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3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339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339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339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339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685302" y="2209800"/>
            <a:ext cx="304017" cy="205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669791" y="2209800"/>
            <a:ext cx="149352" cy="205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305050" y="2209800"/>
            <a:ext cx="505206" cy="205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025134" y="2506217"/>
            <a:ext cx="431485" cy="8656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647438" y="2506217"/>
            <a:ext cx="432137" cy="8656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811779" y="2506217"/>
            <a:ext cx="451104" cy="8656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517385" y="2506217"/>
            <a:ext cx="414528" cy="8656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427726" y="2415539"/>
            <a:ext cx="569976" cy="9380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025134" y="2506217"/>
            <a:ext cx="431485" cy="8656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915917" y="2506217"/>
            <a:ext cx="660654" cy="8473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332988" y="2506217"/>
            <a:ext cx="306324" cy="8473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7254240" y="2415539"/>
            <a:ext cx="411479" cy="93802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427726" y="2415539"/>
            <a:ext cx="569976" cy="93802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4056888" y="4032503"/>
            <a:ext cx="301751" cy="30861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972050" y="3861815"/>
            <a:ext cx="548639" cy="2133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4972050" y="4075175"/>
            <a:ext cx="582930" cy="2773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4457700" y="3890771"/>
            <a:ext cx="396240" cy="38557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2926080" y="3600449"/>
            <a:ext cx="390143" cy="685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2901696" y="3669029"/>
            <a:ext cx="560832" cy="1714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7050023" y="392849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296" y="0"/>
                </a:lnTo>
              </a:path>
            </a:pathLst>
          </a:custGeom>
          <a:ln w="16001">
            <a:solidFill>
              <a:srgbClr val="170F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6036564" y="3813809"/>
            <a:ext cx="876299" cy="39242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3048000" y="3840479"/>
            <a:ext cx="268223" cy="60502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7036307" y="3936491"/>
            <a:ext cx="260603" cy="33604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6192011" y="4133849"/>
            <a:ext cx="207263" cy="21336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3535679" y="3901439"/>
            <a:ext cx="438912" cy="685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4241291" y="4341113"/>
            <a:ext cx="167640" cy="12344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4023359" y="4341113"/>
            <a:ext cx="83820" cy="10286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3511295" y="3962399"/>
            <a:ext cx="475488" cy="25907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4383785" y="4464557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-8382" y="10287"/>
                </a:moveTo>
                <a:lnTo>
                  <a:pt x="8382" y="10287"/>
                </a:lnTo>
              </a:path>
            </a:pathLst>
          </a:custGeom>
          <a:ln w="20574">
            <a:solidFill>
              <a:srgbClr val="232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9466" y="945133"/>
            <a:ext cx="7919466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339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79395" y="1433575"/>
            <a:ext cx="7087870" cy="5050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339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g"/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g"/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4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12" Type="http://schemas.openxmlformats.org/officeDocument/2006/relationships/image" Target="../media/image163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5" Type="http://schemas.openxmlformats.org/officeDocument/2006/relationships/image" Target="../media/image156.png"/><Relationship Id="rId10" Type="http://schemas.openxmlformats.org/officeDocument/2006/relationships/image" Target="../media/image161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jpg"/><Relationship Id="rId4" Type="http://schemas.openxmlformats.org/officeDocument/2006/relationships/image" Target="../media/image39.png"/><Relationship Id="rId9" Type="http://schemas.openxmlformats.org/officeDocument/2006/relationships/image" Target="../media/image4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7" Type="http://schemas.openxmlformats.org/officeDocument/2006/relationships/image" Target="../media/image173.jpg"/><Relationship Id="rId2" Type="http://schemas.openxmlformats.org/officeDocument/2006/relationships/image" Target="../media/image16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jpg"/><Relationship Id="rId5" Type="http://schemas.openxmlformats.org/officeDocument/2006/relationships/image" Target="../media/image171.jpg"/><Relationship Id="rId4" Type="http://schemas.openxmlformats.org/officeDocument/2006/relationships/image" Target="../media/image17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184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" Type="http://schemas.openxmlformats.org/officeDocument/2006/relationships/image" Target="../media/image47.png"/><Relationship Id="rId21" Type="http://schemas.openxmlformats.org/officeDocument/2006/relationships/image" Target="../media/image6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2" Type="http://schemas.openxmlformats.org/officeDocument/2006/relationships/image" Target="../media/image46.jp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28" Type="http://schemas.openxmlformats.org/officeDocument/2006/relationships/image" Target="../media/image72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Relationship Id="rId27" Type="http://schemas.openxmlformats.org/officeDocument/2006/relationships/image" Target="../media/image71.png"/><Relationship Id="rId30" Type="http://schemas.openxmlformats.org/officeDocument/2006/relationships/image" Target="../media/image7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7.png"/><Relationship Id="rId18" Type="http://schemas.openxmlformats.org/officeDocument/2006/relationships/image" Target="../media/image20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6.png"/><Relationship Id="rId17" Type="http://schemas.openxmlformats.org/officeDocument/2006/relationships/image" Target="../media/image201.png"/><Relationship Id="rId2" Type="http://schemas.openxmlformats.org/officeDocument/2006/relationships/image" Target="../media/image186.png"/><Relationship Id="rId16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195.png"/><Relationship Id="rId5" Type="http://schemas.openxmlformats.org/officeDocument/2006/relationships/image" Target="../media/image189.png"/><Relationship Id="rId15" Type="http://schemas.openxmlformats.org/officeDocument/2006/relationships/image" Target="../media/image19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19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26" Type="http://schemas.openxmlformats.org/officeDocument/2006/relationships/image" Target="../media/image105.png"/><Relationship Id="rId39" Type="http://schemas.openxmlformats.org/officeDocument/2006/relationships/image" Target="../media/image118.png"/><Relationship Id="rId3" Type="http://schemas.openxmlformats.org/officeDocument/2006/relationships/image" Target="../media/image82.png"/><Relationship Id="rId21" Type="http://schemas.openxmlformats.org/officeDocument/2006/relationships/image" Target="../media/image100.png"/><Relationship Id="rId34" Type="http://schemas.openxmlformats.org/officeDocument/2006/relationships/image" Target="../media/image113.png"/><Relationship Id="rId42" Type="http://schemas.openxmlformats.org/officeDocument/2006/relationships/image" Target="../media/image121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5" Type="http://schemas.openxmlformats.org/officeDocument/2006/relationships/image" Target="../media/image104.png"/><Relationship Id="rId33" Type="http://schemas.openxmlformats.org/officeDocument/2006/relationships/image" Target="../media/image112.png"/><Relationship Id="rId38" Type="http://schemas.openxmlformats.org/officeDocument/2006/relationships/image" Target="../media/image117.png"/><Relationship Id="rId2" Type="http://schemas.openxmlformats.org/officeDocument/2006/relationships/image" Target="../media/image81.png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29" Type="http://schemas.openxmlformats.org/officeDocument/2006/relationships/image" Target="../media/image108.png"/><Relationship Id="rId41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24" Type="http://schemas.openxmlformats.org/officeDocument/2006/relationships/image" Target="../media/image103.png"/><Relationship Id="rId32" Type="http://schemas.openxmlformats.org/officeDocument/2006/relationships/image" Target="../media/image111.png"/><Relationship Id="rId37" Type="http://schemas.openxmlformats.org/officeDocument/2006/relationships/image" Target="../media/image116.png"/><Relationship Id="rId40" Type="http://schemas.openxmlformats.org/officeDocument/2006/relationships/image" Target="../media/image119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23" Type="http://schemas.openxmlformats.org/officeDocument/2006/relationships/image" Target="../media/image102.png"/><Relationship Id="rId28" Type="http://schemas.openxmlformats.org/officeDocument/2006/relationships/image" Target="../media/image107.png"/><Relationship Id="rId36" Type="http://schemas.openxmlformats.org/officeDocument/2006/relationships/image" Target="../media/image115.png"/><Relationship Id="rId10" Type="http://schemas.openxmlformats.org/officeDocument/2006/relationships/image" Target="../media/image89.png"/><Relationship Id="rId19" Type="http://schemas.openxmlformats.org/officeDocument/2006/relationships/image" Target="../media/image98.png"/><Relationship Id="rId31" Type="http://schemas.openxmlformats.org/officeDocument/2006/relationships/image" Target="../media/image110.png"/><Relationship Id="rId44" Type="http://schemas.openxmlformats.org/officeDocument/2006/relationships/image" Target="../media/image123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Relationship Id="rId22" Type="http://schemas.openxmlformats.org/officeDocument/2006/relationships/image" Target="../media/image101.png"/><Relationship Id="rId27" Type="http://schemas.openxmlformats.org/officeDocument/2006/relationships/image" Target="../media/image106.png"/><Relationship Id="rId30" Type="http://schemas.openxmlformats.org/officeDocument/2006/relationships/image" Target="../media/image109.png"/><Relationship Id="rId35" Type="http://schemas.openxmlformats.org/officeDocument/2006/relationships/image" Target="../media/image114.png"/><Relationship Id="rId43" Type="http://schemas.openxmlformats.org/officeDocument/2006/relationships/image" Target="../media/image1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7525" y="570101"/>
            <a:ext cx="9144000" cy="1958339"/>
            <a:chOff x="457200" y="457200"/>
            <a:chExt cx="9144000" cy="1958339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9143236" cy="9791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1066800"/>
              <a:ext cx="5257165" cy="369570"/>
            </a:xfrm>
            <a:custGeom>
              <a:avLst/>
              <a:gdLst/>
              <a:ahLst/>
              <a:cxnLst/>
              <a:rect l="l" t="t" r="r" b="b"/>
              <a:pathLst>
                <a:path w="5257165" h="369569">
                  <a:moveTo>
                    <a:pt x="5257038" y="335279"/>
                  </a:moveTo>
                  <a:lnTo>
                    <a:pt x="5257038" y="49529"/>
                  </a:lnTo>
                  <a:lnTo>
                    <a:pt x="5237226" y="16001"/>
                  </a:lnTo>
                  <a:lnTo>
                    <a:pt x="5182362" y="0"/>
                  </a:lnTo>
                  <a:lnTo>
                    <a:pt x="74676" y="0"/>
                  </a:lnTo>
                  <a:lnTo>
                    <a:pt x="22859" y="16002"/>
                  </a:lnTo>
                  <a:lnTo>
                    <a:pt x="0" y="49530"/>
                  </a:lnTo>
                  <a:lnTo>
                    <a:pt x="0" y="335280"/>
                  </a:lnTo>
                  <a:lnTo>
                    <a:pt x="22859" y="368808"/>
                  </a:lnTo>
                  <a:lnTo>
                    <a:pt x="26098" y="369570"/>
                  </a:lnTo>
                  <a:lnTo>
                    <a:pt x="5233796" y="369569"/>
                  </a:lnTo>
                  <a:lnTo>
                    <a:pt x="5237226" y="368807"/>
                  </a:lnTo>
                  <a:lnTo>
                    <a:pt x="5257038" y="335279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1059941"/>
              <a:ext cx="5264150" cy="376555"/>
            </a:xfrm>
            <a:custGeom>
              <a:avLst/>
              <a:gdLst/>
              <a:ahLst/>
              <a:cxnLst/>
              <a:rect l="l" t="t" r="r" b="b"/>
              <a:pathLst>
                <a:path w="5264150" h="376555">
                  <a:moveTo>
                    <a:pt x="70961" y="1428"/>
                  </a:moveTo>
                  <a:lnTo>
                    <a:pt x="20573" y="16763"/>
                  </a:lnTo>
                  <a:lnTo>
                    <a:pt x="19812" y="17525"/>
                  </a:lnTo>
                  <a:lnTo>
                    <a:pt x="18287" y="18287"/>
                  </a:lnTo>
                  <a:lnTo>
                    <a:pt x="17526" y="19811"/>
                  </a:lnTo>
                  <a:lnTo>
                    <a:pt x="0" y="45798"/>
                  </a:lnTo>
                  <a:lnTo>
                    <a:pt x="0" y="352727"/>
                  </a:lnTo>
                  <a:lnTo>
                    <a:pt x="5334" y="360636"/>
                  </a:lnTo>
                  <a:lnTo>
                    <a:pt x="5334" y="60197"/>
                  </a:lnTo>
                  <a:lnTo>
                    <a:pt x="6857" y="56387"/>
                  </a:lnTo>
                  <a:lnTo>
                    <a:pt x="6857" y="57962"/>
                  </a:lnTo>
                  <a:lnTo>
                    <a:pt x="24384" y="32257"/>
                  </a:lnTo>
                  <a:lnTo>
                    <a:pt x="24384" y="28955"/>
                  </a:lnTo>
                  <a:lnTo>
                    <a:pt x="28193" y="26669"/>
                  </a:lnTo>
                  <a:lnTo>
                    <a:pt x="28193" y="27796"/>
                  </a:lnTo>
                  <a:lnTo>
                    <a:pt x="68579" y="15505"/>
                  </a:lnTo>
                  <a:lnTo>
                    <a:pt x="68579" y="3809"/>
                  </a:lnTo>
                  <a:lnTo>
                    <a:pt x="70961" y="1428"/>
                  </a:lnTo>
                  <a:close/>
                </a:path>
                <a:path w="5264150" h="376555">
                  <a:moveTo>
                    <a:pt x="6857" y="57962"/>
                  </a:moveTo>
                  <a:lnTo>
                    <a:pt x="6857" y="56387"/>
                  </a:lnTo>
                  <a:lnTo>
                    <a:pt x="5334" y="60197"/>
                  </a:lnTo>
                  <a:lnTo>
                    <a:pt x="6857" y="57962"/>
                  </a:lnTo>
                  <a:close/>
                </a:path>
                <a:path w="5264150" h="376555">
                  <a:moveTo>
                    <a:pt x="6857" y="340563"/>
                  </a:moveTo>
                  <a:lnTo>
                    <a:pt x="6857" y="57962"/>
                  </a:lnTo>
                  <a:lnTo>
                    <a:pt x="5334" y="60197"/>
                  </a:lnTo>
                  <a:lnTo>
                    <a:pt x="5334" y="338327"/>
                  </a:lnTo>
                  <a:lnTo>
                    <a:pt x="6857" y="340563"/>
                  </a:lnTo>
                  <a:close/>
                </a:path>
                <a:path w="5264150" h="376555">
                  <a:moveTo>
                    <a:pt x="27065" y="370200"/>
                  </a:moveTo>
                  <a:lnTo>
                    <a:pt x="5334" y="338327"/>
                  </a:lnTo>
                  <a:lnTo>
                    <a:pt x="6857" y="342137"/>
                  </a:lnTo>
                  <a:lnTo>
                    <a:pt x="6857" y="362895"/>
                  </a:lnTo>
                  <a:lnTo>
                    <a:pt x="15984" y="376427"/>
                  </a:lnTo>
                  <a:lnTo>
                    <a:pt x="24384" y="376427"/>
                  </a:lnTo>
                  <a:lnTo>
                    <a:pt x="24384" y="369569"/>
                  </a:lnTo>
                  <a:lnTo>
                    <a:pt x="27065" y="370200"/>
                  </a:lnTo>
                  <a:close/>
                </a:path>
                <a:path w="5264150" h="376555">
                  <a:moveTo>
                    <a:pt x="6857" y="362895"/>
                  </a:moveTo>
                  <a:lnTo>
                    <a:pt x="6857" y="342137"/>
                  </a:lnTo>
                  <a:lnTo>
                    <a:pt x="5334" y="338327"/>
                  </a:lnTo>
                  <a:lnTo>
                    <a:pt x="5334" y="360636"/>
                  </a:lnTo>
                  <a:lnTo>
                    <a:pt x="6857" y="362895"/>
                  </a:lnTo>
                  <a:close/>
                </a:path>
                <a:path w="5264150" h="376555">
                  <a:moveTo>
                    <a:pt x="28193" y="26669"/>
                  </a:moveTo>
                  <a:lnTo>
                    <a:pt x="24384" y="28955"/>
                  </a:lnTo>
                  <a:lnTo>
                    <a:pt x="27224" y="28091"/>
                  </a:lnTo>
                  <a:lnTo>
                    <a:pt x="28193" y="26669"/>
                  </a:lnTo>
                  <a:close/>
                </a:path>
                <a:path w="5264150" h="376555">
                  <a:moveTo>
                    <a:pt x="27224" y="28091"/>
                  </a:moveTo>
                  <a:lnTo>
                    <a:pt x="24384" y="28955"/>
                  </a:lnTo>
                  <a:lnTo>
                    <a:pt x="24384" y="32257"/>
                  </a:lnTo>
                  <a:lnTo>
                    <a:pt x="27224" y="28091"/>
                  </a:lnTo>
                  <a:close/>
                </a:path>
                <a:path w="5264150" h="376555">
                  <a:moveTo>
                    <a:pt x="28193" y="371855"/>
                  </a:moveTo>
                  <a:lnTo>
                    <a:pt x="27065" y="370200"/>
                  </a:lnTo>
                  <a:lnTo>
                    <a:pt x="24384" y="369569"/>
                  </a:lnTo>
                  <a:lnTo>
                    <a:pt x="28193" y="371855"/>
                  </a:lnTo>
                  <a:close/>
                </a:path>
                <a:path w="5264150" h="376555">
                  <a:moveTo>
                    <a:pt x="28193" y="376427"/>
                  </a:moveTo>
                  <a:lnTo>
                    <a:pt x="28193" y="371855"/>
                  </a:lnTo>
                  <a:lnTo>
                    <a:pt x="24384" y="369569"/>
                  </a:lnTo>
                  <a:lnTo>
                    <a:pt x="24384" y="376427"/>
                  </a:lnTo>
                  <a:lnTo>
                    <a:pt x="28193" y="376427"/>
                  </a:lnTo>
                  <a:close/>
                </a:path>
                <a:path w="5264150" h="376555">
                  <a:moveTo>
                    <a:pt x="53530" y="376427"/>
                  </a:moveTo>
                  <a:lnTo>
                    <a:pt x="27065" y="370200"/>
                  </a:lnTo>
                  <a:lnTo>
                    <a:pt x="28193" y="371855"/>
                  </a:lnTo>
                  <a:lnTo>
                    <a:pt x="28193" y="376427"/>
                  </a:lnTo>
                  <a:lnTo>
                    <a:pt x="53530" y="376427"/>
                  </a:lnTo>
                  <a:close/>
                </a:path>
                <a:path w="5264150" h="376555">
                  <a:moveTo>
                    <a:pt x="28193" y="27796"/>
                  </a:moveTo>
                  <a:lnTo>
                    <a:pt x="28193" y="26669"/>
                  </a:lnTo>
                  <a:lnTo>
                    <a:pt x="27224" y="28091"/>
                  </a:lnTo>
                  <a:lnTo>
                    <a:pt x="28193" y="27796"/>
                  </a:lnTo>
                  <a:close/>
                </a:path>
                <a:path w="5264150" h="376555">
                  <a:moveTo>
                    <a:pt x="82295" y="8381"/>
                  </a:moveTo>
                  <a:lnTo>
                    <a:pt x="80772" y="5333"/>
                  </a:lnTo>
                  <a:lnTo>
                    <a:pt x="80009" y="2285"/>
                  </a:lnTo>
                  <a:lnTo>
                    <a:pt x="77470" y="761"/>
                  </a:lnTo>
                  <a:lnTo>
                    <a:pt x="73151" y="761"/>
                  </a:lnTo>
                  <a:lnTo>
                    <a:pt x="70961" y="1428"/>
                  </a:lnTo>
                  <a:lnTo>
                    <a:pt x="68579" y="3809"/>
                  </a:lnTo>
                  <a:lnTo>
                    <a:pt x="68579" y="10667"/>
                  </a:lnTo>
                  <a:lnTo>
                    <a:pt x="71628" y="13715"/>
                  </a:lnTo>
                  <a:lnTo>
                    <a:pt x="74458" y="13715"/>
                  </a:lnTo>
                  <a:lnTo>
                    <a:pt x="76962" y="12953"/>
                  </a:lnTo>
                  <a:lnTo>
                    <a:pt x="80009" y="12191"/>
                  </a:lnTo>
                  <a:lnTo>
                    <a:pt x="82295" y="8381"/>
                  </a:lnTo>
                  <a:close/>
                </a:path>
                <a:path w="5264150" h="376555">
                  <a:moveTo>
                    <a:pt x="74458" y="13715"/>
                  </a:moveTo>
                  <a:lnTo>
                    <a:pt x="71628" y="13715"/>
                  </a:lnTo>
                  <a:lnTo>
                    <a:pt x="68579" y="10667"/>
                  </a:lnTo>
                  <a:lnTo>
                    <a:pt x="68579" y="15505"/>
                  </a:lnTo>
                  <a:lnTo>
                    <a:pt x="74458" y="13715"/>
                  </a:lnTo>
                  <a:close/>
                </a:path>
                <a:path w="5264150" h="376555">
                  <a:moveTo>
                    <a:pt x="73151" y="761"/>
                  </a:moveTo>
                  <a:lnTo>
                    <a:pt x="71628" y="761"/>
                  </a:lnTo>
                  <a:lnTo>
                    <a:pt x="70961" y="1428"/>
                  </a:lnTo>
                  <a:lnTo>
                    <a:pt x="73151" y="761"/>
                  </a:lnTo>
                  <a:close/>
                </a:path>
                <a:path w="5264150" h="376555">
                  <a:moveTo>
                    <a:pt x="77470" y="761"/>
                  </a:moveTo>
                  <a:lnTo>
                    <a:pt x="76200" y="0"/>
                  </a:lnTo>
                  <a:lnTo>
                    <a:pt x="73151" y="761"/>
                  </a:lnTo>
                  <a:lnTo>
                    <a:pt x="77470" y="761"/>
                  </a:lnTo>
                  <a:close/>
                </a:path>
                <a:path w="5264150" h="376555">
                  <a:moveTo>
                    <a:pt x="82295" y="13715"/>
                  </a:moveTo>
                  <a:lnTo>
                    <a:pt x="82295" y="8381"/>
                  </a:lnTo>
                  <a:lnTo>
                    <a:pt x="80009" y="12191"/>
                  </a:lnTo>
                  <a:lnTo>
                    <a:pt x="76962" y="12953"/>
                  </a:lnTo>
                  <a:lnTo>
                    <a:pt x="74458" y="13715"/>
                  </a:lnTo>
                  <a:lnTo>
                    <a:pt x="82295" y="13715"/>
                  </a:lnTo>
                  <a:close/>
                </a:path>
                <a:path w="5264150" h="376555">
                  <a:moveTo>
                    <a:pt x="5263896" y="343661"/>
                  </a:moveTo>
                  <a:lnTo>
                    <a:pt x="5263896" y="55625"/>
                  </a:lnTo>
                  <a:lnTo>
                    <a:pt x="5263134" y="54101"/>
                  </a:lnTo>
                  <a:lnTo>
                    <a:pt x="5262372" y="53339"/>
                  </a:lnTo>
                  <a:lnTo>
                    <a:pt x="5242560" y="19811"/>
                  </a:lnTo>
                  <a:lnTo>
                    <a:pt x="5241798" y="18287"/>
                  </a:lnTo>
                  <a:lnTo>
                    <a:pt x="5238750" y="16763"/>
                  </a:lnTo>
                  <a:lnTo>
                    <a:pt x="5184648" y="761"/>
                  </a:lnTo>
                  <a:lnTo>
                    <a:pt x="77470" y="761"/>
                  </a:lnTo>
                  <a:lnTo>
                    <a:pt x="80009" y="2285"/>
                  </a:lnTo>
                  <a:lnTo>
                    <a:pt x="80772" y="5333"/>
                  </a:lnTo>
                  <a:lnTo>
                    <a:pt x="82295" y="8381"/>
                  </a:lnTo>
                  <a:lnTo>
                    <a:pt x="82295" y="13715"/>
                  </a:lnTo>
                  <a:lnTo>
                    <a:pt x="5180838" y="13715"/>
                  </a:lnTo>
                  <a:lnTo>
                    <a:pt x="5180838" y="12953"/>
                  </a:lnTo>
                  <a:lnTo>
                    <a:pt x="5231892" y="27844"/>
                  </a:lnTo>
                  <a:lnTo>
                    <a:pt x="5231892" y="26669"/>
                  </a:lnTo>
                  <a:lnTo>
                    <a:pt x="5235702" y="28955"/>
                  </a:lnTo>
                  <a:lnTo>
                    <a:pt x="5235702" y="32971"/>
                  </a:lnTo>
                  <a:lnTo>
                    <a:pt x="5250942" y="58175"/>
                  </a:lnTo>
                  <a:lnTo>
                    <a:pt x="5250942" y="56387"/>
                  </a:lnTo>
                  <a:lnTo>
                    <a:pt x="5251704" y="59435"/>
                  </a:lnTo>
                  <a:lnTo>
                    <a:pt x="5251704" y="363239"/>
                  </a:lnTo>
                  <a:lnTo>
                    <a:pt x="5262372" y="345185"/>
                  </a:lnTo>
                  <a:lnTo>
                    <a:pt x="5263896" y="343661"/>
                  </a:lnTo>
                  <a:close/>
                </a:path>
                <a:path w="5264150" h="376555">
                  <a:moveTo>
                    <a:pt x="5182362" y="13715"/>
                  </a:moveTo>
                  <a:lnTo>
                    <a:pt x="5180838" y="12953"/>
                  </a:lnTo>
                  <a:lnTo>
                    <a:pt x="5180838" y="13715"/>
                  </a:lnTo>
                  <a:lnTo>
                    <a:pt x="5182362" y="13715"/>
                  </a:lnTo>
                  <a:close/>
                </a:path>
                <a:path w="5264150" h="376555">
                  <a:moveTo>
                    <a:pt x="5233389" y="370083"/>
                  </a:moveTo>
                  <a:lnTo>
                    <a:pt x="5204840" y="376427"/>
                  </a:lnTo>
                  <a:lnTo>
                    <a:pt x="5231892" y="376427"/>
                  </a:lnTo>
                  <a:lnTo>
                    <a:pt x="5231892" y="372617"/>
                  </a:lnTo>
                  <a:lnTo>
                    <a:pt x="5233389" y="370083"/>
                  </a:lnTo>
                  <a:close/>
                </a:path>
                <a:path w="5264150" h="376555">
                  <a:moveTo>
                    <a:pt x="5235702" y="28955"/>
                  </a:moveTo>
                  <a:lnTo>
                    <a:pt x="5231892" y="26669"/>
                  </a:lnTo>
                  <a:lnTo>
                    <a:pt x="5232754" y="28096"/>
                  </a:lnTo>
                  <a:lnTo>
                    <a:pt x="5235702" y="28955"/>
                  </a:lnTo>
                  <a:close/>
                </a:path>
                <a:path w="5264150" h="376555">
                  <a:moveTo>
                    <a:pt x="5232754" y="28096"/>
                  </a:moveTo>
                  <a:lnTo>
                    <a:pt x="5231892" y="26669"/>
                  </a:lnTo>
                  <a:lnTo>
                    <a:pt x="5231892" y="27844"/>
                  </a:lnTo>
                  <a:lnTo>
                    <a:pt x="5232754" y="28096"/>
                  </a:lnTo>
                  <a:close/>
                </a:path>
                <a:path w="5264150" h="376555">
                  <a:moveTo>
                    <a:pt x="5235702" y="369569"/>
                  </a:moveTo>
                  <a:lnTo>
                    <a:pt x="5233389" y="370083"/>
                  </a:lnTo>
                  <a:lnTo>
                    <a:pt x="5231892" y="372617"/>
                  </a:lnTo>
                  <a:lnTo>
                    <a:pt x="5235702" y="369569"/>
                  </a:lnTo>
                  <a:close/>
                </a:path>
                <a:path w="5264150" h="376555">
                  <a:moveTo>
                    <a:pt x="5235702" y="376427"/>
                  </a:moveTo>
                  <a:lnTo>
                    <a:pt x="5235702" y="369569"/>
                  </a:lnTo>
                  <a:lnTo>
                    <a:pt x="5231892" y="372617"/>
                  </a:lnTo>
                  <a:lnTo>
                    <a:pt x="5231892" y="376427"/>
                  </a:lnTo>
                  <a:lnTo>
                    <a:pt x="5235702" y="376427"/>
                  </a:lnTo>
                  <a:close/>
                </a:path>
                <a:path w="5264150" h="376555">
                  <a:moveTo>
                    <a:pt x="5235702" y="32971"/>
                  </a:moveTo>
                  <a:lnTo>
                    <a:pt x="5235702" y="28955"/>
                  </a:lnTo>
                  <a:lnTo>
                    <a:pt x="5232754" y="28096"/>
                  </a:lnTo>
                  <a:lnTo>
                    <a:pt x="5235702" y="32971"/>
                  </a:lnTo>
                  <a:close/>
                </a:path>
                <a:path w="5264150" h="376555">
                  <a:moveTo>
                    <a:pt x="5251704" y="339089"/>
                  </a:moveTo>
                  <a:lnTo>
                    <a:pt x="5233389" y="370083"/>
                  </a:lnTo>
                  <a:lnTo>
                    <a:pt x="5235702" y="369569"/>
                  </a:lnTo>
                  <a:lnTo>
                    <a:pt x="5235702" y="376427"/>
                  </a:lnTo>
                  <a:lnTo>
                    <a:pt x="5243910" y="376427"/>
                  </a:lnTo>
                  <a:lnTo>
                    <a:pt x="5250942" y="364529"/>
                  </a:lnTo>
                  <a:lnTo>
                    <a:pt x="5250942" y="342137"/>
                  </a:lnTo>
                  <a:lnTo>
                    <a:pt x="5251704" y="339089"/>
                  </a:lnTo>
                  <a:close/>
                </a:path>
                <a:path w="5264150" h="376555">
                  <a:moveTo>
                    <a:pt x="5251704" y="59435"/>
                  </a:moveTo>
                  <a:lnTo>
                    <a:pt x="5250942" y="56387"/>
                  </a:lnTo>
                  <a:lnTo>
                    <a:pt x="5250942" y="58175"/>
                  </a:lnTo>
                  <a:lnTo>
                    <a:pt x="5251704" y="59435"/>
                  </a:lnTo>
                  <a:close/>
                </a:path>
                <a:path w="5264150" h="376555">
                  <a:moveTo>
                    <a:pt x="5251704" y="339089"/>
                  </a:moveTo>
                  <a:lnTo>
                    <a:pt x="5251704" y="59435"/>
                  </a:lnTo>
                  <a:lnTo>
                    <a:pt x="5250942" y="58175"/>
                  </a:lnTo>
                  <a:lnTo>
                    <a:pt x="5250942" y="340379"/>
                  </a:lnTo>
                  <a:lnTo>
                    <a:pt x="5251704" y="339089"/>
                  </a:lnTo>
                  <a:close/>
                </a:path>
                <a:path w="5264150" h="376555">
                  <a:moveTo>
                    <a:pt x="5251704" y="363239"/>
                  </a:moveTo>
                  <a:lnTo>
                    <a:pt x="5251704" y="339089"/>
                  </a:lnTo>
                  <a:lnTo>
                    <a:pt x="5250942" y="342137"/>
                  </a:lnTo>
                  <a:lnTo>
                    <a:pt x="5250942" y="364529"/>
                  </a:lnTo>
                  <a:lnTo>
                    <a:pt x="5251704" y="363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75804" y="836675"/>
              <a:ext cx="917575" cy="600075"/>
            </a:xfrm>
            <a:custGeom>
              <a:avLst/>
              <a:gdLst/>
              <a:ahLst/>
              <a:cxnLst/>
              <a:rect l="l" t="t" r="r" b="b"/>
              <a:pathLst>
                <a:path w="917575" h="600075">
                  <a:moveTo>
                    <a:pt x="917448" y="458723"/>
                  </a:moveTo>
                  <a:lnTo>
                    <a:pt x="915084" y="411881"/>
                  </a:lnTo>
                  <a:lnTo>
                    <a:pt x="908144" y="366379"/>
                  </a:lnTo>
                  <a:lnTo>
                    <a:pt x="896858" y="322448"/>
                  </a:lnTo>
                  <a:lnTo>
                    <a:pt x="881455" y="280320"/>
                  </a:lnTo>
                  <a:lnTo>
                    <a:pt x="862163" y="240229"/>
                  </a:lnTo>
                  <a:lnTo>
                    <a:pt x="839210" y="202406"/>
                  </a:lnTo>
                  <a:lnTo>
                    <a:pt x="812826" y="167083"/>
                  </a:lnTo>
                  <a:lnTo>
                    <a:pt x="783240" y="134492"/>
                  </a:lnTo>
                  <a:lnTo>
                    <a:pt x="750681" y="104867"/>
                  </a:lnTo>
                  <a:lnTo>
                    <a:pt x="715376" y="78438"/>
                  </a:lnTo>
                  <a:lnTo>
                    <a:pt x="677556" y="55438"/>
                  </a:lnTo>
                  <a:lnTo>
                    <a:pt x="637448" y="36099"/>
                  </a:lnTo>
                  <a:lnTo>
                    <a:pt x="595282" y="20654"/>
                  </a:lnTo>
                  <a:lnTo>
                    <a:pt x="551287" y="9334"/>
                  </a:lnTo>
                  <a:lnTo>
                    <a:pt x="505691" y="2372"/>
                  </a:lnTo>
                  <a:lnTo>
                    <a:pt x="458724" y="0"/>
                  </a:lnTo>
                  <a:lnTo>
                    <a:pt x="411881" y="2372"/>
                  </a:lnTo>
                  <a:lnTo>
                    <a:pt x="366379" y="9334"/>
                  </a:lnTo>
                  <a:lnTo>
                    <a:pt x="322448" y="20654"/>
                  </a:lnTo>
                  <a:lnTo>
                    <a:pt x="280320" y="36099"/>
                  </a:lnTo>
                  <a:lnTo>
                    <a:pt x="240229" y="55438"/>
                  </a:lnTo>
                  <a:lnTo>
                    <a:pt x="202406" y="78438"/>
                  </a:lnTo>
                  <a:lnTo>
                    <a:pt x="167083" y="104867"/>
                  </a:lnTo>
                  <a:lnTo>
                    <a:pt x="134492" y="134492"/>
                  </a:lnTo>
                  <a:lnTo>
                    <a:pt x="104867" y="167083"/>
                  </a:lnTo>
                  <a:lnTo>
                    <a:pt x="78438" y="202406"/>
                  </a:lnTo>
                  <a:lnTo>
                    <a:pt x="55438" y="240229"/>
                  </a:lnTo>
                  <a:lnTo>
                    <a:pt x="36099" y="280320"/>
                  </a:lnTo>
                  <a:lnTo>
                    <a:pt x="20654" y="322448"/>
                  </a:lnTo>
                  <a:lnTo>
                    <a:pt x="9334" y="366379"/>
                  </a:lnTo>
                  <a:lnTo>
                    <a:pt x="2372" y="411881"/>
                  </a:lnTo>
                  <a:lnTo>
                    <a:pt x="0" y="458723"/>
                  </a:lnTo>
                  <a:lnTo>
                    <a:pt x="2372" y="505700"/>
                  </a:lnTo>
                  <a:lnTo>
                    <a:pt x="9334" y="551320"/>
                  </a:lnTo>
                  <a:lnTo>
                    <a:pt x="20654" y="595353"/>
                  </a:lnTo>
                  <a:lnTo>
                    <a:pt x="22242" y="599693"/>
                  </a:lnTo>
                  <a:lnTo>
                    <a:pt x="895275" y="599693"/>
                  </a:lnTo>
                  <a:lnTo>
                    <a:pt x="896858" y="595353"/>
                  </a:lnTo>
                  <a:lnTo>
                    <a:pt x="908144" y="551320"/>
                  </a:lnTo>
                  <a:lnTo>
                    <a:pt x="915084" y="505700"/>
                  </a:lnTo>
                  <a:lnTo>
                    <a:pt x="917448" y="458723"/>
                  </a:lnTo>
                  <a:close/>
                </a:path>
              </a:pathLst>
            </a:custGeom>
            <a:solidFill>
              <a:srgbClr val="A50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68945" y="830579"/>
              <a:ext cx="931544" cy="605790"/>
            </a:xfrm>
            <a:custGeom>
              <a:avLst/>
              <a:gdLst/>
              <a:ahLst/>
              <a:cxnLst/>
              <a:rect l="l" t="t" r="r" b="b"/>
              <a:pathLst>
                <a:path w="931545" h="605790">
                  <a:moveTo>
                    <a:pt x="11429" y="461009"/>
                  </a:moveTo>
                  <a:lnTo>
                    <a:pt x="11429" y="460247"/>
                  </a:lnTo>
                  <a:lnTo>
                    <a:pt x="9144" y="458723"/>
                  </a:lnTo>
                  <a:lnTo>
                    <a:pt x="6857" y="457961"/>
                  </a:lnTo>
                  <a:lnTo>
                    <a:pt x="4572" y="459485"/>
                  </a:lnTo>
                  <a:lnTo>
                    <a:pt x="1524" y="460247"/>
                  </a:lnTo>
                  <a:lnTo>
                    <a:pt x="0" y="462533"/>
                  </a:lnTo>
                  <a:lnTo>
                    <a:pt x="761" y="464819"/>
                  </a:lnTo>
                  <a:lnTo>
                    <a:pt x="761" y="465581"/>
                  </a:lnTo>
                  <a:lnTo>
                    <a:pt x="11429" y="461009"/>
                  </a:lnTo>
                  <a:close/>
                </a:path>
                <a:path w="931545" h="605790">
                  <a:moveTo>
                    <a:pt x="471677" y="12953"/>
                  </a:moveTo>
                  <a:lnTo>
                    <a:pt x="471677" y="5333"/>
                  </a:lnTo>
                  <a:lnTo>
                    <a:pt x="465581" y="0"/>
                  </a:lnTo>
                  <a:lnTo>
                    <a:pt x="453389" y="0"/>
                  </a:lnTo>
                  <a:lnTo>
                    <a:pt x="441959" y="761"/>
                  </a:lnTo>
                  <a:lnTo>
                    <a:pt x="429768" y="1523"/>
                  </a:lnTo>
                  <a:lnTo>
                    <a:pt x="371855" y="9143"/>
                  </a:lnTo>
                  <a:lnTo>
                    <a:pt x="326898" y="20573"/>
                  </a:lnTo>
                  <a:lnTo>
                    <a:pt x="284225" y="36575"/>
                  </a:lnTo>
                  <a:lnTo>
                    <a:pt x="243839" y="56387"/>
                  </a:lnTo>
                  <a:lnTo>
                    <a:pt x="205739" y="79247"/>
                  </a:lnTo>
                  <a:lnTo>
                    <a:pt x="169925" y="106679"/>
                  </a:lnTo>
                  <a:lnTo>
                    <a:pt x="136398" y="136397"/>
                  </a:lnTo>
                  <a:lnTo>
                    <a:pt x="106679" y="169163"/>
                  </a:lnTo>
                  <a:lnTo>
                    <a:pt x="80009" y="204977"/>
                  </a:lnTo>
                  <a:lnTo>
                    <a:pt x="56387" y="243839"/>
                  </a:lnTo>
                  <a:lnTo>
                    <a:pt x="37337" y="284225"/>
                  </a:lnTo>
                  <a:lnTo>
                    <a:pt x="21335" y="326897"/>
                  </a:lnTo>
                  <a:lnTo>
                    <a:pt x="9905" y="371855"/>
                  </a:lnTo>
                  <a:lnTo>
                    <a:pt x="3048" y="417575"/>
                  </a:lnTo>
                  <a:lnTo>
                    <a:pt x="761" y="453389"/>
                  </a:lnTo>
                  <a:lnTo>
                    <a:pt x="761" y="461391"/>
                  </a:lnTo>
                  <a:lnTo>
                    <a:pt x="1524" y="460247"/>
                  </a:lnTo>
                  <a:lnTo>
                    <a:pt x="4572" y="459485"/>
                  </a:lnTo>
                  <a:lnTo>
                    <a:pt x="6857" y="457961"/>
                  </a:lnTo>
                  <a:lnTo>
                    <a:pt x="9144" y="458723"/>
                  </a:lnTo>
                  <a:lnTo>
                    <a:pt x="11429" y="460247"/>
                  </a:lnTo>
                  <a:lnTo>
                    <a:pt x="11429" y="465473"/>
                  </a:lnTo>
                  <a:lnTo>
                    <a:pt x="12953" y="464819"/>
                  </a:lnTo>
                  <a:lnTo>
                    <a:pt x="13715" y="453389"/>
                  </a:lnTo>
                  <a:lnTo>
                    <a:pt x="13715" y="441959"/>
                  </a:lnTo>
                  <a:lnTo>
                    <a:pt x="14477" y="430529"/>
                  </a:lnTo>
                  <a:lnTo>
                    <a:pt x="16001" y="419099"/>
                  </a:lnTo>
                  <a:lnTo>
                    <a:pt x="16763" y="407669"/>
                  </a:lnTo>
                  <a:lnTo>
                    <a:pt x="18287" y="396239"/>
                  </a:lnTo>
                  <a:lnTo>
                    <a:pt x="27431" y="352043"/>
                  </a:lnTo>
                  <a:lnTo>
                    <a:pt x="41148" y="309371"/>
                  </a:lnTo>
                  <a:lnTo>
                    <a:pt x="57911" y="268985"/>
                  </a:lnTo>
                  <a:lnTo>
                    <a:pt x="79248" y="230123"/>
                  </a:lnTo>
                  <a:lnTo>
                    <a:pt x="103631" y="194309"/>
                  </a:lnTo>
                  <a:lnTo>
                    <a:pt x="131063" y="160781"/>
                  </a:lnTo>
                  <a:lnTo>
                    <a:pt x="161544" y="130301"/>
                  </a:lnTo>
                  <a:lnTo>
                    <a:pt x="195072" y="102869"/>
                  </a:lnTo>
                  <a:lnTo>
                    <a:pt x="231648" y="77723"/>
                  </a:lnTo>
                  <a:lnTo>
                    <a:pt x="269748" y="57149"/>
                  </a:lnTo>
                  <a:lnTo>
                    <a:pt x="310133" y="40385"/>
                  </a:lnTo>
                  <a:lnTo>
                    <a:pt x="352805" y="26669"/>
                  </a:lnTo>
                  <a:lnTo>
                    <a:pt x="397001" y="17525"/>
                  </a:lnTo>
                  <a:lnTo>
                    <a:pt x="419861" y="15239"/>
                  </a:lnTo>
                  <a:lnTo>
                    <a:pt x="431292" y="13715"/>
                  </a:lnTo>
                  <a:lnTo>
                    <a:pt x="441959" y="13004"/>
                  </a:lnTo>
                  <a:lnTo>
                    <a:pt x="454151" y="12953"/>
                  </a:lnTo>
                  <a:lnTo>
                    <a:pt x="459485" y="12598"/>
                  </a:lnTo>
                  <a:lnTo>
                    <a:pt x="459485" y="7619"/>
                  </a:lnTo>
                  <a:lnTo>
                    <a:pt x="465581" y="12191"/>
                  </a:lnTo>
                  <a:lnTo>
                    <a:pt x="465581" y="12953"/>
                  </a:lnTo>
                  <a:lnTo>
                    <a:pt x="471677" y="12953"/>
                  </a:lnTo>
                  <a:close/>
                </a:path>
                <a:path w="931545" h="605790">
                  <a:moveTo>
                    <a:pt x="11429" y="465473"/>
                  </a:moveTo>
                  <a:lnTo>
                    <a:pt x="11429" y="461009"/>
                  </a:lnTo>
                  <a:lnTo>
                    <a:pt x="761" y="465581"/>
                  </a:lnTo>
                  <a:lnTo>
                    <a:pt x="761" y="489203"/>
                  </a:lnTo>
                  <a:lnTo>
                    <a:pt x="1524" y="500633"/>
                  </a:lnTo>
                  <a:lnTo>
                    <a:pt x="2285" y="506729"/>
                  </a:lnTo>
                  <a:lnTo>
                    <a:pt x="2285" y="469391"/>
                  </a:lnTo>
                  <a:lnTo>
                    <a:pt x="11429" y="465473"/>
                  </a:lnTo>
                  <a:close/>
                </a:path>
                <a:path w="931545" h="605790">
                  <a:moveTo>
                    <a:pt x="12953" y="467867"/>
                  </a:moveTo>
                  <a:lnTo>
                    <a:pt x="12953" y="464819"/>
                  </a:lnTo>
                  <a:lnTo>
                    <a:pt x="2285" y="469391"/>
                  </a:lnTo>
                  <a:lnTo>
                    <a:pt x="4572" y="471677"/>
                  </a:lnTo>
                  <a:lnTo>
                    <a:pt x="6857" y="472439"/>
                  </a:lnTo>
                  <a:lnTo>
                    <a:pt x="9144" y="470915"/>
                  </a:lnTo>
                  <a:lnTo>
                    <a:pt x="11429" y="470153"/>
                  </a:lnTo>
                  <a:lnTo>
                    <a:pt x="12953" y="467867"/>
                  </a:lnTo>
                  <a:close/>
                </a:path>
                <a:path w="931545" h="605790">
                  <a:moveTo>
                    <a:pt x="35559" y="605790"/>
                  </a:moveTo>
                  <a:lnTo>
                    <a:pt x="22098" y="556259"/>
                  </a:lnTo>
                  <a:lnTo>
                    <a:pt x="15239" y="511301"/>
                  </a:lnTo>
                  <a:lnTo>
                    <a:pt x="12953" y="476249"/>
                  </a:lnTo>
                  <a:lnTo>
                    <a:pt x="12953" y="467867"/>
                  </a:lnTo>
                  <a:lnTo>
                    <a:pt x="11429" y="470153"/>
                  </a:lnTo>
                  <a:lnTo>
                    <a:pt x="9144" y="470915"/>
                  </a:lnTo>
                  <a:lnTo>
                    <a:pt x="6857" y="472439"/>
                  </a:lnTo>
                  <a:lnTo>
                    <a:pt x="4572" y="471677"/>
                  </a:lnTo>
                  <a:lnTo>
                    <a:pt x="2285" y="469391"/>
                  </a:lnTo>
                  <a:lnTo>
                    <a:pt x="2285" y="506729"/>
                  </a:lnTo>
                  <a:lnTo>
                    <a:pt x="9905" y="559307"/>
                  </a:lnTo>
                  <a:lnTo>
                    <a:pt x="21335" y="603503"/>
                  </a:lnTo>
                  <a:lnTo>
                    <a:pt x="22152" y="605790"/>
                  </a:lnTo>
                  <a:lnTo>
                    <a:pt x="35559" y="605790"/>
                  </a:lnTo>
                  <a:close/>
                </a:path>
                <a:path w="931545" h="605790">
                  <a:moveTo>
                    <a:pt x="465581" y="12191"/>
                  </a:moveTo>
                  <a:lnTo>
                    <a:pt x="459485" y="7619"/>
                  </a:lnTo>
                  <a:lnTo>
                    <a:pt x="460248" y="10667"/>
                  </a:lnTo>
                  <a:lnTo>
                    <a:pt x="462010" y="12430"/>
                  </a:lnTo>
                  <a:lnTo>
                    <a:pt x="465581" y="12191"/>
                  </a:lnTo>
                  <a:close/>
                </a:path>
                <a:path w="931545" h="605790">
                  <a:moveTo>
                    <a:pt x="462010" y="12430"/>
                  </a:moveTo>
                  <a:lnTo>
                    <a:pt x="460248" y="10667"/>
                  </a:lnTo>
                  <a:lnTo>
                    <a:pt x="459485" y="7619"/>
                  </a:lnTo>
                  <a:lnTo>
                    <a:pt x="459485" y="12598"/>
                  </a:lnTo>
                  <a:lnTo>
                    <a:pt x="462010" y="12430"/>
                  </a:lnTo>
                  <a:close/>
                </a:path>
                <a:path w="931545" h="605790">
                  <a:moveTo>
                    <a:pt x="465581" y="12953"/>
                  </a:moveTo>
                  <a:lnTo>
                    <a:pt x="465581" y="12191"/>
                  </a:lnTo>
                  <a:lnTo>
                    <a:pt x="462010" y="12430"/>
                  </a:lnTo>
                  <a:lnTo>
                    <a:pt x="462533" y="12953"/>
                  </a:lnTo>
                  <a:lnTo>
                    <a:pt x="465581" y="12953"/>
                  </a:lnTo>
                  <a:close/>
                </a:path>
                <a:path w="931545" h="605790">
                  <a:moveTo>
                    <a:pt x="471677" y="5333"/>
                  </a:moveTo>
                  <a:lnTo>
                    <a:pt x="471677" y="2285"/>
                  </a:lnTo>
                  <a:lnTo>
                    <a:pt x="468629" y="0"/>
                  </a:lnTo>
                  <a:lnTo>
                    <a:pt x="465581" y="0"/>
                  </a:lnTo>
                  <a:lnTo>
                    <a:pt x="471677" y="5333"/>
                  </a:lnTo>
                  <a:close/>
                </a:path>
                <a:path w="931545" h="605790">
                  <a:moveTo>
                    <a:pt x="931046" y="463061"/>
                  </a:moveTo>
                  <a:lnTo>
                    <a:pt x="930401" y="453389"/>
                  </a:lnTo>
                  <a:lnTo>
                    <a:pt x="930401" y="441197"/>
                  </a:lnTo>
                  <a:lnTo>
                    <a:pt x="929639" y="429005"/>
                  </a:lnTo>
                  <a:lnTo>
                    <a:pt x="928115" y="417575"/>
                  </a:lnTo>
                  <a:lnTo>
                    <a:pt x="927353" y="406145"/>
                  </a:lnTo>
                  <a:lnTo>
                    <a:pt x="925829" y="393953"/>
                  </a:lnTo>
                  <a:lnTo>
                    <a:pt x="915924" y="348995"/>
                  </a:lnTo>
                  <a:lnTo>
                    <a:pt x="902970" y="304799"/>
                  </a:lnTo>
                  <a:lnTo>
                    <a:pt x="874776" y="243077"/>
                  </a:lnTo>
                  <a:lnTo>
                    <a:pt x="851153" y="204977"/>
                  </a:lnTo>
                  <a:lnTo>
                    <a:pt x="824483" y="169163"/>
                  </a:lnTo>
                  <a:lnTo>
                    <a:pt x="794765" y="136397"/>
                  </a:lnTo>
                  <a:lnTo>
                    <a:pt x="761237" y="105917"/>
                  </a:lnTo>
                  <a:lnTo>
                    <a:pt x="725424" y="79247"/>
                  </a:lnTo>
                  <a:lnTo>
                    <a:pt x="667511" y="45719"/>
                  </a:lnTo>
                  <a:lnTo>
                    <a:pt x="625601" y="28193"/>
                  </a:lnTo>
                  <a:lnTo>
                    <a:pt x="582168" y="14477"/>
                  </a:lnTo>
                  <a:lnTo>
                    <a:pt x="536448" y="5333"/>
                  </a:lnTo>
                  <a:lnTo>
                    <a:pt x="500633" y="1473"/>
                  </a:lnTo>
                  <a:lnTo>
                    <a:pt x="489203" y="714"/>
                  </a:lnTo>
                  <a:lnTo>
                    <a:pt x="477774" y="0"/>
                  </a:lnTo>
                  <a:lnTo>
                    <a:pt x="468629" y="0"/>
                  </a:lnTo>
                  <a:lnTo>
                    <a:pt x="471677" y="2285"/>
                  </a:lnTo>
                  <a:lnTo>
                    <a:pt x="471677" y="12953"/>
                  </a:lnTo>
                  <a:lnTo>
                    <a:pt x="477774" y="12953"/>
                  </a:lnTo>
                  <a:lnTo>
                    <a:pt x="489203" y="13715"/>
                  </a:lnTo>
                  <a:lnTo>
                    <a:pt x="501396" y="13817"/>
                  </a:lnTo>
                  <a:lnTo>
                    <a:pt x="557022" y="22097"/>
                  </a:lnTo>
                  <a:lnTo>
                    <a:pt x="600455" y="32765"/>
                  </a:lnTo>
                  <a:lnTo>
                    <a:pt x="642365" y="48005"/>
                  </a:lnTo>
                  <a:lnTo>
                    <a:pt x="700277" y="78485"/>
                  </a:lnTo>
                  <a:lnTo>
                    <a:pt x="736853" y="102869"/>
                  </a:lnTo>
                  <a:lnTo>
                    <a:pt x="770381" y="130301"/>
                  </a:lnTo>
                  <a:lnTo>
                    <a:pt x="800861" y="160781"/>
                  </a:lnTo>
                  <a:lnTo>
                    <a:pt x="828294" y="194309"/>
                  </a:lnTo>
                  <a:lnTo>
                    <a:pt x="852677" y="230885"/>
                  </a:lnTo>
                  <a:lnTo>
                    <a:pt x="873251" y="268985"/>
                  </a:lnTo>
                  <a:lnTo>
                    <a:pt x="890777" y="310133"/>
                  </a:lnTo>
                  <a:lnTo>
                    <a:pt x="903731" y="352043"/>
                  </a:lnTo>
                  <a:lnTo>
                    <a:pt x="912876" y="396239"/>
                  </a:lnTo>
                  <a:lnTo>
                    <a:pt x="918209" y="453389"/>
                  </a:lnTo>
                  <a:lnTo>
                    <a:pt x="918209" y="464819"/>
                  </a:lnTo>
                  <a:lnTo>
                    <a:pt x="919733" y="469391"/>
                  </a:lnTo>
                  <a:lnTo>
                    <a:pt x="919733" y="566165"/>
                  </a:lnTo>
                  <a:lnTo>
                    <a:pt x="925829" y="535685"/>
                  </a:lnTo>
                  <a:lnTo>
                    <a:pt x="928877" y="512825"/>
                  </a:lnTo>
                  <a:lnTo>
                    <a:pt x="928877" y="461009"/>
                  </a:lnTo>
                  <a:lnTo>
                    <a:pt x="930401" y="461771"/>
                  </a:lnTo>
                  <a:lnTo>
                    <a:pt x="931046" y="463061"/>
                  </a:lnTo>
                  <a:close/>
                </a:path>
                <a:path w="931545" h="605790">
                  <a:moveTo>
                    <a:pt x="919733" y="566165"/>
                  </a:moveTo>
                  <a:lnTo>
                    <a:pt x="919733" y="469391"/>
                  </a:lnTo>
                  <a:lnTo>
                    <a:pt x="918972" y="468629"/>
                  </a:lnTo>
                  <a:lnTo>
                    <a:pt x="918209" y="467105"/>
                  </a:lnTo>
                  <a:lnTo>
                    <a:pt x="918209" y="477011"/>
                  </a:lnTo>
                  <a:lnTo>
                    <a:pt x="915924" y="511301"/>
                  </a:lnTo>
                  <a:lnTo>
                    <a:pt x="909065" y="556259"/>
                  </a:lnTo>
                  <a:lnTo>
                    <a:pt x="897635" y="599693"/>
                  </a:lnTo>
                  <a:lnTo>
                    <a:pt x="895676" y="605790"/>
                  </a:lnTo>
                  <a:lnTo>
                    <a:pt x="909093" y="605790"/>
                  </a:lnTo>
                  <a:lnTo>
                    <a:pt x="909827" y="603503"/>
                  </a:lnTo>
                  <a:lnTo>
                    <a:pt x="916685" y="581405"/>
                  </a:lnTo>
                  <a:lnTo>
                    <a:pt x="919733" y="566165"/>
                  </a:lnTo>
                  <a:close/>
                </a:path>
                <a:path w="931545" h="605790">
                  <a:moveTo>
                    <a:pt x="919733" y="469391"/>
                  </a:moveTo>
                  <a:lnTo>
                    <a:pt x="918209" y="464819"/>
                  </a:lnTo>
                  <a:lnTo>
                    <a:pt x="918209" y="467105"/>
                  </a:lnTo>
                  <a:lnTo>
                    <a:pt x="918972" y="468629"/>
                  </a:lnTo>
                  <a:lnTo>
                    <a:pt x="919733" y="469391"/>
                  </a:lnTo>
                  <a:close/>
                </a:path>
                <a:path w="931545" h="605790">
                  <a:moveTo>
                    <a:pt x="931163" y="464819"/>
                  </a:moveTo>
                  <a:lnTo>
                    <a:pt x="931046" y="463061"/>
                  </a:lnTo>
                  <a:lnTo>
                    <a:pt x="930401" y="461771"/>
                  </a:lnTo>
                  <a:lnTo>
                    <a:pt x="928877" y="461009"/>
                  </a:lnTo>
                  <a:lnTo>
                    <a:pt x="931163" y="464819"/>
                  </a:lnTo>
                  <a:close/>
                </a:path>
                <a:path w="931545" h="605790">
                  <a:moveTo>
                    <a:pt x="931163" y="465581"/>
                  </a:moveTo>
                  <a:lnTo>
                    <a:pt x="931163" y="464819"/>
                  </a:lnTo>
                  <a:lnTo>
                    <a:pt x="928877" y="461009"/>
                  </a:lnTo>
                  <a:lnTo>
                    <a:pt x="928877" y="512825"/>
                  </a:lnTo>
                  <a:lnTo>
                    <a:pt x="930401" y="489203"/>
                  </a:lnTo>
                  <a:lnTo>
                    <a:pt x="930401" y="477011"/>
                  </a:lnTo>
                  <a:lnTo>
                    <a:pt x="931163" y="465581"/>
                  </a:lnTo>
                  <a:close/>
                </a:path>
                <a:path w="931545" h="605790">
                  <a:moveTo>
                    <a:pt x="931163" y="464819"/>
                  </a:moveTo>
                  <a:lnTo>
                    <a:pt x="931163" y="463295"/>
                  </a:lnTo>
                  <a:lnTo>
                    <a:pt x="931046" y="463061"/>
                  </a:lnTo>
                  <a:lnTo>
                    <a:pt x="931163" y="4648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72200" y="457200"/>
              <a:ext cx="3428999" cy="9791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200" y="1436369"/>
              <a:ext cx="9144000" cy="9791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3184" y="1436369"/>
              <a:ext cx="5227955" cy="18415"/>
            </a:xfrm>
            <a:custGeom>
              <a:avLst/>
              <a:gdLst/>
              <a:ahLst/>
              <a:cxnLst/>
              <a:rect l="l" t="t" r="r" b="b"/>
              <a:pathLst>
                <a:path w="5227955" h="18415">
                  <a:moveTo>
                    <a:pt x="60215" y="5333"/>
                  </a:moveTo>
                  <a:lnTo>
                    <a:pt x="37546" y="0"/>
                  </a:lnTo>
                  <a:lnTo>
                    <a:pt x="0" y="0"/>
                  </a:lnTo>
                  <a:lnTo>
                    <a:pt x="1541" y="2285"/>
                  </a:lnTo>
                  <a:lnTo>
                    <a:pt x="2303" y="3809"/>
                  </a:lnTo>
                  <a:lnTo>
                    <a:pt x="5351" y="5333"/>
                  </a:lnTo>
                  <a:lnTo>
                    <a:pt x="57167" y="18287"/>
                  </a:lnTo>
                  <a:lnTo>
                    <a:pt x="58691" y="18287"/>
                  </a:lnTo>
                  <a:lnTo>
                    <a:pt x="58691" y="5333"/>
                  </a:lnTo>
                  <a:lnTo>
                    <a:pt x="60215" y="5333"/>
                  </a:lnTo>
                  <a:close/>
                </a:path>
                <a:path w="5227955" h="18415">
                  <a:moveTo>
                    <a:pt x="5166377" y="18287"/>
                  </a:moveTo>
                  <a:lnTo>
                    <a:pt x="5166377" y="5333"/>
                  </a:lnTo>
                  <a:lnTo>
                    <a:pt x="58691" y="5333"/>
                  </a:lnTo>
                  <a:lnTo>
                    <a:pt x="58691" y="18287"/>
                  </a:lnTo>
                  <a:lnTo>
                    <a:pt x="5166377" y="18287"/>
                  </a:lnTo>
                  <a:close/>
                </a:path>
                <a:path w="5227955" h="18415">
                  <a:moveTo>
                    <a:pt x="5227926" y="0"/>
                  </a:moveTo>
                  <a:lnTo>
                    <a:pt x="5188856" y="0"/>
                  </a:lnTo>
                  <a:lnTo>
                    <a:pt x="5164853" y="5333"/>
                  </a:lnTo>
                  <a:lnTo>
                    <a:pt x="5166377" y="5333"/>
                  </a:lnTo>
                  <a:lnTo>
                    <a:pt x="5166377" y="18287"/>
                  </a:lnTo>
                  <a:lnTo>
                    <a:pt x="5167901" y="18287"/>
                  </a:lnTo>
                  <a:lnTo>
                    <a:pt x="5222765" y="5333"/>
                  </a:lnTo>
                  <a:lnTo>
                    <a:pt x="5225813" y="3809"/>
                  </a:lnTo>
                  <a:lnTo>
                    <a:pt x="5226575" y="2285"/>
                  </a:lnTo>
                  <a:lnTo>
                    <a:pt x="52279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98046" y="1436369"/>
              <a:ext cx="873125" cy="318770"/>
            </a:xfrm>
            <a:custGeom>
              <a:avLst/>
              <a:gdLst/>
              <a:ahLst/>
              <a:cxnLst/>
              <a:rect l="l" t="t" r="r" b="b"/>
              <a:pathLst>
                <a:path w="873125" h="318769">
                  <a:moveTo>
                    <a:pt x="873032" y="0"/>
                  </a:moveTo>
                  <a:lnTo>
                    <a:pt x="0" y="0"/>
                  </a:lnTo>
                  <a:lnTo>
                    <a:pt x="13857" y="37873"/>
                  </a:lnTo>
                  <a:lnTo>
                    <a:pt x="33195" y="78038"/>
                  </a:lnTo>
                  <a:lnTo>
                    <a:pt x="56195" y="115923"/>
                  </a:lnTo>
                  <a:lnTo>
                    <a:pt x="82624" y="151296"/>
                  </a:lnTo>
                  <a:lnTo>
                    <a:pt x="112250" y="183927"/>
                  </a:lnTo>
                  <a:lnTo>
                    <a:pt x="144840" y="213584"/>
                  </a:lnTo>
                  <a:lnTo>
                    <a:pt x="180163" y="240037"/>
                  </a:lnTo>
                  <a:lnTo>
                    <a:pt x="217986" y="263054"/>
                  </a:lnTo>
                  <a:lnTo>
                    <a:pt x="258078" y="282404"/>
                  </a:lnTo>
                  <a:lnTo>
                    <a:pt x="300205" y="297856"/>
                  </a:lnTo>
                  <a:lnTo>
                    <a:pt x="344136" y="309180"/>
                  </a:lnTo>
                  <a:lnTo>
                    <a:pt x="389639" y="316143"/>
                  </a:lnTo>
                  <a:lnTo>
                    <a:pt x="436481" y="318516"/>
                  </a:lnTo>
                  <a:lnTo>
                    <a:pt x="483449" y="316143"/>
                  </a:lnTo>
                  <a:lnTo>
                    <a:pt x="529045" y="309180"/>
                  </a:lnTo>
                  <a:lnTo>
                    <a:pt x="573040" y="297856"/>
                  </a:lnTo>
                  <a:lnTo>
                    <a:pt x="615206" y="282404"/>
                  </a:lnTo>
                  <a:lnTo>
                    <a:pt x="655313" y="263054"/>
                  </a:lnTo>
                  <a:lnTo>
                    <a:pt x="693134" y="240037"/>
                  </a:lnTo>
                  <a:lnTo>
                    <a:pt x="728438" y="213584"/>
                  </a:lnTo>
                  <a:lnTo>
                    <a:pt x="760998" y="183927"/>
                  </a:lnTo>
                  <a:lnTo>
                    <a:pt x="790584" y="151296"/>
                  </a:lnTo>
                  <a:lnTo>
                    <a:pt x="816967" y="115923"/>
                  </a:lnTo>
                  <a:lnTo>
                    <a:pt x="839920" y="78038"/>
                  </a:lnTo>
                  <a:lnTo>
                    <a:pt x="859212" y="37873"/>
                  </a:lnTo>
                  <a:lnTo>
                    <a:pt x="873032" y="0"/>
                  </a:lnTo>
                  <a:close/>
                </a:path>
              </a:pathLst>
            </a:custGeom>
            <a:solidFill>
              <a:srgbClr val="A50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91098" y="1436369"/>
              <a:ext cx="887094" cy="325120"/>
            </a:xfrm>
            <a:custGeom>
              <a:avLst/>
              <a:gdLst/>
              <a:ahLst/>
              <a:cxnLst/>
              <a:rect l="l" t="t" r="r" b="b"/>
              <a:pathLst>
                <a:path w="887095" h="325119">
                  <a:moveTo>
                    <a:pt x="440381" y="311657"/>
                  </a:moveTo>
                  <a:lnTo>
                    <a:pt x="431999" y="311657"/>
                  </a:lnTo>
                  <a:lnTo>
                    <a:pt x="420569" y="310896"/>
                  </a:lnTo>
                  <a:lnTo>
                    <a:pt x="407615" y="310794"/>
                  </a:lnTo>
                  <a:lnTo>
                    <a:pt x="351989" y="302513"/>
                  </a:lnTo>
                  <a:lnTo>
                    <a:pt x="308555" y="291846"/>
                  </a:lnTo>
                  <a:lnTo>
                    <a:pt x="267407" y="276606"/>
                  </a:lnTo>
                  <a:lnTo>
                    <a:pt x="227783" y="256794"/>
                  </a:lnTo>
                  <a:lnTo>
                    <a:pt x="190445" y="234696"/>
                  </a:lnTo>
                  <a:lnTo>
                    <a:pt x="155393" y="208787"/>
                  </a:lnTo>
                  <a:lnTo>
                    <a:pt x="123389" y="179069"/>
                  </a:lnTo>
                  <a:lnTo>
                    <a:pt x="94433" y="147065"/>
                  </a:lnTo>
                  <a:lnTo>
                    <a:pt x="56333" y="93725"/>
                  </a:lnTo>
                  <a:lnTo>
                    <a:pt x="35759" y="55625"/>
                  </a:lnTo>
                  <a:lnTo>
                    <a:pt x="18233" y="14477"/>
                  </a:lnTo>
                  <a:lnTo>
                    <a:pt x="13407" y="0"/>
                  </a:lnTo>
                  <a:lnTo>
                    <a:pt x="0" y="0"/>
                  </a:lnTo>
                  <a:lnTo>
                    <a:pt x="15185" y="40385"/>
                  </a:lnTo>
                  <a:lnTo>
                    <a:pt x="34235" y="81533"/>
                  </a:lnTo>
                  <a:lnTo>
                    <a:pt x="57857" y="119633"/>
                  </a:lnTo>
                  <a:lnTo>
                    <a:pt x="84527" y="155447"/>
                  </a:lnTo>
                  <a:lnTo>
                    <a:pt x="115007" y="188213"/>
                  </a:lnTo>
                  <a:lnTo>
                    <a:pt x="147773" y="218694"/>
                  </a:lnTo>
                  <a:lnTo>
                    <a:pt x="183587" y="245363"/>
                  </a:lnTo>
                  <a:lnTo>
                    <a:pt x="221687" y="268224"/>
                  </a:lnTo>
                  <a:lnTo>
                    <a:pt x="262835" y="288036"/>
                  </a:lnTo>
                  <a:lnTo>
                    <a:pt x="305507" y="304038"/>
                  </a:lnTo>
                  <a:lnTo>
                    <a:pt x="349703" y="315468"/>
                  </a:lnTo>
                  <a:lnTo>
                    <a:pt x="385517" y="320903"/>
                  </a:lnTo>
                  <a:lnTo>
                    <a:pt x="396185" y="322325"/>
                  </a:lnTo>
                  <a:lnTo>
                    <a:pt x="408377" y="323135"/>
                  </a:lnTo>
                  <a:lnTo>
                    <a:pt x="431999" y="324612"/>
                  </a:lnTo>
                  <a:lnTo>
                    <a:pt x="436571" y="324612"/>
                  </a:lnTo>
                  <a:lnTo>
                    <a:pt x="436571" y="320802"/>
                  </a:lnTo>
                  <a:lnTo>
                    <a:pt x="437333" y="317754"/>
                  </a:lnTo>
                  <a:lnTo>
                    <a:pt x="437333" y="313944"/>
                  </a:lnTo>
                  <a:lnTo>
                    <a:pt x="440381" y="311657"/>
                  </a:lnTo>
                  <a:close/>
                </a:path>
                <a:path w="887095" h="325119">
                  <a:moveTo>
                    <a:pt x="443429" y="311657"/>
                  </a:moveTo>
                  <a:lnTo>
                    <a:pt x="440381" y="311657"/>
                  </a:lnTo>
                  <a:lnTo>
                    <a:pt x="437333" y="313944"/>
                  </a:lnTo>
                  <a:lnTo>
                    <a:pt x="437333" y="317754"/>
                  </a:lnTo>
                  <a:lnTo>
                    <a:pt x="436571" y="320802"/>
                  </a:lnTo>
                  <a:lnTo>
                    <a:pt x="438857" y="323850"/>
                  </a:lnTo>
                  <a:lnTo>
                    <a:pt x="441905" y="324612"/>
                  </a:lnTo>
                  <a:lnTo>
                    <a:pt x="443429" y="311657"/>
                  </a:lnTo>
                  <a:close/>
                </a:path>
                <a:path w="887095" h="325119">
                  <a:moveTo>
                    <a:pt x="441905" y="324612"/>
                  </a:moveTo>
                  <a:lnTo>
                    <a:pt x="438857" y="323850"/>
                  </a:lnTo>
                  <a:lnTo>
                    <a:pt x="436571" y="320802"/>
                  </a:lnTo>
                  <a:lnTo>
                    <a:pt x="436571" y="324612"/>
                  </a:lnTo>
                  <a:lnTo>
                    <a:pt x="441905" y="324612"/>
                  </a:lnTo>
                  <a:close/>
                </a:path>
                <a:path w="887095" h="325119">
                  <a:moveTo>
                    <a:pt x="444953" y="311657"/>
                  </a:moveTo>
                  <a:lnTo>
                    <a:pt x="443429" y="311657"/>
                  </a:lnTo>
                  <a:lnTo>
                    <a:pt x="441905" y="324612"/>
                  </a:lnTo>
                  <a:lnTo>
                    <a:pt x="443429" y="324612"/>
                  </a:lnTo>
                  <a:lnTo>
                    <a:pt x="444953" y="311657"/>
                  </a:lnTo>
                  <a:close/>
                </a:path>
                <a:path w="887095" h="325119">
                  <a:moveTo>
                    <a:pt x="886940" y="0"/>
                  </a:moveTo>
                  <a:lnTo>
                    <a:pt x="873524" y="0"/>
                  </a:lnTo>
                  <a:lnTo>
                    <a:pt x="868625" y="15239"/>
                  </a:lnTo>
                  <a:lnTo>
                    <a:pt x="860243" y="35813"/>
                  </a:lnTo>
                  <a:lnTo>
                    <a:pt x="841193" y="75437"/>
                  </a:lnTo>
                  <a:lnTo>
                    <a:pt x="819095" y="112775"/>
                  </a:lnTo>
                  <a:lnTo>
                    <a:pt x="778709" y="163829"/>
                  </a:lnTo>
                  <a:lnTo>
                    <a:pt x="747467" y="194310"/>
                  </a:lnTo>
                  <a:lnTo>
                    <a:pt x="696413" y="234696"/>
                  </a:lnTo>
                  <a:lnTo>
                    <a:pt x="659075" y="257556"/>
                  </a:lnTo>
                  <a:lnTo>
                    <a:pt x="619451" y="276606"/>
                  </a:lnTo>
                  <a:lnTo>
                    <a:pt x="577541" y="291846"/>
                  </a:lnTo>
                  <a:lnTo>
                    <a:pt x="534869" y="302513"/>
                  </a:lnTo>
                  <a:lnTo>
                    <a:pt x="489911" y="309372"/>
                  </a:lnTo>
                  <a:lnTo>
                    <a:pt x="466289" y="310896"/>
                  </a:lnTo>
                  <a:lnTo>
                    <a:pt x="455621" y="311607"/>
                  </a:lnTo>
                  <a:lnTo>
                    <a:pt x="444953" y="311657"/>
                  </a:lnTo>
                  <a:lnTo>
                    <a:pt x="443429" y="324612"/>
                  </a:lnTo>
                  <a:lnTo>
                    <a:pt x="444953" y="324612"/>
                  </a:lnTo>
                  <a:lnTo>
                    <a:pt x="444953" y="312419"/>
                  </a:lnTo>
                  <a:lnTo>
                    <a:pt x="448001" y="313181"/>
                  </a:lnTo>
                  <a:lnTo>
                    <a:pt x="450287" y="315468"/>
                  </a:lnTo>
                  <a:lnTo>
                    <a:pt x="450287" y="324612"/>
                  </a:lnTo>
                  <a:lnTo>
                    <a:pt x="455621" y="324612"/>
                  </a:lnTo>
                  <a:lnTo>
                    <a:pt x="467813" y="323850"/>
                  </a:lnTo>
                  <a:lnTo>
                    <a:pt x="479243" y="323088"/>
                  </a:lnTo>
                  <a:lnTo>
                    <a:pt x="491435" y="322325"/>
                  </a:lnTo>
                  <a:lnTo>
                    <a:pt x="560015" y="310134"/>
                  </a:lnTo>
                  <a:lnTo>
                    <a:pt x="603449" y="296418"/>
                  </a:lnTo>
                  <a:lnTo>
                    <a:pt x="645359" y="278892"/>
                  </a:lnTo>
                  <a:lnTo>
                    <a:pt x="684983" y="256794"/>
                  </a:lnTo>
                  <a:lnTo>
                    <a:pt x="722321" y="232410"/>
                  </a:lnTo>
                  <a:lnTo>
                    <a:pt x="756611" y="203454"/>
                  </a:lnTo>
                  <a:lnTo>
                    <a:pt x="787853" y="172211"/>
                  </a:lnTo>
                  <a:lnTo>
                    <a:pt x="816809" y="137921"/>
                  </a:lnTo>
                  <a:lnTo>
                    <a:pt x="841193" y="100583"/>
                  </a:lnTo>
                  <a:lnTo>
                    <a:pt x="863291" y="60959"/>
                  </a:lnTo>
                  <a:lnTo>
                    <a:pt x="880817" y="19049"/>
                  </a:lnTo>
                  <a:lnTo>
                    <a:pt x="886940" y="0"/>
                  </a:lnTo>
                  <a:close/>
                </a:path>
                <a:path w="887095" h="325119">
                  <a:moveTo>
                    <a:pt x="450287" y="315468"/>
                  </a:moveTo>
                  <a:lnTo>
                    <a:pt x="448001" y="313181"/>
                  </a:lnTo>
                  <a:lnTo>
                    <a:pt x="444953" y="312419"/>
                  </a:lnTo>
                  <a:lnTo>
                    <a:pt x="444953" y="324612"/>
                  </a:lnTo>
                  <a:lnTo>
                    <a:pt x="446477" y="324612"/>
                  </a:lnTo>
                  <a:lnTo>
                    <a:pt x="449525" y="322325"/>
                  </a:lnTo>
                  <a:lnTo>
                    <a:pt x="449525" y="319278"/>
                  </a:lnTo>
                  <a:lnTo>
                    <a:pt x="450287" y="315468"/>
                  </a:lnTo>
                  <a:close/>
                </a:path>
                <a:path w="887095" h="325119">
                  <a:moveTo>
                    <a:pt x="450287" y="324612"/>
                  </a:moveTo>
                  <a:lnTo>
                    <a:pt x="450287" y="315468"/>
                  </a:lnTo>
                  <a:lnTo>
                    <a:pt x="449525" y="319278"/>
                  </a:lnTo>
                  <a:lnTo>
                    <a:pt x="449525" y="322325"/>
                  </a:lnTo>
                  <a:lnTo>
                    <a:pt x="446477" y="324612"/>
                  </a:lnTo>
                  <a:lnTo>
                    <a:pt x="450287" y="3246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72200" y="1436369"/>
              <a:ext cx="3428999" cy="97916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70598" y="1019810"/>
            <a:ext cx="5233670" cy="1110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10"/>
              </a:lnSpc>
              <a:spcBef>
                <a:spcPts val="100"/>
              </a:spcBef>
              <a:tabLst>
                <a:tab pos="5220335" algn="l"/>
              </a:tabLst>
            </a:pPr>
            <a:r>
              <a:rPr sz="2800" u="sng" spc="-5" dirty="0">
                <a:solidFill>
                  <a:srgbClr val="FFFF00"/>
                </a:solidFill>
                <a:uFill>
                  <a:solidFill>
                    <a:srgbClr val="FF3300"/>
                  </a:solidFill>
                </a:uFill>
                <a:latin typeface="Arial Black"/>
                <a:cs typeface="Arial Black"/>
              </a:rPr>
              <a:t> </a:t>
            </a:r>
            <a:r>
              <a:rPr sz="2800" u="sng" spc="-155" dirty="0">
                <a:solidFill>
                  <a:srgbClr val="FFFF00"/>
                </a:solidFill>
                <a:uFill>
                  <a:solidFill>
                    <a:srgbClr val="FF3300"/>
                  </a:solidFill>
                </a:uFill>
                <a:latin typeface="Arial Black"/>
                <a:cs typeface="Arial Black"/>
              </a:rPr>
              <a:t> </a:t>
            </a:r>
            <a:r>
              <a:rPr sz="2800" u="sng" spc="-5" dirty="0">
                <a:solidFill>
                  <a:srgbClr val="FFFF00"/>
                </a:solidFill>
                <a:uFill>
                  <a:solidFill>
                    <a:srgbClr val="FF3300"/>
                  </a:solidFill>
                </a:uFill>
                <a:latin typeface="Arial Black"/>
                <a:cs typeface="Arial Black"/>
              </a:rPr>
              <a:t>SISTEM</a:t>
            </a:r>
            <a:r>
              <a:rPr sz="2800" u="sng" spc="-85" dirty="0">
                <a:solidFill>
                  <a:srgbClr val="FFFF00"/>
                </a:solidFill>
                <a:uFill>
                  <a:solidFill>
                    <a:srgbClr val="FF3300"/>
                  </a:solidFill>
                </a:uFill>
                <a:latin typeface="Arial Black"/>
                <a:cs typeface="Arial Black"/>
              </a:rPr>
              <a:t> </a:t>
            </a:r>
            <a:r>
              <a:rPr sz="2800" u="sng" spc="-5" dirty="0">
                <a:solidFill>
                  <a:srgbClr val="FFFF00"/>
                </a:solidFill>
                <a:uFill>
                  <a:solidFill>
                    <a:srgbClr val="FF3300"/>
                  </a:solidFill>
                </a:uFill>
                <a:latin typeface="Arial Black"/>
                <a:cs typeface="Arial Black"/>
              </a:rPr>
              <a:t>INFORMASI	</a:t>
            </a:r>
            <a:endParaRPr sz="2800">
              <a:latin typeface="Arial Black"/>
              <a:cs typeface="Arial Black"/>
            </a:endParaRPr>
          </a:p>
          <a:p>
            <a:pPr marL="229870">
              <a:lnSpc>
                <a:spcPts val="5230"/>
              </a:lnSpc>
            </a:pPr>
            <a:r>
              <a:rPr sz="4400" spc="-5" dirty="0">
                <a:solidFill>
                  <a:srgbClr val="FF3300"/>
                </a:solidFill>
                <a:latin typeface="Arial Black"/>
                <a:cs typeface="Arial Black"/>
              </a:rPr>
              <a:t>S D</a:t>
            </a:r>
            <a:r>
              <a:rPr sz="4400" spc="-25" dirty="0">
                <a:solidFill>
                  <a:srgbClr val="FF3300"/>
                </a:solidFill>
                <a:latin typeface="Arial Black"/>
                <a:cs typeface="Arial Black"/>
              </a:rPr>
              <a:t> </a:t>
            </a:r>
            <a:r>
              <a:rPr sz="4400" spc="-5" dirty="0">
                <a:solidFill>
                  <a:srgbClr val="FF3300"/>
                </a:solidFill>
                <a:latin typeface="Arial Black"/>
                <a:cs typeface="Arial Black"/>
              </a:rPr>
              <a:t>M</a:t>
            </a:r>
            <a:endParaRPr sz="4400">
              <a:latin typeface="Arial Black"/>
              <a:cs typeface="Arial Black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57200" y="3015676"/>
            <a:ext cx="9144000" cy="3316604"/>
            <a:chOff x="457200" y="3015676"/>
            <a:chExt cx="9144000" cy="3316604"/>
          </a:xfrm>
        </p:grpSpPr>
        <p:sp>
          <p:nvSpPr>
            <p:cNvPr id="16" name="object 16"/>
            <p:cNvSpPr/>
            <p:nvPr/>
          </p:nvSpPr>
          <p:spPr>
            <a:xfrm>
              <a:off x="1623970" y="3015676"/>
              <a:ext cx="6162668" cy="37903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7200" y="3018281"/>
              <a:ext cx="9144000" cy="376555"/>
            </a:xfrm>
            <a:custGeom>
              <a:avLst/>
              <a:gdLst/>
              <a:ahLst/>
              <a:cxnLst/>
              <a:rect l="l" t="t" r="r" b="b"/>
              <a:pathLst>
                <a:path w="9144000" h="376554">
                  <a:moveTo>
                    <a:pt x="9144000" y="376427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376428"/>
                  </a:lnTo>
                  <a:lnTo>
                    <a:pt x="9144000" y="376427"/>
                  </a:lnTo>
                  <a:close/>
                </a:path>
              </a:pathLst>
            </a:custGeom>
            <a:solidFill>
              <a:srgbClr val="A50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23970" y="3394709"/>
              <a:ext cx="7244584" cy="79517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7200" y="3394709"/>
              <a:ext cx="9144000" cy="1958339"/>
            </a:xfrm>
            <a:custGeom>
              <a:avLst/>
              <a:gdLst/>
              <a:ahLst/>
              <a:cxnLst/>
              <a:rect l="l" t="t" r="r" b="b"/>
              <a:pathLst>
                <a:path w="9144000" h="1958339">
                  <a:moveTo>
                    <a:pt x="9144000" y="0"/>
                  </a:moveTo>
                  <a:lnTo>
                    <a:pt x="0" y="0"/>
                  </a:lnTo>
                  <a:lnTo>
                    <a:pt x="0" y="979170"/>
                  </a:lnTo>
                  <a:lnTo>
                    <a:pt x="0" y="1958340"/>
                  </a:lnTo>
                  <a:lnTo>
                    <a:pt x="9144000" y="1958340"/>
                  </a:lnTo>
                  <a:lnTo>
                    <a:pt x="9144000" y="9791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50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78579" y="6134100"/>
              <a:ext cx="5187695" cy="1981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7200" y="5353050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70">
                  <a:moveTo>
                    <a:pt x="9144000" y="979170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70"/>
                  </a:lnTo>
                  <a:close/>
                </a:path>
              </a:pathLst>
            </a:custGeom>
            <a:solidFill>
              <a:srgbClr val="A50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6199453" y="2385195"/>
            <a:ext cx="3428999" cy="3276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06602" y="6674294"/>
            <a:ext cx="2621280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-5" dirty="0">
                <a:latin typeface="Tahoma"/>
                <a:cs typeface="Tahoma"/>
              </a:rPr>
              <a:t>PowerPoint Presentation </a:t>
            </a:r>
            <a:r>
              <a:rPr sz="1000" b="1" dirty="0">
                <a:latin typeface="Tahoma"/>
                <a:cs typeface="Tahoma"/>
              </a:rPr>
              <a:t>by </a:t>
            </a:r>
            <a:r>
              <a:rPr sz="1000" b="1" spc="-5" dirty="0">
                <a:latin typeface="Tahoma"/>
                <a:cs typeface="Tahoma"/>
              </a:rPr>
              <a:t>Charlie</a:t>
            </a:r>
            <a:r>
              <a:rPr sz="1000" b="1" spc="-85" dirty="0">
                <a:latin typeface="Tahoma"/>
                <a:cs typeface="Tahoma"/>
              </a:rPr>
              <a:t> </a:t>
            </a:r>
            <a:r>
              <a:rPr sz="1000" b="1" spc="-5" dirty="0">
                <a:latin typeface="Tahoma"/>
                <a:cs typeface="Tahoma"/>
              </a:rPr>
              <a:t>Cook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57200" y="6332220"/>
            <a:ext cx="9144000" cy="982980"/>
            <a:chOff x="457200" y="6332220"/>
            <a:chExt cx="9144000" cy="982980"/>
          </a:xfrm>
        </p:grpSpPr>
        <p:sp>
          <p:nvSpPr>
            <p:cNvPr id="25" name="object 25"/>
            <p:cNvSpPr/>
            <p:nvPr/>
          </p:nvSpPr>
          <p:spPr>
            <a:xfrm>
              <a:off x="3878579" y="6332220"/>
              <a:ext cx="5187695" cy="71475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7200" y="6332220"/>
              <a:ext cx="9144000" cy="982980"/>
            </a:xfrm>
            <a:custGeom>
              <a:avLst/>
              <a:gdLst/>
              <a:ahLst/>
              <a:cxnLst/>
              <a:rect l="l" t="t" r="r" b="b"/>
              <a:pathLst>
                <a:path w="9144000" h="982979">
                  <a:moveTo>
                    <a:pt x="9144000" y="982980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82980"/>
                  </a:lnTo>
                  <a:lnTo>
                    <a:pt x="9144000" y="982980"/>
                  </a:lnTo>
                  <a:close/>
                </a:path>
              </a:pathLst>
            </a:custGeom>
            <a:solidFill>
              <a:srgbClr val="A50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57200" y="3018282"/>
            <a:ext cx="9144000" cy="429704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3050">
              <a:latin typeface="Times New Roman"/>
              <a:cs typeface="Times New Roman"/>
            </a:endParaRPr>
          </a:p>
          <a:p>
            <a:pPr marL="866140" indent="-89535">
              <a:lnSpc>
                <a:spcPct val="100000"/>
              </a:lnSpc>
              <a:buClr>
                <a:srgbClr val="5F5F5F"/>
              </a:buClr>
              <a:buSzPct val="95000"/>
              <a:buFont typeface="Arial"/>
              <a:buChar char="•"/>
              <a:tabLst>
                <a:tab pos="866775" algn="l"/>
              </a:tabLst>
            </a:pP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Pengertian Sistem Informasi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SDM</a:t>
            </a:r>
            <a:endParaRPr sz="2000">
              <a:latin typeface="Arial"/>
              <a:cs typeface="Arial"/>
            </a:endParaRPr>
          </a:p>
          <a:p>
            <a:pPr marL="1401445" lvl="1" indent="-167640">
              <a:lnSpc>
                <a:spcPct val="100000"/>
              </a:lnSpc>
              <a:spcBef>
                <a:spcPts val="1085"/>
              </a:spcBef>
              <a:buClr>
                <a:srgbClr val="5F5F5F"/>
              </a:buClr>
              <a:buFont typeface="Wingdings"/>
              <a:buChar char=""/>
              <a:tabLst>
                <a:tab pos="1402080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Keterkaitan antara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SISDM dengan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Aktivitas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SDM</a:t>
            </a:r>
            <a:endParaRPr sz="1800">
              <a:latin typeface="Arial"/>
              <a:cs typeface="Arial"/>
            </a:endParaRPr>
          </a:p>
          <a:p>
            <a:pPr marL="1401445" lvl="1" indent="-167640">
              <a:lnSpc>
                <a:spcPct val="100000"/>
              </a:lnSpc>
              <a:spcBef>
                <a:spcPts val="1080"/>
              </a:spcBef>
              <a:buClr>
                <a:srgbClr val="5F5F5F"/>
              </a:buClr>
              <a:buFont typeface="Wingdings"/>
              <a:buChar char=""/>
              <a:tabLst>
                <a:tab pos="1402080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Evolusi Sistem Informasi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SDM</a:t>
            </a:r>
            <a:endParaRPr sz="1800">
              <a:latin typeface="Arial"/>
              <a:cs typeface="Arial"/>
            </a:endParaRPr>
          </a:p>
          <a:p>
            <a:pPr marL="1401445" lvl="1" indent="-167640">
              <a:lnSpc>
                <a:spcPct val="100000"/>
              </a:lnSpc>
              <a:spcBef>
                <a:spcPts val="1080"/>
              </a:spcBef>
              <a:buClr>
                <a:srgbClr val="5F5F5F"/>
              </a:buClr>
              <a:buFont typeface="Wingdings"/>
              <a:buChar char=""/>
              <a:tabLst>
                <a:tab pos="1402080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.Kegunaan Sistem Informasi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SDM</a:t>
            </a:r>
            <a:endParaRPr sz="1800">
              <a:latin typeface="Arial"/>
              <a:cs typeface="Arial"/>
            </a:endParaRPr>
          </a:p>
          <a:p>
            <a:pPr marL="1401445" lvl="1" indent="-167640">
              <a:lnSpc>
                <a:spcPct val="100000"/>
              </a:lnSpc>
              <a:spcBef>
                <a:spcPts val="1080"/>
              </a:spcBef>
              <a:buClr>
                <a:srgbClr val="5F5F5F"/>
              </a:buClr>
              <a:buFont typeface="Wingdings"/>
              <a:buChar char=""/>
              <a:tabLst>
                <a:tab pos="1402080" algn="l"/>
              </a:tabLs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Komponen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Dasar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Sistem Informasi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SDM</a:t>
            </a:r>
            <a:endParaRPr sz="1800">
              <a:latin typeface="Arial"/>
              <a:cs typeface="Arial"/>
            </a:endParaRPr>
          </a:p>
          <a:p>
            <a:pPr marL="1401445" lvl="1" indent="-167640">
              <a:lnSpc>
                <a:spcPct val="100000"/>
              </a:lnSpc>
              <a:spcBef>
                <a:spcPts val="1080"/>
              </a:spcBef>
              <a:buClr>
                <a:srgbClr val="5F5F5F"/>
              </a:buClr>
              <a:buFont typeface="Wingdings"/>
              <a:buChar char=""/>
              <a:tabLst>
                <a:tab pos="1402080" algn="l"/>
              </a:tabLs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Sumber-Sumber Informasi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SDM</a:t>
            </a:r>
            <a:endParaRPr sz="1800">
              <a:latin typeface="Arial"/>
              <a:cs typeface="Arial"/>
            </a:endParaRPr>
          </a:p>
          <a:p>
            <a:pPr marL="1401445" lvl="1" indent="-167640">
              <a:lnSpc>
                <a:spcPct val="100000"/>
              </a:lnSpc>
              <a:spcBef>
                <a:spcPts val="1080"/>
              </a:spcBef>
              <a:buClr>
                <a:srgbClr val="5F5F5F"/>
              </a:buClr>
              <a:buFont typeface="Wingdings"/>
              <a:buChar char=""/>
              <a:tabLst>
                <a:tab pos="1402080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Model Merancang Sistem Informasi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SDM</a:t>
            </a:r>
            <a:endParaRPr sz="1800">
              <a:latin typeface="Arial"/>
              <a:cs typeface="Arial"/>
            </a:endParaRPr>
          </a:p>
          <a:p>
            <a:pPr marL="1401445" lvl="1" indent="-167640">
              <a:lnSpc>
                <a:spcPct val="100000"/>
              </a:lnSpc>
              <a:spcBef>
                <a:spcPts val="1080"/>
              </a:spcBef>
              <a:buClr>
                <a:srgbClr val="5F5F5F"/>
              </a:buClr>
              <a:buFont typeface="Wingdings"/>
              <a:buChar char=""/>
              <a:tabLst>
                <a:tab pos="1402080" algn="l"/>
              </a:tabLs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Pedoman Merancang Sistem Informasi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SDM</a:t>
            </a:r>
            <a:endParaRPr sz="1800">
              <a:latin typeface="Arial"/>
              <a:cs typeface="Arial"/>
            </a:endParaRPr>
          </a:p>
          <a:p>
            <a:pPr marL="866140" indent="-89535">
              <a:lnSpc>
                <a:spcPct val="100000"/>
              </a:lnSpc>
              <a:spcBef>
                <a:spcPts val="1195"/>
              </a:spcBef>
              <a:buClr>
                <a:srgbClr val="5F5F5F"/>
              </a:buClr>
              <a:buSzPct val="95000"/>
              <a:buFont typeface="Arial"/>
              <a:buChar char="•"/>
              <a:tabLst>
                <a:tab pos="866775" algn="l"/>
              </a:tabLst>
            </a:pP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Pengamanan Sistem Informasi</a:t>
            </a: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SDM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4560" y="849883"/>
            <a:ext cx="82289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000000"/>
                </a:solidFill>
                <a:latin typeface="Arial"/>
                <a:cs typeface="Arial"/>
              </a:rPr>
              <a:t>Dukungan yang diberikan Sistem Informasi</a:t>
            </a:r>
            <a:r>
              <a:rPr sz="2800" b="1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00"/>
                </a:solidFill>
                <a:latin typeface="Arial"/>
                <a:cs typeface="Arial"/>
              </a:rPr>
              <a:t>SDM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85800" y="1457705"/>
            <a:ext cx="2047875" cy="1826260"/>
            <a:chOff x="685800" y="1457705"/>
            <a:chExt cx="2047875" cy="1826260"/>
          </a:xfrm>
        </p:grpSpPr>
        <p:sp>
          <p:nvSpPr>
            <p:cNvPr id="4" name="object 4"/>
            <p:cNvSpPr/>
            <p:nvPr/>
          </p:nvSpPr>
          <p:spPr>
            <a:xfrm>
              <a:off x="711526" y="1457705"/>
              <a:ext cx="2021767" cy="9578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5800" y="2415539"/>
              <a:ext cx="1969007" cy="8679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727960" y="2464307"/>
            <a:ext cx="2072639" cy="8223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36195" rIns="0" bIns="0" rtlCol="0">
            <a:spAutoFit/>
          </a:bodyPr>
          <a:lstStyle/>
          <a:p>
            <a:pPr marL="451484" marR="165735" indent="-280035">
              <a:lnSpc>
                <a:spcPct val="100000"/>
              </a:lnSpc>
              <a:spcBef>
                <a:spcPts val="285"/>
              </a:spcBef>
            </a:pPr>
            <a:r>
              <a:rPr sz="2400" spc="-10" dirty="0">
                <a:latin typeface="Arial"/>
                <a:cs typeface="Arial"/>
              </a:rPr>
              <a:t>Penempatan  Pegawai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2426" y="2464307"/>
            <a:ext cx="2306955" cy="8223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36195" rIns="0" bIns="0" rtlCol="0">
            <a:spAutoFit/>
          </a:bodyPr>
          <a:lstStyle/>
          <a:p>
            <a:pPr marL="93980" marR="86360" indent="278765">
              <a:lnSpc>
                <a:spcPct val="100000"/>
              </a:lnSpc>
              <a:spcBef>
                <a:spcPts val="285"/>
              </a:spcBef>
            </a:pPr>
            <a:r>
              <a:rPr sz="2400" spc="-5" dirty="0">
                <a:latin typeface="Arial"/>
                <a:cs typeface="Arial"/>
              </a:rPr>
              <a:t>Pelatihan </a:t>
            </a:r>
            <a:r>
              <a:rPr sz="2400" dirty="0">
                <a:latin typeface="Arial"/>
                <a:cs typeface="Arial"/>
              </a:rPr>
              <a:t>&amp;  </a:t>
            </a:r>
            <a:r>
              <a:rPr sz="2400" spc="-5" dirty="0">
                <a:latin typeface="Arial"/>
                <a:cs typeface="Arial"/>
              </a:rPr>
              <a:t>pengembangan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66254" y="2467355"/>
            <a:ext cx="1930400" cy="8223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37465" rIns="0" bIns="0" rtlCol="0">
            <a:spAutoFit/>
          </a:bodyPr>
          <a:lstStyle/>
          <a:p>
            <a:pPr marL="127000" marR="120014" indent="-35560">
              <a:lnSpc>
                <a:spcPct val="100000"/>
              </a:lnSpc>
              <a:spcBef>
                <a:spcPts val="295"/>
              </a:spcBef>
            </a:pPr>
            <a:r>
              <a:rPr sz="2400" spc="-10" dirty="0">
                <a:latin typeface="Arial"/>
                <a:cs typeface="Arial"/>
              </a:rPr>
              <a:t>Administrasi  Kompensasi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2960" y="3440429"/>
            <a:ext cx="1844039" cy="822325"/>
          </a:xfrm>
          <a:prstGeom prst="rect">
            <a:avLst/>
          </a:prstGeom>
          <a:solidFill>
            <a:srgbClr val="66CC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320675" marR="313690" indent="107314">
              <a:lnSpc>
                <a:spcPct val="100000"/>
              </a:lnSpc>
              <a:spcBef>
                <a:spcPts val="290"/>
              </a:spcBef>
            </a:pPr>
            <a:r>
              <a:rPr sz="2400" spc="-20" dirty="0">
                <a:latin typeface="Arial"/>
                <a:cs typeface="Arial"/>
              </a:rPr>
              <a:t>Tingkat  </a:t>
            </a:r>
            <a:r>
              <a:rPr sz="2400" spc="-10" dirty="0">
                <a:latin typeface="Arial"/>
                <a:cs typeface="Arial"/>
              </a:rPr>
              <a:t>Strategis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461504" y="3470909"/>
            <a:ext cx="1842135" cy="850900"/>
            <a:chOff x="7461504" y="3470909"/>
            <a:chExt cx="1842135" cy="850900"/>
          </a:xfrm>
        </p:grpSpPr>
        <p:sp>
          <p:nvSpPr>
            <p:cNvPr id="11" name="object 11"/>
            <p:cNvSpPr/>
            <p:nvPr/>
          </p:nvSpPr>
          <p:spPr>
            <a:xfrm>
              <a:off x="7467600" y="3477005"/>
              <a:ext cx="1828800" cy="838200"/>
            </a:xfrm>
            <a:custGeom>
              <a:avLst/>
              <a:gdLst/>
              <a:ahLst/>
              <a:cxnLst/>
              <a:rect l="l" t="t" r="r" b="b"/>
              <a:pathLst>
                <a:path w="1828800" h="838200">
                  <a:moveTo>
                    <a:pt x="1828800" y="838200"/>
                  </a:moveTo>
                  <a:lnTo>
                    <a:pt x="1828800" y="0"/>
                  </a:lnTo>
                  <a:lnTo>
                    <a:pt x="0" y="0"/>
                  </a:lnTo>
                  <a:lnTo>
                    <a:pt x="0" y="838200"/>
                  </a:lnTo>
                  <a:lnTo>
                    <a:pt x="1828800" y="83820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61504" y="3470909"/>
              <a:ext cx="1842135" cy="850900"/>
            </a:xfrm>
            <a:custGeom>
              <a:avLst/>
              <a:gdLst/>
              <a:ahLst/>
              <a:cxnLst/>
              <a:rect l="l" t="t" r="r" b="b"/>
              <a:pathLst>
                <a:path w="1842134" h="850900">
                  <a:moveTo>
                    <a:pt x="1841753" y="850391"/>
                  </a:moveTo>
                  <a:lnTo>
                    <a:pt x="1841753" y="0"/>
                  </a:lnTo>
                  <a:lnTo>
                    <a:pt x="0" y="0"/>
                  </a:lnTo>
                  <a:lnTo>
                    <a:pt x="0" y="850391"/>
                  </a:lnTo>
                  <a:lnTo>
                    <a:pt x="6096" y="850391"/>
                  </a:lnTo>
                  <a:lnTo>
                    <a:pt x="6096" y="12191"/>
                  </a:lnTo>
                  <a:lnTo>
                    <a:pt x="12953" y="6095"/>
                  </a:lnTo>
                  <a:lnTo>
                    <a:pt x="12953" y="12191"/>
                  </a:lnTo>
                  <a:lnTo>
                    <a:pt x="1828800" y="12191"/>
                  </a:lnTo>
                  <a:lnTo>
                    <a:pt x="1828800" y="6095"/>
                  </a:lnTo>
                  <a:lnTo>
                    <a:pt x="1834896" y="12191"/>
                  </a:lnTo>
                  <a:lnTo>
                    <a:pt x="1834896" y="850391"/>
                  </a:lnTo>
                  <a:lnTo>
                    <a:pt x="1841753" y="850391"/>
                  </a:lnTo>
                  <a:close/>
                </a:path>
                <a:path w="1842134" h="850900">
                  <a:moveTo>
                    <a:pt x="12953" y="12191"/>
                  </a:moveTo>
                  <a:lnTo>
                    <a:pt x="12953" y="6095"/>
                  </a:lnTo>
                  <a:lnTo>
                    <a:pt x="6096" y="12191"/>
                  </a:lnTo>
                  <a:lnTo>
                    <a:pt x="12953" y="12191"/>
                  </a:lnTo>
                  <a:close/>
                </a:path>
                <a:path w="1842134" h="850900">
                  <a:moveTo>
                    <a:pt x="12953" y="838200"/>
                  </a:moveTo>
                  <a:lnTo>
                    <a:pt x="12953" y="12191"/>
                  </a:lnTo>
                  <a:lnTo>
                    <a:pt x="6096" y="12191"/>
                  </a:lnTo>
                  <a:lnTo>
                    <a:pt x="6096" y="838200"/>
                  </a:lnTo>
                  <a:lnTo>
                    <a:pt x="12953" y="838200"/>
                  </a:lnTo>
                  <a:close/>
                </a:path>
                <a:path w="1842134" h="850900">
                  <a:moveTo>
                    <a:pt x="1834896" y="838200"/>
                  </a:moveTo>
                  <a:lnTo>
                    <a:pt x="6096" y="838200"/>
                  </a:lnTo>
                  <a:lnTo>
                    <a:pt x="12953" y="844295"/>
                  </a:lnTo>
                  <a:lnTo>
                    <a:pt x="12953" y="850391"/>
                  </a:lnTo>
                  <a:lnTo>
                    <a:pt x="1828800" y="850391"/>
                  </a:lnTo>
                  <a:lnTo>
                    <a:pt x="1828800" y="844295"/>
                  </a:lnTo>
                  <a:lnTo>
                    <a:pt x="1834896" y="838200"/>
                  </a:lnTo>
                  <a:close/>
                </a:path>
                <a:path w="1842134" h="850900">
                  <a:moveTo>
                    <a:pt x="12953" y="850391"/>
                  </a:moveTo>
                  <a:lnTo>
                    <a:pt x="12953" y="844295"/>
                  </a:lnTo>
                  <a:lnTo>
                    <a:pt x="6096" y="838200"/>
                  </a:lnTo>
                  <a:lnTo>
                    <a:pt x="6096" y="850391"/>
                  </a:lnTo>
                  <a:lnTo>
                    <a:pt x="12953" y="850391"/>
                  </a:lnTo>
                  <a:close/>
                </a:path>
                <a:path w="1842134" h="850900">
                  <a:moveTo>
                    <a:pt x="1834896" y="12191"/>
                  </a:moveTo>
                  <a:lnTo>
                    <a:pt x="1828800" y="6095"/>
                  </a:lnTo>
                  <a:lnTo>
                    <a:pt x="1828800" y="12191"/>
                  </a:lnTo>
                  <a:lnTo>
                    <a:pt x="1834896" y="12191"/>
                  </a:lnTo>
                  <a:close/>
                </a:path>
                <a:path w="1842134" h="850900">
                  <a:moveTo>
                    <a:pt x="1834896" y="838200"/>
                  </a:moveTo>
                  <a:lnTo>
                    <a:pt x="1834896" y="12191"/>
                  </a:lnTo>
                  <a:lnTo>
                    <a:pt x="1828800" y="12191"/>
                  </a:lnTo>
                  <a:lnTo>
                    <a:pt x="1828800" y="838200"/>
                  </a:lnTo>
                  <a:lnTo>
                    <a:pt x="1834896" y="838200"/>
                  </a:lnTo>
                  <a:close/>
                </a:path>
                <a:path w="1842134" h="850900">
                  <a:moveTo>
                    <a:pt x="1834896" y="850391"/>
                  </a:moveTo>
                  <a:lnTo>
                    <a:pt x="1834896" y="838200"/>
                  </a:lnTo>
                  <a:lnTo>
                    <a:pt x="1828800" y="844295"/>
                  </a:lnTo>
                  <a:lnTo>
                    <a:pt x="1828800" y="850391"/>
                  </a:lnTo>
                  <a:lnTo>
                    <a:pt x="1834896" y="8503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946903" y="3470909"/>
            <a:ext cx="2375535" cy="850900"/>
            <a:chOff x="4946903" y="3470909"/>
            <a:chExt cx="2375535" cy="850900"/>
          </a:xfrm>
        </p:grpSpPr>
        <p:sp>
          <p:nvSpPr>
            <p:cNvPr id="14" name="object 14"/>
            <p:cNvSpPr/>
            <p:nvPr/>
          </p:nvSpPr>
          <p:spPr>
            <a:xfrm>
              <a:off x="4952999" y="3477005"/>
              <a:ext cx="2362200" cy="838200"/>
            </a:xfrm>
            <a:custGeom>
              <a:avLst/>
              <a:gdLst/>
              <a:ahLst/>
              <a:cxnLst/>
              <a:rect l="l" t="t" r="r" b="b"/>
              <a:pathLst>
                <a:path w="2362200" h="838200">
                  <a:moveTo>
                    <a:pt x="2362200" y="838200"/>
                  </a:moveTo>
                  <a:lnTo>
                    <a:pt x="2362200" y="0"/>
                  </a:lnTo>
                  <a:lnTo>
                    <a:pt x="0" y="0"/>
                  </a:lnTo>
                  <a:lnTo>
                    <a:pt x="0" y="838200"/>
                  </a:lnTo>
                  <a:lnTo>
                    <a:pt x="2362200" y="83820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46903" y="3470909"/>
              <a:ext cx="2375535" cy="850900"/>
            </a:xfrm>
            <a:custGeom>
              <a:avLst/>
              <a:gdLst/>
              <a:ahLst/>
              <a:cxnLst/>
              <a:rect l="l" t="t" r="r" b="b"/>
              <a:pathLst>
                <a:path w="2375534" h="850900">
                  <a:moveTo>
                    <a:pt x="2375154" y="850391"/>
                  </a:moveTo>
                  <a:lnTo>
                    <a:pt x="2375154" y="0"/>
                  </a:lnTo>
                  <a:lnTo>
                    <a:pt x="0" y="0"/>
                  </a:lnTo>
                  <a:lnTo>
                    <a:pt x="0" y="850392"/>
                  </a:lnTo>
                  <a:lnTo>
                    <a:pt x="6096" y="850392"/>
                  </a:lnTo>
                  <a:lnTo>
                    <a:pt x="6096" y="12192"/>
                  </a:lnTo>
                  <a:lnTo>
                    <a:pt x="12954" y="6096"/>
                  </a:lnTo>
                  <a:lnTo>
                    <a:pt x="12954" y="12192"/>
                  </a:lnTo>
                  <a:lnTo>
                    <a:pt x="2362200" y="12191"/>
                  </a:lnTo>
                  <a:lnTo>
                    <a:pt x="2362200" y="6095"/>
                  </a:lnTo>
                  <a:lnTo>
                    <a:pt x="2368296" y="12191"/>
                  </a:lnTo>
                  <a:lnTo>
                    <a:pt x="2368296" y="850391"/>
                  </a:lnTo>
                  <a:lnTo>
                    <a:pt x="2375154" y="850391"/>
                  </a:lnTo>
                  <a:close/>
                </a:path>
                <a:path w="2375534" h="850900">
                  <a:moveTo>
                    <a:pt x="12954" y="12192"/>
                  </a:moveTo>
                  <a:lnTo>
                    <a:pt x="12954" y="6096"/>
                  </a:lnTo>
                  <a:lnTo>
                    <a:pt x="6096" y="12192"/>
                  </a:lnTo>
                  <a:lnTo>
                    <a:pt x="12954" y="12192"/>
                  </a:lnTo>
                  <a:close/>
                </a:path>
                <a:path w="2375534" h="850900">
                  <a:moveTo>
                    <a:pt x="12954" y="838200"/>
                  </a:moveTo>
                  <a:lnTo>
                    <a:pt x="12954" y="12192"/>
                  </a:lnTo>
                  <a:lnTo>
                    <a:pt x="6096" y="12192"/>
                  </a:lnTo>
                  <a:lnTo>
                    <a:pt x="6096" y="838200"/>
                  </a:lnTo>
                  <a:lnTo>
                    <a:pt x="12954" y="838200"/>
                  </a:lnTo>
                  <a:close/>
                </a:path>
                <a:path w="2375534" h="850900">
                  <a:moveTo>
                    <a:pt x="2368296" y="838200"/>
                  </a:moveTo>
                  <a:lnTo>
                    <a:pt x="6096" y="838200"/>
                  </a:lnTo>
                  <a:lnTo>
                    <a:pt x="12954" y="844296"/>
                  </a:lnTo>
                  <a:lnTo>
                    <a:pt x="12954" y="850392"/>
                  </a:lnTo>
                  <a:lnTo>
                    <a:pt x="2362200" y="850391"/>
                  </a:lnTo>
                  <a:lnTo>
                    <a:pt x="2362200" y="844295"/>
                  </a:lnTo>
                  <a:lnTo>
                    <a:pt x="2368296" y="838200"/>
                  </a:lnTo>
                  <a:close/>
                </a:path>
                <a:path w="2375534" h="850900">
                  <a:moveTo>
                    <a:pt x="12954" y="850392"/>
                  </a:moveTo>
                  <a:lnTo>
                    <a:pt x="12954" y="844296"/>
                  </a:lnTo>
                  <a:lnTo>
                    <a:pt x="6096" y="838200"/>
                  </a:lnTo>
                  <a:lnTo>
                    <a:pt x="6096" y="850392"/>
                  </a:lnTo>
                  <a:lnTo>
                    <a:pt x="12954" y="850392"/>
                  </a:lnTo>
                  <a:close/>
                </a:path>
                <a:path w="2375534" h="850900">
                  <a:moveTo>
                    <a:pt x="2368296" y="12191"/>
                  </a:moveTo>
                  <a:lnTo>
                    <a:pt x="2362200" y="6095"/>
                  </a:lnTo>
                  <a:lnTo>
                    <a:pt x="2362200" y="12191"/>
                  </a:lnTo>
                  <a:lnTo>
                    <a:pt x="2368296" y="12191"/>
                  </a:lnTo>
                  <a:close/>
                </a:path>
                <a:path w="2375534" h="850900">
                  <a:moveTo>
                    <a:pt x="2368296" y="838200"/>
                  </a:moveTo>
                  <a:lnTo>
                    <a:pt x="2368296" y="12191"/>
                  </a:lnTo>
                  <a:lnTo>
                    <a:pt x="2362200" y="12191"/>
                  </a:lnTo>
                  <a:lnTo>
                    <a:pt x="2362200" y="838200"/>
                  </a:lnTo>
                  <a:lnTo>
                    <a:pt x="2368296" y="838200"/>
                  </a:lnTo>
                  <a:close/>
                </a:path>
                <a:path w="2375534" h="850900">
                  <a:moveTo>
                    <a:pt x="2368296" y="850391"/>
                  </a:moveTo>
                  <a:lnTo>
                    <a:pt x="2368296" y="838200"/>
                  </a:lnTo>
                  <a:lnTo>
                    <a:pt x="2362200" y="844295"/>
                  </a:lnTo>
                  <a:lnTo>
                    <a:pt x="2362200" y="850391"/>
                  </a:lnTo>
                  <a:lnTo>
                    <a:pt x="2368296" y="8503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737104" y="3441953"/>
            <a:ext cx="1994535" cy="851535"/>
            <a:chOff x="2737104" y="3441953"/>
            <a:chExt cx="1994535" cy="851535"/>
          </a:xfrm>
        </p:grpSpPr>
        <p:sp>
          <p:nvSpPr>
            <p:cNvPr id="17" name="object 17"/>
            <p:cNvSpPr/>
            <p:nvPr/>
          </p:nvSpPr>
          <p:spPr>
            <a:xfrm>
              <a:off x="2743200" y="3448049"/>
              <a:ext cx="1981200" cy="838200"/>
            </a:xfrm>
            <a:custGeom>
              <a:avLst/>
              <a:gdLst/>
              <a:ahLst/>
              <a:cxnLst/>
              <a:rect l="l" t="t" r="r" b="b"/>
              <a:pathLst>
                <a:path w="1981200" h="838200">
                  <a:moveTo>
                    <a:pt x="1981199" y="838200"/>
                  </a:moveTo>
                  <a:lnTo>
                    <a:pt x="1981199" y="0"/>
                  </a:lnTo>
                  <a:lnTo>
                    <a:pt x="0" y="0"/>
                  </a:lnTo>
                  <a:lnTo>
                    <a:pt x="0" y="838200"/>
                  </a:lnTo>
                  <a:lnTo>
                    <a:pt x="1981199" y="83820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37104" y="3441953"/>
              <a:ext cx="1994535" cy="851535"/>
            </a:xfrm>
            <a:custGeom>
              <a:avLst/>
              <a:gdLst/>
              <a:ahLst/>
              <a:cxnLst/>
              <a:rect l="l" t="t" r="r" b="b"/>
              <a:pathLst>
                <a:path w="1994535" h="851535">
                  <a:moveTo>
                    <a:pt x="1994153" y="851153"/>
                  </a:moveTo>
                  <a:lnTo>
                    <a:pt x="1994153" y="0"/>
                  </a:lnTo>
                  <a:lnTo>
                    <a:pt x="0" y="0"/>
                  </a:lnTo>
                  <a:lnTo>
                    <a:pt x="0" y="851153"/>
                  </a:lnTo>
                  <a:lnTo>
                    <a:pt x="6095" y="851153"/>
                  </a:lnTo>
                  <a:lnTo>
                    <a:pt x="6095" y="12953"/>
                  </a:lnTo>
                  <a:lnTo>
                    <a:pt x="12953" y="6095"/>
                  </a:lnTo>
                  <a:lnTo>
                    <a:pt x="12953" y="12953"/>
                  </a:lnTo>
                  <a:lnTo>
                    <a:pt x="1981199" y="12953"/>
                  </a:lnTo>
                  <a:lnTo>
                    <a:pt x="1981199" y="6095"/>
                  </a:lnTo>
                  <a:lnTo>
                    <a:pt x="1987295" y="12953"/>
                  </a:lnTo>
                  <a:lnTo>
                    <a:pt x="1987295" y="851153"/>
                  </a:lnTo>
                  <a:lnTo>
                    <a:pt x="1994153" y="851153"/>
                  </a:lnTo>
                  <a:close/>
                </a:path>
                <a:path w="1994535" h="851535">
                  <a:moveTo>
                    <a:pt x="12953" y="12953"/>
                  </a:moveTo>
                  <a:lnTo>
                    <a:pt x="12953" y="6095"/>
                  </a:lnTo>
                  <a:lnTo>
                    <a:pt x="6095" y="12953"/>
                  </a:lnTo>
                  <a:lnTo>
                    <a:pt x="12953" y="12953"/>
                  </a:lnTo>
                  <a:close/>
                </a:path>
                <a:path w="1994535" h="851535">
                  <a:moveTo>
                    <a:pt x="12953" y="838199"/>
                  </a:moveTo>
                  <a:lnTo>
                    <a:pt x="12953" y="12953"/>
                  </a:lnTo>
                  <a:lnTo>
                    <a:pt x="6095" y="12953"/>
                  </a:lnTo>
                  <a:lnTo>
                    <a:pt x="6095" y="838199"/>
                  </a:lnTo>
                  <a:lnTo>
                    <a:pt x="12953" y="838199"/>
                  </a:lnTo>
                  <a:close/>
                </a:path>
                <a:path w="1994535" h="851535">
                  <a:moveTo>
                    <a:pt x="1987295" y="838199"/>
                  </a:moveTo>
                  <a:lnTo>
                    <a:pt x="6095" y="838199"/>
                  </a:lnTo>
                  <a:lnTo>
                    <a:pt x="12953" y="844295"/>
                  </a:lnTo>
                  <a:lnTo>
                    <a:pt x="12953" y="851153"/>
                  </a:lnTo>
                  <a:lnTo>
                    <a:pt x="1981199" y="851153"/>
                  </a:lnTo>
                  <a:lnTo>
                    <a:pt x="1981199" y="844295"/>
                  </a:lnTo>
                  <a:lnTo>
                    <a:pt x="1987295" y="838199"/>
                  </a:lnTo>
                  <a:close/>
                </a:path>
                <a:path w="1994535" h="851535">
                  <a:moveTo>
                    <a:pt x="12953" y="851153"/>
                  </a:moveTo>
                  <a:lnTo>
                    <a:pt x="12953" y="844295"/>
                  </a:lnTo>
                  <a:lnTo>
                    <a:pt x="6095" y="838199"/>
                  </a:lnTo>
                  <a:lnTo>
                    <a:pt x="6095" y="851153"/>
                  </a:lnTo>
                  <a:lnTo>
                    <a:pt x="12953" y="851153"/>
                  </a:lnTo>
                  <a:close/>
                </a:path>
                <a:path w="1994535" h="851535">
                  <a:moveTo>
                    <a:pt x="1987295" y="12953"/>
                  </a:moveTo>
                  <a:lnTo>
                    <a:pt x="1981199" y="6095"/>
                  </a:lnTo>
                  <a:lnTo>
                    <a:pt x="1981199" y="12953"/>
                  </a:lnTo>
                  <a:lnTo>
                    <a:pt x="1987295" y="12953"/>
                  </a:lnTo>
                  <a:close/>
                </a:path>
                <a:path w="1994535" h="851535">
                  <a:moveTo>
                    <a:pt x="1987295" y="838199"/>
                  </a:moveTo>
                  <a:lnTo>
                    <a:pt x="1987295" y="12953"/>
                  </a:lnTo>
                  <a:lnTo>
                    <a:pt x="1981199" y="12953"/>
                  </a:lnTo>
                  <a:lnTo>
                    <a:pt x="1981199" y="838199"/>
                  </a:lnTo>
                  <a:lnTo>
                    <a:pt x="1987295" y="838199"/>
                  </a:lnTo>
                  <a:close/>
                </a:path>
                <a:path w="1994535" h="851535">
                  <a:moveTo>
                    <a:pt x="1987295" y="851153"/>
                  </a:moveTo>
                  <a:lnTo>
                    <a:pt x="1987295" y="838199"/>
                  </a:lnTo>
                  <a:lnTo>
                    <a:pt x="1981199" y="844295"/>
                  </a:lnTo>
                  <a:lnTo>
                    <a:pt x="1981199" y="851153"/>
                  </a:lnTo>
                  <a:lnTo>
                    <a:pt x="1987295" y="8511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743200" y="3448050"/>
            <a:ext cx="1981200" cy="8382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03530" marR="308610">
              <a:lnSpc>
                <a:spcPct val="100000"/>
              </a:lnSpc>
              <a:spcBef>
                <a:spcPts val="220"/>
              </a:spcBef>
            </a:pPr>
            <a:r>
              <a:rPr sz="1800" spc="-5" dirty="0">
                <a:latin typeface="Arial"/>
                <a:cs typeface="Arial"/>
              </a:rPr>
              <a:t>Perencanaan  </a:t>
            </a:r>
            <a:r>
              <a:rPr sz="1800" spc="-35" dirty="0">
                <a:latin typeface="Arial"/>
                <a:cs typeface="Arial"/>
              </a:rPr>
              <a:t>Tenaga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kerja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53000" y="3477005"/>
            <a:ext cx="2362200" cy="83820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315"/>
              </a:spcBef>
            </a:pPr>
            <a:r>
              <a:rPr sz="1600" spc="-5" dirty="0">
                <a:latin typeface="Arial"/>
                <a:cs typeface="Arial"/>
              </a:rPr>
              <a:t>•Rencana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Pelaksanaan</a:t>
            </a:r>
            <a:endParaRPr sz="1600">
              <a:latin typeface="Arial"/>
              <a:cs typeface="Arial"/>
            </a:endParaRPr>
          </a:p>
          <a:p>
            <a:pPr marL="156210" marR="42481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•Rencana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Penilaian  kinerja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67600" y="3477005"/>
            <a:ext cx="1828800" cy="83820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185"/>
              </a:spcBef>
            </a:pPr>
            <a:r>
              <a:rPr sz="1600" spc="-5" dirty="0">
                <a:latin typeface="Arial"/>
                <a:cs typeface="Arial"/>
              </a:rPr>
              <a:t>•Beban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Kontrak</a:t>
            </a:r>
            <a:endParaRPr sz="1600">
              <a:latin typeface="Arial"/>
              <a:cs typeface="Arial"/>
            </a:endParaRPr>
          </a:p>
          <a:p>
            <a:pPr marL="15113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•Rencana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gaji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8200" y="4483608"/>
            <a:ext cx="1845310" cy="822325"/>
          </a:xfrm>
          <a:prstGeom prst="rect">
            <a:avLst/>
          </a:prstGeom>
          <a:solidFill>
            <a:srgbClr val="66CCFF"/>
          </a:solidFill>
        </p:spPr>
        <p:txBody>
          <a:bodyPr vert="horz" wrap="square" lIns="0" tIns="36195" rIns="0" bIns="0" rtlCol="0">
            <a:spAutoFit/>
          </a:bodyPr>
          <a:lstStyle/>
          <a:p>
            <a:pPr marL="532130" marR="421005" indent="-104139">
              <a:lnSpc>
                <a:spcPct val="100000"/>
              </a:lnSpc>
              <a:spcBef>
                <a:spcPts val="285"/>
              </a:spcBef>
            </a:pPr>
            <a:r>
              <a:rPr sz="2400" spc="-9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ngkat  </a:t>
            </a:r>
            <a:r>
              <a:rPr sz="2400" spc="-50" dirty="0">
                <a:latin typeface="Arial"/>
                <a:cs typeface="Arial"/>
              </a:rPr>
              <a:t>Taktis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477506" y="4461509"/>
            <a:ext cx="1826260" cy="850900"/>
            <a:chOff x="7477506" y="4461509"/>
            <a:chExt cx="1826260" cy="850900"/>
          </a:xfrm>
        </p:grpSpPr>
        <p:sp>
          <p:nvSpPr>
            <p:cNvPr id="24" name="object 24"/>
            <p:cNvSpPr/>
            <p:nvPr/>
          </p:nvSpPr>
          <p:spPr>
            <a:xfrm>
              <a:off x="7483602" y="4467605"/>
              <a:ext cx="1812925" cy="838200"/>
            </a:xfrm>
            <a:custGeom>
              <a:avLst/>
              <a:gdLst/>
              <a:ahLst/>
              <a:cxnLst/>
              <a:rect l="l" t="t" r="r" b="b"/>
              <a:pathLst>
                <a:path w="1812925" h="838200">
                  <a:moveTo>
                    <a:pt x="1812798" y="838200"/>
                  </a:moveTo>
                  <a:lnTo>
                    <a:pt x="1812798" y="0"/>
                  </a:lnTo>
                  <a:lnTo>
                    <a:pt x="0" y="0"/>
                  </a:lnTo>
                  <a:lnTo>
                    <a:pt x="0" y="838200"/>
                  </a:lnTo>
                  <a:lnTo>
                    <a:pt x="1812798" y="83820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477506" y="4461509"/>
              <a:ext cx="1826260" cy="850900"/>
            </a:xfrm>
            <a:custGeom>
              <a:avLst/>
              <a:gdLst/>
              <a:ahLst/>
              <a:cxnLst/>
              <a:rect l="l" t="t" r="r" b="b"/>
              <a:pathLst>
                <a:path w="1826259" h="850900">
                  <a:moveTo>
                    <a:pt x="1825752" y="850391"/>
                  </a:moveTo>
                  <a:lnTo>
                    <a:pt x="1825752" y="0"/>
                  </a:lnTo>
                  <a:lnTo>
                    <a:pt x="0" y="0"/>
                  </a:lnTo>
                  <a:lnTo>
                    <a:pt x="0" y="850391"/>
                  </a:lnTo>
                  <a:lnTo>
                    <a:pt x="6096" y="850391"/>
                  </a:lnTo>
                  <a:lnTo>
                    <a:pt x="6096" y="12191"/>
                  </a:lnTo>
                  <a:lnTo>
                    <a:pt x="12953" y="6095"/>
                  </a:lnTo>
                  <a:lnTo>
                    <a:pt x="12953" y="12191"/>
                  </a:lnTo>
                  <a:lnTo>
                    <a:pt x="1812798" y="12191"/>
                  </a:lnTo>
                  <a:lnTo>
                    <a:pt x="1812798" y="6095"/>
                  </a:lnTo>
                  <a:lnTo>
                    <a:pt x="1818894" y="12191"/>
                  </a:lnTo>
                  <a:lnTo>
                    <a:pt x="1818894" y="850391"/>
                  </a:lnTo>
                  <a:lnTo>
                    <a:pt x="1825752" y="850391"/>
                  </a:lnTo>
                  <a:close/>
                </a:path>
                <a:path w="1826259" h="850900">
                  <a:moveTo>
                    <a:pt x="12953" y="12191"/>
                  </a:moveTo>
                  <a:lnTo>
                    <a:pt x="12953" y="6095"/>
                  </a:lnTo>
                  <a:lnTo>
                    <a:pt x="6096" y="12191"/>
                  </a:lnTo>
                  <a:lnTo>
                    <a:pt x="12953" y="12191"/>
                  </a:lnTo>
                  <a:close/>
                </a:path>
                <a:path w="1826259" h="850900">
                  <a:moveTo>
                    <a:pt x="12953" y="838200"/>
                  </a:moveTo>
                  <a:lnTo>
                    <a:pt x="12953" y="12191"/>
                  </a:lnTo>
                  <a:lnTo>
                    <a:pt x="6096" y="12191"/>
                  </a:lnTo>
                  <a:lnTo>
                    <a:pt x="6096" y="838200"/>
                  </a:lnTo>
                  <a:lnTo>
                    <a:pt x="12953" y="838200"/>
                  </a:lnTo>
                  <a:close/>
                </a:path>
                <a:path w="1826259" h="850900">
                  <a:moveTo>
                    <a:pt x="1818894" y="838200"/>
                  </a:moveTo>
                  <a:lnTo>
                    <a:pt x="6096" y="838200"/>
                  </a:lnTo>
                  <a:lnTo>
                    <a:pt x="12953" y="844295"/>
                  </a:lnTo>
                  <a:lnTo>
                    <a:pt x="12953" y="850391"/>
                  </a:lnTo>
                  <a:lnTo>
                    <a:pt x="1812798" y="850391"/>
                  </a:lnTo>
                  <a:lnTo>
                    <a:pt x="1812798" y="844295"/>
                  </a:lnTo>
                  <a:lnTo>
                    <a:pt x="1818894" y="838200"/>
                  </a:lnTo>
                  <a:close/>
                </a:path>
                <a:path w="1826259" h="850900">
                  <a:moveTo>
                    <a:pt x="12953" y="850391"/>
                  </a:moveTo>
                  <a:lnTo>
                    <a:pt x="12953" y="844295"/>
                  </a:lnTo>
                  <a:lnTo>
                    <a:pt x="6096" y="838200"/>
                  </a:lnTo>
                  <a:lnTo>
                    <a:pt x="6096" y="850391"/>
                  </a:lnTo>
                  <a:lnTo>
                    <a:pt x="12953" y="850391"/>
                  </a:lnTo>
                  <a:close/>
                </a:path>
                <a:path w="1826259" h="850900">
                  <a:moveTo>
                    <a:pt x="1818894" y="12191"/>
                  </a:moveTo>
                  <a:lnTo>
                    <a:pt x="1812798" y="6095"/>
                  </a:lnTo>
                  <a:lnTo>
                    <a:pt x="1812798" y="12191"/>
                  </a:lnTo>
                  <a:lnTo>
                    <a:pt x="1818894" y="12191"/>
                  </a:lnTo>
                  <a:close/>
                </a:path>
                <a:path w="1826259" h="850900">
                  <a:moveTo>
                    <a:pt x="1818894" y="838200"/>
                  </a:moveTo>
                  <a:lnTo>
                    <a:pt x="1818894" y="12191"/>
                  </a:lnTo>
                  <a:lnTo>
                    <a:pt x="1812798" y="12191"/>
                  </a:lnTo>
                  <a:lnTo>
                    <a:pt x="1812798" y="838200"/>
                  </a:lnTo>
                  <a:lnTo>
                    <a:pt x="1818894" y="838200"/>
                  </a:lnTo>
                  <a:close/>
                </a:path>
                <a:path w="1826259" h="850900">
                  <a:moveTo>
                    <a:pt x="1818894" y="850391"/>
                  </a:moveTo>
                  <a:lnTo>
                    <a:pt x="1818894" y="838200"/>
                  </a:lnTo>
                  <a:lnTo>
                    <a:pt x="1812798" y="844295"/>
                  </a:lnTo>
                  <a:lnTo>
                    <a:pt x="1812798" y="850391"/>
                  </a:lnTo>
                  <a:lnTo>
                    <a:pt x="1818894" y="8503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965953" y="4461509"/>
            <a:ext cx="2375535" cy="850900"/>
            <a:chOff x="4965953" y="4461509"/>
            <a:chExt cx="2375535" cy="850900"/>
          </a:xfrm>
        </p:grpSpPr>
        <p:sp>
          <p:nvSpPr>
            <p:cNvPr id="27" name="object 27"/>
            <p:cNvSpPr/>
            <p:nvPr/>
          </p:nvSpPr>
          <p:spPr>
            <a:xfrm>
              <a:off x="4972049" y="4467605"/>
              <a:ext cx="2362200" cy="838200"/>
            </a:xfrm>
            <a:custGeom>
              <a:avLst/>
              <a:gdLst/>
              <a:ahLst/>
              <a:cxnLst/>
              <a:rect l="l" t="t" r="r" b="b"/>
              <a:pathLst>
                <a:path w="2362200" h="838200">
                  <a:moveTo>
                    <a:pt x="2362200" y="838200"/>
                  </a:moveTo>
                  <a:lnTo>
                    <a:pt x="2362200" y="0"/>
                  </a:lnTo>
                  <a:lnTo>
                    <a:pt x="0" y="0"/>
                  </a:lnTo>
                  <a:lnTo>
                    <a:pt x="0" y="838200"/>
                  </a:lnTo>
                  <a:lnTo>
                    <a:pt x="2362200" y="83820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965953" y="4461509"/>
              <a:ext cx="2375535" cy="850900"/>
            </a:xfrm>
            <a:custGeom>
              <a:avLst/>
              <a:gdLst/>
              <a:ahLst/>
              <a:cxnLst/>
              <a:rect l="l" t="t" r="r" b="b"/>
              <a:pathLst>
                <a:path w="2375534" h="850900">
                  <a:moveTo>
                    <a:pt x="2375154" y="850391"/>
                  </a:moveTo>
                  <a:lnTo>
                    <a:pt x="2375154" y="0"/>
                  </a:lnTo>
                  <a:lnTo>
                    <a:pt x="0" y="0"/>
                  </a:lnTo>
                  <a:lnTo>
                    <a:pt x="0" y="850392"/>
                  </a:lnTo>
                  <a:lnTo>
                    <a:pt x="6096" y="850392"/>
                  </a:lnTo>
                  <a:lnTo>
                    <a:pt x="6096" y="12192"/>
                  </a:lnTo>
                  <a:lnTo>
                    <a:pt x="12954" y="6096"/>
                  </a:lnTo>
                  <a:lnTo>
                    <a:pt x="12954" y="12192"/>
                  </a:lnTo>
                  <a:lnTo>
                    <a:pt x="2362200" y="12191"/>
                  </a:lnTo>
                  <a:lnTo>
                    <a:pt x="2362200" y="6095"/>
                  </a:lnTo>
                  <a:lnTo>
                    <a:pt x="2368296" y="12191"/>
                  </a:lnTo>
                  <a:lnTo>
                    <a:pt x="2368296" y="850391"/>
                  </a:lnTo>
                  <a:lnTo>
                    <a:pt x="2375154" y="850391"/>
                  </a:lnTo>
                  <a:close/>
                </a:path>
                <a:path w="2375534" h="850900">
                  <a:moveTo>
                    <a:pt x="12954" y="12192"/>
                  </a:moveTo>
                  <a:lnTo>
                    <a:pt x="12954" y="6096"/>
                  </a:lnTo>
                  <a:lnTo>
                    <a:pt x="6096" y="12192"/>
                  </a:lnTo>
                  <a:lnTo>
                    <a:pt x="12954" y="12192"/>
                  </a:lnTo>
                  <a:close/>
                </a:path>
                <a:path w="2375534" h="850900">
                  <a:moveTo>
                    <a:pt x="12954" y="838200"/>
                  </a:moveTo>
                  <a:lnTo>
                    <a:pt x="12954" y="12192"/>
                  </a:lnTo>
                  <a:lnTo>
                    <a:pt x="6096" y="12192"/>
                  </a:lnTo>
                  <a:lnTo>
                    <a:pt x="6096" y="838200"/>
                  </a:lnTo>
                  <a:lnTo>
                    <a:pt x="12954" y="838200"/>
                  </a:lnTo>
                  <a:close/>
                </a:path>
                <a:path w="2375534" h="850900">
                  <a:moveTo>
                    <a:pt x="2368296" y="838200"/>
                  </a:moveTo>
                  <a:lnTo>
                    <a:pt x="6096" y="838200"/>
                  </a:lnTo>
                  <a:lnTo>
                    <a:pt x="12954" y="844296"/>
                  </a:lnTo>
                  <a:lnTo>
                    <a:pt x="12954" y="850392"/>
                  </a:lnTo>
                  <a:lnTo>
                    <a:pt x="2362200" y="850391"/>
                  </a:lnTo>
                  <a:lnTo>
                    <a:pt x="2362200" y="844295"/>
                  </a:lnTo>
                  <a:lnTo>
                    <a:pt x="2368296" y="838200"/>
                  </a:lnTo>
                  <a:close/>
                </a:path>
                <a:path w="2375534" h="850900">
                  <a:moveTo>
                    <a:pt x="12954" y="850392"/>
                  </a:moveTo>
                  <a:lnTo>
                    <a:pt x="12954" y="844296"/>
                  </a:lnTo>
                  <a:lnTo>
                    <a:pt x="6096" y="838200"/>
                  </a:lnTo>
                  <a:lnTo>
                    <a:pt x="6096" y="850392"/>
                  </a:lnTo>
                  <a:lnTo>
                    <a:pt x="12954" y="850392"/>
                  </a:lnTo>
                  <a:close/>
                </a:path>
                <a:path w="2375534" h="850900">
                  <a:moveTo>
                    <a:pt x="2368296" y="12191"/>
                  </a:moveTo>
                  <a:lnTo>
                    <a:pt x="2362200" y="6095"/>
                  </a:lnTo>
                  <a:lnTo>
                    <a:pt x="2362200" y="12191"/>
                  </a:lnTo>
                  <a:lnTo>
                    <a:pt x="2368296" y="12191"/>
                  </a:lnTo>
                  <a:close/>
                </a:path>
                <a:path w="2375534" h="850900">
                  <a:moveTo>
                    <a:pt x="2368296" y="838200"/>
                  </a:moveTo>
                  <a:lnTo>
                    <a:pt x="2368296" y="12191"/>
                  </a:lnTo>
                  <a:lnTo>
                    <a:pt x="2362200" y="12191"/>
                  </a:lnTo>
                  <a:lnTo>
                    <a:pt x="2362200" y="838200"/>
                  </a:lnTo>
                  <a:lnTo>
                    <a:pt x="2368296" y="838200"/>
                  </a:lnTo>
                  <a:close/>
                </a:path>
                <a:path w="2375534" h="850900">
                  <a:moveTo>
                    <a:pt x="2368296" y="850391"/>
                  </a:moveTo>
                  <a:lnTo>
                    <a:pt x="2368296" y="838200"/>
                  </a:lnTo>
                  <a:lnTo>
                    <a:pt x="2362200" y="844295"/>
                  </a:lnTo>
                  <a:lnTo>
                    <a:pt x="2362200" y="850391"/>
                  </a:lnTo>
                  <a:lnTo>
                    <a:pt x="2368296" y="8503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972050" y="4467605"/>
            <a:ext cx="2362200" cy="838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•Effektivitas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pelatihan</a:t>
            </a:r>
            <a:endParaRPr sz="1600">
              <a:latin typeface="Arial"/>
              <a:cs typeface="Arial"/>
            </a:endParaRPr>
          </a:p>
          <a:p>
            <a:pPr marL="147955" marR="5143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•Kesesuaian dengan  kebutuhan jenjang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kerja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737104" y="4461509"/>
            <a:ext cx="1994535" cy="850900"/>
          </a:xfrm>
          <a:custGeom>
            <a:avLst/>
            <a:gdLst/>
            <a:ahLst/>
            <a:cxnLst/>
            <a:rect l="l" t="t" r="r" b="b"/>
            <a:pathLst>
              <a:path w="1994535" h="850900">
                <a:moveTo>
                  <a:pt x="1994153" y="850391"/>
                </a:moveTo>
                <a:lnTo>
                  <a:pt x="1994153" y="0"/>
                </a:lnTo>
                <a:lnTo>
                  <a:pt x="0" y="0"/>
                </a:lnTo>
                <a:lnTo>
                  <a:pt x="0" y="850391"/>
                </a:lnTo>
                <a:lnTo>
                  <a:pt x="6095" y="850391"/>
                </a:lnTo>
                <a:lnTo>
                  <a:pt x="6095" y="12191"/>
                </a:lnTo>
                <a:lnTo>
                  <a:pt x="12953" y="6095"/>
                </a:lnTo>
                <a:lnTo>
                  <a:pt x="12953" y="12191"/>
                </a:lnTo>
                <a:lnTo>
                  <a:pt x="1981199" y="12191"/>
                </a:lnTo>
                <a:lnTo>
                  <a:pt x="1981199" y="6095"/>
                </a:lnTo>
                <a:lnTo>
                  <a:pt x="1987295" y="12191"/>
                </a:lnTo>
                <a:lnTo>
                  <a:pt x="1987295" y="850391"/>
                </a:lnTo>
                <a:lnTo>
                  <a:pt x="1994153" y="850391"/>
                </a:lnTo>
                <a:close/>
              </a:path>
              <a:path w="1994535" h="850900">
                <a:moveTo>
                  <a:pt x="12953" y="12191"/>
                </a:moveTo>
                <a:lnTo>
                  <a:pt x="12953" y="6095"/>
                </a:lnTo>
                <a:lnTo>
                  <a:pt x="6095" y="12191"/>
                </a:lnTo>
                <a:lnTo>
                  <a:pt x="12953" y="12191"/>
                </a:lnTo>
                <a:close/>
              </a:path>
              <a:path w="1994535" h="850900">
                <a:moveTo>
                  <a:pt x="12953" y="838200"/>
                </a:moveTo>
                <a:lnTo>
                  <a:pt x="12953" y="12191"/>
                </a:lnTo>
                <a:lnTo>
                  <a:pt x="6095" y="12191"/>
                </a:lnTo>
                <a:lnTo>
                  <a:pt x="6095" y="838200"/>
                </a:lnTo>
                <a:lnTo>
                  <a:pt x="12953" y="838200"/>
                </a:lnTo>
                <a:close/>
              </a:path>
              <a:path w="1994535" h="850900">
                <a:moveTo>
                  <a:pt x="1987295" y="838200"/>
                </a:moveTo>
                <a:lnTo>
                  <a:pt x="6095" y="838200"/>
                </a:lnTo>
                <a:lnTo>
                  <a:pt x="12953" y="844295"/>
                </a:lnTo>
                <a:lnTo>
                  <a:pt x="12953" y="850391"/>
                </a:lnTo>
                <a:lnTo>
                  <a:pt x="1981199" y="850391"/>
                </a:lnTo>
                <a:lnTo>
                  <a:pt x="1981199" y="844295"/>
                </a:lnTo>
                <a:lnTo>
                  <a:pt x="1987295" y="838200"/>
                </a:lnTo>
                <a:close/>
              </a:path>
              <a:path w="1994535" h="850900">
                <a:moveTo>
                  <a:pt x="12953" y="850391"/>
                </a:moveTo>
                <a:lnTo>
                  <a:pt x="12953" y="844295"/>
                </a:lnTo>
                <a:lnTo>
                  <a:pt x="6095" y="838200"/>
                </a:lnTo>
                <a:lnTo>
                  <a:pt x="6095" y="850391"/>
                </a:lnTo>
                <a:lnTo>
                  <a:pt x="12953" y="850391"/>
                </a:lnTo>
                <a:close/>
              </a:path>
              <a:path w="1994535" h="850900">
                <a:moveTo>
                  <a:pt x="1987295" y="12191"/>
                </a:moveTo>
                <a:lnTo>
                  <a:pt x="1981199" y="6095"/>
                </a:lnTo>
                <a:lnTo>
                  <a:pt x="1981199" y="12191"/>
                </a:lnTo>
                <a:lnTo>
                  <a:pt x="1987295" y="12191"/>
                </a:lnTo>
                <a:close/>
              </a:path>
              <a:path w="1994535" h="850900">
                <a:moveTo>
                  <a:pt x="1987295" y="838200"/>
                </a:moveTo>
                <a:lnTo>
                  <a:pt x="1987295" y="12191"/>
                </a:lnTo>
                <a:lnTo>
                  <a:pt x="1981199" y="12191"/>
                </a:lnTo>
                <a:lnTo>
                  <a:pt x="1981199" y="838200"/>
                </a:lnTo>
                <a:lnTo>
                  <a:pt x="1987295" y="838200"/>
                </a:lnTo>
                <a:close/>
              </a:path>
              <a:path w="1994535" h="850900">
                <a:moveTo>
                  <a:pt x="1987295" y="850391"/>
                </a:moveTo>
                <a:lnTo>
                  <a:pt x="1987295" y="838200"/>
                </a:lnTo>
                <a:lnTo>
                  <a:pt x="1981199" y="844295"/>
                </a:lnTo>
                <a:lnTo>
                  <a:pt x="1981199" y="850391"/>
                </a:lnTo>
                <a:lnTo>
                  <a:pt x="1987295" y="8503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804160" y="4451603"/>
            <a:ext cx="1920239" cy="825500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0" tIns="40005" rIns="0" bIns="0" rtlCol="0">
            <a:spAutoFit/>
          </a:bodyPr>
          <a:lstStyle/>
          <a:p>
            <a:pPr marL="90170" marR="433070">
              <a:lnSpc>
                <a:spcPct val="100000"/>
              </a:lnSpc>
              <a:spcBef>
                <a:spcPts val="315"/>
              </a:spcBef>
            </a:pPr>
            <a:r>
              <a:rPr sz="1600" spc="-5" dirty="0">
                <a:latin typeface="Arial"/>
                <a:cs typeface="Arial"/>
              </a:rPr>
              <a:t>•Analisis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beban  </a:t>
            </a:r>
            <a:r>
              <a:rPr sz="1600" spc="-35" dirty="0">
                <a:latin typeface="Arial"/>
                <a:cs typeface="Arial"/>
              </a:rPr>
              <a:t>Tenaga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kerja</a:t>
            </a:r>
            <a:endParaRPr sz="16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•Analisis turn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over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83602" y="4467605"/>
            <a:ext cx="1812925" cy="83820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35255" marR="210185">
              <a:lnSpc>
                <a:spcPct val="100000"/>
              </a:lnSpc>
              <a:spcBef>
                <a:spcPts val="820"/>
              </a:spcBef>
            </a:pPr>
            <a:r>
              <a:rPr sz="1400" spc="-5" dirty="0">
                <a:latin typeface="Arial"/>
                <a:cs typeface="Arial"/>
              </a:rPr>
              <a:t>Analisis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effektifitas  kompensasi dan  benefit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8200" y="5486400"/>
            <a:ext cx="1845310" cy="838200"/>
          </a:xfrm>
          <a:prstGeom prst="rect">
            <a:avLst/>
          </a:prstGeom>
          <a:solidFill>
            <a:srgbClr val="66CCFF"/>
          </a:solidFill>
        </p:spPr>
        <p:txBody>
          <a:bodyPr vert="horz" wrap="square" lIns="0" tIns="29209" rIns="0" bIns="0" rtlCol="0">
            <a:spAutoFit/>
          </a:bodyPr>
          <a:lstStyle/>
          <a:p>
            <a:pPr marL="100965" marR="93980" indent="327660">
              <a:lnSpc>
                <a:spcPct val="100000"/>
              </a:lnSpc>
              <a:spcBef>
                <a:spcPts val="229"/>
              </a:spcBef>
            </a:pPr>
            <a:r>
              <a:rPr sz="2400" spc="-20" dirty="0">
                <a:latin typeface="Arial"/>
                <a:cs typeface="Arial"/>
              </a:rPr>
              <a:t>Tingkat  </a:t>
            </a:r>
            <a:r>
              <a:rPr sz="2400" spc="-10" dirty="0">
                <a:latin typeface="Arial"/>
                <a:cs typeface="Arial"/>
              </a:rPr>
              <a:t>Operasional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461504" y="5452109"/>
            <a:ext cx="1842135" cy="850900"/>
            <a:chOff x="7461504" y="5452109"/>
            <a:chExt cx="1842135" cy="850900"/>
          </a:xfrm>
        </p:grpSpPr>
        <p:sp>
          <p:nvSpPr>
            <p:cNvPr id="35" name="object 35"/>
            <p:cNvSpPr/>
            <p:nvPr/>
          </p:nvSpPr>
          <p:spPr>
            <a:xfrm>
              <a:off x="7467600" y="5458205"/>
              <a:ext cx="1828800" cy="838200"/>
            </a:xfrm>
            <a:custGeom>
              <a:avLst/>
              <a:gdLst/>
              <a:ahLst/>
              <a:cxnLst/>
              <a:rect l="l" t="t" r="r" b="b"/>
              <a:pathLst>
                <a:path w="1828800" h="838200">
                  <a:moveTo>
                    <a:pt x="1828800" y="838200"/>
                  </a:moveTo>
                  <a:lnTo>
                    <a:pt x="1828800" y="0"/>
                  </a:lnTo>
                  <a:lnTo>
                    <a:pt x="0" y="0"/>
                  </a:lnTo>
                  <a:lnTo>
                    <a:pt x="0" y="838200"/>
                  </a:lnTo>
                  <a:lnTo>
                    <a:pt x="1828800" y="83820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461504" y="5452109"/>
              <a:ext cx="1842135" cy="850900"/>
            </a:xfrm>
            <a:custGeom>
              <a:avLst/>
              <a:gdLst/>
              <a:ahLst/>
              <a:cxnLst/>
              <a:rect l="l" t="t" r="r" b="b"/>
              <a:pathLst>
                <a:path w="1842134" h="850900">
                  <a:moveTo>
                    <a:pt x="1841753" y="850391"/>
                  </a:moveTo>
                  <a:lnTo>
                    <a:pt x="1841753" y="0"/>
                  </a:lnTo>
                  <a:lnTo>
                    <a:pt x="0" y="0"/>
                  </a:lnTo>
                  <a:lnTo>
                    <a:pt x="0" y="850391"/>
                  </a:lnTo>
                  <a:lnTo>
                    <a:pt x="6096" y="850391"/>
                  </a:lnTo>
                  <a:lnTo>
                    <a:pt x="6096" y="12191"/>
                  </a:lnTo>
                  <a:lnTo>
                    <a:pt x="12953" y="6095"/>
                  </a:lnTo>
                  <a:lnTo>
                    <a:pt x="12953" y="12191"/>
                  </a:lnTo>
                  <a:lnTo>
                    <a:pt x="1828800" y="12191"/>
                  </a:lnTo>
                  <a:lnTo>
                    <a:pt x="1828800" y="6095"/>
                  </a:lnTo>
                  <a:lnTo>
                    <a:pt x="1834896" y="12191"/>
                  </a:lnTo>
                  <a:lnTo>
                    <a:pt x="1834896" y="850391"/>
                  </a:lnTo>
                  <a:lnTo>
                    <a:pt x="1841753" y="850391"/>
                  </a:lnTo>
                  <a:close/>
                </a:path>
                <a:path w="1842134" h="850900">
                  <a:moveTo>
                    <a:pt x="12953" y="12191"/>
                  </a:moveTo>
                  <a:lnTo>
                    <a:pt x="12953" y="6095"/>
                  </a:lnTo>
                  <a:lnTo>
                    <a:pt x="6096" y="12191"/>
                  </a:lnTo>
                  <a:lnTo>
                    <a:pt x="12953" y="12191"/>
                  </a:lnTo>
                  <a:close/>
                </a:path>
                <a:path w="1842134" h="850900">
                  <a:moveTo>
                    <a:pt x="12953" y="838200"/>
                  </a:moveTo>
                  <a:lnTo>
                    <a:pt x="12953" y="12191"/>
                  </a:lnTo>
                  <a:lnTo>
                    <a:pt x="6096" y="12191"/>
                  </a:lnTo>
                  <a:lnTo>
                    <a:pt x="6096" y="838200"/>
                  </a:lnTo>
                  <a:lnTo>
                    <a:pt x="12953" y="838200"/>
                  </a:lnTo>
                  <a:close/>
                </a:path>
                <a:path w="1842134" h="850900">
                  <a:moveTo>
                    <a:pt x="1834896" y="838200"/>
                  </a:moveTo>
                  <a:lnTo>
                    <a:pt x="6096" y="838200"/>
                  </a:lnTo>
                  <a:lnTo>
                    <a:pt x="12953" y="844295"/>
                  </a:lnTo>
                  <a:lnTo>
                    <a:pt x="12953" y="850391"/>
                  </a:lnTo>
                  <a:lnTo>
                    <a:pt x="1828800" y="850391"/>
                  </a:lnTo>
                  <a:lnTo>
                    <a:pt x="1828800" y="844295"/>
                  </a:lnTo>
                  <a:lnTo>
                    <a:pt x="1834896" y="838200"/>
                  </a:lnTo>
                  <a:close/>
                </a:path>
                <a:path w="1842134" h="850900">
                  <a:moveTo>
                    <a:pt x="12953" y="850391"/>
                  </a:moveTo>
                  <a:lnTo>
                    <a:pt x="12953" y="844295"/>
                  </a:lnTo>
                  <a:lnTo>
                    <a:pt x="6096" y="838200"/>
                  </a:lnTo>
                  <a:lnTo>
                    <a:pt x="6096" y="850391"/>
                  </a:lnTo>
                  <a:lnTo>
                    <a:pt x="12953" y="850391"/>
                  </a:lnTo>
                  <a:close/>
                </a:path>
                <a:path w="1842134" h="850900">
                  <a:moveTo>
                    <a:pt x="1834896" y="12191"/>
                  </a:moveTo>
                  <a:lnTo>
                    <a:pt x="1828800" y="6095"/>
                  </a:lnTo>
                  <a:lnTo>
                    <a:pt x="1828800" y="12191"/>
                  </a:lnTo>
                  <a:lnTo>
                    <a:pt x="1834896" y="12191"/>
                  </a:lnTo>
                  <a:close/>
                </a:path>
                <a:path w="1842134" h="850900">
                  <a:moveTo>
                    <a:pt x="1834896" y="838200"/>
                  </a:moveTo>
                  <a:lnTo>
                    <a:pt x="1834896" y="12191"/>
                  </a:lnTo>
                  <a:lnTo>
                    <a:pt x="1828800" y="12191"/>
                  </a:lnTo>
                  <a:lnTo>
                    <a:pt x="1828800" y="838200"/>
                  </a:lnTo>
                  <a:lnTo>
                    <a:pt x="1834896" y="838200"/>
                  </a:lnTo>
                  <a:close/>
                </a:path>
                <a:path w="1842134" h="850900">
                  <a:moveTo>
                    <a:pt x="1834896" y="850391"/>
                  </a:moveTo>
                  <a:lnTo>
                    <a:pt x="1834896" y="838200"/>
                  </a:lnTo>
                  <a:lnTo>
                    <a:pt x="1828800" y="844295"/>
                  </a:lnTo>
                  <a:lnTo>
                    <a:pt x="1828800" y="850391"/>
                  </a:lnTo>
                  <a:lnTo>
                    <a:pt x="1834896" y="8503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4946903" y="5465826"/>
            <a:ext cx="2375535" cy="851535"/>
            <a:chOff x="4946903" y="5465826"/>
            <a:chExt cx="2375535" cy="851535"/>
          </a:xfrm>
        </p:grpSpPr>
        <p:sp>
          <p:nvSpPr>
            <p:cNvPr id="38" name="object 38"/>
            <p:cNvSpPr/>
            <p:nvPr/>
          </p:nvSpPr>
          <p:spPr>
            <a:xfrm>
              <a:off x="4952999" y="5472684"/>
              <a:ext cx="2362200" cy="838200"/>
            </a:xfrm>
            <a:custGeom>
              <a:avLst/>
              <a:gdLst/>
              <a:ahLst/>
              <a:cxnLst/>
              <a:rect l="l" t="t" r="r" b="b"/>
              <a:pathLst>
                <a:path w="2362200" h="838200">
                  <a:moveTo>
                    <a:pt x="2362200" y="838200"/>
                  </a:moveTo>
                  <a:lnTo>
                    <a:pt x="2362200" y="0"/>
                  </a:lnTo>
                  <a:lnTo>
                    <a:pt x="0" y="0"/>
                  </a:lnTo>
                  <a:lnTo>
                    <a:pt x="0" y="838200"/>
                  </a:lnTo>
                  <a:lnTo>
                    <a:pt x="2362200" y="83820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946903" y="5465826"/>
              <a:ext cx="2375535" cy="851535"/>
            </a:xfrm>
            <a:custGeom>
              <a:avLst/>
              <a:gdLst/>
              <a:ahLst/>
              <a:cxnLst/>
              <a:rect l="l" t="t" r="r" b="b"/>
              <a:pathLst>
                <a:path w="2375534" h="851535">
                  <a:moveTo>
                    <a:pt x="2375154" y="851153"/>
                  </a:moveTo>
                  <a:lnTo>
                    <a:pt x="2375154" y="0"/>
                  </a:lnTo>
                  <a:lnTo>
                    <a:pt x="0" y="0"/>
                  </a:lnTo>
                  <a:lnTo>
                    <a:pt x="0" y="851154"/>
                  </a:lnTo>
                  <a:lnTo>
                    <a:pt x="6096" y="851154"/>
                  </a:lnTo>
                  <a:lnTo>
                    <a:pt x="6096" y="12954"/>
                  </a:lnTo>
                  <a:lnTo>
                    <a:pt x="12954" y="6858"/>
                  </a:lnTo>
                  <a:lnTo>
                    <a:pt x="12954" y="12954"/>
                  </a:lnTo>
                  <a:lnTo>
                    <a:pt x="2362200" y="12953"/>
                  </a:lnTo>
                  <a:lnTo>
                    <a:pt x="2362200" y="6858"/>
                  </a:lnTo>
                  <a:lnTo>
                    <a:pt x="2368296" y="12953"/>
                  </a:lnTo>
                  <a:lnTo>
                    <a:pt x="2368296" y="851153"/>
                  </a:lnTo>
                  <a:lnTo>
                    <a:pt x="2375154" y="851153"/>
                  </a:lnTo>
                  <a:close/>
                </a:path>
                <a:path w="2375534" h="851535">
                  <a:moveTo>
                    <a:pt x="12954" y="12954"/>
                  </a:moveTo>
                  <a:lnTo>
                    <a:pt x="12954" y="6858"/>
                  </a:lnTo>
                  <a:lnTo>
                    <a:pt x="6096" y="12954"/>
                  </a:lnTo>
                  <a:lnTo>
                    <a:pt x="12954" y="12954"/>
                  </a:lnTo>
                  <a:close/>
                </a:path>
                <a:path w="2375534" h="851535">
                  <a:moveTo>
                    <a:pt x="12954" y="838200"/>
                  </a:moveTo>
                  <a:lnTo>
                    <a:pt x="12954" y="12954"/>
                  </a:lnTo>
                  <a:lnTo>
                    <a:pt x="6096" y="12954"/>
                  </a:lnTo>
                  <a:lnTo>
                    <a:pt x="6096" y="838200"/>
                  </a:lnTo>
                  <a:lnTo>
                    <a:pt x="12954" y="838200"/>
                  </a:lnTo>
                  <a:close/>
                </a:path>
                <a:path w="2375534" h="851535">
                  <a:moveTo>
                    <a:pt x="2368296" y="838200"/>
                  </a:moveTo>
                  <a:lnTo>
                    <a:pt x="6096" y="838200"/>
                  </a:lnTo>
                  <a:lnTo>
                    <a:pt x="12954" y="845058"/>
                  </a:lnTo>
                  <a:lnTo>
                    <a:pt x="12954" y="851154"/>
                  </a:lnTo>
                  <a:lnTo>
                    <a:pt x="2362200" y="851153"/>
                  </a:lnTo>
                  <a:lnTo>
                    <a:pt x="2362200" y="845058"/>
                  </a:lnTo>
                  <a:lnTo>
                    <a:pt x="2368296" y="838200"/>
                  </a:lnTo>
                  <a:close/>
                </a:path>
                <a:path w="2375534" h="851535">
                  <a:moveTo>
                    <a:pt x="12954" y="851154"/>
                  </a:moveTo>
                  <a:lnTo>
                    <a:pt x="12954" y="845058"/>
                  </a:lnTo>
                  <a:lnTo>
                    <a:pt x="6096" y="838200"/>
                  </a:lnTo>
                  <a:lnTo>
                    <a:pt x="6096" y="851154"/>
                  </a:lnTo>
                  <a:lnTo>
                    <a:pt x="12954" y="851154"/>
                  </a:lnTo>
                  <a:close/>
                </a:path>
                <a:path w="2375534" h="851535">
                  <a:moveTo>
                    <a:pt x="2368296" y="12953"/>
                  </a:moveTo>
                  <a:lnTo>
                    <a:pt x="2362200" y="6858"/>
                  </a:lnTo>
                  <a:lnTo>
                    <a:pt x="2362200" y="12953"/>
                  </a:lnTo>
                  <a:lnTo>
                    <a:pt x="2368296" y="12953"/>
                  </a:lnTo>
                  <a:close/>
                </a:path>
                <a:path w="2375534" h="851535">
                  <a:moveTo>
                    <a:pt x="2368296" y="838200"/>
                  </a:moveTo>
                  <a:lnTo>
                    <a:pt x="2368296" y="12953"/>
                  </a:lnTo>
                  <a:lnTo>
                    <a:pt x="2362200" y="12953"/>
                  </a:lnTo>
                  <a:lnTo>
                    <a:pt x="2362200" y="838200"/>
                  </a:lnTo>
                  <a:lnTo>
                    <a:pt x="2368296" y="838200"/>
                  </a:lnTo>
                  <a:close/>
                </a:path>
                <a:path w="2375534" h="851535">
                  <a:moveTo>
                    <a:pt x="2368296" y="851153"/>
                  </a:moveTo>
                  <a:lnTo>
                    <a:pt x="2368296" y="838200"/>
                  </a:lnTo>
                  <a:lnTo>
                    <a:pt x="2362200" y="845058"/>
                  </a:lnTo>
                  <a:lnTo>
                    <a:pt x="2362200" y="851153"/>
                  </a:lnTo>
                  <a:lnTo>
                    <a:pt x="2368296" y="8511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2737104" y="5480303"/>
            <a:ext cx="1994535" cy="851535"/>
            <a:chOff x="2737104" y="5480303"/>
            <a:chExt cx="1994535" cy="851535"/>
          </a:xfrm>
        </p:grpSpPr>
        <p:sp>
          <p:nvSpPr>
            <p:cNvPr id="41" name="object 41"/>
            <p:cNvSpPr/>
            <p:nvPr/>
          </p:nvSpPr>
          <p:spPr>
            <a:xfrm>
              <a:off x="2743200" y="5486399"/>
              <a:ext cx="1981200" cy="838200"/>
            </a:xfrm>
            <a:custGeom>
              <a:avLst/>
              <a:gdLst/>
              <a:ahLst/>
              <a:cxnLst/>
              <a:rect l="l" t="t" r="r" b="b"/>
              <a:pathLst>
                <a:path w="1981200" h="838200">
                  <a:moveTo>
                    <a:pt x="1981200" y="838200"/>
                  </a:moveTo>
                  <a:lnTo>
                    <a:pt x="1981199" y="0"/>
                  </a:lnTo>
                  <a:lnTo>
                    <a:pt x="0" y="0"/>
                  </a:lnTo>
                  <a:lnTo>
                    <a:pt x="0" y="838200"/>
                  </a:lnTo>
                  <a:lnTo>
                    <a:pt x="1981200" y="83820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737104" y="5480303"/>
              <a:ext cx="1994535" cy="851535"/>
            </a:xfrm>
            <a:custGeom>
              <a:avLst/>
              <a:gdLst/>
              <a:ahLst/>
              <a:cxnLst/>
              <a:rect l="l" t="t" r="r" b="b"/>
              <a:pathLst>
                <a:path w="1994535" h="851535">
                  <a:moveTo>
                    <a:pt x="1994154" y="851153"/>
                  </a:moveTo>
                  <a:lnTo>
                    <a:pt x="1994153" y="0"/>
                  </a:lnTo>
                  <a:lnTo>
                    <a:pt x="0" y="0"/>
                  </a:lnTo>
                  <a:lnTo>
                    <a:pt x="0" y="851153"/>
                  </a:lnTo>
                  <a:lnTo>
                    <a:pt x="6095" y="851153"/>
                  </a:lnTo>
                  <a:lnTo>
                    <a:pt x="6095" y="12953"/>
                  </a:lnTo>
                  <a:lnTo>
                    <a:pt x="12953" y="6095"/>
                  </a:lnTo>
                  <a:lnTo>
                    <a:pt x="12953" y="12953"/>
                  </a:lnTo>
                  <a:lnTo>
                    <a:pt x="1981199" y="12953"/>
                  </a:lnTo>
                  <a:lnTo>
                    <a:pt x="1981199" y="6095"/>
                  </a:lnTo>
                  <a:lnTo>
                    <a:pt x="1987295" y="12953"/>
                  </a:lnTo>
                  <a:lnTo>
                    <a:pt x="1987296" y="851153"/>
                  </a:lnTo>
                  <a:lnTo>
                    <a:pt x="1994154" y="851153"/>
                  </a:lnTo>
                  <a:close/>
                </a:path>
                <a:path w="1994535" h="851535">
                  <a:moveTo>
                    <a:pt x="12953" y="12953"/>
                  </a:moveTo>
                  <a:lnTo>
                    <a:pt x="12953" y="6095"/>
                  </a:lnTo>
                  <a:lnTo>
                    <a:pt x="6095" y="12953"/>
                  </a:lnTo>
                  <a:lnTo>
                    <a:pt x="12953" y="12953"/>
                  </a:lnTo>
                  <a:close/>
                </a:path>
                <a:path w="1994535" h="851535">
                  <a:moveTo>
                    <a:pt x="12953" y="838199"/>
                  </a:moveTo>
                  <a:lnTo>
                    <a:pt x="12953" y="12953"/>
                  </a:lnTo>
                  <a:lnTo>
                    <a:pt x="6095" y="12953"/>
                  </a:lnTo>
                  <a:lnTo>
                    <a:pt x="6095" y="838199"/>
                  </a:lnTo>
                  <a:lnTo>
                    <a:pt x="12953" y="838199"/>
                  </a:lnTo>
                  <a:close/>
                </a:path>
                <a:path w="1994535" h="851535">
                  <a:moveTo>
                    <a:pt x="1987296" y="838199"/>
                  </a:moveTo>
                  <a:lnTo>
                    <a:pt x="6095" y="838199"/>
                  </a:lnTo>
                  <a:lnTo>
                    <a:pt x="12953" y="844295"/>
                  </a:lnTo>
                  <a:lnTo>
                    <a:pt x="12953" y="851153"/>
                  </a:lnTo>
                  <a:lnTo>
                    <a:pt x="1981200" y="851153"/>
                  </a:lnTo>
                  <a:lnTo>
                    <a:pt x="1981200" y="844295"/>
                  </a:lnTo>
                  <a:lnTo>
                    <a:pt x="1987296" y="838199"/>
                  </a:lnTo>
                  <a:close/>
                </a:path>
                <a:path w="1994535" h="851535">
                  <a:moveTo>
                    <a:pt x="12953" y="851153"/>
                  </a:moveTo>
                  <a:lnTo>
                    <a:pt x="12953" y="844295"/>
                  </a:lnTo>
                  <a:lnTo>
                    <a:pt x="6095" y="838199"/>
                  </a:lnTo>
                  <a:lnTo>
                    <a:pt x="6095" y="851153"/>
                  </a:lnTo>
                  <a:lnTo>
                    <a:pt x="12953" y="851153"/>
                  </a:lnTo>
                  <a:close/>
                </a:path>
                <a:path w="1994535" h="851535">
                  <a:moveTo>
                    <a:pt x="1987295" y="12953"/>
                  </a:moveTo>
                  <a:lnTo>
                    <a:pt x="1981199" y="6095"/>
                  </a:lnTo>
                  <a:lnTo>
                    <a:pt x="1981199" y="12953"/>
                  </a:lnTo>
                  <a:lnTo>
                    <a:pt x="1987295" y="12953"/>
                  </a:lnTo>
                  <a:close/>
                </a:path>
                <a:path w="1994535" h="851535">
                  <a:moveTo>
                    <a:pt x="1987296" y="838199"/>
                  </a:moveTo>
                  <a:lnTo>
                    <a:pt x="1987295" y="12953"/>
                  </a:lnTo>
                  <a:lnTo>
                    <a:pt x="1981199" y="12953"/>
                  </a:lnTo>
                  <a:lnTo>
                    <a:pt x="1981200" y="838199"/>
                  </a:lnTo>
                  <a:lnTo>
                    <a:pt x="1987296" y="838199"/>
                  </a:lnTo>
                  <a:close/>
                </a:path>
                <a:path w="1994535" h="851535">
                  <a:moveTo>
                    <a:pt x="1987296" y="851153"/>
                  </a:moveTo>
                  <a:lnTo>
                    <a:pt x="1987296" y="838199"/>
                  </a:lnTo>
                  <a:lnTo>
                    <a:pt x="1981200" y="844295"/>
                  </a:lnTo>
                  <a:lnTo>
                    <a:pt x="1981200" y="851153"/>
                  </a:lnTo>
                  <a:lnTo>
                    <a:pt x="1987296" y="8511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2743200" y="5646673"/>
            <a:ext cx="1981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•Penerimaan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Pegawai</a:t>
            </a:r>
            <a:endParaRPr sz="1400">
              <a:latin typeface="Arial"/>
              <a:cs typeface="Arial"/>
            </a:endParaRPr>
          </a:p>
          <a:p>
            <a:pPr marL="13716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•Rencana/jadwal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kerja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953000" y="5472684"/>
            <a:ext cx="2362200" cy="8382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75"/>
              </a:spcBef>
            </a:pPr>
            <a:r>
              <a:rPr sz="1600" spc="-5" dirty="0">
                <a:latin typeface="Arial"/>
                <a:cs typeface="Arial"/>
              </a:rPr>
              <a:t>•Penilaian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Keahlian</a:t>
            </a:r>
            <a:endParaRPr sz="1600">
              <a:latin typeface="Arial"/>
              <a:cs typeface="Arial"/>
            </a:endParaRPr>
          </a:p>
          <a:p>
            <a:pPr marL="15113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•Penilaian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Kinerja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467600" y="5458205"/>
            <a:ext cx="1828800" cy="83820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85"/>
              </a:spcBef>
            </a:pPr>
            <a:r>
              <a:rPr sz="1600" spc="-5" dirty="0">
                <a:latin typeface="Arial"/>
                <a:cs typeface="Arial"/>
              </a:rPr>
              <a:t>•Pengendalian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gaji</a:t>
            </a:r>
            <a:endParaRPr sz="1600">
              <a:latin typeface="Arial"/>
              <a:cs typeface="Arial"/>
            </a:endParaRPr>
          </a:p>
          <a:p>
            <a:pPr marL="91440" marR="55181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•Administrasi  benefit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0599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Tahoma"/>
                <a:cs typeface="Tahoma"/>
              </a:rPr>
              <a:t>Keterkaitan </a:t>
            </a:r>
            <a:r>
              <a:rPr b="1" spc="-5" dirty="0">
                <a:latin typeface="Tahoma"/>
                <a:cs typeface="Tahoma"/>
              </a:rPr>
              <a:t>SI-SDM</a:t>
            </a:r>
            <a:r>
              <a:rPr b="1" spc="-45" dirty="0">
                <a:latin typeface="Tahoma"/>
                <a:cs typeface="Tahoma"/>
              </a:rPr>
              <a:t> </a:t>
            </a:r>
            <a:r>
              <a:rPr b="1" spc="-5" dirty="0">
                <a:latin typeface="Tahoma"/>
                <a:cs typeface="Tahoma"/>
              </a:rPr>
              <a:t>dengan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436369"/>
            <a:ext cx="9144000" cy="979169"/>
          </a:xfrm>
          <a:custGeom>
            <a:avLst/>
            <a:gdLst/>
            <a:ahLst/>
            <a:cxnLst/>
            <a:rect l="l" t="t" r="r" b="b"/>
            <a:pathLst>
              <a:path w="9144000" h="979169">
                <a:moveTo>
                  <a:pt x="9144000" y="979169"/>
                </a:moveTo>
                <a:lnTo>
                  <a:pt x="9144000" y="0"/>
                </a:lnTo>
                <a:lnTo>
                  <a:pt x="0" y="0"/>
                </a:lnTo>
                <a:lnTo>
                  <a:pt x="0" y="979170"/>
                </a:lnTo>
                <a:lnTo>
                  <a:pt x="9144000" y="9791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25971" y="1433575"/>
            <a:ext cx="28632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00339A"/>
                </a:solidFill>
                <a:latin typeface="Tahoma"/>
                <a:cs typeface="Tahoma"/>
              </a:rPr>
              <a:t>Aktivitas</a:t>
            </a:r>
            <a:r>
              <a:rPr sz="3200" b="1" spc="-65" dirty="0">
                <a:solidFill>
                  <a:srgbClr val="00339A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00339A"/>
                </a:solidFill>
                <a:latin typeface="Tahoma"/>
                <a:cs typeface="Tahoma"/>
              </a:rPr>
              <a:t>SDM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94103" y="2051304"/>
            <a:ext cx="7381240" cy="3304540"/>
            <a:chOff x="1594103" y="2051304"/>
            <a:chExt cx="7381240" cy="3304540"/>
          </a:xfrm>
        </p:grpSpPr>
        <p:sp>
          <p:nvSpPr>
            <p:cNvPr id="6" name="object 6"/>
            <p:cNvSpPr/>
            <p:nvPr/>
          </p:nvSpPr>
          <p:spPr>
            <a:xfrm>
              <a:off x="1969845" y="2133600"/>
              <a:ext cx="1475105" cy="281940"/>
            </a:xfrm>
            <a:custGeom>
              <a:avLst/>
              <a:gdLst/>
              <a:ahLst/>
              <a:cxnLst/>
              <a:rect l="l" t="t" r="r" b="b"/>
              <a:pathLst>
                <a:path w="1475104" h="281939">
                  <a:moveTo>
                    <a:pt x="1474741" y="281939"/>
                  </a:moveTo>
                  <a:lnTo>
                    <a:pt x="1419558" y="235393"/>
                  </a:lnTo>
                  <a:lnTo>
                    <a:pt x="1383757" y="208450"/>
                  </a:lnTo>
                  <a:lnTo>
                    <a:pt x="1346853" y="182944"/>
                  </a:lnTo>
                  <a:lnTo>
                    <a:pt x="1308886" y="158916"/>
                  </a:lnTo>
                  <a:lnTo>
                    <a:pt x="1269898" y="136408"/>
                  </a:lnTo>
                  <a:lnTo>
                    <a:pt x="1229932" y="115460"/>
                  </a:lnTo>
                  <a:lnTo>
                    <a:pt x="1189028" y="96116"/>
                  </a:lnTo>
                  <a:lnTo>
                    <a:pt x="1147227" y="78416"/>
                  </a:lnTo>
                  <a:lnTo>
                    <a:pt x="1104572" y="62403"/>
                  </a:lnTo>
                  <a:lnTo>
                    <a:pt x="1061103" y="48117"/>
                  </a:lnTo>
                  <a:lnTo>
                    <a:pt x="1016863" y="35601"/>
                  </a:lnTo>
                  <a:lnTo>
                    <a:pt x="971893" y="24897"/>
                  </a:lnTo>
                  <a:lnTo>
                    <a:pt x="926234" y="16045"/>
                  </a:lnTo>
                  <a:lnTo>
                    <a:pt x="879928" y="9087"/>
                  </a:lnTo>
                  <a:lnTo>
                    <a:pt x="833015" y="4066"/>
                  </a:lnTo>
                  <a:lnTo>
                    <a:pt x="785539" y="1023"/>
                  </a:lnTo>
                  <a:lnTo>
                    <a:pt x="737540" y="0"/>
                  </a:lnTo>
                  <a:lnTo>
                    <a:pt x="689539" y="1023"/>
                  </a:lnTo>
                  <a:lnTo>
                    <a:pt x="642059" y="4066"/>
                  </a:lnTo>
                  <a:lnTo>
                    <a:pt x="595139" y="9087"/>
                  </a:lnTo>
                  <a:lnTo>
                    <a:pt x="548823" y="16045"/>
                  </a:lnTo>
                  <a:lnTo>
                    <a:pt x="503151" y="24897"/>
                  </a:lnTo>
                  <a:lnTo>
                    <a:pt x="458166" y="35601"/>
                  </a:lnTo>
                  <a:lnTo>
                    <a:pt x="413909" y="48117"/>
                  </a:lnTo>
                  <a:lnTo>
                    <a:pt x="370421" y="62403"/>
                  </a:lnTo>
                  <a:lnTo>
                    <a:pt x="327745" y="78416"/>
                  </a:lnTo>
                  <a:lnTo>
                    <a:pt x="285922" y="96116"/>
                  </a:lnTo>
                  <a:lnTo>
                    <a:pt x="244994" y="115460"/>
                  </a:lnTo>
                  <a:lnTo>
                    <a:pt x="205002" y="136408"/>
                  </a:lnTo>
                  <a:lnTo>
                    <a:pt x="165988" y="158916"/>
                  </a:lnTo>
                  <a:lnTo>
                    <a:pt x="127993" y="182944"/>
                  </a:lnTo>
                  <a:lnTo>
                    <a:pt x="91061" y="208450"/>
                  </a:lnTo>
                  <a:lnTo>
                    <a:pt x="55231" y="235393"/>
                  </a:lnTo>
                  <a:lnTo>
                    <a:pt x="20545" y="263730"/>
                  </a:lnTo>
                  <a:lnTo>
                    <a:pt x="0" y="281939"/>
                  </a:lnTo>
                  <a:lnTo>
                    <a:pt x="1474741" y="281939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60095" y="2127504"/>
              <a:ext cx="1494155" cy="288290"/>
            </a:xfrm>
            <a:custGeom>
              <a:avLst/>
              <a:gdLst/>
              <a:ahLst/>
              <a:cxnLst/>
              <a:rect l="l" t="t" r="r" b="b"/>
              <a:pathLst>
                <a:path w="1494154" h="288289">
                  <a:moveTo>
                    <a:pt x="1493934" y="288035"/>
                  </a:moveTo>
                  <a:lnTo>
                    <a:pt x="1454426" y="253745"/>
                  </a:lnTo>
                  <a:lnTo>
                    <a:pt x="1412516" y="220979"/>
                  </a:lnTo>
                  <a:lnTo>
                    <a:pt x="1369082" y="189737"/>
                  </a:lnTo>
                  <a:lnTo>
                    <a:pt x="1324124" y="160781"/>
                  </a:lnTo>
                  <a:lnTo>
                    <a:pt x="1277642" y="134112"/>
                  </a:lnTo>
                  <a:lnTo>
                    <a:pt x="1229636" y="109727"/>
                  </a:lnTo>
                  <a:lnTo>
                    <a:pt x="1180106" y="87629"/>
                  </a:lnTo>
                  <a:lnTo>
                    <a:pt x="1129814" y="67818"/>
                  </a:lnTo>
                  <a:lnTo>
                    <a:pt x="1077998" y="50291"/>
                  </a:lnTo>
                  <a:lnTo>
                    <a:pt x="1024658" y="35051"/>
                  </a:lnTo>
                  <a:lnTo>
                    <a:pt x="971318" y="22860"/>
                  </a:lnTo>
                  <a:lnTo>
                    <a:pt x="916454" y="12954"/>
                  </a:lnTo>
                  <a:lnTo>
                    <a:pt x="860828" y="6096"/>
                  </a:lnTo>
                  <a:lnTo>
                    <a:pt x="804440" y="1524"/>
                  </a:lnTo>
                  <a:lnTo>
                    <a:pt x="746528" y="0"/>
                  </a:lnTo>
                  <a:lnTo>
                    <a:pt x="689378" y="1524"/>
                  </a:lnTo>
                  <a:lnTo>
                    <a:pt x="632990" y="6096"/>
                  </a:lnTo>
                  <a:lnTo>
                    <a:pt x="577364" y="12954"/>
                  </a:lnTo>
                  <a:lnTo>
                    <a:pt x="522500" y="22860"/>
                  </a:lnTo>
                  <a:lnTo>
                    <a:pt x="468398" y="35052"/>
                  </a:lnTo>
                  <a:lnTo>
                    <a:pt x="415820" y="50292"/>
                  </a:lnTo>
                  <a:lnTo>
                    <a:pt x="364004" y="67818"/>
                  </a:lnTo>
                  <a:lnTo>
                    <a:pt x="313712" y="87630"/>
                  </a:lnTo>
                  <a:lnTo>
                    <a:pt x="264182" y="109728"/>
                  </a:lnTo>
                  <a:lnTo>
                    <a:pt x="216176" y="134112"/>
                  </a:lnTo>
                  <a:lnTo>
                    <a:pt x="169694" y="161544"/>
                  </a:lnTo>
                  <a:lnTo>
                    <a:pt x="124736" y="190500"/>
                  </a:lnTo>
                  <a:lnTo>
                    <a:pt x="81302" y="220980"/>
                  </a:lnTo>
                  <a:lnTo>
                    <a:pt x="38630" y="254508"/>
                  </a:lnTo>
                  <a:lnTo>
                    <a:pt x="0" y="288036"/>
                  </a:lnTo>
                  <a:lnTo>
                    <a:pt x="19447" y="288036"/>
                  </a:lnTo>
                  <a:lnTo>
                    <a:pt x="47012" y="263652"/>
                  </a:lnTo>
                  <a:lnTo>
                    <a:pt x="88922" y="231648"/>
                  </a:lnTo>
                  <a:lnTo>
                    <a:pt x="132356" y="200406"/>
                  </a:lnTo>
                  <a:lnTo>
                    <a:pt x="176552" y="172212"/>
                  </a:lnTo>
                  <a:lnTo>
                    <a:pt x="223034" y="145542"/>
                  </a:lnTo>
                  <a:lnTo>
                    <a:pt x="270278" y="121158"/>
                  </a:lnTo>
                  <a:lnTo>
                    <a:pt x="319046" y="99060"/>
                  </a:lnTo>
                  <a:lnTo>
                    <a:pt x="368576" y="79248"/>
                  </a:lnTo>
                  <a:lnTo>
                    <a:pt x="419630" y="62484"/>
                  </a:lnTo>
                  <a:lnTo>
                    <a:pt x="472208" y="47244"/>
                  </a:lnTo>
                  <a:lnTo>
                    <a:pt x="525548" y="35052"/>
                  </a:lnTo>
                  <a:lnTo>
                    <a:pt x="579650" y="25146"/>
                  </a:lnTo>
                  <a:lnTo>
                    <a:pt x="634514" y="18288"/>
                  </a:lnTo>
                  <a:lnTo>
                    <a:pt x="690140" y="14478"/>
                  </a:lnTo>
                  <a:lnTo>
                    <a:pt x="747290" y="12954"/>
                  </a:lnTo>
                  <a:lnTo>
                    <a:pt x="803678" y="14478"/>
                  </a:lnTo>
                  <a:lnTo>
                    <a:pt x="859304" y="18288"/>
                  </a:lnTo>
                  <a:lnTo>
                    <a:pt x="914930" y="25146"/>
                  </a:lnTo>
                  <a:lnTo>
                    <a:pt x="969032" y="35052"/>
                  </a:lnTo>
                  <a:lnTo>
                    <a:pt x="1022372" y="47243"/>
                  </a:lnTo>
                  <a:lnTo>
                    <a:pt x="1074188" y="62483"/>
                  </a:lnTo>
                  <a:lnTo>
                    <a:pt x="1125242" y="79247"/>
                  </a:lnTo>
                  <a:lnTo>
                    <a:pt x="1175534" y="99059"/>
                  </a:lnTo>
                  <a:lnTo>
                    <a:pt x="1224302" y="121157"/>
                  </a:lnTo>
                  <a:lnTo>
                    <a:pt x="1271546" y="145541"/>
                  </a:lnTo>
                  <a:lnTo>
                    <a:pt x="1317266" y="172212"/>
                  </a:lnTo>
                  <a:lnTo>
                    <a:pt x="1362224" y="200406"/>
                  </a:lnTo>
                  <a:lnTo>
                    <a:pt x="1405658" y="231647"/>
                  </a:lnTo>
                  <a:lnTo>
                    <a:pt x="1446806" y="264413"/>
                  </a:lnTo>
                  <a:lnTo>
                    <a:pt x="1474102" y="288035"/>
                  </a:lnTo>
                  <a:lnTo>
                    <a:pt x="1493934" y="2880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00199" y="2415540"/>
              <a:ext cx="2213610" cy="979169"/>
            </a:xfrm>
            <a:custGeom>
              <a:avLst/>
              <a:gdLst/>
              <a:ahLst/>
              <a:cxnLst/>
              <a:rect l="l" t="t" r="r" b="b"/>
              <a:pathLst>
                <a:path w="2213610" h="979170">
                  <a:moveTo>
                    <a:pt x="2213610" y="825245"/>
                  </a:moveTo>
                  <a:lnTo>
                    <a:pt x="2212587" y="777245"/>
                  </a:lnTo>
                  <a:lnTo>
                    <a:pt x="2209549" y="729764"/>
                  </a:lnTo>
                  <a:lnTo>
                    <a:pt x="2204535" y="682845"/>
                  </a:lnTo>
                  <a:lnTo>
                    <a:pt x="2197588" y="636528"/>
                  </a:lnTo>
                  <a:lnTo>
                    <a:pt x="2188749" y="590856"/>
                  </a:lnTo>
                  <a:lnTo>
                    <a:pt x="2178059" y="545871"/>
                  </a:lnTo>
                  <a:lnTo>
                    <a:pt x="2165560" y="501614"/>
                  </a:lnTo>
                  <a:lnTo>
                    <a:pt x="2151293" y="458127"/>
                  </a:lnTo>
                  <a:lnTo>
                    <a:pt x="2135301" y="415451"/>
                  </a:lnTo>
                  <a:lnTo>
                    <a:pt x="2117623" y="373627"/>
                  </a:lnTo>
                  <a:lnTo>
                    <a:pt x="2098303" y="332699"/>
                  </a:lnTo>
                  <a:lnTo>
                    <a:pt x="2077381" y="292707"/>
                  </a:lnTo>
                  <a:lnTo>
                    <a:pt x="2054899" y="253693"/>
                  </a:lnTo>
                  <a:lnTo>
                    <a:pt x="2030899" y="215699"/>
                  </a:lnTo>
                  <a:lnTo>
                    <a:pt x="2005421" y="178766"/>
                  </a:lnTo>
                  <a:lnTo>
                    <a:pt x="1978508" y="142936"/>
                  </a:lnTo>
                  <a:lnTo>
                    <a:pt x="1950200" y="108251"/>
                  </a:lnTo>
                  <a:lnTo>
                    <a:pt x="1920540" y="74752"/>
                  </a:lnTo>
                  <a:lnTo>
                    <a:pt x="1889569" y="42481"/>
                  </a:lnTo>
                  <a:lnTo>
                    <a:pt x="1857328" y="11480"/>
                  </a:lnTo>
                  <a:lnTo>
                    <a:pt x="1844387" y="0"/>
                  </a:lnTo>
                  <a:lnTo>
                    <a:pt x="369645" y="0"/>
                  </a:lnTo>
                  <a:lnTo>
                    <a:pt x="324421" y="42481"/>
                  </a:lnTo>
                  <a:lnTo>
                    <a:pt x="293420" y="74752"/>
                  </a:lnTo>
                  <a:lnTo>
                    <a:pt x="263730" y="108251"/>
                  </a:lnTo>
                  <a:lnTo>
                    <a:pt x="235393" y="142936"/>
                  </a:lnTo>
                  <a:lnTo>
                    <a:pt x="208450" y="178766"/>
                  </a:lnTo>
                  <a:lnTo>
                    <a:pt x="182944" y="215699"/>
                  </a:lnTo>
                  <a:lnTo>
                    <a:pt x="158916" y="253693"/>
                  </a:lnTo>
                  <a:lnTo>
                    <a:pt x="136408" y="292707"/>
                  </a:lnTo>
                  <a:lnTo>
                    <a:pt x="115460" y="332699"/>
                  </a:lnTo>
                  <a:lnTo>
                    <a:pt x="96116" y="373627"/>
                  </a:lnTo>
                  <a:lnTo>
                    <a:pt x="78416" y="415451"/>
                  </a:lnTo>
                  <a:lnTo>
                    <a:pt x="62403" y="458127"/>
                  </a:lnTo>
                  <a:lnTo>
                    <a:pt x="48117" y="501614"/>
                  </a:lnTo>
                  <a:lnTo>
                    <a:pt x="35601" y="545871"/>
                  </a:lnTo>
                  <a:lnTo>
                    <a:pt x="24897" y="590856"/>
                  </a:lnTo>
                  <a:lnTo>
                    <a:pt x="16045" y="636528"/>
                  </a:lnTo>
                  <a:lnTo>
                    <a:pt x="9087" y="682845"/>
                  </a:lnTo>
                  <a:lnTo>
                    <a:pt x="4066" y="729764"/>
                  </a:lnTo>
                  <a:lnTo>
                    <a:pt x="1023" y="777245"/>
                  </a:lnTo>
                  <a:lnTo>
                    <a:pt x="0" y="825246"/>
                  </a:lnTo>
                  <a:lnTo>
                    <a:pt x="1023" y="873245"/>
                  </a:lnTo>
                  <a:lnTo>
                    <a:pt x="4066" y="920721"/>
                  </a:lnTo>
                  <a:lnTo>
                    <a:pt x="9087" y="967633"/>
                  </a:lnTo>
                  <a:lnTo>
                    <a:pt x="10821" y="979170"/>
                  </a:lnTo>
                  <a:lnTo>
                    <a:pt x="2202804" y="979170"/>
                  </a:lnTo>
                  <a:lnTo>
                    <a:pt x="2204535" y="967633"/>
                  </a:lnTo>
                  <a:lnTo>
                    <a:pt x="2209549" y="920721"/>
                  </a:lnTo>
                  <a:lnTo>
                    <a:pt x="2212587" y="873245"/>
                  </a:lnTo>
                  <a:lnTo>
                    <a:pt x="2213610" y="825245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55224" y="2051304"/>
              <a:ext cx="7319681" cy="33040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94103" y="2415540"/>
              <a:ext cx="2226310" cy="979169"/>
            </a:xfrm>
            <a:custGeom>
              <a:avLst/>
              <a:gdLst/>
              <a:ahLst/>
              <a:cxnLst/>
              <a:rect l="l" t="t" r="r" b="b"/>
              <a:pathLst>
                <a:path w="2226310" h="979170">
                  <a:moveTo>
                    <a:pt x="385439" y="0"/>
                  </a:moveTo>
                  <a:lnTo>
                    <a:pt x="365991" y="0"/>
                  </a:lnTo>
                  <a:lnTo>
                    <a:pt x="364235" y="1524"/>
                  </a:lnTo>
                  <a:lnTo>
                    <a:pt x="326135" y="38100"/>
                  </a:lnTo>
                  <a:lnTo>
                    <a:pt x="288797" y="76962"/>
                  </a:lnTo>
                  <a:lnTo>
                    <a:pt x="253745" y="117348"/>
                  </a:lnTo>
                  <a:lnTo>
                    <a:pt x="220979" y="159258"/>
                  </a:lnTo>
                  <a:lnTo>
                    <a:pt x="189737" y="202692"/>
                  </a:lnTo>
                  <a:lnTo>
                    <a:pt x="160781" y="247650"/>
                  </a:lnTo>
                  <a:lnTo>
                    <a:pt x="134112" y="294894"/>
                  </a:lnTo>
                  <a:lnTo>
                    <a:pt x="109727" y="342900"/>
                  </a:lnTo>
                  <a:lnTo>
                    <a:pt x="87629" y="391668"/>
                  </a:lnTo>
                  <a:lnTo>
                    <a:pt x="67818" y="442722"/>
                  </a:lnTo>
                  <a:lnTo>
                    <a:pt x="50291" y="493776"/>
                  </a:lnTo>
                  <a:lnTo>
                    <a:pt x="35052" y="547116"/>
                  </a:lnTo>
                  <a:lnTo>
                    <a:pt x="22859" y="600456"/>
                  </a:lnTo>
                  <a:lnTo>
                    <a:pt x="12954" y="655320"/>
                  </a:lnTo>
                  <a:lnTo>
                    <a:pt x="6096" y="710946"/>
                  </a:lnTo>
                  <a:lnTo>
                    <a:pt x="1524" y="768096"/>
                  </a:lnTo>
                  <a:lnTo>
                    <a:pt x="0" y="825246"/>
                  </a:lnTo>
                  <a:lnTo>
                    <a:pt x="1524" y="882396"/>
                  </a:lnTo>
                  <a:lnTo>
                    <a:pt x="6096" y="938784"/>
                  </a:lnTo>
                  <a:lnTo>
                    <a:pt x="11075" y="979170"/>
                  </a:lnTo>
                  <a:lnTo>
                    <a:pt x="12954" y="979170"/>
                  </a:lnTo>
                  <a:lnTo>
                    <a:pt x="12954" y="824484"/>
                  </a:lnTo>
                  <a:lnTo>
                    <a:pt x="14478" y="768096"/>
                  </a:lnTo>
                  <a:lnTo>
                    <a:pt x="18287" y="712470"/>
                  </a:lnTo>
                  <a:lnTo>
                    <a:pt x="25146" y="657606"/>
                  </a:lnTo>
                  <a:lnTo>
                    <a:pt x="35052" y="602742"/>
                  </a:lnTo>
                  <a:lnTo>
                    <a:pt x="47244" y="550164"/>
                  </a:lnTo>
                  <a:lnTo>
                    <a:pt x="62483" y="497586"/>
                  </a:lnTo>
                  <a:lnTo>
                    <a:pt x="79247" y="446532"/>
                  </a:lnTo>
                  <a:lnTo>
                    <a:pt x="99059" y="396240"/>
                  </a:lnTo>
                  <a:lnTo>
                    <a:pt x="121157" y="347472"/>
                  </a:lnTo>
                  <a:lnTo>
                    <a:pt x="145541" y="300228"/>
                  </a:lnTo>
                  <a:lnTo>
                    <a:pt x="172212" y="254508"/>
                  </a:lnTo>
                  <a:lnTo>
                    <a:pt x="200406" y="209550"/>
                  </a:lnTo>
                  <a:lnTo>
                    <a:pt x="231647" y="166878"/>
                  </a:lnTo>
                  <a:lnTo>
                    <a:pt x="264413" y="124968"/>
                  </a:lnTo>
                  <a:lnTo>
                    <a:pt x="298703" y="85343"/>
                  </a:lnTo>
                  <a:lnTo>
                    <a:pt x="335279" y="47243"/>
                  </a:lnTo>
                  <a:lnTo>
                    <a:pt x="373379" y="10668"/>
                  </a:lnTo>
                  <a:lnTo>
                    <a:pt x="385439" y="0"/>
                  </a:lnTo>
                  <a:close/>
                </a:path>
                <a:path w="2226310" h="979170">
                  <a:moveTo>
                    <a:pt x="23526" y="979170"/>
                  </a:moveTo>
                  <a:lnTo>
                    <a:pt x="18287" y="937260"/>
                  </a:lnTo>
                  <a:lnTo>
                    <a:pt x="14478" y="881634"/>
                  </a:lnTo>
                  <a:lnTo>
                    <a:pt x="12954" y="824484"/>
                  </a:lnTo>
                  <a:lnTo>
                    <a:pt x="12954" y="979170"/>
                  </a:lnTo>
                  <a:lnTo>
                    <a:pt x="23526" y="979170"/>
                  </a:lnTo>
                  <a:close/>
                </a:path>
                <a:path w="2226310" h="979170">
                  <a:moveTo>
                    <a:pt x="2225801" y="824483"/>
                  </a:moveTo>
                  <a:lnTo>
                    <a:pt x="2224278" y="767333"/>
                  </a:lnTo>
                  <a:lnTo>
                    <a:pt x="2219706" y="710945"/>
                  </a:lnTo>
                  <a:lnTo>
                    <a:pt x="2212847" y="655319"/>
                  </a:lnTo>
                  <a:lnTo>
                    <a:pt x="2202942" y="600455"/>
                  </a:lnTo>
                  <a:lnTo>
                    <a:pt x="2190749" y="546353"/>
                  </a:lnTo>
                  <a:lnTo>
                    <a:pt x="2175510" y="493775"/>
                  </a:lnTo>
                  <a:lnTo>
                    <a:pt x="2157984" y="441959"/>
                  </a:lnTo>
                  <a:lnTo>
                    <a:pt x="2138172" y="391667"/>
                  </a:lnTo>
                  <a:lnTo>
                    <a:pt x="2116073" y="342137"/>
                  </a:lnTo>
                  <a:lnTo>
                    <a:pt x="2091690" y="294131"/>
                  </a:lnTo>
                  <a:lnTo>
                    <a:pt x="2064258" y="247649"/>
                  </a:lnTo>
                  <a:lnTo>
                    <a:pt x="2035301" y="202691"/>
                  </a:lnTo>
                  <a:lnTo>
                    <a:pt x="2004821" y="159257"/>
                  </a:lnTo>
                  <a:lnTo>
                    <a:pt x="1971294" y="116585"/>
                  </a:lnTo>
                  <a:lnTo>
                    <a:pt x="1936242" y="76199"/>
                  </a:lnTo>
                  <a:lnTo>
                    <a:pt x="1899666" y="38099"/>
                  </a:lnTo>
                  <a:lnTo>
                    <a:pt x="1860804" y="761"/>
                  </a:lnTo>
                  <a:lnTo>
                    <a:pt x="1859926" y="0"/>
                  </a:lnTo>
                  <a:lnTo>
                    <a:pt x="1840094" y="0"/>
                  </a:lnTo>
                  <a:lnTo>
                    <a:pt x="1852421" y="10667"/>
                  </a:lnTo>
                  <a:lnTo>
                    <a:pt x="1891283" y="47243"/>
                  </a:lnTo>
                  <a:lnTo>
                    <a:pt x="1927097" y="85343"/>
                  </a:lnTo>
                  <a:lnTo>
                    <a:pt x="1962149" y="124967"/>
                  </a:lnTo>
                  <a:lnTo>
                    <a:pt x="1994916" y="166877"/>
                  </a:lnTo>
                  <a:lnTo>
                    <a:pt x="2025395" y="210311"/>
                  </a:lnTo>
                  <a:lnTo>
                    <a:pt x="2053590" y="254507"/>
                  </a:lnTo>
                  <a:lnTo>
                    <a:pt x="2080259" y="300989"/>
                  </a:lnTo>
                  <a:lnTo>
                    <a:pt x="2104644" y="348233"/>
                  </a:lnTo>
                  <a:lnTo>
                    <a:pt x="2126742" y="397001"/>
                  </a:lnTo>
                  <a:lnTo>
                    <a:pt x="2146554" y="446531"/>
                  </a:lnTo>
                  <a:lnTo>
                    <a:pt x="2163318" y="497585"/>
                  </a:lnTo>
                  <a:lnTo>
                    <a:pt x="2178558" y="550163"/>
                  </a:lnTo>
                  <a:lnTo>
                    <a:pt x="2190749" y="603503"/>
                  </a:lnTo>
                  <a:lnTo>
                    <a:pt x="2200656" y="657605"/>
                  </a:lnTo>
                  <a:lnTo>
                    <a:pt x="2207513" y="712469"/>
                  </a:lnTo>
                  <a:lnTo>
                    <a:pt x="2211323" y="768095"/>
                  </a:lnTo>
                  <a:lnTo>
                    <a:pt x="2212847" y="825245"/>
                  </a:lnTo>
                  <a:lnTo>
                    <a:pt x="2212847" y="979170"/>
                  </a:lnTo>
                  <a:lnTo>
                    <a:pt x="2214726" y="979170"/>
                  </a:lnTo>
                  <a:lnTo>
                    <a:pt x="2219706" y="938784"/>
                  </a:lnTo>
                  <a:lnTo>
                    <a:pt x="2224278" y="882396"/>
                  </a:lnTo>
                  <a:lnTo>
                    <a:pt x="2225801" y="824483"/>
                  </a:lnTo>
                  <a:close/>
                </a:path>
                <a:path w="2226310" h="979170">
                  <a:moveTo>
                    <a:pt x="2212847" y="979170"/>
                  </a:moveTo>
                  <a:lnTo>
                    <a:pt x="2212847" y="825245"/>
                  </a:lnTo>
                  <a:lnTo>
                    <a:pt x="2211323" y="881634"/>
                  </a:lnTo>
                  <a:lnTo>
                    <a:pt x="2207513" y="937260"/>
                  </a:lnTo>
                  <a:lnTo>
                    <a:pt x="2202347" y="979170"/>
                  </a:lnTo>
                  <a:lnTo>
                    <a:pt x="2212847" y="9791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789423" y="3988561"/>
            <a:ext cx="1092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SI-SDM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605179" y="3394709"/>
            <a:ext cx="2204085" cy="958850"/>
            <a:chOff x="1605179" y="3394709"/>
            <a:chExt cx="2204085" cy="958850"/>
          </a:xfrm>
        </p:grpSpPr>
        <p:sp>
          <p:nvSpPr>
            <p:cNvPr id="13" name="object 13"/>
            <p:cNvSpPr/>
            <p:nvPr/>
          </p:nvSpPr>
          <p:spPr>
            <a:xfrm>
              <a:off x="1611021" y="3394709"/>
              <a:ext cx="2192020" cy="952500"/>
            </a:xfrm>
            <a:custGeom>
              <a:avLst/>
              <a:gdLst/>
              <a:ahLst/>
              <a:cxnLst/>
              <a:rect l="l" t="t" r="r" b="b"/>
              <a:pathLst>
                <a:path w="2192020" h="952500">
                  <a:moveTo>
                    <a:pt x="2191983" y="0"/>
                  </a:moveTo>
                  <a:lnTo>
                    <a:pt x="0" y="0"/>
                  </a:lnTo>
                  <a:lnTo>
                    <a:pt x="5223" y="34769"/>
                  </a:lnTo>
                  <a:lnTo>
                    <a:pt x="14075" y="80428"/>
                  </a:lnTo>
                  <a:lnTo>
                    <a:pt x="24780" y="125399"/>
                  </a:lnTo>
                  <a:lnTo>
                    <a:pt x="37296" y="169639"/>
                  </a:lnTo>
                  <a:lnTo>
                    <a:pt x="51582" y="213107"/>
                  </a:lnTo>
                  <a:lnTo>
                    <a:pt x="67595" y="255763"/>
                  </a:lnTo>
                  <a:lnTo>
                    <a:pt x="85295" y="297563"/>
                  </a:lnTo>
                  <a:lnTo>
                    <a:pt x="104639" y="338467"/>
                  </a:lnTo>
                  <a:lnTo>
                    <a:pt x="125586" y="378434"/>
                  </a:lnTo>
                  <a:lnTo>
                    <a:pt x="148095" y="417421"/>
                  </a:lnTo>
                  <a:lnTo>
                    <a:pt x="172123" y="455388"/>
                  </a:lnTo>
                  <a:lnTo>
                    <a:pt x="197629" y="492293"/>
                  </a:lnTo>
                  <a:lnTo>
                    <a:pt x="224572" y="528093"/>
                  </a:lnTo>
                  <a:lnTo>
                    <a:pt x="252909" y="562749"/>
                  </a:lnTo>
                  <a:lnTo>
                    <a:pt x="282598" y="596218"/>
                  </a:lnTo>
                  <a:lnTo>
                    <a:pt x="313600" y="628459"/>
                  </a:lnTo>
                  <a:lnTo>
                    <a:pt x="345871" y="659430"/>
                  </a:lnTo>
                  <a:lnTo>
                    <a:pt x="379370" y="689090"/>
                  </a:lnTo>
                  <a:lnTo>
                    <a:pt x="414055" y="717398"/>
                  </a:lnTo>
                  <a:lnTo>
                    <a:pt x="449885" y="744311"/>
                  </a:lnTo>
                  <a:lnTo>
                    <a:pt x="486818" y="769789"/>
                  </a:lnTo>
                  <a:lnTo>
                    <a:pt x="524812" y="793789"/>
                  </a:lnTo>
                  <a:lnTo>
                    <a:pt x="563826" y="816271"/>
                  </a:lnTo>
                  <a:lnTo>
                    <a:pt x="603818" y="837193"/>
                  </a:lnTo>
                  <a:lnTo>
                    <a:pt x="644746" y="856513"/>
                  </a:lnTo>
                  <a:lnTo>
                    <a:pt x="686569" y="874191"/>
                  </a:lnTo>
                  <a:lnTo>
                    <a:pt x="729245" y="890183"/>
                  </a:lnTo>
                  <a:lnTo>
                    <a:pt x="772733" y="904450"/>
                  </a:lnTo>
                  <a:lnTo>
                    <a:pt x="816990" y="916949"/>
                  </a:lnTo>
                  <a:lnTo>
                    <a:pt x="861975" y="927639"/>
                  </a:lnTo>
                  <a:lnTo>
                    <a:pt x="907647" y="936478"/>
                  </a:lnTo>
                  <a:lnTo>
                    <a:pt x="953963" y="943425"/>
                  </a:lnTo>
                  <a:lnTo>
                    <a:pt x="1000883" y="948439"/>
                  </a:lnTo>
                  <a:lnTo>
                    <a:pt x="1048364" y="951477"/>
                  </a:lnTo>
                  <a:lnTo>
                    <a:pt x="1096364" y="952500"/>
                  </a:lnTo>
                  <a:lnTo>
                    <a:pt x="1144363" y="951477"/>
                  </a:lnTo>
                  <a:lnTo>
                    <a:pt x="1191840" y="948439"/>
                  </a:lnTo>
                  <a:lnTo>
                    <a:pt x="1238752" y="943425"/>
                  </a:lnTo>
                  <a:lnTo>
                    <a:pt x="1285058" y="936478"/>
                  </a:lnTo>
                  <a:lnTo>
                    <a:pt x="1330717" y="927639"/>
                  </a:lnTo>
                  <a:lnTo>
                    <a:pt x="1375688" y="916949"/>
                  </a:lnTo>
                  <a:lnTo>
                    <a:pt x="1419928" y="904450"/>
                  </a:lnTo>
                  <a:lnTo>
                    <a:pt x="1463396" y="890183"/>
                  </a:lnTo>
                  <a:lnTo>
                    <a:pt x="1506051" y="874191"/>
                  </a:lnTo>
                  <a:lnTo>
                    <a:pt x="1547852" y="856513"/>
                  </a:lnTo>
                  <a:lnTo>
                    <a:pt x="1588756" y="837193"/>
                  </a:lnTo>
                  <a:lnTo>
                    <a:pt x="1628723" y="816271"/>
                  </a:lnTo>
                  <a:lnTo>
                    <a:pt x="1667710" y="793789"/>
                  </a:lnTo>
                  <a:lnTo>
                    <a:pt x="1705677" y="769789"/>
                  </a:lnTo>
                  <a:lnTo>
                    <a:pt x="1742581" y="744311"/>
                  </a:lnTo>
                  <a:lnTo>
                    <a:pt x="1778382" y="717398"/>
                  </a:lnTo>
                  <a:lnTo>
                    <a:pt x="1813038" y="689090"/>
                  </a:lnTo>
                  <a:lnTo>
                    <a:pt x="1846507" y="659430"/>
                  </a:lnTo>
                  <a:lnTo>
                    <a:pt x="1878748" y="628459"/>
                  </a:lnTo>
                  <a:lnTo>
                    <a:pt x="1909719" y="596218"/>
                  </a:lnTo>
                  <a:lnTo>
                    <a:pt x="1939379" y="562749"/>
                  </a:lnTo>
                  <a:lnTo>
                    <a:pt x="1967687" y="528093"/>
                  </a:lnTo>
                  <a:lnTo>
                    <a:pt x="1994600" y="492293"/>
                  </a:lnTo>
                  <a:lnTo>
                    <a:pt x="2020078" y="455388"/>
                  </a:lnTo>
                  <a:lnTo>
                    <a:pt x="2044078" y="417421"/>
                  </a:lnTo>
                  <a:lnTo>
                    <a:pt x="2066560" y="378434"/>
                  </a:lnTo>
                  <a:lnTo>
                    <a:pt x="2087482" y="338467"/>
                  </a:lnTo>
                  <a:lnTo>
                    <a:pt x="2106802" y="297563"/>
                  </a:lnTo>
                  <a:lnTo>
                    <a:pt x="2124479" y="255763"/>
                  </a:lnTo>
                  <a:lnTo>
                    <a:pt x="2140472" y="213107"/>
                  </a:lnTo>
                  <a:lnTo>
                    <a:pt x="2154739" y="169639"/>
                  </a:lnTo>
                  <a:lnTo>
                    <a:pt x="2167237" y="125399"/>
                  </a:lnTo>
                  <a:lnTo>
                    <a:pt x="2177927" y="80428"/>
                  </a:lnTo>
                  <a:lnTo>
                    <a:pt x="2186767" y="34769"/>
                  </a:lnTo>
                  <a:lnTo>
                    <a:pt x="2191983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05179" y="3394709"/>
              <a:ext cx="2204085" cy="958850"/>
            </a:xfrm>
            <a:custGeom>
              <a:avLst/>
              <a:gdLst/>
              <a:ahLst/>
              <a:cxnLst/>
              <a:rect l="l" t="t" r="r" b="b"/>
              <a:pathLst>
                <a:path w="2204085" h="958850">
                  <a:moveTo>
                    <a:pt x="2203651" y="0"/>
                  </a:moveTo>
                  <a:lnTo>
                    <a:pt x="2191271" y="0"/>
                  </a:lnTo>
                  <a:lnTo>
                    <a:pt x="2189580" y="13716"/>
                  </a:lnTo>
                  <a:lnTo>
                    <a:pt x="2179674" y="67818"/>
                  </a:lnTo>
                  <a:lnTo>
                    <a:pt x="2167482" y="121158"/>
                  </a:lnTo>
                  <a:lnTo>
                    <a:pt x="2152242" y="172974"/>
                  </a:lnTo>
                  <a:lnTo>
                    <a:pt x="2135478" y="224028"/>
                  </a:lnTo>
                  <a:lnTo>
                    <a:pt x="2115666" y="274320"/>
                  </a:lnTo>
                  <a:lnTo>
                    <a:pt x="2093568" y="323088"/>
                  </a:lnTo>
                  <a:lnTo>
                    <a:pt x="2069184" y="370332"/>
                  </a:lnTo>
                  <a:lnTo>
                    <a:pt x="2042514" y="416052"/>
                  </a:lnTo>
                  <a:lnTo>
                    <a:pt x="2014320" y="461010"/>
                  </a:lnTo>
                  <a:lnTo>
                    <a:pt x="1983078" y="504444"/>
                  </a:lnTo>
                  <a:lnTo>
                    <a:pt x="1951074" y="545592"/>
                  </a:lnTo>
                  <a:lnTo>
                    <a:pt x="1916022" y="585216"/>
                  </a:lnTo>
                  <a:lnTo>
                    <a:pt x="1879446" y="624078"/>
                  </a:lnTo>
                  <a:lnTo>
                    <a:pt x="1841346" y="659892"/>
                  </a:lnTo>
                  <a:lnTo>
                    <a:pt x="1801722" y="694944"/>
                  </a:lnTo>
                  <a:lnTo>
                    <a:pt x="1759812" y="727710"/>
                  </a:lnTo>
                  <a:lnTo>
                    <a:pt x="1717140" y="758190"/>
                  </a:lnTo>
                  <a:lnTo>
                    <a:pt x="1672182" y="786384"/>
                  </a:lnTo>
                  <a:lnTo>
                    <a:pt x="1626462" y="813054"/>
                  </a:lnTo>
                  <a:lnTo>
                    <a:pt x="1578456" y="837438"/>
                  </a:lnTo>
                  <a:lnTo>
                    <a:pt x="1529688" y="859536"/>
                  </a:lnTo>
                  <a:lnTo>
                    <a:pt x="1480158" y="879348"/>
                  </a:lnTo>
                  <a:lnTo>
                    <a:pt x="1429104" y="896112"/>
                  </a:lnTo>
                  <a:lnTo>
                    <a:pt x="1376526" y="911352"/>
                  </a:lnTo>
                  <a:lnTo>
                    <a:pt x="1323186" y="923544"/>
                  </a:lnTo>
                  <a:lnTo>
                    <a:pt x="1269084" y="933450"/>
                  </a:lnTo>
                  <a:lnTo>
                    <a:pt x="1214220" y="940308"/>
                  </a:lnTo>
                  <a:lnTo>
                    <a:pt x="1158594" y="944118"/>
                  </a:lnTo>
                  <a:lnTo>
                    <a:pt x="1101444" y="945642"/>
                  </a:lnTo>
                  <a:lnTo>
                    <a:pt x="1045056" y="944118"/>
                  </a:lnTo>
                  <a:lnTo>
                    <a:pt x="989430" y="940308"/>
                  </a:lnTo>
                  <a:lnTo>
                    <a:pt x="934566" y="933450"/>
                  </a:lnTo>
                  <a:lnTo>
                    <a:pt x="879702" y="923544"/>
                  </a:lnTo>
                  <a:lnTo>
                    <a:pt x="827124" y="911352"/>
                  </a:lnTo>
                  <a:lnTo>
                    <a:pt x="774546" y="896112"/>
                  </a:lnTo>
                  <a:lnTo>
                    <a:pt x="723492" y="879348"/>
                  </a:lnTo>
                  <a:lnTo>
                    <a:pt x="673200" y="859536"/>
                  </a:lnTo>
                  <a:lnTo>
                    <a:pt x="624432" y="837438"/>
                  </a:lnTo>
                  <a:lnTo>
                    <a:pt x="577188" y="813054"/>
                  </a:lnTo>
                  <a:lnTo>
                    <a:pt x="531468" y="786384"/>
                  </a:lnTo>
                  <a:lnTo>
                    <a:pt x="486510" y="758190"/>
                  </a:lnTo>
                  <a:lnTo>
                    <a:pt x="443838" y="726948"/>
                  </a:lnTo>
                  <a:lnTo>
                    <a:pt x="401928" y="694944"/>
                  </a:lnTo>
                  <a:lnTo>
                    <a:pt x="362304" y="659892"/>
                  </a:lnTo>
                  <a:lnTo>
                    <a:pt x="324204" y="623316"/>
                  </a:lnTo>
                  <a:lnTo>
                    <a:pt x="287628" y="585216"/>
                  </a:lnTo>
                  <a:lnTo>
                    <a:pt x="252576" y="545592"/>
                  </a:lnTo>
                  <a:lnTo>
                    <a:pt x="220572" y="503682"/>
                  </a:lnTo>
                  <a:lnTo>
                    <a:pt x="189330" y="461010"/>
                  </a:lnTo>
                  <a:lnTo>
                    <a:pt x="161136" y="416052"/>
                  </a:lnTo>
                  <a:lnTo>
                    <a:pt x="134466" y="370332"/>
                  </a:lnTo>
                  <a:lnTo>
                    <a:pt x="110082" y="322326"/>
                  </a:lnTo>
                  <a:lnTo>
                    <a:pt x="87984" y="273558"/>
                  </a:lnTo>
                  <a:lnTo>
                    <a:pt x="68172" y="224028"/>
                  </a:lnTo>
                  <a:lnTo>
                    <a:pt x="51408" y="172974"/>
                  </a:lnTo>
                  <a:lnTo>
                    <a:pt x="36168" y="120396"/>
                  </a:lnTo>
                  <a:lnTo>
                    <a:pt x="23976" y="67056"/>
                  </a:lnTo>
                  <a:lnTo>
                    <a:pt x="14070" y="12954"/>
                  </a:lnTo>
                  <a:lnTo>
                    <a:pt x="12451" y="0"/>
                  </a:lnTo>
                  <a:lnTo>
                    <a:pt x="0" y="0"/>
                  </a:lnTo>
                  <a:lnTo>
                    <a:pt x="11784" y="70104"/>
                  </a:lnTo>
                  <a:lnTo>
                    <a:pt x="23976" y="124206"/>
                  </a:lnTo>
                  <a:lnTo>
                    <a:pt x="39216" y="176784"/>
                  </a:lnTo>
                  <a:lnTo>
                    <a:pt x="56742" y="228600"/>
                  </a:lnTo>
                  <a:lnTo>
                    <a:pt x="76554" y="278892"/>
                  </a:lnTo>
                  <a:lnTo>
                    <a:pt x="98652" y="328422"/>
                  </a:lnTo>
                  <a:lnTo>
                    <a:pt x="123036" y="376428"/>
                  </a:lnTo>
                  <a:lnTo>
                    <a:pt x="150468" y="422910"/>
                  </a:lnTo>
                  <a:lnTo>
                    <a:pt x="179424" y="467868"/>
                  </a:lnTo>
                  <a:lnTo>
                    <a:pt x="209904" y="512064"/>
                  </a:lnTo>
                  <a:lnTo>
                    <a:pt x="243432" y="553974"/>
                  </a:lnTo>
                  <a:lnTo>
                    <a:pt x="278484" y="594360"/>
                  </a:lnTo>
                  <a:lnTo>
                    <a:pt x="315060" y="632460"/>
                  </a:lnTo>
                  <a:lnTo>
                    <a:pt x="353922" y="669798"/>
                  </a:lnTo>
                  <a:lnTo>
                    <a:pt x="394308" y="704850"/>
                  </a:lnTo>
                  <a:lnTo>
                    <a:pt x="436218" y="737616"/>
                  </a:lnTo>
                  <a:lnTo>
                    <a:pt x="479652" y="768858"/>
                  </a:lnTo>
                  <a:lnTo>
                    <a:pt x="524610" y="797814"/>
                  </a:lnTo>
                  <a:lnTo>
                    <a:pt x="571854" y="824484"/>
                  </a:lnTo>
                  <a:lnTo>
                    <a:pt x="619860" y="848868"/>
                  </a:lnTo>
                  <a:lnTo>
                    <a:pt x="668628" y="870966"/>
                  </a:lnTo>
                  <a:lnTo>
                    <a:pt x="719682" y="890778"/>
                  </a:lnTo>
                  <a:lnTo>
                    <a:pt x="770736" y="908304"/>
                  </a:lnTo>
                  <a:lnTo>
                    <a:pt x="824076" y="923544"/>
                  </a:lnTo>
                  <a:lnTo>
                    <a:pt x="877416" y="935736"/>
                  </a:lnTo>
                  <a:lnTo>
                    <a:pt x="932280" y="945642"/>
                  </a:lnTo>
                  <a:lnTo>
                    <a:pt x="987906" y="952500"/>
                  </a:lnTo>
                  <a:lnTo>
                    <a:pt x="1045056" y="957072"/>
                  </a:lnTo>
                  <a:lnTo>
                    <a:pt x="1102206" y="958596"/>
                  </a:lnTo>
                  <a:lnTo>
                    <a:pt x="1159356" y="957072"/>
                  </a:lnTo>
                  <a:lnTo>
                    <a:pt x="1215744" y="952500"/>
                  </a:lnTo>
                  <a:lnTo>
                    <a:pt x="1271370" y="945642"/>
                  </a:lnTo>
                  <a:lnTo>
                    <a:pt x="1326234" y="935736"/>
                  </a:lnTo>
                  <a:lnTo>
                    <a:pt x="1380336" y="923544"/>
                  </a:lnTo>
                  <a:lnTo>
                    <a:pt x="1432914" y="908304"/>
                  </a:lnTo>
                  <a:lnTo>
                    <a:pt x="1484730" y="890778"/>
                  </a:lnTo>
                  <a:lnTo>
                    <a:pt x="1535022" y="870966"/>
                  </a:lnTo>
                  <a:lnTo>
                    <a:pt x="1584552" y="848868"/>
                  </a:lnTo>
                  <a:lnTo>
                    <a:pt x="1632558" y="824484"/>
                  </a:lnTo>
                  <a:lnTo>
                    <a:pt x="1679040" y="797052"/>
                  </a:lnTo>
                  <a:lnTo>
                    <a:pt x="1723998" y="768096"/>
                  </a:lnTo>
                  <a:lnTo>
                    <a:pt x="1768194" y="737616"/>
                  </a:lnTo>
                  <a:lnTo>
                    <a:pt x="1810104" y="704088"/>
                  </a:lnTo>
                  <a:lnTo>
                    <a:pt x="1850490" y="669036"/>
                  </a:lnTo>
                  <a:lnTo>
                    <a:pt x="1888590" y="632460"/>
                  </a:lnTo>
                  <a:lnTo>
                    <a:pt x="1925928" y="593598"/>
                  </a:lnTo>
                  <a:lnTo>
                    <a:pt x="1960980" y="553212"/>
                  </a:lnTo>
                  <a:lnTo>
                    <a:pt x="1993746" y="511302"/>
                  </a:lnTo>
                  <a:lnTo>
                    <a:pt x="2024988" y="467868"/>
                  </a:lnTo>
                  <a:lnTo>
                    <a:pt x="2053944" y="422910"/>
                  </a:lnTo>
                  <a:lnTo>
                    <a:pt x="2080614" y="376428"/>
                  </a:lnTo>
                  <a:lnTo>
                    <a:pt x="2104998" y="328422"/>
                  </a:lnTo>
                  <a:lnTo>
                    <a:pt x="2127096" y="278892"/>
                  </a:lnTo>
                  <a:lnTo>
                    <a:pt x="2146908" y="228600"/>
                  </a:lnTo>
                  <a:lnTo>
                    <a:pt x="2164434" y="176784"/>
                  </a:lnTo>
                  <a:lnTo>
                    <a:pt x="2179674" y="123444"/>
                  </a:lnTo>
                  <a:lnTo>
                    <a:pt x="2191866" y="70104"/>
                  </a:lnTo>
                  <a:lnTo>
                    <a:pt x="2201772" y="15240"/>
                  </a:lnTo>
                  <a:lnTo>
                    <a:pt x="22036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995170" y="2582671"/>
            <a:ext cx="142367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6225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Didapatnya:</a:t>
            </a:r>
            <a:endParaRPr sz="1200">
              <a:latin typeface="Arial"/>
              <a:cs typeface="Arial"/>
            </a:endParaRPr>
          </a:p>
          <a:p>
            <a:pPr marL="340995" indent="-55244">
              <a:lnSpc>
                <a:spcPct val="100000"/>
              </a:lnSpc>
              <a:buSzPct val="91666"/>
              <a:buFont typeface="Arial"/>
              <a:buChar char="•"/>
              <a:tabLst>
                <a:tab pos="341630" algn="l"/>
              </a:tabLst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Perekrutan</a:t>
            </a:r>
            <a:endParaRPr sz="1200">
              <a:latin typeface="Arial"/>
              <a:cs typeface="Arial"/>
            </a:endParaRPr>
          </a:p>
          <a:p>
            <a:pPr marL="475615" lvl="1" indent="-54610">
              <a:lnSpc>
                <a:spcPct val="100000"/>
              </a:lnSpc>
              <a:buSzPct val="91666"/>
              <a:buFont typeface="Arial"/>
              <a:buChar char="•"/>
              <a:tabLst>
                <a:tab pos="476250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Seleksi</a:t>
            </a:r>
            <a:endParaRPr sz="1200">
              <a:latin typeface="Arial"/>
              <a:cs typeface="Arial"/>
            </a:endParaRPr>
          </a:p>
          <a:p>
            <a:pPr marL="285750" indent="-54610">
              <a:lnSpc>
                <a:spcPct val="100000"/>
              </a:lnSpc>
              <a:buSzPct val="91666"/>
              <a:buFont typeface="Arial"/>
              <a:buChar char="•"/>
              <a:tabLst>
                <a:tab pos="286385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Penempatan</a:t>
            </a:r>
            <a:endParaRPr sz="1200">
              <a:latin typeface="Arial"/>
              <a:cs typeface="Arial"/>
            </a:endParaRPr>
          </a:p>
          <a:p>
            <a:pPr marL="357505" lvl="1" indent="-54610">
              <a:lnSpc>
                <a:spcPct val="100000"/>
              </a:lnSpc>
              <a:buSzPct val="91666"/>
              <a:buFont typeface="Arial"/>
              <a:buChar char="•"/>
              <a:tabLst>
                <a:tab pos="358140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peramalan</a:t>
            </a:r>
            <a:endParaRPr sz="1200">
              <a:latin typeface="Arial"/>
              <a:cs typeface="Arial"/>
            </a:endParaRPr>
          </a:p>
          <a:p>
            <a:pPr marL="75565" indent="-54610">
              <a:lnSpc>
                <a:spcPct val="100000"/>
              </a:lnSpc>
              <a:buSzPct val="91666"/>
              <a:buFont typeface="Arial"/>
              <a:buChar char="•"/>
              <a:tabLst>
                <a:tab pos="76200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Perancanaan</a:t>
            </a:r>
            <a:r>
              <a:rPr sz="12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SDM</a:t>
            </a:r>
            <a:endParaRPr sz="1200">
              <a:latin typeface="Arial"/>
              <a:cs typeface="Arial"/>
            </a:endParaRPr>
          </a:p>
          <a:p>
            <a:pPr marL="66675" indent="-54610">
              <a:lnSpc>
                <a:spcPct val="100000"/>
              </a:lnSpc>
              <a:buSzPct val="91666"/>
              <a:buFont typeface="Arial"/>
              <a:buChar char="•"/>
              <a:tabLst>
                <a:tab pos="67310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Perencanaan</a:t>
            </a:r>
            <a:r>
              <a:rPr sz="12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Karir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80757" y="2376932"/>
            <a:ext cx="123380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Pemeliharaan:</a:t>
            </a:r>
            <a:endParaRPr sz="1200">
              <a:latin typeface="Arial"/>
              <a:cs typeface="Arial"/>
            </a:endParaRPr>
          </a:p>
          <a:p>
            <a:pPr marL="190500" indent="-54610">
              <a:lnSpc>
                <a:spcPct val="100000"/>
              </a:lnSpc>
              <a:buSzPct val="91666"/>
              <a:buFont typeface="Arial"/>
              <a:buChar char="•"/>
              <a:tabLst>
                <a:tab pos="191135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Kompensasi</a:t>
            </a:r>
            <a:endParaRPr sz="1200">
              <a:latin typeface="Arial"/>
              <a:cs typeface="Arial"/>
            </a:endParaRPr>
          </a:p>
          <a:p>
            <a:pPr marL="283210" lvl="1" indent="-54610">
              <a:lnSpc>
                <a:spcPct val="100000"/>
              </a:lnSpc>
              <a:buSzPct val="91666"/>
              <a:buFont typeface="Arial"/>
              <a:buChar char="•"/>
              <a:tabLst>
                <a:tab pos="283210" algn="l"/>
              </a:tabLst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Ganti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rugi</a:t>
            </a:r>
            <a:endParaRPr sz="1200">
              <a:latin typeface="Arial"/>
              <a:cs typeface="Arial"/>
            </a:endParaRPr>
          </a:p>
          <a:p>
            <a:pPr marL="200025" indent="-54610">
              <a:lnSpc>
                <a:spcPct val="100000"/>
              </a:lnSpc>
              <a:buSzPct val="91666"/>
              <a:buFont typeface="Arial"/>
              <a:buChar char="•"/>
              <a:tabLst>
                <a:tab pos="200660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Keuntungan</a:t>
            </a:r>
            <a:endParaRPr sz="1200">
              <a:latin typeface="Arial"/>
              <a:cs typeface="Arial"/>
            </a:endParaRPr>
          </a:p>
          <a:p>
            <a:pPr marL="304800" lvl="1" indent="-54610">
              <a:lnSpc>
                <a:spcPct val="100000"/>
              </a:lnSpc>
              <a:buSzPct val="91666"/>
              <a:buFont typeface="Arial"/>
              <a:buChar char="•"/>
              <a:tabLst>
                <a:tab pos="305435" algn="l"/>
              </a:tabLst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Pelatihan</a:t>
            </a:r>
            <a:endParaRPr sz="1200">
              <a:latin typeface="Arial"/>
              <a:cs typeface="Arial"/>
            </a:endParaRPr>
          </a:p>
          <a:p>
            <a:pPr marL="78105" indent="-55244">
              <a:lnSpc>
                <a:spcPct val="100000"/>
              </a:lnSpc>
              <a:buSzPct val="91666"/>
              <a:buFont typeface="Arial"/>
              <a:buChar char="•"/>
              <a:tabLst>
                <a:tab pos="78740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Keselamatan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endParaRPr sz="1200">
              <a:latin typeface="Arial"/>
              <a:cs typeface="Arial"/>
            </a:endParaRPr>
          </a:p>
          <a:p>
            <a:pPr marL="258445" lvl="1" indent="-54610">
              <a:lnSpc>
                <a:spcPct val="100000"/>
              </a:lnSpc>
              <a:buSzPct val="91666"/>
              <a:buFont typeface="Arial"/>
              <a:buChar char="•"/>
              <a:tabLst>
                <a:tab pos="259079" algn="l"/>
              </a:tabLst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Kesehatan</a:t>
            </a:r>
            <a:endParaRPr sz="1200">
              <a:latin typeface="Arial"/>
              <a:cs typeface="Arial"/>
            </a:endParaRPr>
          </a:p>
          <a:p>
            <a:pPr marL="66675" indent="-54610">
              <a:lnSpc>
                <a:spcPct val="100000"/>
              </a:lnSpc>
              <a:buSzPct val="91666"/>
              <a:buFont typeface="Arial"/>
              <a:buChar char="•"/>
              <a:tabLst>
                <a:tab pos="67310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Hubungan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kerja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26941" y="3635502"/>
            <a:ext cx="847725" cy="348615"/>
          </a:xfrm>
          <a:custGeom>
            <a:avLst/>
            <a:gdLst/>
            <a:ahLst/>
            <a:cxnLst/>
            <a:rect l="l" t="t" r="r" b="b"/>
            <a:pathLst>
              <a:path w="847725" h="348614">
                <a:moveTo>
                  <a:pt x="751332" y="294132"/>
                </a:moveTo>
                <a:lnTo>
                  <a:pt x="744266" y="264608"/>
                </a:lnTo>
                <a:lnTo>
                  <a:pt x="17525" y="0"/>
                </a:lnTo>
                <a:lnTo>
                  <a:pt x="0" y="48006"/>
                </a:lnTo>
                <a:lnTo>
                  <a:pt x="726980" y="311955"/>
                </a:lnTo>
                <a:lnTo>
                  <a:pt x="751332" y="294132"/>
                </a:lnTo>
                <a:close/>
              </a:path>
              <a:path w="847725" h="348614">
                <a:moveTo>
                  <a:pt x="760476" y="338922"/>
                </a:moveTo>
                <a:lnTo>
                  <a:pt x="760476" y="270510"/>
                </a:lnTo>
                <a:lnTo>
                  <a:pt x="742950" y="317753"/>
                </a:lnTo>
                <a:lnTo>
                  <a:pt x="726980" y="311955"/>
                </a:lnTo>
                <a:lnTo>
                  <a:pt x="677418" y="348234"/>
                </a:lnTo>
                <a:lnTo>
                  <a:pt x="760476" y="338922"/>
                </a:lnTo>
                <a:close/>
              </a:path>
              <a:path w="847725" h="348614">
                <a:moveTo>
                  <a:pt x="751332" y="295159"/>
                </a:moveTo>
                <a:lnTo>
                  <a:pt x="751332" y="294132"/>
                </a:lnTo>
                <a:lnTo>
                  <a:pt x="726980" y="311955"/>
                </a:lnTo>
                <a:lnTo>
                  <a:pt x="742950" y="317753"/>
                </a:lnTo>
                <a:lnTo>
                  <a:pt x="751332" y="295159"/>
                </a:lnTo>
                <a:close/>
              </a:path>
              <a:path w="847725" h="348614">
                <a:moveTo>
                  <a:pt x="847344" y="329184"/>
                </a:moveTo>
                <a:lnTo>
                  <a:pt x="729996" y="204977"/>
                </a:lnTo>
                <a:lnTo>
                  <a:pt x="744266" y="264608"/>
                </a:lnTo>
                <a:lnTo>
                  <a:pt x="760476" y="270510"/>
                </a:lnTo>
                <a:lnTo>
                  <a:pt x="760476" y="338922"/>
                </a:lnTo>
                <a:lnTo>
                  <a:pt x="847344" y="329184"/>
                </a:lnTo>
                <a:close/>
              </a:path>
              <a:path w="847725" h="348614">
                <a:moveTo>
                  <a:pt x="760476" y="270510"/>
                </a:moveTo>
                <a:lnTo>
                  <a:pt x="744266" y="264608"/>
                </a:lnTo>
                <a:lnTo>
                  <a:pt x="751332" y="294132"/>
                </a:lnTo>
                <a:lnTo>
                  <a:pt x="751332" y="295159"/>
                </a:lnTo>
                <a:lnTo>
                  <a:pt x="760476" y="270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271014" y="5150611"/>
            <a:ext cx="1024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Pemanfaatan: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68971" y="5036311"/>
            <a:ext cx="1085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31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Evaluasi</a:t>
            </a:r>
            <a:endParaRPr sz="1200">
              <a:latin typeface="Arial"/>
              <a:cs typeface="Arial"/>
            </a:endParaRPr>
          </a:p>
          <a:p>
            <a:pPr marL="66675" indent="-54610">
              <a:lnSpc>
                <a:spcPct val="100000"/>
              </a:lnSpc>
              <a:buSzPct val="91666"/>
              <a:buFont typeface="Arial"/>
              <a:buChar char="•"/>
              <a:tabLst>
                <a:tab pos="67310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Riset</a:t>
            </a:r>
            <a:r>
              <a:rPr sz="12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personil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57200" y="5353050"/>
            <a:ext cx="9144000" cy="979169"/>
            <a:chOff x="457200" y="5353050"/>
            <a:chExt cx="9144000" cy="979169"/>
          </a:xfrm>
        </p:grpSpPr>
        <p:sp>
          <p:nvSpPr>
            <p:cNvPr id="21" name="object 21"/>
            <p:cNvSpPr/>
            <p:nvPr/>
          </p:nvSpPr>
          <p:spPr>
            <a:xfrm>
              <a:off x="457200" y="5353050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70">
                  <a:moveTo>
                    <a:pt x="9144000" y="979170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7200" y="5353050"/>
              <a:ext cx="3509010" cy="979169"/>
            </a:xfrm>
            <a:custGeom>
              <a:avLst/>
              <a:gdLst/>
              <a:ahLst/>
              <a:cxnLst/>
              <a:rect l="l" t="t" r="r" b="b"/>
              <a:pathLst>
                <a:path w="3509010" h="979169">
                  <a:moveTo>
                    <a:pt x="1204137" y="0"/>
                  </a:moveTo>
                  <a:lnTo>
                    <a:pt x="0" y="0"/>
                  </a:lnTo>
                  <a:lnTo>
                    <a:pt x="0" y="979170"/>
                  </a:lnTo>
                  <a:lnTo>
                    <a:pt x="1143000" y="979170"/>
                  </a:lnTo>
                  <a:lnTo>
                    <a:pt x="1143000" y="364236"/>
                  </a:lnTo>
                  <a:lnTo>
                    <a:pt x="1143986" y="317031"/>
                  </a:lnTo>
                  <a:lnTo>
                    <a:pt x="1146921" y="270313"/>
                  </a:lnTo>
                  <a:lnTo>
                    <a:pt x="1151765" y="224117"/>
                  </a:lnTo>
                  <a:lnTo>
                    <a:pt x="1158482" y="178480"/>
                  </a:lnTo>
                  <a:lnTo>
                    <a:pt x="1167032" y="133439"/>
                  </a:lnTo>
                  <a:lnTo>
                    <a:pt x="1177379" y="89031"/>
                  </a:lnTo>
                  <a:lnTo>
                    <a:pt x="1189483" y="45293"/>
                  </a:lnTo>
                  <a:lnTo>
                    <a:pt x="1203307" y="2261"/>
                  </a:lnTo>
                  <a:lnTo>
                    <a:pt x="1204137" y="0"/>
                  </a:lnTo>
                  <a:close/>
                </a:path>
                <a:path w="3509010" h="979169">
                  <a:moveTo>
                    <a:pt x="1328432" y="979170"/>
                  </a:moveTo>
                  <a:lnTo>
                    <a:pt x="1296897" y="928950"/>
                  </a:lnTo>
                  <a:lnTo>
                    <a:pt x="1275043" y="890032"/>
                  </a:lnTo>
                  <a:lnTo>
                    <a:pt x="1254720" y="850224"/>
                  </a:lnTo>
                  <a:lnTo>
                    <a:pt x="1235963" y="809565"/>
                  </a:lnTo>
                  <a:lnTo>
                    <a:pt x="1218813" y="768091"/>
                  </a:lnTo>
                  <a:lnTo>
                    <a:pt x="1203307" y="725838"/>
                  </a:lnTo>
                  <a:lnTo>
                    <a:pt x="1189483" y="682844"/>
                  </a:lnTo>
                  <a:lnTo>
                    <a:pt x="1177379" y="639146"/>
                  </a:lnTo>
                  <a:lnTo>
                    <a:pt x="1167032" y="594781"/>
                  </a:lnTo>
                  <a:lnTo>
                    <a:pt x="1158482" y="549785"/>
                  </a:lnTo>
                  <a:lnTo>
                    <a:pt x="1151765" y="504195"/>
                  </a:lnTo>
                  <a:lnTo>
                    <a:pt x="1146921" y="458049"/>
                  </a:lnTo>
                  <a:lnTo>
                    <a:pt x="1143986" y="411384"/>
                  </a:lnTo>
                  <a:lnTo>
                    <a:pt x="1143000" y="364236"/>
                  </a:lnTo>
                  <a:lnTo>
                    <a:pt x="1143000" y="979170"/>
                  </a:lnTo>
                  <a:lnTo>
                    <a:pt x="1328432" y="979170"/>
                  </a:lnTo>
                  <a:close/>
                </a:path>
                <a:path w="3509010" h="979169">
                  <a:moveTo>
                    <a:pt x="3509009" y="364236"/>
                  </a:moveTo>
                  <a:lnTo>
                    <a:pt x="3508023" y="317031"/>
                  </a:lnTo>
                  <a:lnTo>
                    <a:pt x="3505088" y="270313"/>
                  </a:lnTo>
                  <a:lnTo>
                    <a:pt x="3500244" y="224117"/>
                  </a:lnTo>
                  <a:lnTo>
                    <a:pt x="3493528" y="178480"/>
                  </a:lnTo>
                  <a:lnTo>
                    <a:pt x="3484978" y="133439"/>
                  </a:lnTo>
                  <a:lnTo>
                    <a:pt x="3474633" y="89031"/>
                  </a:lnTo>
                  <a:lnTo>
                    <a:pt x="3462530" y="45293"/>
                  </a:lnTo>
                  <a:lnTo>
                    <a:pt x="3448708" y="2261"/>
                  </a:lnTo>
                  <a:lnTo>
                    <a:pt x="3447879" y="0"/>
                  </a:lnTo>
                  <a:lnTo>
                    <a:pt x="1204137" y="0"/>
                  </a:lnTo>
                  <a:lnTo>
                    <a:pt x="3323612" y="979170"/>
                  </a:lnTo>
                  <a:lnTo>
                    <a:pt x="3331799" y="966942"/>
                  </a:lnTo>
                  <a:lnTo>
                    <a:pt x="3355138" y="928950"/>
                  </a:lnTo>
                  <a:lnTo>
                    <a:pt x="3376986" y="890032"/>
                  </a:lnTo>
                  <a:lnTo>
                    <a:pt x="3397305" y="850224"/>
                  </a:lnTo>
                  <a:lnTo>
                    <a:pt x="3416057" y="809565"/>
                  </a:lnTo>
                  <a:lnTo>
                    <a:pt x="3433204" y="768091"/>
                  </a:lnTo>
                  <a:lnTo>
                    <a:pt x="3448708" y="725838"/>
                  </a:lnTo>
                  <a:lnTo>
                    <a:pt x="3462530" y="682844"/>
                  </a:lnTo>
                  <a:lnTo>
                    <a:pt x="3474633" y="639146"/>
                  </a:lnTo>
                  <a:lnTo>
                    <a:pt x="3484978" y="594781"/>
                  </a:lnTo>
                  <a:lnTo>
                    <a:pt x="3493528" y="549785"/>
                  </a:lnTo>
                  <a:lnTo>
                    <a:pt x="3500244" y="504195"/>
                  </a:lnTo>
                  <a:lnTo>
                    <a:pt x="3505088" y="458049"/>
                  </a:lnTo>
                  <a:lnTo>
                    <a:pt x="3508023" y="411384"/>
                  </a:lnTo>
                  <a:lnTo>
                    <a:pt x="3509009" y="364236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94103" y="5353050"/>
              <a:ext cx="2378710" cy="979169"/>
            </a:xfrm>
            <a:custGeom>
              <a:avLst/>
              <a:gdLst/>
              <a:ahLst/>
              <a:cxnLst/>
              <a:rect l="l" t="t" r="r" b="b"/>
              <a:pathLst>
                <a:path w="2378710" h="979169">
                  <a:moveTo>
                    <a:pt x="74642" y="0"/>
                  </a:moveTo>
                  <a:lnTo>
                    <a:pt x="61120" y="0"/>
                  </a:lnTo>
                  <a:lnTo>
                    <a:pt x="53340" y="22098"/>
                  </a:lnTo>
                  <a:lnTo>
                    <a:pt x="37338" y="76200"/>
                  </a:lnTo>
                  <a:lnTo>
                    <a:pt x="24384" y="131825"/>
                  </a:lnTo>
                  <a:lnTo>
                    <a:pt x="13715" y="188975"/>
                  </a:lnTo>
                  <a:lnTo>
                    <a:pt x="6096" y="246125"/>
                  </a:lnTo>
                  <a:lnTo>
                    <a:pt x="1524" y="304800"/>
                  </a:lnTo>
                  <a:lnTo>
                    <a:pt x="0" y="364236"/>
                  </a:lnTo>
                  <a:lnTo>
                    <a:pt x="1524" y="423672"/>
                  </a:lnTo>
                  <a:lnTo>
                    <a:pt x="6096" y="481584"/>
                  </a:lnTo>
                  <a:lnTo>
                    <a:pt x="12954" y="533704"/>
                  </a:lnTo>
                  <a:lnTo>
                    <a:pt x="12954" y="334517"/>
                  </a:lnTo>
                  <a:lnTo>
                    <a:pt x="14478" y="305562"/>
                  </a:lnTo>
                  <a:lnTo>
                    <a:pt x="19050" y="247650"/>
                  </a:lnTo>
                  <a:lnTo>
                    <a:pt x="26670" y="190500"/>
                  </a:lnTo>
                  <a:lnTo>
                    <a:pt x="36576" y="134112"/>
                  </a:lnTo>
                  <a:lnTo>
                    <a:pt x="49529" y="79248"/>
                  </a:lnTo>
                  <a:lnTo>
                    <a:pt x="65532" y="25146"/>
                  </a:lnTo>
                  <a:lnTo>
                    <a:pt x="74642" y="0"/>
                  </a:lnTo>
                  <a:close/>
                </a:path>
                <a:path w="2378710" h="979169">
                  <a:moveTo>
                    <a:pt x="199643" y="979170"/>
                  </a:moveTo>
                  <a:lnTo>
                    <a:pt x="154685" y="906017"/>
                  </a:lnTo>
                  <a:lnTo>
                    <a:pt x="128778" y="857250"/>
                  </a:lnTo>
                  <a:lnTo>
                    <a:pt x="105156" y="806958"/>
                  </a:lnTo>
                  <a:lnTo>
                    <a:pt x="83820" y="755141"/>
                  </a:lnTo>
                  <a:lnTo>
                    <a:pt x="65532" y="702563"/>
                  </a:lnTo>
                  <a:lnTo>
                    <a:pt x="49529" y="648462"/>
                  </a:lnTo>
                  <a:lnTo>
                    <a:pt x="36576" y="592836"/>
                  </a:lnTo>
                  <a:lnTo>
                    <a:pt x="26670" y="537210"/>
                  </a:lnTo>
                  <a:lnTo>
                    <a:pt x="19050" y="480060"/>
                  </a:lnTo>
                  <a:lnTo>
                    <a:pt x="14478" y="422148"/>
                  </a:lnTo>
                  <a:lnTo>
                    <a:pt x="12954" y="393191"/>
                  </a:lnTo>
                  <a:lnTo>
                    <a:pt x="12954" y="533704"/>
                  </a:lnTo>
                  <a:lnTo>
                    <a:pt x="24384" y="595884"/>
                  </a:lnTo>
                  <a:lnTo>
                    <a:pt x="37338" y="651510"/>
                  </a:lnTo>
                  <a:lnTo>
                    <a:pt x="53340" y="706374"/>
                  </a:lnTo>
                  <a:lnTo>
                    <a:pt x="72390" y="759713"/>
                  </a:lnTo>
                  <a:lnTo>
                    <a:pt x="93726" y="812291"/>
                  </a:lnTo>
                  <a:lnTo>
                    <a:pt x="117347" y="863346"/>
                  </a:lnTo>
                  <a:lnTo>
                    <a:pt x="144018" y="912876"/>
                  </a:lnTo>
                  <a:lnTo>
                    <a:pt x="172212" y="960882"/>
                  </a:lnTo>
                  <a:lnTo>
                    <a:pt x="184503" y="979170"/>
                  </a:lnTo>
                  <a:lnTo>
                    <a:pt x="199643" y="979170"/>
                  </a:lnTo>
                  <a:close/>
                </a:path>
                <a:path w="2378710" h="979169">
                  <a:moveTo>
                    <a:pt x="2365247" y="533019"/>
                  </a:moveTo>
                  <a:lnTo>
                    <a:pt x="2365247" y="393191"/>
                  </a:lnTo>
                  <a:lnTo>
                    <a:pt x="2363723" y="422910"/>
                  </a:lnTo>
                  <a:lnTo>
                    <a:pt x="2359151" y="480822"/>
                  </a:lnTo>
                  <a:lnTo>
                    <a:pt x="2352293" y="537210"/>
                  </a:lnTo>
                  <a:lnTo>
                    <a:pt x="2341626" y="593598"/>
                  </a:lnTo>
                  <a:lnTo>
                    <a:pt x="2328672" y="648462"/>
                  </a:lnTo>
                  <a:lnTo>
                    <a:pt x="2312670" y="702563"/>
                  </a:lnTo>
                  <a:lnTo>
                    <a:pt x="2294382" y="755141"/>
                  </a:lnTo>
                  <a:lnTo>
                    <a:pt x="2273046" y="806958"/>
                  </a:lnTo>
                  <a:lnTo>
                    <a:pt x="2249424" y="857250"/>
                  </a:lnTo>
                  <a:lnTo>
                    <a:pt x="2223516" y="906779"/>
                  </a:lnTo>
                  <a:lnTo>
                    <a:pt x="2195322" y="954024"/>
                  </a:lnTo>
                  <a:lnTo>
                    <a:pt x="2178832" y="979170"/>
                  </a:lnTo>
                  <a:lnTo>
                    <a:pt x="2193997" y="979170"/>
                  </a:lnTo>
                  <a:lnTo>
                    <a:pt x="2234946" y="912113"/>
                  </a:lnTo>
                  <a:lnTo>
                    <a:pt x="2260854" y="862584"/>
                  </a:lnTo>
                  <a:lnTo>
                    <a:pt x="2284476" y="811529"/>
                  </a:lnTo>
                  <a:lnTo>
                    <a:pt x="2305812" y="759713"/>
                  </a:lnTo>
                  <a:lnTo>
                    <a:pt x="2324862" y="706374"/>
                  </a:lnTo>
                  <a:lnTo>
                    <a:pt x="2340864" y="651510"/>
                  </a:lnTo>
                  <a:lnTo>
                    <a:pt x="2353818" y="595884"/>
                  </a:lnTo>
                  <a:lnTo>
                    <a:pt x="2364485" y="538734"/>
                  </a:lnTo>
                  <a:lnTo>
                    <a:pt x="2365247" y="533019"/>
                  </a:lnTo>
                  <a:close/>
                </a:path>
                <a:path w="2378710" h="979169">
                  <a:moveTo>
                    <a:pt x="2378201" y="363474"/>
                  </a:moveTo>
                  <a:lnTo>
                    <a:pt x="2376678" y="304800"/>
                  </a:lnTo>
                  <a:lnTo>
                    <a:pt x="2372105" y="246125"/>
                  </a:lnTo>
                  <a:lnTo>
                    <a:pt x="2364485" y="188213"/>
                  </a:lnTo>
                  <a:lnTo>
                    <a:pt x="2353817" y="131825"/>
                  </a:lnTo>
                  <a:lnTo>
                    <a:pt x="2340863" y="76200"/>
                  </a:lnTo>
                  <a:lnTo>
                    <a:pt x="2324861" y="21336"/>
                  </a:lnTo>
                  <a:lnTo>
                    <a:pt x="2317241" y="0"/>
                  </a:lnTo>
                  <a:lnTo>
                    <a:pt x="2303787" y="0"/>
                  </a:lnTo>
                  <a:lnTo>
                    <a:pt x="2312669" y="25908"/>
                  </a:lnTo>
                  <a:lnTo>
                    <a:pt x="2328671" y="80010"/>
                  </a:lnTo>
                  <a:lnTo>
                    <a:pt x="2341625" y="134874"/>
                  </a:lnTo>
                  <a:lnTo>
                    <a:pt x="2352293" y="190500"/>
                  </a:lnTo>
                  <a:lnTo>
                    <a:pt x="2359151" y="247650"/>
                  </a:lnTo>
                  <a:lnTo>
                    <a:pt x="2363723" y="305562"/>
                  </a:lnTo>
                  <a:lnTo>
                    <a:pt x="2365247" y="334517"/>
                  </a:lnTo>
                  <a:lnTo>
                    <a:pt x="2365247" y="533019"/>
                  </a:lnTo>
                  <a:lnTo>
                    <a:pt x="2372105" y="481584"/>
                  </a:lnTo>
                  <a:lnTo>
                    <a:pt x="2376678" y="422910"/>
                  </a:lnTo>
                  <a:lnTo>
                    <a:pt x="2378201" y="3634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290826" y="5333492"/>
            <a:ext cx="11334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 indent="-54610">
              <a:lnSpc>
                <a:spcPct val="100000"/>
              </a:lnSpc>
              <a:spcBef>
                <a:spcPts val="100"/>
              </a:spcBef>
              <a:buSzPct val="91666"/>
              <a:buFont typeface="Arial"/>
              <a:buChar char="•"/>
              <a:tabLst>
                <a:tab pos="67310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Penempatan</a:t>
            </a:r>
            <a:endParaRPr sz="1200">
              <a:latin typeface="Arial"/>
              <a:cs typeface="Arial"/>
            </a:endParaRPr>
          </a:p>
          <a:p>
            <a:pPr marL="36830" marR="123825" indent="21590">
              <a:lnSpc>
                <a:spcPct val="100000"/>
              </a:lnSpc>
              <a:buSzPct val="91666"/>
              <a:buFont typeface="Arial"/>
              <a:buChar char="•"/>
              <a:tabLst>
                <a:tab pos="113664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Pembinaan  Ketera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ilan</a:t>
            </a:r>
            <a:endParaRPr sz="1200">
              <a:latin typeface="Arial"/>
              <a:cs typeface="Arial"/>
            </a:endParaRPr>
          </a:p>
          <a:p>
            <a:pPr marL="629285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kinerja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57200" y="5353050"/>
            <a:ext cx="8544560" cy="979169"/>
            <a:chOff x="457200" y="5353050"/>
            <a:chExt cx="8544560" cy="979169"/>
          </a:xfrm>
        </p:grpSpPr>
        <p:sp>
          <p:nvSpPr>
            <p:cNvPr id="26" name="object 26"/>
            <p:cNvSpPr/>
            <p:nvPr/>
          </p:nvSpPr>
          <p:spPr>
            <a:xfrm>
              <a:off x="457200" y="5353050"/>
              <a:ext cx="8538210" cy="979169"/>
            </a:xfrm>
            <a:custGeom>
              <a:avLst/>
              <a:gdLst/>
              <a:ahLst/>
              <a:cxnLst/>
              <a:rect l="l" t="t" r="r" b="b"/>
              <a:pathLst>
                <a:path w="8538210" h="979170">
                  <a:moveTo>
                    <a:pt x="6198797" y="0"/>
                  </a:moveTo>
                  <a:lnTo>
                    <a:pt x="0" y="0"/>
                  </a:lnTo>
                  <a:lnTo>
                    <a:pt x="0" y="979170"/>
                  </a:lnTo>
                  <a:lnTo>
                    <a:pt x="6172200" y="979170"/>
                  </a:lnTo>
                  <a:lnTo>
                    <a:pt x="6172200" y="249936"/>
                  </a:lnTo>
                  <a:lnTo>
                    <a:pt x="6173186" y="201140"/>
                  </a:lnTo>
                  <a:lnTo>
                    <a:pt x="6176121" y="152848"/>
                  </a:lnTo>
                  <a:lnTo>
                    <a:pt x="6180965" y="105098"/>
                  </a:lnTo>
                  <a:lnTo>
                    <a:pt x="6187682" y="57928"/>
                  </a:lnTo>
                  <a:lnTo>
                    <a:pt x="6196232" y="11376"/>
                  </a:lnTo>
                  <a:lnTo>
                    <a:pt x="6198797" y="0"/>
                  </a:lnTo>
                  <a:close/>
                </a:path>
                <a:path w="8538210" h="979170">
                  <a:moveTo>
                    <a:pt x="6423995" y="979170"/>
                  </a:moveTo>
                  <a:lnTo>
                    <a:pt x="6400458" y="948330"/>
                  </a:lnTo>
                  <a:lnTo>
                    <a:pt x="6374243" y="911103"/>
                  </a:lnTo>
                  <a:lnTo>
                    <a:pt x="6349443" y="872842"/>
                  </a:lnTo>
                  <a:lnTo>
                    <a:pt x="6326097" y="833585"/>
                  </a:lnTo>
                  <a:lnTo>
                    <a:pt x="6304243" y="793370"/>
                  </a:lnTo>
                  <a:lnTo>
                    <a:pt x="6283920" y="752236"/>
                  </a:lnTo>
                  <a:lnTo>
                    <a:pt x="6265164" y="710219"/>
                  </a:lnTo>
                  <a:lnTo>
                    <a:pt x="6248013" y="667359"/>
                  </a:lnTo>
                  <a:lnTo>
                    <a:pt x="6232507" y="623693"/>
                  </a:lnTo>
                  <a:lnTo>
                    <a:pt x="6218683" y="579260"/>
                  </a:lnTo>
                  <a:lnTo>
                    <a:pt x="6206579" y="534098"/>
                  </a:lnTo>
                  <a:lnTo>
                    <a:pt x="6196232" y="488244"/>
                  </a:lnTo>
                  <a:lnTo>
                    <a:pt x="6187682" y="441736"/>
                  </a:lnTo>
                  <a:lnTo>
                    <a:pt x="6180965" y="394614"/>
                  </a:lnTo>
                  <a:lnTo>
                    <a:pt x="6176121" y="346914"/>
                  </a:lnTo>
                  <a:lnTo>
                    <a:pt x="6173186" y="298675"/>
                  </a:lnTo>
                  <a:lnTo>
                    <a:pt x="6172200" y="249936"/>
                  </a:lnTo>
                  <a:lnTo>
                    <a:pt x="6172200" y="979170"/>
                  </a:lnTo>
                  <a:lnTo>
                    <a:pt x="6423995" y="979170"/>
                  </a:lnTo>
                  <a:close/>
                </a:path>
                <a:path w="8538210" h="979170">
                  <a:moveTo>
                    <a:pt x="8538210" y="249936"/>
                  </a:moveTo>
                  <a:lnTo>
                    <a:pt x="8537223" y="201140"/>
                  </a:lnTo>
                  <a:lnTo>
                    <a:pt x="8534288" y="152848"/>
                  </a:lnTo>
                  <a:lnTo>
                    <a:pt x="8529444" y="105098"/>
                  </a:lnTo>
                  <a:lnTo>
                    <a:pt x="8522728" y="57928"/>
                  </a:lnTo>
                  <a:lnTo>
                    <a:pt x="8514178" y="11376"/>
                  </a:lnTo>
                  <a:lnTo>
                    <a:pt x="8511614" y="0"/>
                  </a:lnTo>
                  <a:lnTo>
                    <a:pt x="6198797" y="0"/>
                  </a:lnTo>
                  <a:lnTo>
                    <a:pt x="8286471" y="979170"/>
                  </a:lnTo>
                  <a:lnTo>
                    <a:pt x="8310000" y="948330"/>
                  </a:lnTo>
                  <a:lnTo>
                    <a:pt x="8336207" y="911103"/>
                  </a:lnTo>
                  <a:lnTo>
                    <a:pt x="8360999" y="872842"/>
                  </a:lnTo>
                  <a:lnTo>
                    <a:pt x="8384338" y="833585"/>
                  </a:lnTo>
                  <a:lnTo>
                    <a:pt x="8406186" y="793370"/>
                  </a:lnTo>
                  <a:lnTo>
                    <a:pt x="8426505" y="752236"/>
                  </a:lnTo>
                  <a:lnTo>
                    <a:pt x="8445257" y="710219"/>
                  </a:lnTo>
                  <a:lnTo>
                    <a:pt x="8462404" y="667359"/>
                  </a:lnTo>
                  <a:lnTo>
                    <a:pt x="8477908" y="623693"/>
                  </a:lnTo>
                  <a:lnTo>
                    <a:pt x="8491730" y="579260"/>
                  </a:lnTo>
                  <a:lnTo>
                    <a:pt x="8503833" y="534098"/>
                  </a:lnTo>
                  <a:lnTo>
                    <a:pt x="8514178" y="488244"/>
                  </a:lnTo>
                  <a:lnTo>
                    <a:pt x="8522728" y="441736"/>
                  </a:lnTo>
                  <a:lnTo>
                    <a:pt x="8529444" y="394614"/>
                  </a:lnTo>
                  <a:lnTo>
                    <a:pt x="8534288" y="346914"/>
                  </a:lnTo>
                  <a:lnTo>
                    <a:pt x="8537223" y="298675"/>
                  </a:lnTo>
                  <a:lnTo>
                    <a:pt x="8538210" y="249936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23303" y="5353050"/>
              <a:ext cx="2378710" cy="979169"/>
            </a:xfrm>
            <a:custGeom>
              <a:avLst/>
              <a:gdLst/>
              <a:ahLst/>
              <a:cxnLst/>
              <a:rect l="l" t="t" r="r" b="b"/>
              <a:pathLst>
                <a:path w="2378709" h="979170">
                  <a:moveTo>
                    <a:pt x="39376" y="0"/>
                  </a:moveTo>
                  <a:lnTo>
                    <a:pt x="26629" y="0"/>
                  </a:lnTo>
                  <a:lnTo>
                    <a:pt x="24384" y="9905"/>
                  </a:lnTo>
                  <a:lnTo>
                    <a:pt x="13716" y="68579"/>
                  </a:lnTo>
                  <a:lnTo>
                    <a:pt x="6096" y="128015"/>
                  </a:lnTo>
                  <a:lnTo>
                    <a:pt x="1524" y="188213"/>
                  </a:lnTo>
                  <a:lnTo>
                    <a:pt x="0" y="249936"/>
                  </a:lnTo>
                  <a:lnTo>
                    <a:pt x="1524" y="310896"/>
                  </a:lnTo>
                  <a:lnTo>
                    <a:pt x="6096" y="371094"/>
                  </a:lnTo>
                  <a:lnTo>
                    <a:pt x="12953" y="424586"/>
                  </a:lnTo>
                  <a:lnTo>
                    <a:pt x="12953" y="219455"/>
                  </a:lnTo>
                  <a:lnTo>
                    <a:pt x="14477" y="188975"/>
                  </a:lnTo>
                  <a:lnTo>
                    <a:pt x="19050" y="129539"/>
                  </a:lnTo>
                  <a:lnTo>
                    <a:pt x="26670" y="70103"/>
                  </a:lnTo>
                  <a:lnTo>
                    <a:pt x="36575" y="12191"/>
                  </a:lnTo>
                  <a:lnTo>
                    <a:pt x="39376" y="0"/>
                  </a:lnTo>
                  <a:close/>
                </a:path>
                <a:path w="2378709" h="979170">
                  <a:moveTo>
                    <a:pt x="266673" y="979170"/>
                  </a:moveTo>
                  <a:lnTo>
                    <a:pt x="213360" y="907541"/>
                  </a:lnTo>
                  <a:lnTo>
                    <a:pt x="182879" y="859536"/>
                  </a:lnTo>
                  <a:lnTo>
                    <a:pt x="154686" y="810005"/>
                  </a:lnTo>
                  <a:lnTo>
                    <a:pt x="128777" y="759713"/>
                  </a:lnTo>
                  <a:lnTo>
                    <a:pt x="105155" y="707136"/>
                  </a:lnTo>
                  <a:lnTo>
                    <a:pt x="83820" y="653796"/>
                  </a:lnTo>
                  <a:lnTo>
                    <a:pt x="65531" y="598932"/>
                  </a:lnTo>
                  <a:lnTo>
                    <a:pt x="49529" y="543305"/>
                  </a:lnTo>
                  <a:lnTo>
                    <a:pt x="36575" y="486917"/>
                  </a:lnTo>
                  <a:lnTo>
                    <a:pt x="26670" y="428244"/>
                  </a:lnTo>
                  <a:lnTo>
                    <a:pt x="19050" y="369570"/>
                  </a:lnTo>
                  <a:lnTo>
                    <a:pt x="14477" y="310134"/>
                  </a:lnTo>
                  <a:lnTo>
                    <a:pt x="12953" y="279653"/>
                  </a:lnTo>
                  <a:lnTo>
                    <a:pt x="12953" y="424586"/>
                  </a:lnTo>
                  <a:lnTo>
                    <a:pt x="24384" y="489203"/>
                  </a:lnTo>
                  <a:lnTo>
                    <a:pt x="37338" y="547115"/>
                  </a:lnTo>
                  <a:lnTo>
                    <a:pt x="53340" y="603503"/>
                  </a:lnTo>
                  <a:lnTo>
                    <a:pt x="72390" y="658367"/>
                  </a:lnTo>
                  <a:lnTo>
                    <a:pt x="93725" y="712470"/>
                  </a:lnTo>
                  <a:lnTo>
                    <a:pt x="117348" y="765048"/>
                  </a:lnTo>
                  <a:lnTo>
                    <a:pt x="144018" y="816863"/>
                  </a:lnTo>
                  <a:lnTo>
                    <a:pt x="172212" y="866394"/>
                  </a:lnTo>
                  <a:lnTo>
                    <a:pt x="203453" y="914400"/>
                  </a:lnTo>
                  <a:lnTo>
                    <a:pt x="236220" y="960882"/>
                  </a:lnTo>
                  <a:lnTo>
                    <a:pt x="250788" y="979170"/>
                  </a:lnTo>
                  <a:lnTo>
                    <a:pt x="266673" y="979170"/>
                  </a:lnTo>
                  <a:close/>
                </a:path>
                <a:path w="2378709" h="979170">
                  <a:moveTo>
                    <a:pt x="2365248" y="424586"/>
                  </a:moveTo>
                  <a:lnTo>
                    <a:pt x="2365248" y="280415"/>
                  </a:lnTo>
                  <a:lnTo>
                    <a:pt x="2363724" y="310134"/>
                  </a:lnTo>
                  <a:lnTo>
                    <a:pt x="2359152" y="370332"/>
                  </a:lnTo>
                  <a:lnTo>
                    <a:pt x="2352294" y="429005"/>
                  </a:lnTo>
                  <a:lnTo>
                    <a:pt x="2341626" y="486917"/>
                  </a:lnTo>
                  <a:lnTo>
                    <a:pt x="2328672" y="544067"/>
                  </a:lnTo>
                  <a:lnTo>
                    <a:pt x="2312670" y="599694"/>
                  </a:lnTo>
                  <a:lnTo>
                    <a:pt x="2294381" y="654558"/>
                  </a:lnTo>
                  <a:lnTo>
                    <a:pt x="2273046" y="707898"/>
                  </a:lnTo>
                  <a:lnTo>
                    <a:pt x="2249424" y="759713"/>
                  </a:lnTo>
                  <a:lnTo>
                    <a:pt x="2223516" y="810767"/>
                  </a:lnTo>
                  <a:lnTo>
                    <a:pt x="2195322" y="859536"/>
                  </a:lnTo>
                  <a:lnTo>
                    <a:pt x="2164842" y="907541"/>
                  </a:lnTo>
                  <a:lnTo>
                    <a:pt x="2132076" y="953262"/>
                  </a:lnTo>
                  <a:lnTo>
                    <a:pt x="2111876" y="979170"/>
                  </a:lnTo>
                  <a:lnTo>
                    <a:pt x="2127723" y="979170"/>
                  </a:lnTo>
                  <a:lnTo>
                    <a:pt x="2175510" y="914400"/>
                  </a:lnTo>
                  <a:lnTo>
                    <a:pt x="2205990" y="866394"/>
                  </a:lnTo>
                  <a:lnTo>
                    <a:pt x="2234946" y="816101"/>
                  </a:lnTo>
                  <a:lnTo>
                    <a:pt x="2260854" y="765048"/>
                  </a:lnTo>
                  <a:lnTo>
                    <a:pt x="2284476" y="712470"/>
                  </a:lnTo>
                  <a:lnTo>
                    <a:pt x="2305812" y="658367"/>
                  </a:lnTo>
                  <a:lnTo>
                    <a:pt x="2324862" y="602741"/>
                  </a:lnTo>
                  <a:lnTo>
                    <a:pt x="2340864" y="546353"/>
                  </a:lnTo>
                  <a:lnTo>
                    <a:pt x="2353818" y="489203"/>
                  </a:lnTo>
                  <a:lnTo>
                    <a:pt x="2364486" y="430529"/>
                  </a:lnTo>
                  <a:lnTo>
                    <a:pt x="2365248" y="424586"/>
                  </a:lnTo>
                  <a:close/>
                </a:path>
                <a:path w="2378709" h="979170">
                  <a:moveTo>
                    <a:pt x="2378202" y="249174"/>
                  </a:moveTo>
                  <a:lnTo>
                    <a:pt x="2376678" y="188213"/>
                  </a:lnTo>
                  <a:lnTo>
                    <a:pt x="2372105" y="128015"/>
                  </a:lnTo>
                  <a:lnTo>
                    <a:pt x="2364486" y="68579"/>
                  </a:lnTo>
                  <a:lnTo>
                    <a:pt x="2353818" y="9905"/>
                  </a:lnTo>
                  <a:lnTo>
                    <a:pt x="2351602" y="0"/>
                  </a:lnTo>
                  <a:lnTo>
                    <a:pt x="2338689" y="0"/>
                  </a:lnTo>
                  <a:lnTo>
                    <a:pt x="2341626" y="12953"/>
                  </a:lnTo>
                  <a:lnTo>
                    <a:pt x="2352294" y="70865"/>
                  </a:lnTo>
                  <a:lnTo>
                    <a:pt x="2359152" y="129539"/>
                  </a:lnTo>
                  <a:lnTo>
                    <a:pt x="2363724" y="188975"/>
                  </a:lnTo>
                  <a:lnTo>
                    <a:pt x="2365248" y="219455"/>
                  </a:lnTo>
                  <a:lnTo>
                    <a:pt x="2365248" y="424586"/>
                  </a:lnTo>
                  <a:lnTo>
                    <a:pt x="2372105" y="371094"/>
                  </a:lnTo>
                  <a:lnTo>
                    <a:pt x="2376678" y="310896"/>
                  </a:lnTo>
                  <a:lnTo>
                    <a:pt x="2378202" y="2491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146290" y="5402071"/>
            <a:ext cx="13366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 indent="-54610">
              <a:lnSpc>
                <a:spcPct val="100000"/>
              </a:lnSpc>
              <a:spcBef>
                <a:spcPts val="100"/>
              </a:spcBef>
              <a:buSzPct val="91666"/>
              <a:buFont typeface="Arial"/>
              <a:buChar char="•"/>
              <a:tabLst>
                <a:tab pos="67310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Analisis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ekonomi</a:t>
            </a:r>
            <a:endParaRPr sz="1200">
              <a:latin typeface="Arial"/>
              <a:cs typeface="Arial"/>
            </a:endParaRPr>
          </a:p>
          <a:p>
            <a:pPr marL="61594" marR="5080" lvl="1" indent="93980">
              <a:lnSpc>
                <a:spcPct val="100000"/>
              </a:lnSpc>
              <a:buSzPct val="91666"/>
              <a:buFont typeface="Arial"/>
              <a:buChar char="•"/>
              <a:tabLst>
                <a:tab pos="210820" algn="l"/>
              </a:tabLst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Analisis SDM  Penilaian</a:t>
            </a:r>
            <a:r>
              <a:rPr sz="12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Potensi</a:t>
            </a:r>
            <a:endParaRPr sz="1200">
              <a:latin typeface="Arial"/>
              <a:cs typeface="Arial"/>
            </a:endParaRPr>
          </a:p>
          <a:p>
            <a:pPr marL="739775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SDM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57200" y="5353050"/>
            <a:ext cx="9144000" cy="1962150"/>
            <a:chOff x="457200" y="5353050"/>
            <a:chExt cx="9144000" cy="1962150"/>
          </a:xfrm>
        </p:grpSpPr>
        <p:sp>
          <p:nvSpPr>
            <p:cNvPr id="30" name="object 30"/>
            <p:cNvSpPr/>
            <p:nvPr/>
          </p:nvSpPr>
          <p:spPr>
            <a:xfrm>
              <a:off x="3826360" y="5353050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79" h="2539">
                  <a:moveTo>
                    <a:pt x="4721" y="0"/>
                  </a:moveTo>
                  <a:lnTo>
                    <a:pt x="0" y="0"/>
                  </a:lnTo>
                  <a:lnTo>
                    <a:pt x="1927" y="2286"/>
                  </a:lnTo>
                  <a:lnTo>
                    <a:pt x="4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7200" y="6332219"/>
              <a:ext cx="9144000" cy="982980"/>
            </a:xfrm>
            <a:custGeom>
              <a:avLst/>
              <a:gdLst/>
              <a:ahLst/>
              <a:cxnLst/>
              <a:rect l="l" t="t" r="r" b="b"/>
              <a:pathLst>
                <a:path w="9144000" h="982979">
                  <a:moveTo>
                    <a:pt x="9144000" y="982980"/>
                  </a:moveTo>
                  <a:lnTo>
                    <a:pt x="9144000" y="0"/>
                  </a:lnTo>
                  <a:lnTo>
                    <a:pt x="3323612" y="0"/>
                  </a:lnTo>
                  <a:lnTo>
                    <a:pt x="3307007" y="24802"/>
                  </a:lnTo>
                  <a:lnTo>
                    <a:pt x="3280800" y="60831"/>
                  </a:lnTo>
                  <a:lnTo>
                    <a:pt x="3253216" y="95825"/>
                  </a:lnTo>
                  <a:lnTo>
                    <a:pt x="3224294" y="129744"/>
                  </a:lnTo>
                  <a:lnTo>
                    <a:pt x="3194071" y="162553"/>
                  </a:lnTo>
                  <a:lnTo>
                    <a:pt x="3162585" y="194214"/>
                  </a:lnTo>
                  <a:lnTo>
                    <a:pt x="3129875" y="224691"/>
                  </a:lnTo>
                  <a:lnTo>
                    <a:pt x="3095979" y="253947"/>
                  </a:lnTo>
                  <a:lnTo>
                    <a:pt x="3060935" y="281944"/>
                  </a:lnTo>
                  <a:lnTo>
                    <a:pt x="3024780" y="308646"/>
                  </a:lnTo>
                  <a:lnTo>
                    <a:pt x="2987553" y="334016"/>
                  </a:lnTo>
                  <a:lnTo>
                    <a:pt x="2949292" y="358017"/>
                  </a:lnTo>
                  <a:lnTo>
                    <a:pt x="2910035" y="380611"/>
                  </a:lnTo>
                  <a:lnTo>
                    <a:pt x="2869820" y="401763"/>
                  </a:lnTo>
                  <a:lnTo>
                    <a:pt x="2828686" y="421435"/>
                  </a:lnTo>
                  <a:lnTo>
                    <a:pt x="2786669" y="439590"/>
                  </a:lnTo>
                  <a:lnTo>
                    <a:pt x="2743809" y="456191"/>
                  </a:lnTo>
                  <a:lnTo>
                    <a:pt x="2700143" y="471202"/>
                  </a:lnTo>
                  <a:lnTo>
                    <a:pt x="2655710" y="484585"/>
                  </a:lnTo>
                  <a:lnTo>
                    <a:pt x="2610548" y="496303"/>
                  </a:lnTo>
                  <a:lnTo>
                    <a:pt x="2564694" y="506320"/>
                  </a:lnTo>
                  <a:lnTo>
                    <a:pt x="2518186" y="514599"/>
                  </a:lnTo>
                  <a:lnTo>
                    <a:pt x="2471064" y="521102"/>
                  </a:lnTo>
                  <a:lnTo>
                    <a:pt x="2423364" y="525793"/>
                  </a:lnTo>
                  <a:lnTo>
                    <a:pt x="2375125" y="528634"/>
                  </a:lnTo>
                  <a:lnTo>
                    <a:pt x="2326386" y="529589"/>
                  </a:lnTo>
                  <a:lnTo>
                    <a:pt x="2277590" y="528634"/>
                  </a:lnTo>
                  <a:lnTo>
                    <a:pt x="2229298" y="525793"/>
                  </a:lnTo>
                  <a:lnTo>
                    <a:pt x="2181548" y="521102"/>
                  </a:lnTo>
                  <a:lnTo>
                    <a:pt x="2134378" y="514599"/>
                  </a:lnTo>
                  <a:lnTo>
                    <a:pt x="2087826" y="506320"/>
                  </a:lnTo>
                  <a:lnTo>
                    <a:pt x="2041929" y="496303"/>
                  </a:lnTo>
                  <a:lnTo>
                    <a:pt x="1996727" y="484585"/>
                  </a:lnTo>
                  <a:lnTo>
                    <a:pt x="1952256" y="471202"/>
                  </a:lnTo>
                  <a:lnTo>
                    <a:pt x="1908555" y="456191"/>
                  </a:lnTo>
                  <a:lnTo>
                    <a:pt x="1865661" y="439590"/>
                  </a:lnTo>
                  <a:lnTo>
                    <a:pt x="1823614" y="421435"/>
                  </a:lnTo>
                  <a:lnTo>
                    <a:pt x="1782450" y="401763"/>
                  </a:lnTo>
                  <a:lnTo>
                    <a:pt x="1742208" y="380611"/>
                  </a:lnTo>
                  <a:lnTo>
                    <a:pt x="1702926" y="358017"/>
                  </a:lnTo>
                  <a:lnTo>
                    <a:pt x="1664642" y="334016"/>
                  </a:lnTo>
                  <a:lnTo>
                    <a:pt x="1627394" y="308646"/>
                  </a:lnTo>
                  <a:lnTo>
                    <a:pt x="1591219" y="281944"/>
                  </a:lnTo>
                  <a:lnTo>
                    <a:pt x="1556157" y="253947"/>
                  </a:lnTo>
                  <a:lnTo>
                    <a:pt x="1522244" y="224691"/>
                  </a:lnTo>
                  <a:lnTo>
                    <a:pt x="1489519" y="194214"/>
                  </a:lnTo>
                  <a:lnTo>
                    <a:pt x="1458020" y="162553"/>
                  </a:lnTo>
                  <a:lnTo>
                    <a:pt x="1427785" y="129744"/>
                  </a:lnTo>
                  <a:lnTo>
                    <a:pt x="1398852" y="95825"/>
                  </a:lnTo>
                  <a:lnTo>
                    <a:pt x="1371258" y="60831"/>
                  </a:lnTo>
                  <a:lnTo>
                    <a:pt x="1345043" y="24802"/>
                  </a:lnTo>
                  <a:lnTo>
                    <a:pt x="1328432" y="0"/>
                  </a:lnTo>
                  <a:lnTo>
                    <a:pt x="0" y="0"/>
                  </a:lnTo>
                  <a:lnTo>
                    <a:pt x="0" y="982980"/>
                  </a:lnTo>
                  <a:lnTo>
                    <a:pt x="9144000" y="98298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78607" y="6332219"/>
              <a:ext cx="2009775" cy="535940"/>
            </a:xfrm>
            <a:custGeom>
              <a:avLst/>
              <a:gdLst/>
              <a:ahLst/>
              <a:cxnLst/>
              <a:rect l="l" t="t" r="r" b="b"/>
              <a:pathLst>
                <a:path w="2009775" h="535940">
                  <a:moveTo>
                    <a:pt x="2009493" y="0"/>
                  </a:moveTo>
                  <a:lnTo>
                    <a:pt x="1994328" y="0"/>
                  </a:lnTo>
                  <a:lnTo>
                    <a:pt x="1980338" y="21335"/>
                  </a:lnTo>
                  <a:lnTo>
                    <a:pt x="1947572" y="65531"/>
                  </a:lnTo>
                  <a:lnTo>
                    <a:pt x="1912520" y="108965"/>
                  </a:lnTo>
                  <a:lnTo>
                    <a:pt x="1875182" y="150113"/>
                  </a:lnTo>
                  <a:lnTo>
                    <a:pt x="1836320" y="189737"/>
                  </a:lnTo>
                  <a:lnTo>
                    <a:pt x="1795934" y="227075"/>
                  </a:lnTo>
                  <a:lnTo>
                    <a:pt x="1752500" y="262889"/>
                  </a:lnTo>
                  <a:lnTo>
                    <a:pt x="1708304" y="297179"/>
                  </a:lnTo>
                  <a:lnTo>
                    <a:pt x="1662584" y="328422"/>
                  </a:lnTo>
                  <a:lnTo>
                    <a:pt x="1614578" y="358139"/>
                  </a:lnTo>
                  <a:lnTo>
                    <a:pt x="1565048" y="385572"/>
                  </a:lnTo>
                  <a:lnTo>
                    <a:pt x="1514756" y="410718"/>
                  </a:lnTo>
                  <a:lnTo>
                    <a:pt x="1462178" y="433577"/>
                  </a:lnTo>
                  <a:lnTo>
                    <a:pt x="1408838" y="454151"/>
                  </a:lnTo>
                  <a:lnTo>
                    <a:pt x="1354736" y="471677"/>
                  </a:lnTo>
                  <a:lnTo>
                    <a:pt x="1298348" y="486918"/>
                  </a:lnTo>
                  <a:lnTo>
                    <a:pt x="1241960" y="499872"/>
                  </a:lnTo>
                  <a:lnTo>
                    <a:pt x="1184048" y="509777"/>
                  </a:lnTo>
                  <a:lnTo>
                    <a:pt x="1124612" y="517398"/>
                  </a:lnTo>
                  <a:lnTo>
                    <a:pt x="1065176" y="521207"/>
                  </a:lnTo>
                  <a:lnTo>
                    <a:pt x="1004216" y="522731"/>
                  </a:lnTo>
                  <a:lnTo>
                    <a:pt x="944018" y="521207"/>
                  </a:lnTo>
                  <a:lnTo>
                    <a:pt x="884582" y="517398"/>
                  </a:lnTo>
                  <a:lnTo>
                    <a:pt x="825146" y="509777"/>
                  </a:lnTo>
                  <a:lnTo>
                    <a:pt x="767234" y="499872"/>
                  </a:lnTo>
                  <a:lnTo>
                    <a:pt x="710846" y="486918"/>
                  </a:lnTo>
                  <a:lnTo>
                    <a:pt x="654458" y="471677"/>
                  </a:lnTo>
                  <a:lnTo>
                    <a:pt x="599594" y="454151"/>
                  </a:lnTo>
                  <a:lnTo>
                    <a:pt x="546254" y="433577"/>
                  </a:lnTo>
                  <a:lnTo>
                    <a:pt x="494438" y="410718"/>
                  </a:lnTo>
                  <a:lnTo>
                    <a:pt x="443384" y="385572"/>
                  </a:lnTo>
                  <a:lnTo>
                    <a:pt x="394616" y="358139"/>
                  </a:lnTo>
                  <a:lnTo>
                    <a:pt x="346610" y="328422"/>
                  </a:lnTo>
                  <a:lnTo>
                    <a:pt x="300890" y="296418"/>
                  </a:lnTo>
                  <a:lnTo>
                    <a:pt x="255932" y="262889"/>
                  </a:lnTo>
                  <a:lnTo>
                    <a:pt x="213260" y="227075"/>
                  </a:lnTo>
                  <a:lnTo>
                    <a:pt x="172874" y="189737"/>
                  </a:lnTo>
                  <a:lnTo>
                    <a:pt x="134012" y="150113"/>
                  </a:lnTo>
                  <a:lnTo>
                    <a:pt x="96674" y="108203"/>
                  </a:lnTo>
                  <a:lnTo>
                    <a:pt x="61622" y="65531"/>
                  </a:lnTo>
                  <a:lnTo>
                    <a:pt x="28856" y="20574"/>
                  </a:lnTo>
                  <a:lnTo>
                    <a:pt x="15140" y="0"/>
                  </a:lnTo>
                  <a:lnTo>
                    <a:pt x="0" y="0"/>
                  </a:lnTo>
                  <a:lnTo>
                    <a:pt x="51716" y="73913"/>
                  </a:lnTo>
                  <a:lnTo>
                    <a:pt x="87530" y="117347"/>
                  </a:lnTo>
                  <a:lnTo>
                    <a:pt x="124868" y="158495"/>
                  </a:lnTo>
                  <a:lnTo>
                    <a:pt x="163730" y="198881"/>
                  </a:lnTo>
                  <a:lnTo>
                    <a:pt x="205640" y="236981"/>
                  </a:lnTo>
                  <a:lnTo>
                    <a:pt x="248312" y="272796"/>
                  </a:lnTo>
                  <a:lnTo>
                    <a:pt x="293270" y="307085"/>
                  </a:lnTo>
                  <a:lnTo>
                    <a:pt x="339752" y="339089"/>
                  </a:lnTo>
                  <a:lnTo>
                    <a:pt x="388520" y="369570"/>
                  </a:lnTo>
                  <a:lnTo>
                    <a:pt x="438050" y="397001"/>
                  </a:lnTo>
                  <a:lnTo>
                    <a:pt x="489104" y="422148"/>
                  </a:lnTo>
                  <a:lnTo>
                    <a:pt x="541682" y="445007"/>
                  </a:lnTo>
                  <a:lnTo>
                    <a:pt x="595784" y="465581"/>
                  </a:lnTo>
                  <a:lnTo>
                    <a:pt x="651410" y="483870"/>
                  </a:lnTo>
                  <a:lnTo>
                    <a:pt x="707798" y="499109"/>
                  </a:lnTo>
                  <a:lnTo>
                    <a:pt x="764948" y="512063"/>
                  </a:lnTo>
                  <a:lnTo>
                    <a:pt x="823622" y="522731"/>
                  </a:lnTo>
                  <a:lnTo>
                    <a:pt x="883058" y="529589"/>
                  </a:lnTo>
                  <a:lnTo>
                    <a:pt x="944018" y="534161"/>
                  </a:lnTo>
                  <a:lnTo>
                    <a:pt x="1004978" y="535685"/>
                  </a:lnTo>
                  <a:lnTo>
                    <a:pt x="1065938" y="534161"/>
                  </a:lnTo>
                  <a:lnTo>
                    <a:pt x="1126136" y="529589"/>
                  </a:lnTo>
                  <a:lnTo>
                    <a:pt x="1185572" y="522731"/>
                  </a:lnTo>
                  <a:lnTo>
                    <a:pt x="1244246" y="512063"/>
                  </a:lnTo>
                  <a:lnTo>
                    <a:pt x="1302158" y="499109"/>
                  </a:lnTo>
                  <a:lnTo>
                    <a:pt x="1358546" y="483870"/>
                  </a:lnTo>
                  <a:lnTo>
                    <a:pt x="1413410" y="465581"/>
                  </a:lnTo>
                  <a:lnTo>
                    <a:pt x="1467512" y="445007"/>
                  </a:lnTo>
                  <a:lnTo>
                    <a:pt x="1520090" y="422148"/>
                  </a:lnTo>
                  <a:lnTo>
                    <a:pt x="1571144" y="397001"/>
                  </a:lnTo>
                  <a:lnTo>
                    <a:pt x="1621436" y="368807"/>
                  </a:lnTo>
                  <a:lnTo>
                    <a:pt x="1669442" y="339089"/>
                  </a:lnTo>
                  <a:lnTo>
                    <a:pt x="1715924" y="307085"/>
                  </a:lnTo>
                  <a:lnTo>
                    <a:pt x="1760882" y="272796"/>
                  </a:lnTo>
                  <a:lnTo>
                    <a:pt x="1804316" y="236981"/>
                  </a:lnTo>
                  <a:lnTo>
                    <a:pt x="1845464" y="198881"/>
                  </a:lnTo>
                  <a:lnTo>
                    <a:pt x="1885088" y="158495"/>
                  </a:lnTo>
                  <a:lnTo>
                    <a:pt x="1922426" y="116585"/>
                  </a:lnTo>
                  <a:lnTo>
                    <a:pt x="1957478" y="73151"/>
                  </a:lnTo>
                  <a:lnTo>
                    <a:pt x="1991006" y="28193"/>
                  </a:lnTo>
                  <a:lnTo>
                    <a:pt x="20094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881195" y="6332219"/>
              <a:ext cx="1863089" cy="453390"/>
            </a:xfrm>
            <a:custGeom>
              <a:avLst/>
              <a:gdLst/>
              <a:ahLst/>
              <a:cxnLst/>
              <a:rect l="l" t="t" r="r" b="b"/>
              <a:pathLst>
                <a:path w="1863090" h="453390">
                  <a:moveTo>
                    <a:pt x="1862475" y="0"/>
                  </a:moveTo>
                  <a:lnTo>
                    <a:pt x="0" y="0"/>
                  </a:lnTo>
                  <a:lnTo>
                    <a:pt x="4056" y="5315"/>
                  </a:lnTo>
                  <a:lnTo>
                    <a:pt x="32989" y="40359"/>
                  </a:lnTo>
                  <a:lnTo>
                    <a:pt x="63224" y="74255"/>
                  </a:lnTo>
                  <a:lnTo>
                    <a:pt x="94723" y="106965"/>
                  </a:lnTo>
                  <a:lnTo>
                    <a:pt x="127448" y="138451"/>
                  </a:lnTo>
                  <a:lnTo>
                    <a:pt x="161361" y="168674"/>
                  </a:lnTo>
                  <a:lnTo>
                    <a:pt x="196424" y="197596"/>
                  </a:lnTo>
                  <a:lnTo>
                    <a:pt x="232598" y="225180"/>
                  </a:lnTo>
                  <a:lnTo>
                    <a:pt x="269847" y="251387"/>
                  </a:lnTo>
                  <a:lnTo>
                    <a:pt x="308131" y="276179"/>
                  </a:lnTo>
                  <a:lnTo>
                    <a:pt x="347413" y="299518"/>
                  </a:lnTo>
                  <a:lnTo>
                    <a:pt x="387655" y="321366"/>
                  </a:lnTo>
                  <a:lnTo>
                    <a:pt x="428818" y="341685"/>
                  </a:lnTo>
                  <a:lnTo>
                    <a:pt x="470866" y="360437"/>
                  </a:lnTo>
                  <a:lnTo>
                    <a:pt x="513759" y="377584"/>
                  </a:lnTo>
                  <a:lnTo>
                    <a:pt x="557460" y="393088"/>
                  </a:lnTo>
                  <a:lnTo>
                    <a:pt x="601931" y="406910"/>
                  </a:lnTo>
                  <a:lnTo>
                    <a:pt x="647134" y="419013"/>
                  </a:lnTo>
                  <a:lnTo>
                    <a:pt x="693030" y="429358"/>
                  </a:lnTo>
                  <a:lnTo>
                    <a:pt x="739583" y="437908"/>
                  </a:lnTo>
                  <a:lnTo>
                    <a:pt x="786753" y="444624"/>
                  </a:lnTo>
                  <a:lnTo>
                    <a:pt x="834503" y="449468"/>
                  </a:lnTo>
                  <a:lnTo>
                    <a:pt x="882794" y="452403"/>
                  </a:lnTo>
                  <a:lnTo>
                    <a:pt x="931590" y="453389"/>
                  </a:lnTo>
                  <a:lnTo>
                    <a:pt x="980330" y="452403"/>
                  </a:lnTo>
                  <a:lnTo>
                    <a:pt x="1028568" y="449468"/>
                  </a:lnTo>
                  <a:lnTo>
                    <a:pt x="1076268" y="444624"/>
                  </a:lnTo>
                  <a:lnTo>
                    <a:pt x="1123391" y="437908"/>
                  </a:lnTo>
                  <a:lnTo>
                    <a:pt x="1169898" y="429358"/>
                  </a:lnTo>
                  <a:lnTo>
                    <a:pt x="1215752" y="419013"/>
                  </a:lnTo>
                  <a:lnTo>
                    <a:pt x="1260915" y="406910"/>
                  </a:lnTo>
                  <a:lnTo>
                    <a:pt x="1305348" y="393088"/>
                  </a:lnTo>
                  <a:lnTo>
                    <a:pt x="1349014" y="377584"/>
                  </a:lnTo>
                  <a:lnTo>
                    <a:pt x="1391874" y="360437"/>
                  </a:lnTo>
                  <a:lnTo>
                    <a:pt x="1433890" y="341685"/>
                  </a:lnTo>
                  <a:lnTo>
                    <a:pt x="1475025" y="321366"/>
                  </a:lnTo>
                  <a:lnTo>
                    <a:pt x="1515240" y="299518"/>
                  </a:lnTo>
                  <a:lnTo>
                    <a:pt x="1554496" y="276179"/>
                  </a:lnTo>
                  <a:lnTo>
                    <a:pt x="1592757" y="251387"/>
                  </a:lnTo>
                  <a:lnTo>
                    <a:pt x="1629984" y="225180"/>
                  </a:lnTo>
                  <a:lnTo>
                    <a:pt x="1666139" y="197596"/>
                  </a:lnTo>
                  <a:lnTo>
                    <a:pt x="1701184" y="168674"/>
                  </a:lnTo>
                  <a:lnTo>
                    <a:pt x="1735080" y="138451"/>
                  </a:lnTo>
                  <a:lnTo>
                    <a:pt x="1767790" y="106965"/>
                  </a:lnTo>
                  <a:lnTo>
                    <a:pt x="1799275" y="74255"/>
                  </a:lnTo>
                  <a:lnTo>
                    <a:pt x="1829498" y="40359"/>
                  </a:lnTo>
                  <a:lnTo>
                    <a:pt x="1858420" y="5315"/>
                  </a:lnTo>
                  <a:lnTo>
                    <a:pt x="1862475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874092" y="6332219"/>
              <a:ext cx="1877060" cy="459740"/>
            </a:xfrm>
            <a:custGeom>
              <a:avLst/>
              <a:gdLst/>
              <a:ahLst/>
              <a:cxnLst/>
              <a:rect l="l" t="t" r="r" b="b"/>
              <a:pathLst>
                <a:path w="1877059" h="459740">
                  <a:moveTo>
                    <a:pt x="1876935" y="0"/>
                  </a:moveTo>
                  <a:lnTo>
                    <a:pt x="1861088" y="0"/>
                  </a:lnTo>
                  <a:lnTo>
                    <a:pt x="1846235" y="19050"/>
                  </a:lnTo>
                  <a:lnTo>
                    <a:pt x="1808897" y="61721"/>
                  </a:lnTo>
                  <a:lnTo>
                    <a:pt x="1770035" y="102107"/>
                  </a:lnTo>
                  <a:lnTo>
                    <a:pt x="1728887" y="140969"/>
                  </a:lnTo>
                  <a:lnTo>
                    <a:pt x="1686215" y="178308"/>
                  </a:lnTo>
                  <a:lnTo>
                    <a:pt x="1642019" y="213360"/>
                  </a:lnTo>
                  <a:lnTo>
                    <a:pt x="1596299" y="246126"/>
                  </a:lnTo>
                  <a:lnTo>
                    <a:pt x="1548293" y="276606"/>
                  </a:lnTo>
                  <a:lnTo>
                    <a:pt x="1498763" y="304800"/>
                  </a:lnTo>
                  <a:lnTo>
                    <a:pt x="1448471" y="330708"/>
                  </a:lnTo>
                  <a:lnTo>
                    <a:pt x="1395893" y="354330"/>
                  </a:lnTo>
                  <a:lnTo>
                    <a:pt x="1342553" y="375665"/>
                  </a:lnTo>
                  <a:lnTo>
                    <a:pt x="1287689" y="393954"/>
                  </a:lnTo>
                  <a:lnTo>
                    <a:pt x="1232063" y="409956"/>
                  </a:lnTo>
                  <a:lnTo>
                    <a:pt x="1175675" y="422910"/>
                  </a:lnTo>
                  <a:lnTo>
                    <a:pt x="1117001" y="433578"/>
                  </a:lnTo>
                  <a:lnTo>
                    <a:pt x="1058327" y="440436"/>
                  </a:lnTo>
                  <a:lnTo>
                    <a:pt x="998891" y="445008"/>
                  </a:lnTo>
                  <a:lnTo>
                    <a:pt x="968411" y="446532"/>
                  </a:lnTo>
                  <a:lnTo>
                    <a:pt x="908213" y="446532"/>
                  </a:lnTo>
                  <a:lnTo>
                    <a:pt x="818297" y="440436"/>
                  </a:lnTo>
                  <a:lnTo>
                    <a:pt x="758861" y="433578"/>
                  </a:lnTo>
                  <a:lnTo>
                    <a:pt x="700949" y="422910"/>
                  </a:lnTo>
                  <a:lnTo>
                    <a:pt x="644561" y="409956"/>
                  </a:lnTo>
                  <a:lnTo>
                    <a:pt x="588173" y="393954"/>
                  </a:lnTo>
                  <a:lnTo>
                    <a:pt x="534071" y="375665"/>
                  </a:lnTo>
                  <a:lnTo>
                    <a:pt x="480731" y="354330"/>
                  </a:lnTo>
                  <a:lnTo>
                    <a:pt x="428153" y="330708"/>
                  </a:lnTo>
                  <a:lnTo>
                    <a:pt x="377861" y="304800"/>
                  </a:lnTo>
                  <a:lnTo>
                    <a:pt x="328331" y="276606"/>
                  </a:lnTo>
                  <a:lnTo>
                    <a:pt x="280325" y="246126"/>
                  </a:lnTo>
                  <a:lnTo>
                    <a:pt x="234605" y="213360"/>
                  </a:lnTo>
                  <a:lnTo>
                    <a:pt x="189647" y="178308"/>
                  </a:lnTo>
                  <a:lnTo>
                    <a:pt x="146975" y="140969"/>
                  </a:lnTo>
                  <a:lnTo>
                    <a:pt x="106589" y="102107"/>
                  </a:lnTo>
                  <a:lnTo>
                    <a:pt x="67727" y="60959"/>
                  </a:lnTo>
                  <a:lnTo>
                    <a:pt x="30389" y="18287"/>
                  </a:lnTo>
                  <a:lnTo>
                    <a:pt x="15885" y="0"/>
                  </a:lnTo>
                  <a:lnTo>
                    <a:pt x="0" y="0"/>
                  </a:lnTo>
                  <a:lnTo>
                    <a:pt x="58583" y="70103"/>
                  </a:lnTo>
                  <a:lnTo>
                    <a:pt x="97445" y="111251"/>
                  </a:lnTo>
                  <a:lnTo>
                    <a:pt x="139355" y="150875"/>
                  </a:lnTo>
                  <a:lnTo>
                    <a:pt x="182027" y="188213"/>
                  </a:lnTo>
                  <a:lnTo>
                    <a:pt x="226985" y="223265"/>
                  </a:lnTo>
                  <a:lnTo>
                    <a:pt x="273467" y="256794"/>
                  </a:lnTo>
                  <a:lnTo>
                    <a:pt x="322235" y="287274"/>
                  </a:lnTo>
                  <a:lnTo>
                    <a:pt x="371765" y="316230"/>
                  </a:lnTo>
                  <a:lnTo>
                    <a:pt x="422819" y="342138"/>
                  </a:lnTo>
                  <a:lnTo>
                    <a:pt x="475397" y="365760"/>
                  </a:lnTo>
                  <a:lnTo>
                    <a:pt x="529499" y="387096"/>
                  </a:lnTo>
                  <a:lnTo>
                    <a:pt x="585125" y="406146"/>
                  </a:lnTo>
                  <a:lnTo>
                    <a:pt x="641513" y="422148"/>
                  </a:lnTo>
                  <a:lnTo>
                    <a:pt x="698663" y="435102"/>
                  </a:lnTo>
                  <a:lnTo>
                    <a:pt x="757337" y="445770"/>
                  </a:lnTo>
                  <a:lnTo>
                    <a:pt x="816773" y="453389"/>
                  </a:lnTo>
                  <a:lnTo>
                    <a:pt x="876971" y="457962"/>
                  </a:lnTo>
                  <a:lnTo>
                    <a:pt x="938693" y="459486"/>
                  </a:lnTo>
                  <a:lnTo>
                    <a:pt x="999653" y="457962"/>
                  </a:lnTo>
                  <a:lnTo>
                    <a:pt x="1059851" y="453389"/>
                  </a:lnTo>
                  <a:lnTo>
                    <a:pt x="1119287" y="445770"/>
                  </a:lnTo>
                  <a:lnTo>
                    <a:pt x="1177961" y="435102"/>
                  </a:lnTo>
                  <a:lnTo>
                    <a:pt x="1235873" y="422148"/>
                  </a:lnTo>
                  <a:lnTo>
                    <a:pt x="1292261" y="406146"/>
                  </a:lnTo>
                  <a:lnTo>
                    <a:pt x="1347125" y="387096"/>
                  </a:lnTo>
                  <a:lnTo>
                    <a:pt x="1401227" y="365760"/>
                  </a:lnTo>
                  <a:lnTo>
                    <a:pt x="1453805" y="342138"/>
                  </a:lnTo>
                  <a:lnTo>
                    <a:pt x="1505621" y="316230"/>
                  </a:lnTo>
                  <a:lnTo>
                    <a:pt x="1555151" y="287274"/>
                  </a:lnTo>
                  <a:lnTo>
                    <a:pt x="1603157" y="256032"/>
                  </a:lnTo>
                  <a:lnTo>
                    <a:pt x="1649639" y="223265"/>
                  </a:lnTo>
                  <a:lnTo>
                    <a:pt x="1694597" y="188213"/>
                  </a:lnTo>
                  <a:lnTo>
                    <a:pt x="1738031" y="150875"/>
                  </a:lnTo>
                  <a:lnTo>
                    <a:pt x="1779179" y="111251"/>
                  </a:lnTo>
                  <a:lnTo>
                    <a:pt x="1818803" y="70103"/>
                  </a:lnTo>
                  <a:lnTo>
                    <a:pt x="1856141" y="26669"/>
                  </a:lnTo>
                  <a:lnTo>
                    <a:pt x="18769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8623" y="945895"/>
            <a:ext cx="29794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Tahoma"/>
                <a:cs typeface="Tahoma"/>
              </a:rPr>
              <a:t>Evolusi</a:t>
            </a:r>
            <a:r>
              <a:rPr b="1" spc="-40" dirty="0">
                <a:latin typeface="Tahoma"/>
                <a:cs typeface="Tahoma"/>
              </a:rPr>
              <a:t> </a:t>
            </a:r>
            <a:r>
              <a:rPr b="1" spc="-10" dirty="0">
                <a:latin typeface="Tahoma"/>
                <a:cs typeface="Tahoma"/>
              </a:rPr>
              <a:t>Sistem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57200" y="457200"/>
            <a:ext cx="9144000" cy="1958339"/>
            <a:chOff x="457200" y="457200"/>
            <a:chExt cx="9144000" cy="1958339"/>
          </a:xfrm>
        </p:grpSpPr>
        <p:sp>
          <p:nvSpPr>
            <p:cNvPr id="4" name="object 4"/>
            <p:cNvSpPr/>
            <p:nvPr/>
          </p:nvSpPr>
          <p:spPr>
            <a:xfrm>
              <a:off x="457200" y="457200"/>
              <a:ext cx="2210388" cy="9791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1436369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69">
                  <a:moveTo>
                    <a:pt x="9144000" y="979169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57628" y="2109977"/>
              <a:ext cx="7010400" cy="306070"/>
            </a:xfrm>
            <a:custGeom>
              <a:avLst/>
              <a:gdLst/>
              <a:ahLst/>
              <a:cxnLst/>
              <a:rect l="l" t="t" r="r" b="b"/>
              <a:pathLst>
                <a:path w="7010400" h="306069">
                  <a:moveTo>
                    <a:pt x="7010400" y="0"/>
                  </a:moveTo>
                  <a:lnTo>
                    <a:pt x="0" y="0"/>
                  </a:lnTo>
                  <a:lnTo>
                    <a:pt x="0" y="305562"/>
                  </a:lnTo>
                  <a:lnTo>
                    <a:pt x="7010400" y="305562"/>
                  </a:lnTo>
                  <a:lnTo>
                    <a:pt x="70104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51532" y="2103882"/>
              <a:ext cx="7023734" cy="311785"/>
            </a:xfrm>
            <a:custGeom>
              <a:avLst/>
              <a:gdLst/>
              <a:ahLst/>
              <a:cxnLst/>
              <a:rect l="l" t="t" r="r" b="b"/>
              <a:pathLst>
                <a:path w="7023734" h="311785">
                  <a:moveTo>
                    <a:pt x="7023354" y="311657"/>
                  </a:moveTo>
                  <a:lnTo>
                    <a:pt x="7023354" y="0"/>
                  </a:lnTo>
                  <a:lnTo>
                    <a:pt x="0" y="0"/>
                  </a:lnTo>
                  <a:lnTo>
                    <a:pt x="0" y="311658"/>
                  </a:lnTo>
                  <a:lnTo>
                    <a:pt x="6095" y="311658"/>
                  </a:lnTo>
                  <a:lnTo>
                    <a:pt x="6095" y="12954"/>
                  </a:lnTo>
                  <a:lnTo>
                    <a:pt x="12953" y="6096"/>
                  </a:lnTo>
                  <a:lnTo>
                    <a:pt x="12953" y="12954"/>
                  </a:lnTo>
                  <a:lnTo>
                    <a:pt x="7010400" y="12953"/>
                  </a:lnTo>
                  <a:lnTo>
                    <a:pt x="7010400" y="6095"/>
                  </a:lnTo>
                  <a:lnTo>
                    <a:pt x="7016496" y="12953"/>
                  </a:lnTo>
                  <a:lnTo>
                    <a:pt x="7016496" y="311657"/>
                  </a:lnTo>
                  <a:lnTo>
                    <a:pt x="7023354" y="311657"/>
                  </a:lnTo>
                  <a:close/>
                </a:path>
                <a:path w="7023734" h="311785">
                  <a:moveTo>
                    <a:pt x="12953" y="12954"/>
                  </a:moveTo>
                  <a:lnTo>
                    <a:pt x="12953" y="6096"/>
                  </a:lnTo>
                  <a:lnTo>
                    <a:pt x="6095" y="12954"/>
                  </a:lnTo>
                  <a:lnTo>
                    <a:pt x="12953" y="12954"/>
                  </a:lnTo>
                  <a:close/>
                </a:path>
                <a:path w="7023734" h="311785">
                  <a:moveTo>
                    <a:pt x="12953" y="311658"/>
                  </a:moveTo>
                  <a:lnTo>
                    <a:pt x="12953" y="12954"/>
                  </a:lnTo>
                  <a:lnTo>
                    <a:pt x="6095" y="12954"/>
                  </a:lnTo>
                  <a:lnTo>
                    <a:pt x="6095" y="311658"/>
                  </a:lnTo>
                  <a:lnTo>
                    <a:pt x="12953" y="311658"/>
                  </a:lnTo>
                  <a:close/>
                </a:path>
                <a:path w="7023734" h="311785">
                  <a:moveTo>
                    <a:pt x="7016496" y="12953"/>
                  </a:moveTo>
                  <a:lnTo>
                    <a:pt x="7010400" y="6095"/>
                  </a:lnTo>
                  <a:lnTo>
                    <a:pt x="7010400" y="12953"/>
                  </a:lnTo>
                  <a:lnTo>
                    <a:pt x="7016496" y="12953"/>
                  </a:lnTo>
                  <a:close/>
                </a:path>
                <a:path w="7023734" h="311785">
                  <a:moveTo>
                    <a:pt x="7016496" y="311657"/>
                  </a:moveTo>
                  <a:lnTo>
                    <a:pt x="7016496" y="12953"/>
                  </a:lnTo>
                  <a:lnTo>
                    <a:pt x="7010400" y="12953"/>
                  </a:lnTo>
                  <a:lnTo>
                    <a:pt x="7010400" y="311657"/>
                  </a:lnTo>
                  <a:lnTo>
                    <a:pt x="7016496" y="311657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914897" y="1433575"/>
            <a:ext cx="30727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00339A"/>
                </a:solidFill>
                <a:latin typeface="Tahoma"/>
                <a:cs typeface="Tahoma"/>
              </a:rPr>
              <a:t>Informasi</a:t>
            </a:r>
            <a:r>
              <a:rPr sz="3200" b="1" spc="-50" dirty="0">
                <a:solidFill>
                  <a:srgbClr val="00339A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00339A"/>
                </a:solidFill>
                <a:latin typeface="Tahoma"/>
                <a:cs typeface="Tahoma"/>
              </a:rPr>
              <a:t>SDM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7200" y="1436369"/>
            <a:ext cx="8917940" cy="1518920"/>
            <a:chOff x="457200" y="1436369"/>
            <a:chExt cx="8917940" cy="1518920"/>
          </a:xfrm>
        </p:grpSpPr>
        <p:sp>
          <p:nvSpPr>
            <p:cNvPr id="10" name="object 10"/>
            <p:cNvSpPr/>
            <p:nvPr/>
          </p:nvSpPr>
          <p:spPr>
            <a:xfrm>
              <a:off x="685800" y="2109977"/>
              <a:ext cx="1654810" cy="306070"/>
            </a:xfrm>
            <a:custGeom>
              <a:avLst/>
              <a:gdLst/>
              <a:ahLst/>
              <a:cxnLst/>
              <a:rect l="l" t="t" r="r" b="b"/>
              <a:pathLst>
                <a:path w="1654810" h="306069">
                  <a:moveTo>
                    <a:pt x="1594866" y="0"/>
                  </a:moveTo>
                  <a:lnTo>
                    <a:pt x="0" y="0"/>
                  </a:lnTo>
                  <a:lnTo>
                    <a:pt x="0" y="305562"/>
                  </a:lnTo>
                  <a:lnTo>
                    <a:pt x="1594866" y="0"/>
                  </a:lnTo>
                  <a:close/>
                </a:path>
                <a:path w="1654810" h="306069">
                  <a:moveTo>
                    <a:pt x="1595755" y="4572"/>
                  </a:moveTo>
                  <a:lnTo>
                    <a:pt x="1595627" y="3916"/>
                  </a:lnTo>
                  <a:lnTo>
                    <a:pt x="1595627" y="4572"/>
                  </a:lnTo>
                  <a:lnTo>
                    <a:pt x="1595755" y="4572"/>
                  </a:lnTo>
                  <a:close/>
                </a:path>
                <a:path w="1654810" h="306069">
                  <a:moveTo>
                    <a:pt x="1596496" y="8382"/>
                  </a:moveTo>
                  <a:lnTo>
                    <a:pt x="1596389" y="7833"/>
                  </a:lnTo>
                  <a:lnTo>
                    <a:pt x="1596389" y="8382"/>
                  </a:lnTo>
                  <a:close/>
                </a:path>
                <a:path w="1654810" h="306069">
                  <a:moveTo>
                    <a:pt x="1597237" y="12192"/>
                  </a:moveTo>
                  <a:lnTo>
                    <a:pt x="1597152" y="11750"/>
                  </a:lnTo>
                  <a:lnTo>
                    <a:pt x="1597152" y="12192"/>
                  </a:lnTo>
                  <a:close/>
                </a:path>
                <a:path w="1654810" h="306069">
                  <a:moveTo>
                    <a:pt x="1597979" y="16001"/>
                  </a:moveTo>
                  <a:lnTo>
                    <a:pt x="1597914" y="15667"/>
                  </a:lnTo>
                  <a:lnTo>
                    <a:pt x="1597914" y="16001"/>
                  </a:lnTo>
                  <a:close/>
                </a:path>
                <a:path w="1654810" h="306069">
                  <a:moveTo>
                    <a:pt x="1598868" y="20574"/>
                  </a:moveTo>
                  <a:lnTo>
                    <a:pt x="1598676" y="19584"/>
                  </a:lnTo>
                  <a:lnTo>
                    <a:pt x="1598676" y="20574"/>
                  </a:lnTo>
                  <a:lnTo>
                    <a:pt x="1598868" y="20574"/>
                  </a:lnTo>
                  <a:close/>
                </a:path>
                <a:path w="1654810" h="306069">
                  <a:moveTo>
                    <a:pt x="1599609" y="24384"/>
                  </a:moveTo>
                  <a:lnTo>
                    <a:pt x="1599438" y="23500"/>
                  </a:lnTo>
                  <a:lnTo>
                    <a:pt x="1599438" y="24384"/>
                  </a:lnTo>
                  <a:lnTo>
                    <a:pt x="1599609" y="24384"/>
                  </a:lnTo>
                  <a:close/>
                </a:path>
                <a:path w="1654810" h="306069">
                  <a:moveTo>
                    <a:pt x="1600351" y="28194"/>
                  </a:moveTo>
                  <a:lnTo>
                    <a:pt x="1600200" y="27417"/>
                  </a:lnTo>
                  <a:lnTo>
                    <a:pt x="1600200" y="28194"/>
                  </a:lnTo>
                  <a:lnTo>
                    <a:pt x="1600351" y="28194"/>
                  </a:lnTo>
                  <a:close/>
                </a:path>
                <a:path w="1654810" h="306069">
                  <a:moveTo>
                    <a:pt x="1601092" y="32003"/>
                  </a:moveTo>
                  <a:lnTo>
                    <a:pt x="1600962" y="31334"/>
                  </a:lnTo>
                  <a:lnTo>
                    <a:pt x="1600962" y="32003"/>
                  </a:lnTo>
                  <a:lnTo>
                    <a:pt x="1601092" y="32003"/>
                  </a:lnTo>
                  <a:close/>
                </a:path>
                <a:path w="1654810" h="306069">
                  <a:moveTo>
                    <a:pt x="1601833" y="35814"/>
                  </a:moveTo>
                  <a:lnTo>
                    <a:pt x="1601724" y="35251"/>
                  </a:lnTo>
                  <a:lnTo>
                    <a:pt x="1601724" y="35814"/>
                  </a:lnTo>
                  <a:close/>
                </a:path>
                <a:path w="1654810" h="306069">
                  <a:moveTo>
                    <a:pt x="1602574" y="39624"/>
                  </a:moveTo>
                  <a:lnTo>
                    <a:pt x="1602486" y="39168"/>
                  </a:lnTo>
                  <a:lnTo>
                    <a:pt x="1602486" y="39624"/>
                  </a:lnTo>
                  <a:close/>
                </a:path>
                <a:path w="1654810" h="306069">
                  <a:moveTo>
                    <a:pt x="1603315" y="43434"/>
                  </a:moveTo>
                  <a:lnTo>
                    <a:pt x="1603248" y="43085"/>
                  </a:lnTo>
                  <a:lnTo>
                    <a:pt x="1603248" y="43434"/>
                  </a:lnTo>
                  <a:close/>
                </a:path>
                <a:path w="1654810" h="306069">
                  <a:moveTo>
                    <a:pt x="1604205" y="48005"/>
                  </a:moveTo>
                  <a:lnTo>
                    <a:pt x="1604010" y="47001"/>
                  </a:lnTo>
                  <a:lnTo>
                    <a:pt x="1604010" y="48005"/>
                  </a:lnTo>
                  <a:lnTo>
                    <a:pt x="1604205" y="48005"/>
                  </a:lnTo>
                  <a:close/>
                </a:path>
                <a:path w="1654810" h="306069">
                  <a:moveTo>
                    <a:pt x="1604946" y="51816"/>
                  </a:moveTo>
                  <a:lnTo>
                    <a:pt x="1604772" y="50918"/>
                  </a:lnTo>
                  <a:lnTo>
                    <a:pt x="1604772" y="51816"/>
                  </a:lnTo>
                  <a:lnTo>
                    <a:pt x="1604946" y="51816"/>
                  </a:lnTo>
                  <a:close/>
                </a:path>
                <a:path w="1654810" h="306069">
                  <a:moveTo>
                    <a:pt x="1605687" y="55625"/>
                  </a:moveTo>
                  <a:lnTo>
                    <a:pt x="1605533" y="54835"/>
                  </a:lnTo>
                  <a:lnTo>
                    <a:pt x="1605533" y="55625"/>
                  </a:lnTo>
                  <a:lnTo>
                    <a:pt x="1605687" y="55625"/>
                  </a:lnTo>
                  <a:close/>
                </a:path>
                <a:path w="1654810" h="306069">
                  <a:moveTo>
                    <a:pt x="1606429" y="59436"/>
                  </a:moveTo>
                  <a:lnTo>
                    <a:pt x="1606295" y="58752"/>
                  </a:lnTo>
                  <a:lnTo>
                    <a:pt x="1606295" y="59436"/>
                  </a:lnTo>
                  <a:lnTo>
                    <a:pt x="1606429" y="59436"/>
                  </a:lnTo>
                  <a:close/>
                </a:path>
                <a:path w="1654810" h="306069">
                  <a:moveTo>
                    <a:pt x="1607170" y="63246"/>
                  </a:moveTo>
                  <a:lnTo>
                    <a:pt x="1607058" y="62669"/>
                  </a:lnTo>
                  <a:lnTo>
                    <a:pt x="1607058" y="63246"/>
                  </a:lnTo>
                  <a:close/>
                </a:path>
                <a:path w="1654810" h="306069">
                  <a:moveTo>
                    <a:pt x="1607911" y="67055"/>
                  </a:moveTo>
                  <a:lnTo>
                    <a:pt x="1607820" y="66585"/>
                  </a:lnTo>
                  <a:lnTo>
                    <a:pt x="1607820" y="67055"/>
                  </a:lnTo>
                  <a:close/>
                </a:path>
                <a:path w="1654810" h="306069">
                  <a:moveTo>
                    <a:pt x="1608652" y="70866"/>
                  </a:moveTo>
                  <a:lnTo>
                    <a:pt x="1608582" y="70502"/>
                  </a:lnTo>
                  <a:lnTo>
                    <a:pt x="1608582" y="70866"/>
                  </a:lnTo>
                  <a:close/>
                </a:path>
                <a:path w="1654810" h="306069">
                  <a:moveTo>
                    <a:pt x="1609393" y="74675"/>
                  </a:moveTo>
                  <a:lnTo>
                    <a:pt x="1609344" y="74419"/>
                  </a:lnTo>
                  <a:lnTo>
                    <a:pt x="1609344" y="74675"/>
                  </a:lnTo>
                  <a:close/>
                </a:path>
                <a:path w="1654810" h="306069">
                  <a:moveTo>
                    <a:pt x="1610283" y="79248"/>
                  </a:moveTo>
                  <a:lnTo>
                    <a:pt x="1610106" y="78336"/>
                  </a:lnTo>
                  <a:lnTo>
                    <a:pt x="1610106" y="79248"/>
                  </a:lnTo>
                  <a:lnTo>
                    <a:pt x="1610283" y="79248"/>
                  </a:lnTo>
                  <a:close/>
                </a:path>
                <a:path w="1654810" h="306069">
                  <a:moveTo>
                    <a:pt x="1611024" y="83058"/>
                  </a:moveTo>
                  <a:lnTo>
                    <a:pt x="1610868" y="82253"/>
                  </a:lnTo>
                  <a:lnTo>
                    <a:pt x="1610868" y="83058"/>
                  </a:lnTo>
                  <a:lnTo>
                    <a:pt x="1611024" y="83058"/>
                  </a:lnTo>
                  <a:close/>
                </a:path>
                <a:path w="1654810" h="306069">
                  <a:moveTo>
                    <a:pt x="1611765" y="86868"/>
                  </a:moveTo>
                  <a:lnTo>
                    <a:pt x="1611630" y="86170"/>
                  </a:lnTo>
                  <a:lnTo>
                    <a:pt x="1611630" y="86868"/>
                  </a:lnTo>
                  <a:lnTo>
                    <a:pt x="1611765" y="86868"/>
                  </a:lnTo>
                  <a:close/>
                </a:path>
                <a:path w="1654810" h="306069">
                  <a:moveTo>
                    <a:pt x="1612506" y="90677"/>
                  </a:moveTo>
                  <a:lnTo>
                    <a:pt x="1612392" y="90086"/>
                  </a:lnTo>
                  <a:lnTo>
                    <a:pt x="1612392" y="90677"/>
                  </a:lnTo>
                  <a:close/>
                </a:path>
                <a:path w="1654810" h="306069">
                  <a:moveTo>
                    <a:pt x="1613248" y="94488"/>
                  </a:moveTo>
                  <a:lnTo>
                    <a:pt x="1613154" y="94003"/>
                  </a:lnTo>
                  <a:lnTo>
                    <a:pt x="1613154" y="94488"/>
                  </a:lnTo>
                  <a:close/>
                </a:path>
                <a:path w="1654810" h="306069">
                  <a:moveTo>
                    <a:pt x="1613989" y="98298"/>
                  </a:moveTo>
                  <a:lnTo>
                    <a:pt x="1613916" y="97920"/>
                  </a:lnTo>
                  <a:lnTo>
                    <a:pt x="1613916" y="98298"/>
                  </a:lnTo>
                  <a:close/>
                </a:path>
                <a:path w="1654810" h="306069">
                  <a:moveTo>
                    <a:pt x="1614730" y="102108"/>
                  </a:moveTo>
                  <a:lnTo>
                    <a:pt x="1614677" y="101837"/>
                  </a:lnTo>
                  <a:lnTo>
                    <a:pt x="1614677" y="102108"/>
                  </a:lnTo>
                  <a:close/>
                </a:path>
                <a:path w="1654810" h="306069">
                  <a:moveTo>
                    <a:pt x="1615620" y="106679"/>
                  </a:moveTo>
                  <a:lnTo>
                    <a:pt x="1615439" y="105754"/>
                  </a:lnTo>
                  <a:lnTo>
                    <a:pt x="1615439" y="106679"/>
                  </a:lnTo>
                  <a:lnTo>
                    <a:pt x="1615620" y="106679"/>
                  </a:lnTo>
                  <a:close/>
                </a:path>
                <a:path w="1654810" h="306069">
                  <a:moveTo>
                    <a:pt x="1616361" y="110490"/>
                  </a:moveTo>
                  <a:lnTo>
                    <a:pt x="1616202" y="109671"/>
                  </a:lnTo>
                  <a:lnTo>
                    <a:pt x="1616202" y="110490"/>
                  </a:lnTo>
                  <a:lnTo>
                    <a:pt x="1616361" y="110490"/>
                  </a:lnTo>
                  <a:close/>
                </a:path>
                <a:path w="1654810" h="306069">
                  <a:moveTo>
                    <a:pt x="1617102" y="114300"/>
                  </a:moveTo>
                  <a:lnTo>
                    <a:pt x="1616964" y="113587"/>
                  </a:lnTo>
                  <a:lnTo>
                    <a:pt x="1616964" y="114300"/>
                  </a:lnTo>
                  <a:lnTo>
                    <a:pt x="1617102" y="114300"/>
                  </a:lnTo>
                  <a:close/>
                </a:path>
                <a:path w="1654810" h="306069">
                  <a:moveTo>
                    <a:pt x="1617843" y="118110"/>
                  </a:moveTo>
                  <a:lnTo>
                    <a:pt x="1617726" y="117504"/>
                  </a:lnTo>
                  <a:lnTo>
                    <a:pt x="1617726" y="118110"/>
                  </a:lnTo>
                  <a:close/>
                </a:path>
                <a:path w="1654810" h="306069">
                  <a:moveTo>
                    <a:pt x="1618584" y="121920"/>
                  </a:moveTo>
                  <a:lnTo>
                    <a:pt x="1618488" y="121421"/>
                  </a:lnTo>
                  <a:lnTo>
                    <a:pt x="1618488" y="121920"/>
                  </a:lnTo>
                  <a:close/>
                </a:path>
                <a:path w="1654810" h="306069">
                  <a:moveTo>
                    <a:pt x="1619326" y="125729"/>
                  </a:moveTo>
                  <a:lnTo>
                    <a:pt x="1619250" y="125338"/>
                  </a:lnTo>
                  <a:lnTo>
                    <a:pt x="1619250" y="125729"/>
                  </a:lnTo>
                  <a:close/>
                </a:path>
                <a:path w="1654810" h="306069">
                  <a:moveTo>
                    <a:pt x="1620067" y="129540"/>
                  </a:moveTo>
                  <a:lnTo>
                    <a:pt x="1620012" y="129255"/>
                  </a:lnTo>
                  <a:lnTo>
                    <a:pt x="1620012" y="129540"/>
                  </a:lnTo>
                  <a:close/>
                </a:path>
                <a:path w="1654810" h="306069">
                  <a:moveTo>
                    <a:pt x="1620808" y="133350"/>
                  </a:moveTo>
                  <a:lnTo>
                    <a:pt x="1620774" y="133171"/>
                  </a:lnTo>
                  <a:lnTo>
                    <a:pt x="1620774" y="133350"/>
                  </a:lnTo>
                  <a:close/>
                </a:path>
                <a:path w="1654810" h="306069">
                  <a:moveTo>
                    <a:pt x="1621698" y="137922"/>
                  </a:moveTo>
                  <a:lnTo>
                    <a:pt x="1621536" y="137088"/>
                  </a:lnTo>
                  <a:lnTo>
                    <a:pt x="1621536" y="137922"/>
                  </a:lnTo>
                  <a:lnTo>
                    <a:pt x="1621698" y="137922"/>
                  </a:lnTo>
                  <a:close/>
                </a:path>
                <a:path w="1654810" h="306069">
                  <a:moveTo>
                    <a:pt x="1622439" y="141732"/>
                  </a:moveTo>
                  <a:lnTo>
                    <a:pt x="1622298" y="141005"/>
                  </a:lnTo>
                  <a:lnTo>
                    <a:pt x="1622298" y="141732"/>
                  </a:lnTo>
                  <a:lnTo>
                    <a:pt x="1622439" y="141732"/>
                  </a:lnTo>
                  <a:close/>
                </a:path>
                <a:path w="1654810" h="306069">
                  <a:moveTo>
                    <a:pt x="1623180" y="145542"/>
                  </a:moveTo>
                  <a:lnTo>
                    <a:pt x="1623060" y="144922"/>
                  </a:lnTo>
                  <a:lnTo>
                    <a:pt x="1623060" y="145542"/>
                  </a:lnTo>
                  <a:close/>
                </a:path>
                <a:path w="1654810" h="306069">
                  <a:moveTo>
                    <a:pt x="1623921" y="149351"/>
                  </a:moveTo>
                  <a:lnTo>
                    <a:pt x="1623822" y="148839"/>
                  </a:lnTo>
                  <a:lnTo>
                    <a:pt x="1623822" y="149351"/>
                  </a:lnTo>
                  <a:close/>
                </a:path>
                <a:path w="1654810" h="306069">
                  <a:moveTo>
                    <a:pt x="1624662" y="153162"/>
                  </a:moveTo>
                  <a:lnTo>
                    <a:pt x="1624583" y="152756"/>
                  </a:lnTo>
                  <a:lnTo>
                    <a:pt x="1624583" y="153162"/>
                  </a:lnTo>
                  <a:close/>
                </a:path>
                <a:path w="1654810" h="306069">
                  <a:moveTo>
                    <a:pt x="1625404" y="156972"/>
                  </a:moveTo>
                  <a:lnTo>
                    <a:pt x="1625345" y="156672"/>
                  </a:lnTo>
                  <a:lnTo>
                    <a:pt x="1625345" y="156972"/>
                  </a:lnTo>
                  <a:close/>
                </a:path>
                <a:path w="1654810" h="306069">
                  <a:moveTo>
                    <a:pt x="1626145" y="160782"/>
                  </a:moveTo>
                  <a:lnTo>
                    <a:pt x="1626108" y="160589"/>
                  </a:lnTo>
                  <a:lnTo>
                    <a:pt x="1626108" y="160782"/>
                  </a:lnTo>
                  <a:close/>
                </a:path>
                <a:path w="1654810" h="306069">
                  <a:moveTo>
                    <a:pt x="1627034" y="165353"/>
                  </a:moveTo>
                  <a:lnTo>
                    <a:pt x="1626870" y="164506"/>
                  </a:lnTo>
                  <a:lnTo>
                    <a:pt x="1626870" y="165353"/>
                  </a:lnTo>
                  <a:lnTo>
                    <a:pt x="1627034" y="165353"/>
                  </a:lnTo>
                  <a:close/>
                </a:path>
                <a:path w="1654810" h="306069">
                  <a:moveTo>
                    <a:pt x="1627776" y="169164"/>
                  </a:moveTo>
                  <a:lnTo>
                    <a:pt x="1627632" y="168423"/>
                  </a:lnTo>
                  <a:lnTo>
                    <a:pt x="1627632" y="169164"/>
                  </a:lnTo>
                  <a:lnTo>
                    <a:pt x="1627776" y="169164"/>
                  </a:lnTo>
                  <a:close/>
                </a:path>
                <a:path w="1654810" h="306069">
                  <a:moveTo>
                    <a:pt x="1628517" y="172974"/>
                  </a:moveTo>
                  <a:lnTo>
                    <a:pt x="1628394" y="172340"/>
                  </a:lnTo>
                  <a:lnTo>
                    <a:pt x="1628394" y="172974"/>
                  </a:lnTo>
                  <a:close/>
                </a:path>
                <a:path w="1654810" h="306069">
                  <a:moveTo>
                    <a:pt x="1629258" y="176784"/>
                  </a:moveTo>
                  <a:lnTo>
                    <a:pt x="1629156" y="176257"/>
                  </a:lnTo>
                  <a:lnTo>
                    <a:pt x="1629156" y="176784"/>
                  </a:lnTo>
                  <a:close/>
                </a:path>
                <a:path w="1654810" h="306069">
                  <a:moveTo>
                    <a:pt x="1629999" y="180594"/>
                  </a:moveTo>
                  <a:lnTo>
                    <a:pt x="1629918" y="180173"/>
                  </a:lnTo>
                  <a:lnTo>
                    <a:pt x="1629918" y="180594"/>
                  </a:lnTo>
                  <a:close/>
                </a:path>
                <a:path w="1654810" h="306069">
                  <a:moveTo>
                    <a:pt x="1630740" y="184403"/>
                  </a:moveTo>
                  <a:lnTo>
                    <a:pt x="1630680" y="184090"/>
                  </a:lnTo>
                  <a:lnTo>
                    <a:pt x="1630680" y="184403"/>
                  </a:lnTo>
                  <a:close/>
                </a:path>
                <a:path w="1654810" h="306069">
                  <a:moveTo>
                    <a:pt x="1631482" y="188214"/>
                  </a:moveTo>
                  <a:lnTo>
                    <a:pt x="1631442" y="188007"/>
                  </a:lnTo>
                  <a:lnTo>
                    <a:pt x="1631442" y="188214"/>
                  </a:lnTo>
                  <a:close/>
                </a:path>
                <a:path w="1654810" h="306069">
                  <a:moveTo>
                    <a:pt x="1632223" y="192024"/>
                  </a:moveTo>
                  <a:close/>
                </a:path>
                <a:path w="1654810" h="306069">
                  <a:moveTo>
                    <a:pt x="1633112" y="196596"/>
                  </a:moveTo>
                  <a:lnTo>
                    <a:pt x="1632966" y="195841"/>
                  </a:lnTo>
                  <a:lnTo>
                    <a:pt x="1632966" y="196596"/>
                  </a:lnTo>
                  <a:lnTo>
                    <a:pt x="1633112" y="196596"/>
                  </a:lnTo>
                  <a:close/>
                </a:path>
                <a:path w="1654810" h="306069">
                  <a:moveTo>
                    <a:pt x="1633854" y="200405"/>
                  </a:moveTo>
                  <a:lnTo>
                    <a:pt x="1633727" y="199757"/>
                  </a:lnTo>
                  <a:lnTo>
                    <a:pt x="1633727" y="200405"/>
                  </a:lnTo>
                  <a:close/>
                </a:path>
                <a:path w="1654810" h="306069">
                  <a:moveTo>
                    <a:pt x="1634595" y="204216"/>
                  </a:moveTo>
                  <a:lnTo>
                    <a:pt x="1634489" y="203674"/>
                  </a:lnTo>
                  <a:lnTo>
                    <a:pt x="1634489" y="204216"/>
                  </a:lnTo>
                  <a:close/>
                </a:path>
                <a:path w="1654810" h="306069">
                  <a:moveTo>
                    <a:pt x="1635336" y="208025"/>
                  </a:moveTo>
                  <a:lnTo>
                    <a:pt x="1635252" y="207591"/>
                  </a:lnTo>
                  <a:lnTo>
                    <a:pt x="1635252" y="208025"/>
                  </a:lnTo>
                  <a:close/>
                </a:path>
                <a:path w="1654810" h="306069">
                  <a:moveTo>
                    <a:pt x="1636077" y="211836"/>
                  </a:moveTo>
                  <a:lnTo>
                    <a:pt x="1636014" y="211508"/>
                  </a:lnTo>
                  <a:lnTo>
                    <a:pt x="1636014" y="211836"/>
                  </a:lnTo>
                  <a:close/>
                </a:path>
                <a:path w="1654810" h="306069">
                  <a:moveTo>
                    <a:pt x="1636818" y="215646"/>
                  </a:moveTo>
                  <a:lnTo>
                    <a:pt x="1636776" y="215425"/>
                  </a:lnTo>
                  <a:lnTo>
                    <a:pt x="1636776" y="215646"/>
                  </a:lnTo>
                  <a:close/>
                </a:path>
                <a:path w="1654810" h="306069">
                  <a:moveTo>
                    <a:pt x="1637560" y="219455"/>
                  </a:moveTo>
                  <a:close/>
                </a:path>
                <a:path w="1654810" h="306069">
                  <a:moveTo>
                    <a:pt x="1638449" y="224027"/>
                  </a:moveTo>
                  <a:lnTo>
                    <a:pt x="1638300" y="223258"/>
                  </a:lnTo>
                  <a:lnTo>
                    <a:pt x="1638300" y="224027"/>
                  </a:lnTo>
                  <a:lnTo>
                    <a:pt x="1638449" y="224027"/>
                  </a:lnTo>
                  <a:close/>
                </a:path>
                <a:path w="1654810" h="306069">
                  <a:moveTo>
                    <a:pt x="1639190" y="227838"/>
                  </a:moveTo>
                  <a:lnTo>
                    <a:pt x="1639062" y="227175"/>
                  </a:lnTo>
                  <a:lnTo>
                    <a:pt x="1639062" y="227838"/>
                  </a:lnTo>
                  <a:lnTo>
                    <a:pt x="1639190" y="227838"/>
                  </a:lnTo>
                  <a:close/>
                </a:path>
                <a:path w="1654810" h="306069">
                  <a:moveTo>
                    <a:pt x="1639932" y="231648"/>
                  </a:moveTo>
                  <a:lnTo>
                    <a:pt x="1639824" y="231092"/>
                  </a:lnTo>
                  <a:lnTo>
                    <a:pt x="1639824" y="231648"/>
                  </a:lnTo>
                  <a:close/>
                </a:path>
                <a:path w="1654810" h="306069">
                  <a:moveTo>
                    <a:pt x="1640673" y="235458"/>
                  </a:moveTo>
                  <a:lnTo>
                    <a:pt x="1640586" y="235009"/>
                  </a:lnTo>
                  <a:lnTo>
                    <a:pt x="1640586" y="235458"/>
                  </a:lnTo>
                  <a:close/>
                </a:path>
                <a:path w="1654810" h="306069">
                  <a:moveTo>
                    <a:pt x="1641414" y="239268"/>
                  </a:moveTo>
                  <a:lnTo>
                    <a:pt x="1641348" y="238926"/>
                  </a:lnTo>
                  <a:lnTo>
                    <a:pt x="1641348" y="239268"/>
                  </a:lnTo>
                  <a:close/>
                </a:path>
                <a:path w="1654810" h="306069">
                  <a:moveTo>
                    <a:pt x="1642155" y="243077"/>
                  </a:moveTo>
                  <a:lnTo>
                    <a:pt x="1642110" y="242842"/>
                  </a:lnTo>
                  <a:lnTo>
                    <a:pt x="1642110" y="243077"/>
                  </a:lnTo>
                  <a:close/>
                </a:path>
                <a:path w="1654810" h="306069">
                  <a:moveTo>
                    <a:pt x="1642896" y="246888"/>
                  </a:moveTo>
                  <a:lnTo>
                    <a:pt x="1642872" y="246759"/>
                  </a:lnTo>
                  <a:lnTo>
                    <a:pt x="1642872" y="246888"/>
                  </a:lnTo>
                  <a:close/>
                </a:path>
                <a:path w="1654810" h="306069">
                  <a:moveTo>
                    <a:pt x="1643638" y="250698"/>
                  </a:moveTo>
                  <a:close/>
                </a:path>
                <a:path w="1654810" h="306069">
                  <a:moveTo>
                    <a:pt x="1644527" y="255270"/>
                  </a:moveTo>
                  <a:lnTo>
                    <a:pt x="1644395" y="254593"/>
                  </a:lnTo>
                  <a:lnTo>
                    <a:pt x="1644395" y="255270"/>
                  </a:lnTo>
                  <a:lnTo>
                    <a:pt x="1644527" y="255270"/>
                  </a:lnTo>
                  <a:close/>
                </a:path>
                <a:path w="1654810" h="306069">
                  <a:moveTo>
                    <a:pt x="1645268" y="259079"/>
                  </a:moveTo>
                  <a:lnTo>
                    <a:pt x="1645158" y="258510"/>
                  </a:lnTo>
                  <a:lnTo>
                    <a:pt x="1645158" y="259079"/>
                  </a:lnTo>
                  <a:close/>
                </a:path>
                <a:path w="1654810" h="306069">
                  <a:moveTo>
                    <a:pt x="1646010" y="262890"/>
                  </a:moveTo>
                  <a:lnTo>
                    <a:pt x="1645920" y="262427"/>
                  </a:lnTo>
                  <a:lnTo>
                    <a:pt x="1645920" y="262890"/>
                  </a:lnTo>
                  <a:close/>
                </a:path>
                <a:path w="1654810" h="306069">
                  <a:moveTo>
                    <a:pt x="1646751" y="266700"/>
                  </a:moveTo>
                  <a:lnTo>
                    <a:pt x="1646682" y="266343"/>
                  </a:lnTo>
                  <a:lnTo>
                    <a:pt x="1646682" y="266700"/>
                  </a:lnTo>
                  <a:close/>
                </a:path>
                <a:path w="1654810" h="306069">
                  <a:moveTo>
                    <a:pt x="1647492" y="270510"/>
                  </a:moveTo>
                  <a:lnTo>
                    <a:pt x="1647444" y="270260"/>
                  </a:lnTo>
                  <a:lnTo>
                    <a:pt x="1647444" y="270510"/>
                  </a:lnTo>
                  <a:close/>
                </a:path>
                <a:path w="1654810" h="306069">
                  <a:moveTo>
                    <a:pt x="1648233" y="274320"/>
                  </a:moveTo>
                  <a:lnTo>
                    <a:pt x="1648206" y="274177"/>
                  </a:lnTo>
                  <a:lnTo>
                    <a:pt x="1648206" y="274320"/>
                  </a:lnTo>
                  <a:close/>
                </a:path>
                <a:path w="1654810" h="306069">
                  <a:moveTo>
                    <a:pt x="1648974" y="278129"/>
                  </a:moveTo>
                  <a:close/>
                </a:path>
                <a:path w="1654810" h="306069">
                  <a:moveTo>
                    <a:pt x="1649864" y="282701"/>
                  </a:moveTo>
                  <a:lnTo>
                    <a:pt x="1649730" y="282011"/>
                  </a:lnTo>
                  <a:lnTo>
                    <a:pt x="1649730" y="282701"/>
                  </a:lnTo>
                  <a:lnTo>
                    <a:pt x="1649864" y="282701"/>
                  </a:lnTo>
                  <a:close/>
                </a:path>
                <a:path w="1654810" h="306069">
                  <a:moveTo>
                    <a:pt x="1650605" y="286512"/>
                  </a:moveTo>
                  <a:lnTo>
                    <a:pt x="1650492" y="285928"/>
                  </a:lnTo>
                  <a:lnTo>
                    <a:pt x="1650492" y="286512"/>
                  </a:lnTo>
                  <a:close/>
                </a:path>
                <a:path w="1654810" h="306069">
                  <a:moveTo>
                    <a:pt x="1651346" y="290322"/>
                  </a:moveTo>
                  <a:lnTo>
                    <a:pt x="1651254" y="289844"/>
                  </a:lnTo>
                  <a:lnTo>
                    <a:pt x="1651254" y="290322"/>
                  </a:lnTo>
                  <a:close/>
                </a:path>
                <a:path w="1654810" h="306069">
                  <a:moveTo>
                    <a:pt x="1652088" y="294132"/>
                  </a:moveTo>
                  <a:lnTo>
                    <a:pt x="1652016" y="293761"/>
                  </a:lnTo>
                  <a:lnTo>
                    <a:pt x="1652016" y="294132"/>
                  </a:lnTo>
                  <a:close/>
                </a:path>
                <a:path w="1654810" h="306069">
                  <a:moveTo>
                    <a:pt x="1652829" y="297942"/>
                  </a:moveTo>
                  <a:lnTo>
                    <a:pt x="1652777" y="297678"/>
                  </a:lnTo>
                  <a:lnTo>
                    <a:pt x="1652777" y="297942"/>
                  </a:lnTo>
                  <a:close/>
                </a:path>
                <a:path w="1654810" h="306069">
                  <a:moveTo>
                    <a:pt x="1653570" y="301751"/>
                  </a:moveTo>
                  <a:lnTo>
                    <a:pt x="1653539" y="301595"/>
                  </a:lnTo>
                  <a:lnTo>
                    <a:pt x="1653539" y="301751"/>
                  </a:lnTo>
                  <a:close/>
                </a:path>
                <a:path w="1654810" h="306069">
                  <a:moveTo>
                    <a:pt x="1654311" y="305562"/>
                  </a:move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9704" y="2103881"/>
              <a:ext cx="1667510" cy="311785"/>
            </a:xfrm>
            <a:custGeom>
              <a:avLst/>
              <a:gdLst/>
              <a:ahLst/>
              <a:cxnLst/>
              <a:rect l="l" t="t" r="r" b="b"/>
              <a:pathLst>
                <a:path w="1667510" h="311785">
                  <a:moveTo>
                    <a:pt x="1607486" y="6096"/>
                  </a:moveTo>
                  <a:lnTo>
                    <a:pt x="1606295" y="0"/>
                  </a:lnTo>
                  <a:lnTo>
                    <a:pt x="0" y="0"/>
                  </a:lnTo>
                  <a:lnTo>
                    <a:pt x="0" y="311658"/>
                  </a:lnTo>
                  <a:lnTo>
                    <a:pt x="6096" y="311658"/>
                  </a:lnTo>
                  <a:lnTo>
                    <a:pt x="6095" y="6096"/>
                  </a:lnTo>
                  <a:lnTo>
                    <a:pt x="1607486" y="6096"/>
                  </a:lnTo>
                  <a:close/>
                </a:path>
                <a:path w="1667510" h="311785">
                  <a:moveTo>
                    <a:pt x="1667175" y="311658"/>
                  </a:moveTo>
                  <a:lnTo>
                    <a:pt x="1607486" y="6096"/>
                  </a:lnTo>
                  <a:lnTo>
                    <a:pt x="1600962" y="6096"/>
                  </a:lnTo>
                  <a:lnTo>
                    <a:pt x="1601723" y="6858"/>
                  </a:lnTo>
                  <a:lnTo>
                    <a:pt x="1601723" y="10668"/>
                  </a:lnTo>
                  <a:lnTo>
                    <a:pt x="1602485" y="10668"/>
                  </a:lnTo>
                  <a:lnTo>
                    <a:pt x="1602485" y="14478"/>
                  </a:lnTo>
                  <a:lnTo>
                    <a:pt x="1603247" y="14478"/>
                  </a:lnTo>
                  <a:lnTo>
                    <a:pt x="1603247" y="18288"/>
                  </a:lnTo>
                  <a:lnTo>
                    <a:pt x="1604009" y="18288"/>
                  </a:lnTo>
                  <a:lnTo>
                    <a:pt x="1604009" y="22098"/>
                  </a:lnTo>
                  <a:lnTo>
                    <a:pt x="1604771" y="22098"/>
                  </a:lnTo>
                  <a:lnTo>
                    <a:pt x="1604771" y="26670"/>
                  </a:lnTo>
                  <a:lnTo>
                    <a:pt x="1605533" y="26670"/>
                  </a:lnTo>
                  <a:lnTo>
                    <a:pt x="1605533" y="30480"/>
                  </a:lnTo>
                  <a:lnTo>
                    <a:pt x="1606295" y="30480"/>
                  </a:lnTo>
                  <a:lnTo>
                    <a:pt x="1606295" y="34290"/>
                  </a:lnTo>
                  <a:lnTo>
                    <a:pt x="1607058" y="34290"/>
                  </a:lnTo>
                  <a:lnTo>
                    <a:pt x="1607058" y="38100"/>
                  </a:lnTo>
                  <a:lnTo>
                    <a:pt x="1607820" y="38100"/>
                  </a:lnTo>
                  <a:lnTo>
                    <a:pt x="1607820" y="41910"/>
                  </a:lnTo>
                  <a:lnTo>
                    <a:pt x="1608582" y="41910"/>
                  </a:lnTo>
                  <a:lnTo>
                    <a:pt x="1608582" y="45720"/>
                  </a:lnTo>
                  <a:lnTo>
                    <a:pt x="1609344" y="45720"/>
                  </a:lnTo>
                  <a:lnTo>
                    <a:pt x="1609344" y="49530"/>
                  </a:lnTo>
                  <a:lnTo>
                    <a:pt x="1610106" y="49530"/>
                  </a:lnTo>
                  <a:lnTo>
                    <a:pt x="1610106" y="54101"/>
                  </a:lnTo>
                  <a:lnTo>
                    <a:pt x="1610868" y="54101"/>
                  </a:lnTo>
                  <a:lnTo>
                    <a:pt x="1610868" y="57912"/>
                  </a:lnTo>
                  <a:lnTo>
                    <a:pt x="1611629" y="57912"/>
                  </a:lnTo>
                  <a:lnTo>
                    <a:pt x="1611629" y="61722"/>
                  </a:lnTo>
                  <a:lnTo>
                    <a:pt x="1612391" y="61722"/>
                  </a:lnTo>
                  <a:lnTo>
                    <a:pt x="1612391" y="65532"/>
                  </a:lnTo>
                  <a:lnTo>
                    <a:pt x="1613153" y="65532"/>
                  </a:lnTo>
                  <a:lnTo>
                    <a:pt x="1613153" y="69342"/>
                  </a:lnTo>
                  <a:lnTo>
                    <a:pt x="1613915" y="69342"/>
                  </a:lnTo>
                  <a:lnTo>
                    <a:pt x="1613915" y="73151"/>
                  </a:lnTo>
                  <a:lnTo>
                    <a:pt x="1614677" y="73151"/>
                  </a:lnTo>
                  <a:lnTo>
                    <a:pt x="1614677" y="76962"/>
                  </a:lnTo>
                  <a:lnTo>
                    <a:pt x="1615439" y="76962"/>
                  </a:lnTo>
                  <a:lnTo>
                    <a:pt x="1615439" y="80772"/>
                  </a:lnTo>
                  <a:lnTo>
                    <a:pt x="1616202" y="80772"/>
                  </a:lnTo>
                  <a:lnTo>
                    <a:pt x="1616202" y="85344"/>
                  </a:lnTo>
                  <a:lnTo>
                    <a:pt x="1616964" y="85344"/>
                  </a:lnTo>
                  <a:lnTo>
                    <a:pt x="1616964" y="89154"/>
                  </a:lnTo>
                  <a:lnTo>
                    <a:pt x="1617726" y="89154"/>
                  </a:lnTo>
                  <a:lnTo>
                    <a:pt x="1617726" y="92964"/>
                  </a:lnTo>
                  <a:lnTo>
                    <a:pt x="1618488" y="92964"/>
                  </a:lnTo>
                  <a:lnTo>
                    <a:pt x="1618488" y="96774"/>
                  </a:lnTo>
                  <a:lnTo>
                    <a:pt x="1619250" y="96774"/>
                  </a:lnTo>
                  <a:lnTo>
                    <a:pt x="1619250" y="100584"/>
                  </a:lnTo>
                  <a:lnTo>
                    <a:pt x="1620012" y="100584"/>
                  </a:lnTo>
                  <a:lnTo>
                    <a:pt x="1620012" y="104394"/>
                  </a:lnTo>
                  <a:lnTo>
                    <a:pt x="1620773" y="104394"/>
                  </a:lnTo>
                  <a:lnTo>
                    <a:pt x="1620773" y="108204"/>
                  </a:lnTo>
                  <a:lnTo>
                    <a:pt x="1621535" y="108204"/>
                  </a:lnTo>
                  <a:lnTo>
                    <a:pt x="1621535" y="112775"/>
                  </a:lnTo>
                  <a:lnTo>
                    <a:pt x="1622297" y="112775"/>
                  </a:lnTo>
                  <a:lnTo>
                    <a:pt x="1622297" y="116586"/>
                  </a:lnTo>
                  <a:lnTo>
                    <a:pt x="1623059" y="116586"/>
                  </a:lnTo>
                  <a:lnTo>
                    <a:pt x="1623059" y="120396"/>
                  </a:lnTo>
                  <a:lnTo>
                    <a:pt x="1623821" y="120396"/>
                  </a:lnTo>
                  <a:lnTo>
                    <a:pt x="1623821" y="124206"/>
                  </a:lnTo>
                  <a:lnTo>
                    <a:pt x="1624583" y="124206"/>
                  </a:lnTo>
                  <a:lnTo>
                    <a:pt x="1624583" y="128016"/>
                  </a:lnTo>
                  <a:lnTo>
                    <a:pt x="1625345" y="128016"/>
                  </a:lnTo>
                  <a:lnTo>
                    <a:pt x="1625345" y="131825"/>
                  </a:lnTo>
                  <a:lnTo>
                    <a:pt x="1626108" y="131825"/>
                  </a:lnTo>
                  <a:lnTo>
                    <a:pt x="1626108" y="135636"/>
                  </a:lnTo>
                  <a:lnTo>
                    <a:pt x="1626870" y="135636"/>
                  </a:lnTo>
                  <a:lnTo>
                    <a:pt x="1626870" y="139446"/>
                  </a:lnTo>
                  <a:lnTo>
                    <a:pt x="1627632" y="139446"/>
                  </a:lnTo>
                  <a:lnTo>
                    <a:pt x="1627632" y="144018"/>
                  </a:lnTo>
                  <a:lnTo>
                    <a:pt x="1628394" y="144018"/>
                  </a:lnTo>
                  <a:lnTo>
                    <a:pt x="1628394" y="147828"/>
                  </a:lnTo>
                  <a:lnTo>
                    <a:pt x="1629156" y="147828"/>
                  </a:lnTo>
                  <a:lnTo>
                    <a:pt x="1629156" y="151638"/>
                  </a:lnTo>
                  <a:lnTo>
                    <a:pt x="1629918" y="151638"/>
                  </a:lnTo>
                  <a:lnTo>
                    <a:pt x="1629918" y="155448"/>
                  </a:lnTo>
                  <a:lnTo>
                    <a:pt x="1630679" y="155448"/>
                  </a:lnTo>
                  <a:lnTo>
                    <a:pt x="1630679" y="159258"/>
                  </a:lnTo>
                  <a:lnTo>
                    <a:pt x="1631441" y="159258"/>
                  </a:lnTo>
                  <a:lnTo>
                    <a:pt x="1631441" y="163068"/>
                  </a:lnTo>
                  <a:lnTo>
                    <a:pt x="1632203" y="163068"/>
                  </a:lnTo>
                  <a:lnTo>
                    <a:pt x="1632203" y="166878"/>
                  </a:lnTo>
                  <a:lnTo>
                    <a:pt x="1632965" y="166878"/>
                  </a:lnTo>
                  <a:lnTo>
                    <a:pt x="1632965" y="171450"/>
                  </a:lnTo>
                  <a:lnTo>
                    <a:pt x="1633727" y="171450"/>
                  </a:lnTo>
                  <a:lnTo>
                    <a:pt x="1633727" y="175260"/>
                  </a:lnTo>
                  <a:lnTo>
                    <a:pt x="1634489" y="175260"/>
                  </a:lnTo>
                  <a:lnTo>
                    <a:pt x="1634489" y="179070"/>
                  </a:lnTo>
                  <a:lnTo>
                    <a:pt x="1635252" y="179070"/>
                  </a:lnTo>
                  <a:lnTo>
                    <a:pt x="1635252" y="182880"/>
                  </a:lnTo>
                  <a:lnTo>
                    <a:pt x="1636014" y="182880"/>
                  </a:lnTo>
                  <a:lnTo>
                    <a:pt x="1636014" y="186690"/>
                  </a:lnTo>
                  <a:lnTo>
                    <a:pt x="1636776" y="186690"/>
                  </a:lnTo>
                  <a:lnTo>
                    <a:pt x="1636776" y="190500"/>
                  </a:lnTo>
                  <a:lnTo>
                    <a:pt x="1637538" y="190500"/>
                  </a:lnTo>
                  <a:lnTo>
                    <a:pt x="1637538" y="194310"/>
                  </a:lnTo>
                  <a:lnTo>
                    <a:pt x="1638300" y="194310"/>
                  </a:lnTo>
                  <a:lnTo>
                    <a:pt x="1638300" y="198120"/>
                  </a:lnTo>
                  <a:lnTo>
                    <a:pt x="1639062" y="198120"/>
                  </a:lnTo>
                  <a:lnTo>
                    <a:pt x="1639062" y="202692"/>
                  </a:lnTo>
                  <a:lnTo>
                    <a:pt x="1639823" y="202692"/>
                  </a:lnTo>
                  <a:lnTo>
                    <a:pt x="1639823" y="206501"/>
                  </a:lnTo>
                  <a:lnTo>
                    <a:pt x="1640585" y="206501"/>
                  </a:lnTo>
                  <a:lnTo>
                    <a:pt x="1640585" y="210312"/>
                  </a:lnTo>
                  <a:lnTo>
                    <a:pt x="1641347" y="210312"/>
                  </a:lnTo>
                  <a:lnTo>
                    <a:pt x="1641347" y="214122"/>
                  </a:lnTo>
                  <a:lnTo>
                    <a:pt x="1642109" y="214122"/>
                  </a:lnTo>
                  <a:lnTo>
                    <a:pt x="1642109" y="217932"/>
                  </a:lnTo>
                  <a:lnTo>
                    <a:pt x="1642871" y="217932"/>
                  </a:lnTo>
                  <a:lnTo>
                    <a:pt x="1642871" y="221742"/>
                  </a:lnTo>
                  <a:lnTo>
                    <a:pt x="1643633" y="221742"/>
                  </a:lnTo>
                  <a:lnTo>
                    <a:pt x="1643633" y="225551"/>
                  </a:lnTo>
                  <a:lnTo>
                    <a:pt x="1644395" y="225551"/>
                  </a:lnTo>
                  <a:lnTo>
                    <a:pt x="1644395" y="230124"/>
                  </a:lnTo>
                  <a:lnTo>
                    <a:pt x="1645158" y="230124"/>
                  </a:lnTo>
                  <a:lnTo>
                    <a:pt x="1645158" y="233934"/>
                  </a:lnTo>
                  <a:lnTo>
                    <a:pt x="1645920" y="233934"/>
                  </a:lnTo>
                  <a:lnTo>
                    <a:pt x="1645920" y="237744"/>
                  </a:lnTo>
                  <a:lnTo>
                    <a:pt x="1646682" y="237744"/>
                  </a:lnTo>
                  <a:lnTo>
                    <a:pt x="1646682" y="241554"/>
                  </a:lnTo>
                  <a:lnTo>
                    <a:pt x="1647444" y="241554"/>
                  </a:lnTo>
                  <a:lnTo>
                    <a:pt x="1647444" y="245364"/>
                  </a:lnTo>
                  <a:lnTo>
                    <a:pt x="1648206" y="245364"/>
                  </a:lnTo>
                  <a:lnTo>
                    <a:pt x="1648206" y="249174"/>
                  </a:lnTo>
                  <a:lnTo>
                    <a:pt x="1648968" y="249174"/>
                  </a:lnTo>
                  <a:lnTo>
                    <a:pt x="1648968" y="252984"/>
                  </a:lnTo>
                  <a:lnTo>
                    <a:pt x="1649729" y="252984"/>
                  </a:lnTo>
                  <a:lnTo>
                    <a:pt x="1649729" y="256794"/>
                  </a:lnTo>
                  <a:lnTo>
                    <a:pt x="1650491" y="256794"/>
                  </a:lnTo>
                  <a:lnTo>
                    <a:pt x="1650491" y="261366"/>
                  </a:lnTo>
                  <a:lnTo>
                    <a:pt x="1651253" y="261366"/>
                  </a:lnTo>
                  <a:lnTo>
                    <a:pt x="1651253" y="265175"/>
                  </a:lnTo>
                  <a:lnTo>
                    <a:pt x="1652015" y="265175"/>
                  </a:lnTo>
                  <a:lnTo>
                    <a:pt x="1652015" y="268986"/>
                  </a:lnTo>
                  <a:lnTo>
                    <a:pt x="1652777" y="268986"/>
                  </a:lnTo>
                  <a:lnTo>
                    <a:pt x="1652777" y="272796"/>
                  </a:lnTo>
                  <a:lnTo>
                    <a:pt x="1653539" y="272796"/>
                  </a:lnTo>
                  <a:lnTo>
                    <a:pt x="1653539" y="276606"/>
                  </a:lnTo>
                  <a:lnTo>
                    <a:pt x="1654302" y="276606"/>
                  </a:lnTo>
                  <a:lnTo>
                    <a:pt x="1654302" y="280416"/>
                  </a:lnTo>
                  <a:lnTo>
                    <a:pt x="1655064" y="280416"/>
                  </a:lnTo>
                  <a:lnTo>
                    <a:pt x="1655064" y="284225"/>
                  </a:lnTo>
                  <a:lnTo>
                    <a:pt x="1655826" y="284225"/>
                  </a:lnTo>
                  <a:lnTo>
                    <a:pt x="1655826" y="288798"/>
                  </a:lnTo>
                  <a:lnTo>
                    <a:pt x="1656588" y="288798"/>
                  </a:lnTo>
                  <a:lnTo>
                    <a:pt x="1656588" y="292608"/>
                  </a:lnTo>
                  <a:lnTo>
                    <a:pt x="1657350" y="292608"/>
                  </a:lnTo>
                  <a:lnTo>
                    <a:pt x="1657350" y="296418"/>
                  </a:lnTo>
                  <a:lnTo>
                    <a:pt x="1658112" y="296418"/>
                  </a:lnTo>
                  <a:lnTo>
                    <a:pt x="1658112" y="300228"/>
                  </a:lnTo>
                  <a:lnTo>
                    <a:pt x="1658873" y="300228"/>
                  </a:lnTo>
                  <a:lnTo>
                    <a:pt x="1658873" y="304038"/>
                  </a:lnTo>
                  <a:lnTo>
                    <a:pt x="1659635" y="304038"/>
                  </a:lnTo>
                  <a:lnTo>
                    <a:pt x="1659635" y="307848"/>
                  </a:lnTo>
                  <a:lnTo>
                    <a:pt x="1660397" y="307848"/>
                  </a:lnTo>
                  <a:lnTo>
                    <a:pt x="1660397" y="311658"/>
                  </a:lnTo>
                  <a:lnTo>
                    <a:pt x="1667175" y="3116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5800" y="2109977"/>
              <a:ext cx="1654810" cy="306070"/>
            </a:xfrm>
            <a:custGeom>
              <a:avLst/>
              <a:gdLst/>
              <a:ahLst/>
              <a:cxnLst/>
              <a:rect l="l" t="t" r="r" b="b"/>
              <a:pathLst>
                <a:path w="1654810" h="306069">
                  <a:moveTo>
                    <a:pt x="1654311" y="305562"/>
                  </a:moveTo>
                  <a:lnTo>
                    <a:pt x="1594866" y="0"/>
                  </a:lnTo>
                  <a:lnTo>
                    <a:pt x="0" y="0"/>
                  </a:lnTo>
                  <a:lnTo>
                    <a:pt x="0" y="305562"/>
                  </a:lnTo>
                  <a:lnTo>
                    <a:pt x="1654311" y="305562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9704" y="2103881"/>
              <a:ext cx="1667510" cy="311785"/>
            </a:xfrm>
            <a:custGeom>
              <a:avLst/>
              <a:gdLst/>
              <a:ahLst/>
              <a:cxnLst/>
              <a:rect l="l" t="t" r="r" b="b"/>
              <a:pathLst>
                <a:path w="1667510" h="311785">
                  <a:moveTo>
                    <a:pt x="1667175" y="311658"/>
                  </a:moveTo>
                  <a:lnTo>
                    <a:pt x="1606295" y="0"/>
                  </a:lnTo>
                  <a:lnTo>
                    <a:pt x="0" y="0"/>
                  </a:lnTo>
                  <a:lnTo>
                    <a:pt x="0" y="311658"/>
                  </a:lnTo>
                  <a:lnTo>
                    <a:pt x="6096" y="311658"/>
                  </a:lnTo>
                  <a:lnTo>
                    <a:pt x="6095" y="12954"/>
                  </a:lnTo>
                  <a:lnTo>
                    <a:pt x="12953" y="6096"/>
                  </a:lnTo>
                  <a:lnTo>
                    <a:pt x="12953" y="12954"/>
                  </a:lnTo>
                  <a:lnTo>
                    <a:pt x="1594865" y="12954"/>
                  </a:lnTo>
                  <a:lnTo>
                    <a:pt x="1594865" y="7620"/>
                  </a:lnTo>
                  <a:lnTo>
                    <a:pt x="1600962" y="12954"/>
                  </a:lnTo>
                  <a:lnTo>
                    <a:pt x="1600962" y="38954"/>
                  </a:lnTo>
                  <a:lnTo>
                    <a:pt x="1654015" y="311658"/>
                  </a:lnTo>
                  <a:lnTo>
                    <a:pt x="1667175" y="311658"/>
                  </a:lnTo>
                  <a:close/>
                </a:path>
                <a:path w="1667510" h="311785">
                  <a:moveTo>
                    <a:pt x="12953" y="12954"/>
                  </a:moveTo>
                  <a:lnTo>
                    <a:pt x="12953" y="6096"/>
                  </a:lnTo>
                  <a:lnTo>
                    <a:pt x="6095" y="12954"/>
                  </a:lnTo>
                  <a:lnTo>
                    <a:pt x="12953" y="12954"/>
                  </a:lnTo>
                  <a:close/>
                </a:path>
                <a:path w="1667510" h="311785">
                  <a:moveTo>
                    <a:pt x="12953" y="311658"/>
                  </a:moveTo>
                  <a:lnTo>
                    <a:pt x="12953" y="12954"/>
                  </a:lnTo>
                  <a:lnTo>
                    <a:pt x="6095" y="12954"/>
                  </a:lnTo>
                  <a:lnTo>
                    <a:pt x="6096" y="311658"/>
                  </a:lnTo>
                  <a:lnTo>
                    <a:pt x="12953" y="311658"/>
                  </a:lnTo>
                  <a:close/>
                </a:path>
                <a:path w="1667510" h="311785">
                  <a:moveTo>
                    <a:pt x="1600962" y="12954"/>
                  </a:moveTo>
                  <a:lnTo>
                    <a:pt x="1594865" y="7620"/>
                  </a:lnTo>
                  <a:lnTo>
                    <a:pt x="1595903" y="12954"/>
                  </a:lnTo>
                  <a:lnTo>
                    <a:pt x="1600962" y="12954"/>
                  </a:lnTo>
                  <a:close/>
                </a:path>
                <a:path w="1667510" h="311785">
                  <a:moveTo>
                    <a:pt x="1595903" y="12954"/>
                  </a:moveTo>
                  <a:lnTo>
                    <a:pt x="1594865" y="7620"/>
                  </a:lnTo>
                  <a:lnTo>
                    <a:pt x="1594865" y="12954"/>
                  </a:lnTo>
                  <a:lnTo>
                    <a:pt x="1595903" y="12954"/>
                  </a:lnTo>
                  <a:close/>
                </a:path>
                <a:path w="1667510" h="311785">
                  <a:moveTo>
                    <a:pt x="1600962" y="38954"/>
                  </a:moveTo>
                  <a:lnTo>
                    <a:pt x="1600962" y="12954"/>
                  </a:lnTo>
                  <a:lnTo>
                    <a:pt x="1595903" y="12954"/>
                  </a:lnTo>
                  <a:lnTo>
                    <a:pt x="1600962" y="389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200" y="1436369"/>
              <a:ext cx="2210389" cy="4945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57627" y="2415539"/>
              <a:ext cx="7010400" cy="532765"/>
            </a:xfrm>
            <a:custGeom>
              <a:avLst/>
              <a:gdLst/>
              <a:ahLst/>
              <a:cxnLst/>
              <a:rect l="l" t="t" r="r" b="b"/>
              <a:pathLst>
                <a:path w="7010400" h="532764">
                  <a:moveTo>
                    <a:pt x="7010400" y="532638"/>
                  </a:moveTo>
                  <a:lnTo>
                    <a:pt x="7010400" y="0"/>
                  </a:lnTo>
                  <a:lnTo>
                    <a:pt x="0" y="0"/>
                  </a:lnTo>
                  <a:lnTo>
                    <a:pt x="0" y="532638"/>
                  </a:lnTo>
                  <a:lnTo>
                    <a:pt x="7010400" y="532638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51532" y="2415539"/>
              <a:ext cx="7023734" cy="539750"/>
            </a:xfrm>
            <a:custGeom>
              <a:avLst/>
              <a:gdLst/>
              <a:ahLst/>
              <a:cxnLst/>
              <a:rect l="l" t="t" r="r" b="b"/>
              <a:pathLst>
                <a:path w="7023734" h="539750">
                  <a:moveTo>
                    <a:pt x="12954" y="526542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539496"/>
                  </a:lnTo>
                  <a:lnTo>
                    <a:pt x="6096" y="539496"/>
                  </a:lnTo>
                  <a:lnTo>
                    <a:pt x="6095" y="526542"/>
                  </a:lnTo>
                  <a:lnTo>
                    <a:pt x="12954" y="526542"/>
                  </a:lnTo>
                  <a:close/>
                </a:path>
                <a:path w="7023734" h="539750">
                  <a:moveTo>
                    <a:pt x="7016496" y="526542"/>
                  </a:moveTo>
                  <a:lnTo>
                    <a:pt x="6095" y="526542"/>
                  </a:lnTo>
                  <a:lnTo>
                    <a:pt x="12954" y="532638"/>
                  </a:lnTo>
                  <a:lnTo>
                    <a:pt x="12953" y="539496"/>
                  </a:lnTo>
                  <a:lnTo>
                    <a:pt x="7010400" y="539496"/>
                  </a:lnTo>
                  <a:lnTo>
                    <a:pt x="7010400" y="532638"/>
                  </a:lnTo>
                  <a:lnTo>
                    <a:pt x="7016496" y="526542"/>
                  </a:lnTo>
                  <a:close/>
                </a:path>
                <a:path w="7023734" h="539750">
                  <a:moveTo>
                    <a:pt x="12953" y="539496"/>
                  </a:moveTo>
                  <a:lnTo>
                    <a:pt x="12954" y="532638"/>
                  </a:lnTo>
                  <a:lnTo>
                    <a:pt x="6095" y="526542"/>
                  </a:lnTo>
                  <a:lnTo>
                    <a:pt x="6096" y="539496"/>
                  </a:lnTo>
                  <a:lnTo>
                    <a:pt x="12953" y="539496"/>
                  </a:lnTo>
                  <a:close/>
                </a:path>
                <a:path w="7023734" h="539750">
                  <a:moveTo>
                    <a:pt x="7023354" y="539496"/>
                  </a:moveTo>
                  <a:lnTo>
                    <a:pt x="7023354" y="0"/>
                  </a:lnTo>
                  <a:lnTo>
                    <a:pt x="7010400" y="0"/>
                  </a:lnTo>
                  <a:lnTo>
                    <a:pt x="7010400" y="526542"/>
                  </a:lnTo>
                  <a:lnTo>
                    <a:pt x="7016496" y="526542"/>
                  </a:lnTo>
                  <a:lnTo>
                    <a:pt x="7016496" y="539496"/>
                  </a:lnTo>
                  <a:lnTo>
                    <a:pt x="7023354" y="539496"/>
                  </a:lnTo>
                  <a:close/>
                </a:path>
                <a:path w="7023734" h="539750">
                  <a:moveTo>
                    <a:pt x="7016496" y="539496"/>
                  </a:moveTo>
                  <a:lnTo>
                    <a:pt x="7016496" y="526542"/>
                  </a:lnTo>
                  <a:lnTo>
                    <a:pt x="7010400" y="532638"/>
                  </a:lnTo>
                  <a:lnTo>
                    <a:pt x="7010400" y="539496"/>
                  </a:lnTo>
                  <a:lnTo>
                    <a:pt x="7016496" y="539496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354579" y="2106929"/>
            <a:ext cx="7017384" cy="845185"/>
          </a:xfrm>
          <a:prstGeom prst="rect">
            <a:avLst/>
          </a:prstGeom>
          <a:ln w="6858">
            <a:solidFill>
              <a:srgbClr val="660066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145415" indent="-81280">
              <a:lnSpc>
                <a:spcPts val="2050"/>
              </a:lnSpc>
              <a:spcBef>
                <a:spcPts val="140"/>
              </a:spcBef>
              <a:buSzPct val="94444"/>
              <a:buFont typeface="Arial"/>
              <a:buChar char="•"/>
              <a:tabLst>
                <a:tab pos="145415" algn="l"/>
              </a:tabLst>
            </a:pP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Manual</a:t>
            </a:r>
            <a:endParaRPr sz="1800">
              <a:latin typeface="Arial"/>
              <a:cs typeface="Arial"/>
            </a:endParaRPr>
          </a:p>
          <a:p>
            <a:pPr marL="127000" marR="1024890" indent="-62865">
              <a:lnSpc>
                <a:spcPts val="1939"/>
              </a:lnSpc>
              <a:spcBef>
                <a:spcPts val="140"/>
              </a:spcBef>
              <a:buSzPct val="94444"/>
              <a:buFont typeface="Arial"/>
              <a:buChar char="•"/>
              <a:tabLst>
                <a:tab pos="145415" algn="l"/>
              </a:tabLst>
            </a:pP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Berbasis dasar pribadi SDM (pendidikan, pengalaman  dan data</a:t>
            </a:r>
            <a:r>
              <a:rPr sz="1800" b="1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pribadi)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79704" y="3041904"/>
            <a:ext cx="8733790" cy="1080135"/>
            <a:chOff x="679704" y="3041904"/>
            <a:chExt cx="8733790" cy="1080135"/>
          </a:xfrm>
        </p:grpSpPr>
        <p:sp>
          <p:nvSpPr>
            <p:cNvPr id="19" name="object 19"/>
            <p:cNvSpPr/>
            <p:nvPr/>
          </p:nvSpPr>
          <p:spPr>
            <a:xfrm>
              <a:off x="2281428" y="3048000"/>
              <a:ext cx="7124700" cy="346710"/>
            </a:xfrm>
            <a:custGeom>
              <a:avLst/>
              <a:gdLst/>
              <a:ahLst/>
              <a:cxnLst/>
              <a:rect l="l" t="t" r="r" b="b"/>
              <a:pathLst>
                <a:path w="7124700" h="346710">
                  <a:moveTo>
                    <a:pt x="7124700" y="0"/>
                  </a:moveTo>
                  <a:lnTo>
                    <a:pt x="0" y="0"/>
                  </a:lnTo>
                  <a:lnTo>
                    <a:pt x="0" y="346710"/>
                  </a:lnTo>
                  <a:lnTo>
                    <a:pt x="71247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75840" y="3041903"/>
              <a:ext cx="7137400" cy="353060"/>
            </a:xfrm>
            <a:custGeom>
              <a:avLst/>
              <a:gdLst/>
              <a:ahLst/>
              <a:cxnLst/>
              <a:rect l="l" t="t" r="r" b="b"/>
              <a:pathLst>
                <a:path w="7137400" h="353060">
                  <a:moveTo>
                    <a:pt x="7137400" y="0"/>
                  </a:moveTo>
                  <a:lnTo>
                    <a:pt x="5080" y="0"/>
                  </a:lnTo>
                  <a:lnTo>
                    <a:pt x="0" y="0"/>
                  </a:lnTo>
                  <a:lnTo>
                    <a:pt x="0" y="352806"/>
                  </a:lnTo>
                  <a:lnTo>
                    <a:pt x="5080" y="352806"/>
                  </a:lnTo>
                  <a:lnTo>
                    <a:pt x="5080" y="6096"/>
                  </a:lnTo>
                  <a:lnTo>
                    <a:pt x="7130288" y="6096"/>
                  </a:lnTo>
                  <a:lnTo>
                    <a:pt x="7130288" y="352806"/>
                  </a:lnTo>
                  <a:lnTo>
                    <a:pt x="7137146" y="352806"/>
                  </a:lnTo>
                  <a:lnTo>
                    <a:pt x="7137146" y="6096"/>
                  </a:lnTo>
                  <a:lnTo>
                    <a:pt x="7137400" y="6096"/>
                  </a:lnTo>
                  <a:lnTo>
                    <a:pt x="7137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81428" y="3048000"/>
              <a:ext cx="7124700" cy="346710"/>
            </a:xfrm>
            <a:custGeom>
              <a:avLst/>
              <a:gdLst/>
              <a:ahLst/>
              <a:cxnLst/>
              <a:rect l="l" t="t" r="r" b="b"/>
              <a:pathLst>
                <a:path w="7124700" h="346710">
                  <a:moveTo>
                    <a:pt x="7124700" y="346710"/>
                  </a:moveTo>
                  <a:lnTo>
                    <a:pt x="7124700" y="0"/>
                  </a:lnTo>
                  <a:lnTo>
                    <a:pt x="0" y="0"/>
                  </a:lnTo>
                  <a:lnTo>
                    <a:pt x="0" y="346710"/>
                  </a:lnTo>
                  <a:lnTo>
                    <a:pt x="7124700" y="34671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75331" y="3041904"/>
              <a:ext cx="7138034" cy="353060"/>
            </a:xfrm>
            <a:custGeom>
              <a:avLst/>
              <a:gdLst/>
              <a:ahLst/>
              <a:cxnLst/>
              <a:rect l="l" t="t" r="r" b="b"/>
              <a:pathLst>
                <a:path w="7138034" h="353060">
                  <a:moveTo>
                    <a:pt x="7137654" y="352805"/>
                  </a:moveTo>
                  <a:lnTo>
                    <a:pt x="7137654" y="0"/>
                  </a:lnTo>
                  <a:lnTo>
                    <a:pt x="0" y="0"/>
                  </a:lnTo>
                  <a:lnTo>
                    <a:pt x="0" y="352806"/>
                  </a:lnTo>
                  <a:lnTo>
                    <a:pt x="6095" y="352806"/>
                  </a:lnTo>
                  <a:lnTo>
                    <a:pt x="6095" y="12954"/>
                  </a:lnTo>
                  <a:lnTo>
                    <a:pt x="12953" y="6096"/>
                  </a:lnTo>
                  <a:lnTo>
                    <a:pt x="12953" y="12954"/>
                  </a:lnTo>
                  <a:lnTo>
                    <a:pt x="7124700" y="12953"/>
                  </a:lnTo>
                  <a:lnTo>
                    <a:pt x="7124700" y="6095"/>
                  </a:lnTo>
                  <a:lnTo>
                    <a:pt x="7130796" y="12953"/>
                  </a:lnTo>
                  <a:lnTo>
                    <a:pt x="7130796" y="352805"/>
                  </a:lnTo>
                  <a:lnTo>
                    <a:pt x="7137654" y="352805"/>
                  </a:lnTo>
                  <a:close/>
                </a:path>
                <a:path w="7138034" h="353060">
                  <a:moveTo>
                    <a:pt x="12953" y="12954"/>
                  </a:moveTo>
                  <a:lnTo>
                    <a:pt x="12953" y="6096"/>
                  </a:lnTo>
                  <a:lnTo>
                    <a:pt x="6095" y="12954"/>
                  </a:lnTo>
                  <a:lnTo>
                    <a:pt x="12953" y="12954"/>
                  </a:lnTo>
                  <a:close/>
                </a:path>
                <a:path w="7138034" h="353060">
                  <a:moveTo>
                    <a:pt x="12953" y="352806"/>
                  </a:moveTo>
                  <a:lnTo>
                    <a:pt x="12953" y="12954"/>
                  </a:lnTo>
                  <a:lnTo>
                    <a:pt x="6095" y="12954"/>
                  </a:lnTo>
                  <a:lnTo>
                    <a:pt x="6095" y="352806"/>
                  </a:lnTo>
                  <a:lnTo>
                    <a:pt x="12953" y="352806"/>
                  </a:lnTo>
                  <a:close/>
                </a:path>
                <a:path w="7138034" h="353060">
                  <a:moveTo>
                    <a:pt x="7130796" y="12953"/>
                  </a:moveTo>
                  <a:lnTo>
                    <a:pt x="7124700" y="6095"/>
                  </a:lnTo>
                  <a:lnTo>
                    <a:pt x="7124700" y="12953"/>
                  </a:lnTo>
                  <a:lnTo>
                    <a:pt x="7130796" y="12953"/>
                  </a:lnTo>
                  <a:close/>
                </a:path>
                <a:path w="7138034" h="353060">
                  <a:moveTo>
                    <a:pt x="7130796" y="352805"/>
                  </a:moveTo>
                  <a:lnTo>
                    <a:pt x="7130796" y="12953"/>
                  </a:lnTo>
                  <a:lnTo>
                    <a:pt x="7124700" y="12953"/>
                  </a:lnTo>
                  <a:lnTo>
                    <a:pt x="7124700" y="352805"/>
                  </a:lnTo>
                  <a:lnTo>
                    <a:pt x="7130796" y="3528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5800" y="3048000"/>
              <a:ext cx="1651000" cy="346710"/>
            </a:xfrm>
            <a:custGeom>
              <a:avLst/>
              <a:gdLst/>
              <a:ahLst/>
              <a:cxnLst/>
              <a:rect l="l" t="t" r="r" b="b"/>
              <a:pathLst>
                <a:path w="1651000" h="346710">
                  <a:moveTo>
                    <a:pt x="1602486" y="0"/>
                  </a:moveTo>
                  <a:lnTo>
                    <a:pt x="0" y="0"/>
                  </a:lnTo>
                  <a:lnTo>
                    <a:pt x="0" y="346710"/>
                  </a:lnTo>
                  <a:lnTo>
                    <a:pt x="1602486" y="0"/>
                  </a:lnTo>
                  <a:close/>
                </a:path>
                <a:path w="1651000" h="346710">
                  <a:moveTo>
                    <a:pt x="1602908" y="3048"/>
                  </a:moveTo>
                  <a:lnTo>
                    <a:pt x="1602486" y="0"/>
                  </a:lnTo>
                  <a:lnTo>
                    <a:pt x="1602486" y="3048"/>
                  </a:lnTo>
                  <a:lnTo>
                    <a:pt x="1602908" y="3048"/>
                  </a:lnTo>
                  <a:close/>
                </a:path>
                <a:path w="1651000" h="346710">
                  <a:moveTo>
                    <a:pt x="1603647" y="8381"/>
                  </a:moveTo>
                  <a:lnTo>
                    <a:pt x="1603248" y="5498"/>
                  </a:lnTo>
                  <a:lnTo>
                    <a:pt x="1603248" y="8381"/>
                  </a:lnTo>
                  <a:lnTo>
                    <a:pt x="1603647" y="8381"/>
                  </a:lnTo>
                  <a:close/>
                </a:path>
                <a:path w="1651000" h="346710">
                  <a:moveTo>
                    <a:pt x="1604386" y="13716"/>
                  </a:moveTo>
                  <a:lnTo>
                    <a:pt x="1604010" y="10997"/>
                  </a:lnTo>
                  <a:lnTo>
                    <a:pt x="1604010" y="13716"/>
                  </a:lnTo>
                  <a:lnTo>
                    <a:pt x="1604386" y="13716"/>
                  </a:lnTo>
                  <a:close/>
                </a:path>
                <a:path w="1651000" h="346710">
                  <a:moveTo>
                    <a:pt x="1605125" y="19050"/>
                  </a:moveTo>
                  <a:lnTo>
                    <a:pt x="1604772" y="16496"/>
                  </a:lnTo>
                  <a:lnTo>
                    <a:pt x="1604772" y="19050"/>
                  </a:lnTo>
                  <a:lnTo>
                    <a:pt x="1605125" y="19050"/>
                  </a:lnTo>
                  <a:close/>
                </a:path>
                <a:path w="1651000" h="346710">
                  <a:moveTo>
                    <a:pt x="1605864" y="24383"/>
                  </a:moveTo>
                  <a:lnTo>
                    <a:pt x="1605534" y="21995"/>
                  </a:lnTo>
                  <a:lnTo>
                    <a:pt x="1605534" y="24383"/>
                  </a:lnTo>
                  <a:lnTo>
                    <a:pt x="1605864" y="24383"/>
                  </a:lnTo>
                  <a:close/>
                </a:path>
                <a:path w="1651000" h="346710">
                  <a:moveTo>
                    <a:pt x="1606709" y="30479"/>
                  </a:moveTo>
                  <a:lnTo>
                    <a:pt x="1606296" y="27494"/>
                  </a:lnTo>
                  <a:lnTo>
                    <a:pt x="1606296" y="30479"/>
                  </a:lnTo>
                  <a:lnTo>
                    <a:pt x="1606709" y="30479"/>
                  </a:lnTo>
                  <a:close/>
                </a:path>
                <a:path w="1651000" h="346710">
                  <a:moveTo>
                    <a:pt x="1607448" y="35813"/>
                  </a:moveTo>
                  <a:lnTo>
                    <a:pt x="1607058" y="32993"/>
                  </a:lnTo>
                  <a:lnTo>
                    <a:pt x="1607058" y="35813"/>
                  </a:lnTo>
                  <a:lnTo>
                    <a:pt x="1607448" y="35813"/>
                  </a:lnTo>
                  <a:close/>
                </a:path>
                <a:path w="1651000" h="346710">
                  <a:moveTo>
                    <a:pt x="1608187" y="41148"/>
                  </a:moveTo>
                  <a:lnTo>
                    <a:pt x="1607820" y="38492"/>
                  </a:lnTo>
                  <a:lnTo>
                    <a:pt x="1607820" y="41148"/>
                  </a:lnTo>
                  <a:lnTo>
                    <a:pt x="1608187" y="41148"/>
                  </a:lnTo>
                  <a:close/>
                </a:path>
                <a:path w="1651000" h="346710">
                  <a:moveTo>
                    <a:pt x="1608927" y="46481"/>
                  </a:moveTo>
                  <a:lnTo>
                    <a:pt x="1608582" y="43991"/>
                  </a:lnTo>
                  <a:lnTo>
                    <a:pt x="1608582" y="46481"/>
                  </a:lnTo>
                  <a:lnTo>
                    <a:pt x="1608927" y="46481"/>
                  </a:lnTo>
                  <a:close/>
                </a:path>
                <a:path w="1651000" h="346710">
                  <a:moveTo>
                    <a:pt x="1609666" y="51816"/>
                  </a:moveTo>
                  <a:lnTo>
                    <a:pt x="1609344" y="49490"/>
                  </a:lnTo>
                  <a:lnTo>
                    <a:pt x="1609344" y="51816"/>
                  </a:lnTo>
                  <a:lnTo>
                    <a:pt x="1609666" y="51816"/>
                  </a:lnTo>
                  <a:close/>
                </a:path>
                <a:path w="1651000" h="346710">
                  <a:moveTo>
                    <a:pt x="1610405" y="57150"/>
                  </a:moveTo>
                  <a:lnTo>
                    <a:pt x="1610106" y="54989"/>
                  </a:lnTo>
                  <a:lnTo>
                    <a:pt x="1610106" y="57150"/>
                  </a:lnTo>
                  <a:lnTo>
                    <a:pt x="1610405" y="57150"/>
                  </a:lnTo>
                  <a:close/>
                </a:path>
                <a:path w="1651000" h="346710">
                  <a:moveTo>
                    <a:pt x="1611250" y="63246"/>
                  </a:moveTo>
                  <a:lnTo>
                    <a:pt x="1610868" y="60488"/>
                  </a:lnTo>
                  <a:lnTo>
                    <a:pt x="1610868" y="63246"/>
                  </a:lnTo>
                  <a:lnTo>
                    <a:pt x="1611250" y="63246"/>
                  </a:lnTo>
                  <a:close/>
                </a:path>
                <a:path w="1651000" h="346710">
                  <a:moveTo>
                    <a:pt x="1611989" y="68579"/>
                  </a:moveTo>
                  <a:lnTo>
                    <a:pt x="1611630" y="65987"/>
                  </a:lnTo>
                  <a:lnTo>
                    <a:pt x="1611630" y="68579"/>
                  </a:lnTo>
                  <a:lnTo>
                    <a:pt x="1611989" y="68579"/>
                  </a:lnTo>
                  <a:close/>
                </a:path>
                <a:path w="1651000" h="346710">
                  <a:moveTo>
                    <a:pt x="1612728" y="73913"/>
                  </a:moveTo>
                  <a:lnTo>
                    <a:pt x="1612392" y="71486"/>
                  </a:lnTo>
                  <a:lnTo>
                    <a:pt x="1612392" y="73913"/>
                  </a:lnTo>
                  <a:lnTo>
                    <a:pt x="1612728" y="73913"/>
                  </a:lnTo>
                  <a:close/>
                </a:path>
                <a:path w="1651000" h="346710">
                  <a:moveTo>
                    <a:pt x="1613467" y="79248"/>
                  </a:moveTo>
                  <a:lnTo>
                    <a:pt x="1613154" y="76985"/>
                  </a:lnTo>
                  <a:lnTo>
                    <a:pt x="1613154" y="79248"/>
                  </a:lnTo>
                  <a:lnTo>
                    <a:pt x="1613467" y="79248"/>
                  </a:lnTo>
                  <a:close/>
                </a:path>
                <a:path w="1651000" h="346710">
                  <a:moveTo>
                    <a:pt x="1614206" y="84581"/>
                  </a:moveTo>
                  <a:lnTo>
                    <a:pt x="1613916" y="82484"/>
                  </a:lnTo>
                  <a:lnTo>
                    <a:pt x="1613916" y="84581"/>
                  </a:lnTo>
                  <a:lnTo>
                    <a:pt x="1614206" y="84581"/>
                  </a:lnTo>
                  <a:close/>
                </a:path>
                <a:path w="1651000" h="346710">
                  <a:moveTo>
                    <a:pt x="1615051" y="90677"/>
                  </a:moveTo>
                  <a:lnTo>
                    <a:pt x="1614678" y="87983"/>
                  </a:lnTo>
                  <a:lnTo>
                    <a:pt x="1614678" y="90677"/>
                  </a:lnTo>
                  <a:lnTo>
                    <a:pt x="1615051" y="90677"/>
                  </a:lnTo>
                  <a:close/>
                </a:path>
                <a:path w="1651000" h="346710">
                  <a:moveTo>
                    <a:pt x="1615790" y="96012"/>
                  </a:moveTo>
                  <a:lnTo>
                    <a:pt x="1615440" y="93482"/>
                  </a:lnTo>
                  <a:lnTo>
                    <a:pt x="1615440" y="96012"/>
                  </a:lnTo>
                  <a:lnTo>
                    <a:pt x="1615790" y="96012"/>
                  </a:lnTo>
                  <a:close/>
                </a:path>
                <a:path w="1651000" h="346710">
                  <a:moveTo>
                    <a:pt x="1616529" y="101346"/>
                  </a:moveTo>
                  <a:lnTo>
                    <a:pt x="1616202" y="98981"/>
                  </a:lnTo>
                  <a:lnTo>
                    <a:pt x="1616202" y="101346"/>
                  </a:lnTo>
                  <a:lnTo>
                    <a:pt x="1616529" y="101346"/>
                  </a:lnTo>
                  <a:close/>
                </a:path>
                <a:path w="1651000" h="346710">
                  <a:moveTo>
                    <a:pt x="1617268" y="106679"/>
                  </a:moveTo>
                  <a:lnTo>
                    <a:pt x="1616964" y="104480"/>
                  </a:lnTo>
                  <a:lnTo>
                    <a:pt x="1616964" y="106679"/>
                  </a:lnTo>
                  <a:lnTo>
                    <a:pt x="1617268" y="106679"/>
                  </a:lnTo>
                  <a:close/>
                </a:path>
                <a:path w="1651000" h="346710">
                  <a:moveTo>
                    <a:pt x="1618007" y="112013"/>
                  </a:moveTo>
                  <a:lnTo>
                    <a:pt x="1617726" y="109979"/>
                  </a:lnTo>
                  <a:lnTo>
                    <a:pt x="1617726" y="112013"/>
                  </a:lnTo>
                  <a:lnTo>
                    <a:pt x="1618007" y="112013"/>
                  </a:lnTo>
                  <a:close/>
                </a:path>
                <a:path w="1651000" h="346710">
                  <a:moveTo>
                    <a:pt x="1618852" y="118110"/>
                  </a:moveTo>
                  <a:lnTo>
                    <a:pt x="1618488" y="115478"/>
                  </a:lnTo>
                  <a:lnTo>
                    <a:pt x="1618488" y="118110"/>
                  </a:lnTo>
                  <a:lnTo>
                    <a:pt x="1618852" y="118110"/>
                  </a:lnTo>
                  <a:close/>
                </a:path>
                <a:path w="1651000" h="346710">
                  <a:moveTo>
                    <a:pt x="1619591" y="123444"/>
                  </a:moveTo>
                  <a:lnTo>
                    <a:pt x="1619250" y="120977"/>
                  </a:lnTo>
                  <a:lnTo>
                    <a:pt x="1619250" y="123444"/>
                  </a:lnTo>
                  <a:lnTo>
                    <a:pt x="1619591" y="123444"/>
                  </a:lnTo>
                  <a:close/>
                </a:path>
                <a:path w="1651000" h="346710">
                  <a:moveTo>
                    <a:pt x="1620330" y="128777"/>
                  </a:moveTo>
                  <a:lnTo>
                    <a:pt x="1620012" y="126476"/>
                  </a:lnTo>
                  <a:lnTo>
                    <a:pt x="1620012" y="128777"/>
                  </a:lnTo>
                  <a:lnTo>
                    <a:pt x="1620330" y="128777"/>
                  </a:lnTo>
                  <a:close/>
                </a:path>
                <a:path w="1651000" h="346710">
                  <a:moveTo>
                    <a:pt x="1621070" y="134112"/>
                  </a:moveTo>
                  <a:lnTo>
                    <a:pt x="1620774" y="131975"/>
                  </a:lnTo>
                  <a:lnTo>
                    <a:pt x="1620774" y="134112"/>
                  </a:lnTo>
                  <a:lnTo>
                    <a:pt x="1621070" y="134112"/>
                  </a:lnTo>
                  <a:close/>
                </a:path>
                <a:path w="1651000" h="346710">
                  <a:moveTo>
                    <a:pt x="1621809" y="139446"/>
                  </a:moveTo>
                  <a:lnTo>
                    <a:pt x="1621536" y="137474"/>
                  </a:lnTo>
                  <a:lnTo>
                    <a:pt x="1621536" y="139446"/>
                  </a:lnTo>
                  <a:lnTo>
                    <a:pt x="1621809" y="139446"/>
                  </a:lnTo>
                  <a:close/>
                </a:path>
                <a:path w="1651000" h="346710">
                  <a:moveTo>
                    <a:pt x="1622548" y="144779"/>
                  </a:moveTo>
                  <a:lnTo>
                    <a:pt x="1622298" y="142973"/>
                  </a:lnTo>
                  <a:lnTo>
                    <a:pt x="1622298" y="144779"/>
                  </a:lnTo>
                  <a:lnTo>
                    <a:pt x="1622548" y="144779"/>
                  </a:lnTo>
                  <a:close/>
                </a:path>
                <a:path w="1651000" h="346710">
                  <a:moveTo>
                    <a:pt x="1623393" y="150875"/>
                  </a:moveTo>
                  <a:lnTo>
                    <a:pt x="1623060" y="148472"/>
                  </a:lnTo>
                  <a:lnTo>
                    <a:pt x="1623060" y="150875"/>
                  </a:lnTo>
                  <a:lnTo>
                    <a:pt x="1623393" y="150875"/>
                  </a:lnTo>
                  <a:close/>
                </a:path>
                <a:path w="1651000" h="346710">
                  <a:moveTo>
                    <a:pt x="1624132" y="156210"/>
                  </a:moveTo>
                  <a:lnTo>
                    <a:pt x="1623822" y="153971"/>
                  </a:lnTo>
                  <a:lnTo>
                    <a:pt x="1623822" y="156210"/>
                  </a:lnTo>
                  <a:lnTo>
                    <a:pt x="1624132" y="156210"/>
                  </a:lnTo>
                  <a:close/>
                </a:path>
                <a:path w="1651000" h="346710">
                  <a:moveTo>
                    <a:pt x="1624871" y="161544"/>
                  </a:moveTo>
                  <a:lnTo>
                    <a:pt x="1624584" y="159470"/>
                  </a:lnTo>
                  <a:lnTo>
                    <a:pt x="1624584" y="161544"/>
                  </a:lnTo>
                  <a:lnTo>
                    <a:pt x="1624871" y="161544"/>
                  </a:lnTo>
                  <a:close/>
                </a:path>
                <a:path w="1651000" h="346710">
                  <a:moveTo>
                    <a:pt x="1625610" y="166877"/>
                  </a:moveTo>
                  <a:lnTo>
                    <a:pt x="1625346" y="164969"/>
                  </a:lnTo>
                  <a:lnTo>
                    <a:pt x="1625346" y="166877"/>
                  </a:lnTo>
                  <a:lnTo>
                    <a:pt x="1625610" y="166877"/>
                  </a:lnTo>
                  <a:close/>
                </a:path>
                <a:path w="1651000" h="346710">
                  <a:moveTo>
                    <a:pt x="1626349" y="172212"/>
                  </a:moveTo>
                  <a:lnTo>
                    <a:pt x="1626108" y="170468"/>
                  </a:lnTo>
                  <a:lnTo>
                    <a:pt x="1626108" y="172212"/>
                  </a:lnTo>
                  <a:lnTo>
                    <a:pt x="1626349" y="172212"/>
                  </a:lnTo>
                  <a:close/>
                </a:path>
                <a:path w="1651000" h="346710">
                  <a:moveTo>
                    <a:pt x="1627194" y="178307"/>
                  </a:moveTo>
                  <a:lnTo>
                    <a:pt x="1626870" y="175967"/>
                  </a:lnTo>
                  <a:lnTo>
                    <a:pt x="1626870" y="178307"/>
                  </a:lnTo>
                  <a:lnTo>
                    <a:pt x="1627194" y="178307"/>
                  </a:lnTo>
                  <a:close/>
                </a:path>
                <a:path w="1651000" h="346710">
                  <a:moveTo>
                    <a:pt x="1627933" y="183642"/>
                  </a:moveTo>
                  <a:lnTo>
                    <a:pt x="1627632" y="181465"/>
                  </a:lnTo>
                  <a:lnTo>
                    <a:pt x="1627632" y="183642"/>
                  </a:lnTo>
                  <a:lnTo>
                    <a:pt x="1627933" y="183642"/>
                  </a:lnTo>
                  <a:close/>
                </a:path>
                <a:path w="1651000" h="346710">
                  <a:moveTo>
                    <a:pt x="1628672" y="188975"/>
                  </a:moveTo>
                  <a:lnTo>
                    <a:pt x="1628394" y="186964"/>
                  </a:lnTo>
                  <a:lnTo>
                    <a:pt x="1628394" y="188975"/>
                  </a:lnTo>
                  <a:lnTo>
                    <a:pt x="1628672" y="188975"/>
                  </a:lnTo>
                  <a:close/>
                </a:path>
                <a:path w="1651000" h="346710">
                  <a:moveTo>
                    <a:pt x="1629411" y="194310"/>
                  </a:moveTo>
                  <a:lnTo>
                    <a:pt x="1629156" y="192463"/>
                  </a:lnTo>
                  <a:lnTo>
                    <a:pt x="1629156" y="194310"/>
                  </a:lnTo>
                  <a:lnTo>
                    <a:pt x="1629411" y="194310"/>
                  </a:lnTo>
                  <a:close/>
                </a:path>
                <a:path w="1651000" h="346710">
                  <a:moveTo>
                    <a:pt x="1630150" y="199644"/>
                  </a:moveTo>
                  <a:lnTo>
                    <a:pt x="1629918" y="197962"/>
                  </a:lnTo>
                  <a:lnTo>
                    <a:pt x="1629918" y="199644"/>
                  </a:lnTo>
                  <a:lnTo>
                    <a:pt x="1630150" y="199644"/>
                  </a:lnTo>
                  <a:close/>
                </a:path>
                <a:path w="1651000" h="346710">
                  <a:moveTo>
                    <a:pt x="1630890" y="204977"/>
                  </a:moveTo>
                  <a:lnTo>
                    <a:pt x="1630680" y="203461"/>
                  </a:lnTo>
                  <a:lnTo>
                    <a:pt x="1630680" y="204977"/>
                  </a:lnTo>
                  <a:lnTo>
                    <a:pt x="1630890" y="204977"/>
                  </a:lnTo>
                  <a:close/>
                </a:path>
                <a:path w="1651000" h="346710">
                  <a:moveTo>
                    <a:pt x="1631734" y="211074"/>
                  </a:moveTo>
                  <a:lnTo>
                    <a:pt x="1631442" y="208960"/>
                  </a:lnTo>
                  <a:lnTo>
                    <a:pt x="1631442" y="211074"/>
                  </a:lnTo>
                  <a:lnTo>
                    <a:pt x="1631734" y="211074"/>
                  </a:lnTo>
                  <a:close/>
                </a:path>
                <a:path w="1651000" h="346710">
                  <a:moveTo>
                    <a:pt x="1632473" y="216408"/>
                  </a:moveTo>
                  <a:lnTo>
                    <a:pt x="1632204" y="214459"/>
                  </a:lnTo>
                  <a:lnTo>
                    <a:pt x="1632204" y="216408"/>
                  </a:lnTo>
                  <a:lnTo>
                    <a:pt x="1632473" y="216408"/>
                  </a:lnTo>
                  <a:close/>
                </a:path>
                <a:path w="1651000" h="346710">
                  <a:moveTo>
                    <a:pt x="1633213" y="221741"/>
                  </a:moveTo>
                  <a:lnTo>
                    <a:pt x="1632966" y="219958"/>
                  </a:lnTo>
                  <a:lnTo>
                    <a:pt x="1632966" y="221741"/>
                  </a:lnTo>
                  <a:lnTo>
                    <a:pt x="1633213" y="221741"/>
                  </a:lnTo>
                  <a:close/>
                </a:path>
                <a:path w="1651000" h="346710">
                  <a:moveTo>
                    <a:pt x="1633952" y="227075"/>
                  </a:moveTo>
                  <a:lnTo>
                    <a:pt x="1633728" y="225457"/>
                  </a:lnTo>
                  <a:lnTo>
                    <a:pt x="1633728" y="227075"/>
                  </a:lnTo>
                  <a:lnTo>
                    <a:pt x="1633952" y="227075"/>
                  </a:lnTo>
                  <a:close/>
                </a:path>
                <a:path w="1651000" h="346710">
                  <a:moveTo>
                    <a:pt x="1634691" y="232410"/>
                  </a:moveTo>
                  <a:lnTo>
                    <a:pt x="1634490" y="230956"/>
                  </a:lnTo>
                  <a:lnTo>
                    <a:pt x="1634490" y="232410"/>
                  </a:lnTo>
                  <a:lnTo>
                    <a:pt x="1634691" y="232410"/>
                  </a:lnTo>
                  <a:close/>
                </a:path>
                <a:path w="1651000" h="346710">
                  <a:moveTo>
                    <a:pt x="1635536" y="238505"/>
                  </a:moveTo>
                  <a:lnTo>
                    <a:pt x="1635252" y="236455"/>
                  </a:lnTo>
                  <a:lnTo>
                    <a:pt x="1635252" y="238505"/>
                  </a:lnTo>
                  <a:lnTo>
                    <a:pt x="1635536" y="238505"/>
                  </a:lnTo>
                  <a:close/>
                </a:path>
                <a:path w="1651000" h="346710">
                  <a:moveTo>
                    <a:pt x="1636275" y="243839"/>
                  </a:moveTo>
                  <a:lnTo>
                    <a:pt x="1636014" y="241954"/>
                  </a:lnTo>
                  <a:lnTo>
                    <a:pt x="1636014" y="243839"/>
                  </a:lnTo>
                  <a:lnTo>
                    <a:pt x="1636275" y="243839"/>
                  </a:lnTo>
                  <a:close/>
                </a:path>
                <a:path w="1651000" h="346710">
                  <a:moveTo>
                    <a:pt x="1637014" y="249174"/>
                  </a:moveTo>
                  <a:lnTo>
                    <a:pt x="1636776" y="247453"/>
                  </a:lnTo>
                  <a:lnTo>
                    <a:pt x="1636776" y="249174"/>
                  </a:lnTo>
                  <a:lnTo>
                    <a:pt x="1637014" y="249174"/>
                  </a:lnTo>
                  <a:close/>
                </a:path>
                <a:path w="1651000" h="346710">
                  <a:moveTo>
                    <a:pt x="1637753" y="254508"/>
                  </a:moveTo>
                  <a:lnTo>
                    <a:pt x="1637538" y="252952"/>
                  </a:lnTo>
                  <a:lnTo>
                    <a:pt x="1637538" y="254508"/>
                  </a:lnTo>
                  <a:lnTo>
                    <a:pt x="1637753" y="254508"/>
                  </a:lnTo>
                  <a:close/>
                </a:path>
                <a:path w="1651000" h="346710">
                  <a:moveTo>
                    <a:pt x="1638492" y="259841"/>
                  </a:moveTo>
                  <a:lnTo>
                    <a:pt x="1638300" y="258451"/>
                  </a:lnTo>
                  <a:lnTo>
                    <a:pt x="1638300" y="259841"/>
                  </a:lnTo>
                  <a:lnTo>
                    <a:pt x="1638492" y="259841"/>
                  </a:lnTo>
                  <a:close/>
                </a:path>
                <a:path w="1651000" h="346710">
                  <a:moveTo>
                    <a:pt x="1639231" y="265175"/>
                  </a:moveTo>
                  <a:lnTo>
                    <a:pt x="1639062" y="263950"/>
                  </a:lnTo>
                  <a:lnTo>
                    <a:pt x="1639062" y="265175"/>
                  </a:lnTo>
                  <a:lnTo>
                    <a:pt x="1639231" y="265175"/>
                  </a:lnTo>
                  <a:close/>
                </a:path>
                <a:path w="1651000" h="346710">
                  <a:moveTo>
                    <a:pt x="1640076" y="271272"/>
                  </a:moveTo>
                  <a:lnTo>
                    <a:pt x="1639824" y="269449"/>
                  </a:lnTo>
                  <a:lnTo>
                    <a:pt x="1639824" y="271272"/>
                  </a:lnTo>
                  <a:lnTo>
                    <a:pt x="1640076" y="271272"/>
                  </a:lnTo>
                  <a:close/>
                </a:path>
                <a:path w="1651000" h="346710">
                  <a:moveTo>
                    <a:pt x="1640815" y="276605"/>
                  </a:moveTo>
                  <a:lnTo>
                    <a:pt x="1640586" y="274948"/>
                  </a:lnTo>
                  <a:lnTo>
                    <a:pt x="1640586" y="276605"/>
                  </a:lnTo>
                  <a:lnTo>
                    <a:pt x="1640815" y="276605"/>
                  </a:lnTo>
                  <a:close/>
                </a:path>
                <a:path w="1651000" h="346710">
                  <a:moveTo>
                    <a:pt x="1641554" y="281939"/>
                  </a:moveTo>
                  <a:lnTo>
                    <a:pt x="1641348" y="280447"/>
                  </a:lnTo>
                  <a:lnTo>
                    <a:pt x="1641348" y="281939"/>
                  </a:lnTo>
                  <a:lnTo>
                    <a:pt x="1641554" y="281939"/>
                  </a:lnTo>
                  <a:close/>
                </a:path>
                <a:path w="1651000" h="346710">
                  <a:moveTo>
                    <a:pt x="1642293" y="287274"/>
                  </a:moveTo>
                  <a:lnTo>
                    <a:pt x="1642110" y="285946"/>
                  </a:lnTo>
                  <a:lnTo>
                    <a:pt x="1642110" y="287274"/>
                  </a:lnTo>
                  <a:lnTo>
                    <a:pt x="1642293" y="287274"/>
                  </a:lnTo>
                  <a:close/>
                </a:path>
                <a:path w="1651000" h="346710">
                  <a:moveTo>
                    <a:pt x="1643033" y="292608"/>
                  </a:moveTo>
                  <a:lnTo>
                    <a:pt x="1642872" y="291445"/>
                  </a:lnTo>
                  <a:lnTo>
                    <a:pt x="1642872" y="292608"/>
                  </a:lnTo>
                  <a:lnTo>
                    <a:pt x="1643033" y="292608"/>
                  </a:lnTo>
                  <a:close/>
                </a:path>
                <a:path w="1651000" h="346710">
                  <a:moveTo>
                    <a:pt x="1643877" y="298703"/>
                  </a:moveTo>
                  <a:lnTo>
                    <a:pt x="1643634" y="296944"/>
                  </a:lnTo>
                  <a:lnTo>
                    <a:pt x="1643634" y="298703"/>
                  </a:lnTo>
                  <a:lnTo>
                    <a:pt x="1643877" y="298703"/>
                  </a:lnTo>
                  <a:close/>
                </a:path>
                <a:path w="1651000" h="346710">
                  <a:moveTo>
                    <a:pt x="1644616" y="304038"/>
                  </a:moveTo>
                  <a:lnTo>
                    <a:pt x="1644396" y="302443"/>
                  </a:lnTo>
                  <a:lnTo>
                    <a:pt x="1644396" y="304038"/>
                  </a:lnTo>
                  <a:lnTo>
                    <a:pt x="1644616" y="304038"/>
                  </a:lnTo>
                  <a:close/>
                </a:path>
                <a:path w="1651000" h="346710">
                  <a:moveTo>
                    <a:pt x="1645356" y="309372"/>
                  </a:moveTo>
                  <a:lnTo>
                    <a:pt x="1645158" y="307942"/>
                  </a:lnTo>
                  <a:lnTo>
                    <a:pt x="1645158" y="309372"/>
                  </a:lnTo>
                  <a:lnTo>
                    <a:pt x="1645356" y="309372"/>
                  </a:lnTo>
                  <a:close/>
                </a:path>
                <a:path w="1651000" h="346710">
                  <a:moveTo>
                    <a:pt x="1646095" y="314705"/>
                  </a:moveTo>
                  <a:lnTo>
                    <a:pt x="1645920" y="313441"/>
                  </a:lnTo>
                  <a:lnTo>
                    <a:pt x="1645920" y="314705"/>
                  </a:lnTo>
                  <a:lnTo>
                    <a:pt x="1646095" y="314705"/>
                  </a:lnTo>
                  <a:close/>
                </a:path>
                <a:path w="1651000" h="346710">
                  <a:moveTo>
                    <a:pt x="1646834" y="320039"/>
                  </a:moveTo>
                  <a:lnTo>
                    <a:pt x="1646682" y="318940"/>
                  </a:lnTo>
                  <a:lnTo>
                    <a:pt x="1646682" y="320039"/>
                  </a:lnTo>
                  <a:lnTo>
                    <a:pt x="1646834" y="320039"/>
                  </a:lnTo>
                  <a:close/>
                </a:path>
                <a:path w="1651000" h="346710">
                  <a:moveTo>
                    <a:pt x="1647679" y="326136"/>
                  </a:moveTo>
                  <a:lnTo>
                    <a:pt x="1647444" y="324439"/>
                  </a:lnTo>
                  <a:lnTo>
                    <a:pt x="1647444" y="326136"/>
                  </a:lnTo>
                  <a:lnTo>
                    <a:pt x="1647679" y="326136"/>
                  </a:lnTo>
                  <a:close/>
                </a:path>
                <a:path w="1651000" h="346710">
                  <a:moveTo>
                    <a:pt x="1648418" y="331470"/>
                  </a:moveTo>
                  <a:lnTo>
                    <a:pt x="1648206" y="329938"/>
                  </a:lnTo>
                  <a:lnTo>
                    <a:pt x="1648206" y="331470"/>
                  </a:lnTo>
                  <a:lnTo>
                    <a:pt x="1648418" y="331470"/>
                  </a:lnTo>
                  <a:close/>
                </a:path>
                <a:path w="1651000" h="346710">
                  <a:moveTo>
                    <a:pt x="1649157" y="336803"/>
                  </a:moveTo>
                  <a:lnTo>
                    <a:pt x="1648968" y="335437"/>
                  </a:lnTo>
                  <a:lnTo>
                    <a:pt x="1648968" y="336803"/>
                  </a:lnTo>
                  <a:lnTo>
                    <a:pt x="1649157" y="336803"/>
                  </a:lnTo>
                  <a:close/>
                </a:path>
                <a:path w="1651000" h="346710">
                  <a:moveTo>
                    <a:pt x="1649896" y="342138"/>
                  </a:moveTo>
                  <a:lnTo>
                    <a:pt x="1649730" y="340936"/>
                  </a:lnTo>
                  <a:lnTo>
                    <a:pt x="1649730" y="342138"/>
                  </a:lnTo>
                  <a:lnTo>
                    <a:pt x="1649896" y="342138"/>
                  </a:lnTo>
                  <a:close/>
                </a:path>
                <a:path w="1651000" h="346710">
                  <a:moveTo>
                    <a:pt x="1650530" y="346710"/>
                  </a:moveTo>
                  <a:lnTo>
                    <a:pt x="1650492" y="346435"/>
                  </a:lnTo>
                  <a:lnTo>
                    <a:pt x="1650492" y="34671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79704" y="3041904"/>
              <a:ext cx="1663700" cy="353060"/>
            </a:xfrm>
            <a:custGeom>
              <a:avLst/>
              <a:gdLst/>
              <a:ahLst/>
              <a:cxnLst/>
              <a:rect l="l" t="t" r="r" b="b"/>
              <a:pathLst>
                <a:path w="1663700" h="353060">
                  <a:moveTo>
                    <a:pt x="1614768" y="6096"/>
                  </a:moveTo>
                  <a:lnTo>
                    <a:pt x="1613916" y="0"/>
                  </a:lnTo>
                  <a:lnTo>
                    <a:pt x="0" y="0"/>
                  </a:lnTo>
                  <a:lnTo>
                    <a:pt x="0" y="352806"/>
                  </a:lnTo>
                  <a:lnTo>
                    <a:pt x="6095" y="352806"/>
                  </a:lnTo>
                  <a:lnTo>
                    <a:pt x="6095" y="6096"/>
                  </a:lnTo>
                  <a:lnTo>
                    <a:pt x="1614768" y="6096"/>
                  </a:lnTo>
                  <a:close/>
                </a:path>
                <a:path w="1663700" h="353060">
                  <a:moveTo>
                    <a:pt x="1663249" y="352806"/>
                  </a:moveTo>
                  <a:lnTo>
                    <a:pt x="1614768" y="6096"/>
                  </a:lnTo>
                  <a:lnTo>
                    <a:pt x="1608582" y="6096"/>
                  </a:lnTo>
                  <a:lnTo>
                    <a:pt x="1608582" y="9144"/>
                  </a:lnTo>
                  <a:lnTo>
                    <a:pt x="1609344" y="9144"/>
                  </a:lnTo>
                  <a:lnTo>
                    <a:pt x="1609344" y="14477"/>
                  </a:lnTo>
                  <a:lnTo>
                    <a:pt x="1610106" y="14477"/>
                  </a:lnTo>
                  <a:lnTo>
                    <a:pt x="1610106" y="19812"/>
                  </a:lnTo>
                  <a:lnTo>
                    <a:pt x="1610868" y="19812"/>
                  </a:lnTo>
                  <a:lnTo>
                    <a:pt x="1610868" y="25146"/>
                  </a:lnTo>
                  <a:lnTo>
                    <a:pt x="1611630" y="25146"/>
                  </a:lnTo>
                  <a:lnTo>
                    <a:pt x="1611630" y="30479"/>
                  </a:lnTo>
                  <a:lnTo>
                    <a:pt x="1612392" y="30479"/>
                  </a:lnTo>
                  <a:lnTo>
                    <a:pt x="1612392" y="36575"/>
                  </a:lnTo>
                  <a:lnTo>
                    <a:pt x="1613154" y="36575"/>
                  </a:lnTo>
                  <a:lnTo>
                    <a:pt x="1613154" y="41910"/>
                  </a:lnTo>
                  <a:lnTo>
                    <a:pt x="1613916" y="41910"/>
                  </a:lnTo>
                  <a:lnTo>
                    <a:pt x="1613916" y="47244"/>
                  </a:lnTo>
                  <a:lnTo>
                    <a:pt x="1614678" y="47244"/>
                  </a:lnTo>
                  <a:lnTo>
                    <a:pt x="1614678" y="52577"/>
                  </a:lnTo>
                  <a:lnTo>
                    <a:pt x="1615440" y="52577"/>
                  </a:lnTo>
                  <a:lnTo>
                    <a:pt x="1615440" y="57912"/>
                  </a:lnTo>
                  <a:lnTo>
                    <a:pt x="1616202" y="57912"/>
                  </a:lnTo>
                  <a:lnTo>
                    <a:pt x="1616202" y="63246"/>
                  </a:lnTo>
                  <a:lnTo>
                    <a:pt x="1616964" y="63246"/>
                  </a:lnTo>
                  <a:lnTo>
                    <a:pt x="1616964" y="69342"/>
                  </a:lnTo>
                  <a:lnTo>
                    <a:pt x="1617726" y="69342"/>
                  </a:lnTo>
                  <a:lnTo>
                    <a:pt x="1617726" y="74675"/>
                  </a:lnTo>
                  <a:lnTo>
                    <a:pt x="1618488" y="74675"/>
                  </a:lnTo>
                  <a:lnTo>
                    <a:pt x="1618488" y="80010"/>
                  </a:lnTo>
                  <a:lnTo>
                    <a:pt x="1619250" y="80010"/>
                  </a:lnTo>
                  <a:lnTo>
                    <a:pt x="1619250" y="85344"/>
                  </a:lnTo>
                  <a:lnTo>
                    <a:pt x="1620012" y="85344"/>
                  </a:lnTo>
                  <a:lnTo>
                    <a:pt x="1620012" y="90677"/>
                  </a:lnTo>
                  <a:lnTo>
                    <a:pt x="1620774" y="90677"/>
                  </a:lnTo>
                  <a:lnTo>
                    <a:pt x="1620774" y="96774"/>
                  </a:lnTo>
                  <a:lnTo>
                    <a:pt x="1621536" y="96774"/>
                  </a:lnTo>
                  <a:lnTo>
                    <a:pt x="1621536" y="102108"/>
                  </a:lnTo>
                  <a:lnTo>
                    <a:pt x="1622298" y="102108"/>
                  </a:lnTo>
                  <a:lnTo>
                    <a:pt x="1622298" y="107442"/>
                  </a:lnTo>
                  <a:lnTo>
                    <a:pt x="1623060" y="107442"/>
                  </a:lnTo>
                  <a:lnTo>
                    <a:pt x="1623060" y="112775"/>
                  </a:lnTo>
                  <a:lnTo>
                    <a:pt x="1623822" y="112775"/>
                  </a:lnTo>
                  <a:lnTo>
                    <a:pt x="1623822" y="118110"/>
                  </a:lnTo>
                  <a:lnTo>
                    <a:pt x="1624584" y="118110"/>
                  </a:lnTo>
                  <a:lnTo>
                    <a:pt x="1624584" y="124206"/>
                  </a:lnTo>
                  <a:lnTo>
                    <a:pt x="1625346" y="124206"/>
                  </a:lnTo>
                  <a:lnTo>
                    <a:pt x="1625346" y="129540"/>
                  </a:lnTo>
                  <a:lnTo>
                    <a:pt x="1626108" y="129540"/>
                  </a:lnTo>
                  <a:lnTo>
                    <a:pt x="1626108" y="134874"/>
                  </a:lnTo>
                  <a:lnTo>
                    <a:pt x="1626870" y="134874"/>
                  </a:lnTo>
                  <a:lnTo>
                    <a:pt x="1626870" y="140208"/>
                  </a:lnTo>
                  <a:lnTo>
                    <a:pt x="1627632" y="140208"/>
                  </a:lnTo>
                  <a:lnTo>
                    <a:pt x="1627632" y="145542"/>
                  </a:lnTo>
                  <a:lnTo>
                    <a:pt x="1628394" y="145542"/>
                  </a:lnTo>
                  <a:lnTo>
                    <a:pt x="1628394" y="150875"/>
                  </a:lnTo>
                  <a:lnTo>
                    <a:pt x="1629156" y="150875"/>
                  </a:lnTo>
                  <a:lnTo>
                    <a:pt x="1629156" y="156972"/>
                  </a:lnTo>
                  <a:lnTo>
                    <a:pt x="1629918" y="156972"/>
                  </a:lnTo>
                  <a:lnTo>
                    <a:pt x="1629918" y="162306"/>
                  </a:lnTo>
                  <a:lnTo>
                    <a:pt x="1630680" y="162306"/>
                  </a:lnTo>
                  <a:lnTo>
                    <a:pt x="1630680" y="167640"/>
                  </a:lnTo>
                  <a:lnTo>
                    <a:pt x="1631442" y="167640"/>
                  </a:lnTo>
                  <a:lnTo>
                    <a:pt x="1631442" y="172974"/>
                  </a:lnTo>
                  <a:lnTo>
                    <a:pt x="1632204" y="172974"/>
                  </a:lnTo>
                  <a:lnTo>
                    <a:pt x="1632204" y="178308"/>
                  </a:lnTo>
                  <a:lnTo>
                    <a:pt x="1632966" y="178308"/>
                  </a:lnTo>
                  <a:lnTo>
                    <a:pt x="1632966" y="184403"/>
                  </a:lnTo>
                  <a:lnTo>
                    <a:pt x="1633728" y="184403"/>
                  </a:lnTo>
                  <a:lnTo>
                    <a:pt x="1633728" y="189738"/>
                  </a:lnTo>
                  <a:lnTo>
                    <a:pt x="1634490" y="189738"/>
                  </a:lnTo>
                  <a:lnTo>
                    <a:pt x="1634490" y="195072"/>
                  </a:lnTo>
                  <a:lnTo>
                    <a:pt x="1635252" y="195072"/>
                  </a:lnTo>
                  <a:lnTo>
                    <a:pt x="1635252" y="200406"/>
                  </a:lnTo>
                  <a:lnTo>
                    <a:pt x="1636014" y="200406"/>
                  </a:lnTo>
                  <a:lnTo>
                    <a:pt x="1636014" y="205740"/>
                  </a:lnTo>
                  <a:lnTo>
                    <a:pt x="1636776" y="205740"/>
                  </a:lnTo>
                  <a:lnTo>
                    <a:pt x="1636776" y="211074"/>
                  </a:lnTo>
                  <a:lnTo>
                    <a:pt x="1637538" y="211074"/>
                  </a:lnTo>
                  <a:lnTo>
                    <a:pt x="1637538" y="217170"/>
                  </a:lnTo>
                  <a:lnTo>
                    <a:pt x="1638300" y="217170"/>
                  </a:lnTo>
                  <a:lnTo>
                    <a:pt x="1638300" y="222504"/>
                  </a:lnTo>
                  <a:lnTo>
                    <a:pt x="1639062" y="222504"/>
                  </a:lnTo>
                  <a:lnTo>
                    <a:pt x="1639062" y="227837"/>
                  </a:lnTo>
                  <a:lnTo>
                    <a:pt x="1639824" y="227837"/>
                  </a:lnTo>
                  <a:lnTo>
                    <a:pt x="1639824" y="233172"/>
                  </a:lnTo>
                  <a:lnTo>
                    <a:pt x="1640586" y="233172"/>
                  </a:lnTo>
                  <a:lnTo>
                    <a:pt x="1640586" y="238506"/>
                  </a:lnTo>
                  <a:lnTo>
                    <a:pt x="1641348" y="238506"/>
                  </a:lnTo>
                  <a:lnTo>
                    <a:pt x="1641348" y="244601"/>
                  </a:lnTo>
                  <a:lnTo>
                    <a:pt x="1642110" y="244601"/>
                  </a:lnTo>
                  <a:lnTo>
                    <a:pt x="1642110" y="249936"/>
                  </a:lnTo>
                  <a:lnTo>
                    <a:pt x="1642872" y="249936"/>
                  </a:lnTo>
                  <a:lnTo>
                    <a:pt x="1642872" y="255270"/>
                  </a:lnTo>
                  <a:lnTo>
                    <a:pt x="1643634" y="255270"/>
                  </a:lnTo>
                  <a:lnTo>
                    <a:pt x="1643634" y="260604"/>
                  </a:lnTo>
                  <a:lnTo>
                    <a:pt x="1644396" y="260604"/>
                  </a:lnTo>
                  <a:lnTo>
                    <a:pt x="1644396" y="265938"/>
                  </a:lnTo>
                  <a:lnTo>
                    <a:pt x="1645158" y="265938"/>
                  </a:lnTo>
                  <a:lnTo>
                    <a:pt x="1645158" y="271272"/>
                  </a:lnTo>
                  <a:lnTo>
                    <a:pt x="1645920" y="271272"/>
                  </a:lnTo>
                  <a:lnTo>
                    <a:pt x="1645920" y="277368"/>
                  </a:lnTo>
                  <a:lnTo>
                    <a:pt x="1646682" y="277368"/>
                  </a:lnTo>
                  <a:lnTo>
                    <a:pt x="1646682" y="282701"/>
                  </a:lnTo>
                  <a:lnTo>
                    <a:pt x="1647444" y="282701"/>
                  </a:lnTo>
                  <a:lnTo>
                    <a:pt x="1647444" y="288036"/>
                  </a:lnTo>
                  <a:lnTo>
                    <a:pt x="1648206" y="288036"/>
                  </a:lnTo>
                  <a:lnTo>
                    <a:pt x="1648206" y="293370"/>
                  </a:lnTo>
                  <a:lnTo>
                    <a:pt x="1648968" y="293370"/>
                  </a:lnTo>
                  <a:lnTo>
                    <a:pt x="1648968" y="298704"/>
                  </a:lnTo>
                  <a:lnTo>
                    <a:pt x="1649730" y="298704"/>
                  </a:lnTo>
                  <a:lnTo>
                    <a:pt x="1649730" y="304800"/>
                  </a:lnTo>
                  <a:lnTo>
                    <a:pt x="1650492" y="304800"/>
                  </a:lnTo>
                  <a:lnTo>
                    <a:pt x="1650492" y="310134"/>
                  </a:lnTo>
                  <a:lnTo>
                    <a:pt x="1651254" y="310134"/>
                  </a:lnTo>
                  <a:lnTo>
                    <a:pt x="1651254" y="315468"/>
                  </a:lnTo>
                  <a:lnTo>
                    <a:pt x="1652016" y="315468"/>
                  </a:lnTo>
                  <a:lnTo>
                    <a:pt x="1652016" y="320801"/>
                  </a:lnTo>
                  <a:lnTo>
                    <a:pt x="1652778" y="320801"/>
                  </a:lnTo>
                  <a:lnTo>
                    <a:pt x="1652778" y="326136"/>
                  </a:lnTo>
                  <a:lnTo>
                    <a:pt x="1653540" y="326136"/>
                  </a:lnTo>
                  <a:lnTo>
                    <a:pt x="1653540" y="332232"/>
                  </a:lnTo>
                  <a:lnTo>
                    <a:pt x="1654302" y="332232"/>
                  </a:lnTo>
                  <a:lnTo>
                    <a:pt x="1654302" y="337566"/>
                  </a:lnTo>
                  <a:lnTo>
                    <a:pt x="1655064" y="337566"/>
                  </a:lnTo>
                  <a:lnTo>
                    <a:pt x="1655064" y="342900"/>
                  </a:lnTo>
                  <a:lnTo>
                    <a:pt x="1655826" y="342900"/>
                  </a:lnTo>
                  <a:lnTo>
                    <a:pt x="1655826" y="348234"/>
                  </a:lnTo>
                  <a:lnTo>
                    <a:pt x="1656588" y="348234"/>
                  </a:lnTo>
                  <a:lnTo>
                    <a:pt x="1656588" y="352806"/>
                  </a:lnTo>
                  <a:lnTo>
                    <a:pt x="1663249" y="3528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5800" y="3048000"/>
              <a:ext cx="1651000" cy="346710"/>
            </a:xfrm>
            <a:custGeom>
              <a:avLst/>
              <a:gdLst/>
              <a:ahLst/>
              <a:cxnLst/>
              <a:rect l="l" t="t" r="r" b="b"/>
              <a:pathLst>
                <a:path w="1651000" h="346710">
                  <a:moveTo>
                    <a:pt x="1650530" y="346710"/>
                  </a:moveTo>
                  <a:lnTo>
                    <a:pt x="1602486" y="0"/>
                  </a:lnTo>
                  <a:lnTo>
                    <a:pt x="0" y="0"/>
                  </a:lnTo>
                  <a:lnTo>
                    <a:pt x="0" y="346710"/>
                  </a:lnTo>
                  <a:lnTo>
                    <a:pt x="1650530" y="34671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9704" y="3041904"/>
              <a:ext cx="1663700" cy="353060"/>
            </a:xfrm>
            <a:custGeom>
              <a:avLst/>
              <a:gdLst/>
              <a:ahLst/>
              <a:cxnLst/>
              <a:rect l="l" t="t" r="r" b="b"/>
              <a:pathLst>
                <a:path w="1663700" h="353060">
                  <a:moveTo>
                    <a:pt x="1663249" y="352806"/>
                  </a:moveTo>
                  <a:lnTo>
                    <a:pt x="1613916" y="0"/>
                  </a:lnTo>
                  <a:lnTo>
                    <a:pt x="0" y="0"/>
                  </a:lnTo>
                  <a:lnTo>
                    <a:pt x="0" y="352806"/>
                  </a:lnTo>
                  <a:lnTo>
                    <a:pt x="6095" y="352806"/>
                  </a:lnTo>
                  <a:lnTo>
                    <a:pt x="6095" y="12954"/>
                  </a:lnTo>
                  <a:lnTo>
                    <a:pt x="12953" y="6096"/>
                  </a:lnTo>
                  <a:lnTo>
                    <a:pt x="12953" y="12954"/>
                  </a:lnTo>
                  <a:lnTo>
                    <a:pt x="1602486" y="12954"/>
                  </a:lnTo>
                  <a:lnTo>
                    <a:pt x="1602486" y="7620"/>
                  </a:lnTo>
                  <a:lnTo>
                    <a:pt x="1608582" y="12954"/>
                  </a:lnTo>
                  <a:lnTo>
                    <a:pt x="1608582" y="51611"/>
                  </a:lnTo>
                  <a:lnTo>
                    <a:pt x="1650318" y="352806"/>
                  </a:lnTo>
                  <a:lnTo>
                    <a:pt x="1663249" y="352806"/>
                  </a:lnTo>
                  <a:close/>
                </a:path>
                <a:path w="1663700" h="353060">
                  <a:moveTo>
                    <a:pt x="12953" y="12954"/>
                  </a:moveTo>
                  <a:lnTo>
                    <a:pt x="12953" y="6096"/>
                  </a:lnTo>
                  <a:lnTo>
                    <a:pt x="6095" y="12954"/>
                  </a:lnTo>
                  <a:lnTo>
                    <a:pt x="12953" y="12954"/>
                  </a:lnTo>
                  <a:close/>
                </a:path>
                <a:path w="1663700" h="353060">
                  <a:moveTo>
                    <a:pt x="12953" y="352806"/>
                  </a:moveTo>
                  <a:lnTo>
                    <a:pt x="12953" y="12954"/>
                  </a:lnTo>
                  <a:lnTo>
                    <a:pt x="6095" y="12954"/>
                  </a:lnTo>
                  <a:lnTo>
                    <a:pt x="6095" y="352806"/>
                  </a:lnTo>
                  <a:lnTo>
                    <a:pt x="12953" y="352806"/>
                  </a:lnTo>
                  <a:close/>
                </a:path>
                <a:path w="1663700" h="353060">
                  <a:moveTo>
                    <a:pt x="1608582" y="12954"/>
                  </a:moveTo>
                  <a:lnTo>
                    <a:pt x="1602486" y="7620"/>
                  </a:lnTo>
                  <a:lnTo>
                    <a:pt x="1603225" y="12954"/>
                  </a:lnTo>
                  <a:lnTo>
                    <a:pt x="1608582" y="12954"/>
                  </a:lnTo>
                  <a:close/>
                </a:path>
                <a:path w="1663700" h="353060">
                  <a:moveTo>
                    <a:pt x="1603225" y="12954"/>
                  </a:moveTo>
                  <a:lnTo>
                    <a:pt x="1602486" y="7620"/>
                  </a:lnTo>
                  <a:lnTo>
                    <a:pt x="1602486" y="12954"/>
                  </a:lnTo>
                  <a:lnTo>
                    <a:pt x="1603225" y="12954"/>
                  </a:lnTo>
                  <a:close/>
                </a:path>
                <a:path w="1663700" h="353060">
                  <a:moveTo>
                    <a:pt x="1608582" y="51611"/>
                  </a:moveTo>
                  <a:lnTo>
                    <a:pt x="1608582" y="12954"/>
                  </a:lnTo>
                  <a:lnTo>
                    <a:pt x="1603225" y="12954"/>
                  </a:lnTo>
                  <a:lnTo>
                    <a:pt x="1608582" y="516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81428" y="3394710"/>
              <a:ext cx="7124700" cy="720090"/>
            </a:xfrm>
            <a:custGeom>
              <a:avLst/>
              <a:gdLst/>
              <a:ahLst/>
              <a:cxnLst/>
              <a:rect l="l" t="t" r="r" b="b"/>
              <a:pathLst>
                <a:path w="7124700" h="720089">
                  <a:moveTo>
                    <a:pt x="7124700" y="720089"/>
                  </a:moveTo>
                  <a:lnTo>
                    <a:pt x="0" y="0"/>
                  </a:lnTo>
                  <a:lnTo>
                    <a:pt x="0" y="720089"/>
                  </a:lnTo>
                  <a:lnTo>
                    <a:pt x="7124700" y="72008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275840" y="3394709"/>
              <a:ext cx="7137400" cy="727075"/>
            </a:xfrm>
            <a:custGeom>
              <a:avLst/>
              <a:gdLst/>
              <a:ahLst/>
              <a:cxnLst/>
              <a:rect l="l" t="t" r="r" b="b"/>
              <a:pathLst>
                <a:path w="7137400" h="727075">
                  <a:moveTo>
                    <a:pt x="7137400" y="720090"/>
                  </a:moveTo>
                  <a:lnTo>
                    <a:pt x="7137146" y="720090"/>
                  </a:lnTo>
                  <a:lnTo>
                    <a:pt x="7137146" y="0"/>
                  </a:lnTo>
                  <a:lnTo>
                    <a:pt x="7130288" y="0"/>
                  </a:lnTo>
                  <a:lnTo>
                    <a:pt x="7130288" y="720090"/>
                  </a:lnTo>
                  <a:lnTo>
                    <a:pt x="5080" y="720090"/>
                  </a:lnTo>
                  <a:lnTo>
                    <a:pt x="5080" y="0"/>
                  </a:lnTo>
                  <a:lnTo>
                    <a:pt x="0" y="0"/>
                  </a:lnTo>
                  <a:lnTo>
                    <a:pt x="0" y="726948"/>
                  </a:lnTo>
                  <a:lnTo>
                    <a:pt x="5080" y="726948"/>
                  </a:lnTo>
                  <a:lnTo>
                    <a:pt x="7137400" y="726948"/>
                  </a:lnTo>
                  <a:lnTo>
                    <a:pt x="7137400" y="7200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81428" y="3394710"/>
              <a:ext cx="7124700" cy="720090"/>
            </a:xfrm>
            <a:custGeom>
              <a:avLst/>
              <a:gdLst/>
              <a:ahLst/>
              <a:cxnLst/>
              <a:rect l="l" t="t" r="r" b="b"/>
              <a:pathLst>
                <a:path w="7124700" h="720089">
                  <a:moveTo>
                    <a:pt x="7124700" y="720089"/>
                  </a:moveTo>
                  <a:lnTo>
                    <a:pt x="7124700" y="0"/>
                  </a:lnTo>
                  <a:lnTo>
                    <a:pt x="0" y="0"/>
                  </a:lnTo>
                  <a:lnTo>
                    <a:pt x="0" y="720090"/>
                  </a:lnTo>
                  <a:lnTo>
                    <a:pt x="7124700" y="72008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75331" y="3394710"/>
              <a:ext cx="7138034" cy="727075"/>
            </a:xfrm>
            <a:custGeom>
              <a:avLst/>
              <a:gdLst/>
              <a:ahLst/>
              <a:cxnLst/>
              <a:rect l="l" t="t" r="r" b="b"/>
              <a:pathLst>
                <a:path w="7138034" h="727075">
                  <a:moveTo>
                    <a:pt x="12954" y="713994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726948"/>
                  </a:lnTo>
                  <a:lnTo>
                    <a:pt x="6096" y="726948"/>
                  </a:lnTo>
                  <a:lnTo>
                    <a:pt x="6096" y="713994"/>
                  </a:lnTo>
                  <a:lnTo>
                    <a:pt x="12954" y="713994"/>
                  </a:lnTo>
                  <a:close/>
                </a:path>
                <a:path w="7138034" h="727075">
                  <a:moveTo>
                    <a:pt x="7130796" y="713994"/>
                  </a:moveTo>
                  <a:lnTo>
                    <a:pt x="6096" y="713994"/>
                  </a:lnTo>
                  <a:lnTo>
                    <a:pt x="12954" y="720090"/>
                  </a:lnTo>
                  <a:lnTo>
                    <a:pt x="12953" y="726948"/>
                  </a:lnTo>
                  <a:lnTo>
                    <a:pt x="7124700" y="726948"/>
                  </a:lnTo>
                  <a:lnTo>
                    <a:pt x="7124700" y="720090"/>
                  </a:lnTo>
                  <a:lnTo>
                    <a:pt x="7130796" y="713994"/>
                  </a:lnTo>
                  <a:close/>
                </a:path>
                <a:path w="7138034" h="727075">
                  <a:moveTo>
                    <a:pt x="12953" y="726948"/>
                  </a:moveTo>
                  <a:lnTo>
                    <a:pt x="12954" y="720090"/>
                  </a:lnTo>
                  <a:lnTo>
                    <a:pt x="6096" y="713994"/>
                  </a:lnTo>
                  <a:lnTo>
                    <a:pt x="6096" y="726948"/>
                  </a:lnTo>
                  <a:lnTo>
                    <a:pt x="12953" y="726948"/>
                  </a:lnTo>
                  <a:close/>
                </a:path>
                <a:path w="7138034" h="727075">
                  <a:moveTo>
                    <a:pt x="7137654" y="726948"/>
                  </a:moveTo>
                  <a:lnTo>
                    <a:pt x="7137654" y="0"/>
                  </a:lnTo>
                  <a:lnTo>
                    <a:pt x="7124700" y="0"/>
                  </a:lnTo>
                  <a:lnTo>
                    <a:pt x="7124700" y="713994"/>
                  </a:lnTo>
                  <a:lnTo>
                    <a:pt x="7130796" y="713994"/>
                  </a:lnTo>
                  <a:lnTo>
                    <a:pt x="7130796" y="726948"/>
                  </a:lnTo>
                  <a:lnTo>
                    <a:pt x="7137654" y="726948"/>
                  </a:lnTo>
                  <a:close/>
                </a:path>
                <a:path w="7138034" h="727075">
                  <a:moveTo>
                    <a:pt x="7130796" y="726948"/>
                  </a:moveTo>
                  <a:lnTo>
                    <a:pt x="7130796" y="713994"/>
                  </a:lnTo>
                  <a:lnTo>
                    <a:pt x="7124700" y="720090"/>
                  </a:lnTo>
                  <a:lnTo>
                    <a:pt x="7124700" y="726948"/>
                  </a:lnTo>
                  <a:lnTo>
                    <a:pt x="7130796" y="726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330450" y="3041396"/>
            <a:ext cx="6529705" cy="104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indent="-80645">
              <a:lnSpc>
                <a:spcPts val="2050"/>
              </a:lnSpc>
              <a:spcBef>
                <a:spcPts val="100"/>
              </a:spcBef>
              <a:buSzPct val="94444"/>
              <a:buFont typeface="Arial"/>
              <a:buChar char="•"/>
              <a:tabLst>
                <a:tab pos="93345" algn="l"/>
              </a:tabLst>
            </a:pP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Sistem komputer</a:t>
            </a:r>
            <a:r>
              <a:rPr sz="1800" b="1" spc="-10" dirty="0">
                <a:solidFill>
                  <a:srgbClr val="800080"/>
                </a:solidFill>
                <a:latin typeface="Arial"/>
                <a:cs typeface="Arial"/>
              </a:rPr>
              <a:t> terpisah</a:t>
            </a:r>
            <a:endParaRPr sz="1800">
              <a:latin typeface="Arial"/>
              <a:cs typeface="Arial"/>
            </a:endParaRPr>
          </a:p>
          <a:p>
            <a:pPr marL="74930" marR="5080" indent="-62865">
              <a:lnSpc>
                <a:spcPts val="1939"/>
              </a:lnSpc>
              <a:spcBef>
                <a:spcPts val="140"/>
              </a:spcBef>
              <a:buSzPct val="94444"/>
              <a:buFont typeface="Arial"/>
              <a:buChar char="•"/>
              <a:tabLst>
                <a:tab pos="93345" algn="l"/>
                <a:tab pos="5628005" algn="l"/>
              </a:tabLst>
            </a:pPr>
            <a:r>
              <a:rPr sz="1800" b="1" dirty="0">
                <a:solidFill>
                  <a:srgbClr val="800080"/>
                </a:solidFill>
                <a:latin typeface="Arial"/>
                <a:cs typeface="Arial"/>
              </a:rPr>
              <a:t>M</a:t>
            </a: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emperluas</a:t>
            </a:r>
            <a:r>
              <a:rPr sz="1800" b="1" spc="-1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da</a:t>
            </a:r>
            <a:r>
              <a:rPr sz="1800" b="1" dirty="0">
                <a:solidFill>
                  <a:srgbClr val="800080"/>
                </a:solidFill>
                <a:latin typeface="Arial"/>
                <a:cs typeface="Arial"/>
              </a:rPr>
              <a:t>ft</a:t>
            </a:r>
            <a:r>
              <a:rPr sz="1800" b="1" spc="-10" dirty="0">
                <a:solidFill>
                  <a:srgbClr val="800080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r g</a:t>
            </a:r>
            <a:r>
              <a:rPr sz="1800" b="1" dirty="0">
                <a:solidFill>
                  <a:srgbClr val="800080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ji</a:t>
            </a:r>
            <a:r>
              <a:rPr sz="1800" b="1" dirty="0">
                <a:solidFill>
                  <a:srgbClr val="800080"/>
                </a:solidFill>
                <a:latin typeface="Arial"/>
                <a:cs typeface="Arial"/>
              </a:rPr>
              <a:t>, </a:t>
            </a:r>
            <a:r>
              <a:rPr sz="1800" b="1" spc="-10" dirty="0">
                <a:solidFill>
                  <a:srgbClr val="800080"/>
                </a:solidFill>
                <a:latin typeface="Arial"/>
                <a:cs typeface="Arial"/>
              </a:rPr>
              <a:t>mena</a:t>
            </a: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mba</a:t>
            </a:r>
            <a:r>
              <a:rPr sz="1800" b="1" dirty="0">
                <a:solidFill>
                  <a:srgbClr val="800080"/>
                </a:solidFill>
                <a:latin typeface="Arial"/>
                <a:cs typeface="Arial"/>
              </a:rPr>
              <a:t>h</a:t>
            </a: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 penilaia</a:t>
            </a:r>
            <a:r>
              <a:rPr sz="1800" b="1" dirty="0">
                <a:solidFill>
                  <a:srgbClr val="800080"/>
                </a:solidFill>
                <a:latin typeface="Arial"/>
                <a:cs typeface="Arial"/>
              </a:rPr>
              <a:t>n </a:t>
            </a: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da</a:t>
            </a:r>
            <a:r>
              <a:rPr sz="1800" b="1" dirty="0">
                <a:solidFill>
                  <a:srgbClr val="800080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800080"/>
                </a:solidFill>
                <a:latin typeface="Arial"/>
                <a:cs typeface="Arial"/>
              </a:rPr>
              <a:t>	o</a:t>
            </a: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800080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ion</a:t>
            </a:r>
            <a:r>
              <a:rPr sz="1800" b="1" dirty="0">
                <a:solidFill>
                  <a:srgbClr val="800080"/>
                </a:solidFill>
                <a:latin typeface="Arial"/>
                <a:cs typeface="Arial"/>
              </a:rPr>
              <a:t>al  </a:t>
            </a: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(kinerja/kualitas dan</a:t>
            </a:r>
            <a:r>
              <a:rPr sz="1800" b="1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potensi</a:t>
            </a:r>
            <a:endParaRPr sz="1800">
              <a:latin typeface="Arial"/>
              <a:cs typeface="Arial"/>
            </a:endParaRPr>
          </a:p>
          <a:p>
            <a:pPr marL="154305" indent="-142240">
              <a:lnSpc>
                <a:spcPts val="1920"/>
              </a:lnSpc>
              <a:buChar char="•"/>
              <a:tabLst>
                <a:tab pos="154940" algn="l"/>
              </a:tabLst>
            </a:pP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membatasi</a:t>
            </a:r>
            <a:r>
              <a:rPr sz="1800" b="1" spc="-1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akses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79704" y="2415539"/>
            <a:ext cx="1689735" cy="539750"/>
            <a:chOff x="679704" y="2415539"/>
            <a:chExt cx="1689735" cy="539750"/>
          </a:xfrm>
        </p:grpSpPr>
        <p:sp>
          <p:nvSpPr>
            <p:cNvPr id="33" name="object 33"/>
            <p:cNvSpPr/>
            <p:nvPr/>
          </p:nvSpPr>
          <p:spPr>
            <a:xfrm>
              <a:off x="685800" y="2415539"/>
              <a:ext cx="1676400" cy="532765"/>
            </a:xfrm>
            <a:custGeom>
              <a:avLst/>
              <a:gdLst/>
              <a:ahLst/>
              <a:cxnLst/>
              <a:rect l="l" t="t" r="r" b="b"/>
              <a:pathLst>
                <a:path w="1676400" h="532764">
                  <a:moveTo>
                    <a:pt x="1594866" y="532638"/>
                  </a:moveTo>
                  <a:lnTo>
                    <a:pt x="0" y="0"/>
                  </a:lnTo>
                  <a:lnTo>
                    <a:pt x="0" y="532638"/>
                  </a:lnTo>
                  <a:lnTo>
                    <a:pt x="1594866" y="532638"/>
                  </a:lnTo>
                  <a:close/>
                </a:path>
                <a:path w="1676400" h="532764">
                  <a:moveTo>
                    <a:pt x="1655942" y="8382"/>
                  </a:moveTo>
                  <a:lnTo>
                    <a:pt x="1655826" y="7783"/>
                  </a:lnTo>
                  <a:lnTo>
                    <a:pt x="1655826" y="8382"/>
                  </a:lnTo>
                  <a:close/>
                </a:path>
                <a:path w="1676400" h="532764">
                  <a:moveTo>
                    <a:pt x="1656683" y="12191"/>
                  </a:moveTo>
                  <a:lnTo>
                    <a:pt x="1656588" y="11700"/>
                  </a:lnTo>
                  <a:lnTo>
                    <a:pt x="1656588" y="12191"/>
                  </a:lnTo>
                  <a:close/>
                </a:path>
                <a:path w="1676400" h="532764">
                  <a:moveTo>
                    <a:pt x="1657424" y="16002"/>
                  </a:moveTo>
                  <a:lnTo>
                    <a:pt x="1657350" y="15617"/>
                  </a:lnTo>
                  <a:lnTo>
                    <a:pt x="1657350" y="16002"/>
                  </a:lnTo>
                  <a:close/>
                </a:path>
                <a:path w="1676400" h="532764">
                  <a:moveTo>
                    <a:pt x="1658166" y="19812"/>
                  </a:moveTo>
                  <a:lnTo>
                    <a:pt x="1658112" y="19534"/>
                  </a:lnTo>
                  <a:lnTo>
                    <a:pt x="1658112" y="19812"/>
                  </a:lnTo>
                  <a:close/>
                </a:path>
                <a:path w="1676400" h="532764">
                  <a:moveTo>
                    <a:pt x="1658907" y="23622"/>
                  </a:moveTo>
                  <a:lnTo>
                    <a:pt x="1658874" y="23451"/>
                  </a:lnTo>
                  <a:lnTo>
                    <a:pt x="1658874" y="23622"/>
                  </a:lnTo>
                  <a:close/>
                </a:path>
                <a:path w="1676400" h="532764">
                  <a:moveTo>
                    <a:pt x="1659648" y="27432"/>
                  </a:moveTo>
                  <a:close/>
                </a:path>
                <a:path w="1676400" h="532764">
                  <a:moveTo>
                    <a:pt x="1661279" y="35813"/>
                  </a:moveTo>
                  <a:lnTo>
                    <a:pt x="1661160" y="35201"/>
                  </a:lnTo>
                  <a:lnTo>
                    <a:pt x="1661160" y="35813"/>
                  </a:lnTo>
                  <a:close/>
                </a:path>
                <a:path w="1676400" h="532764">
                  <a:moveTo>
                    <a:pt x="1662020" y="39624"/>
                  </a:moveTo>
                  <a:lnTo>
                    <a:pt x="1661922" y="39118"/>
                  </a:lnTo>
                  <a:lnTo>
                    <a:pt x="1661922" y="39624"/>
                  </a:lnTo>
                  <a:close/>
                </a:path>
                <a:path w="1676400" h="532764">
                  <a:moveTo>
                    <a:pt x="1662761" y="43434"/>
                  </a:moveTo>
                  <a:lnTo>
                    <a:pt x="1662683" y="43035"/>
                  </a:lnTo>
                  <a:lnTo>
                    <a:pt x="1662683" y="43434"/>
                  </a:lnTo>
                  <a:close/>
                </a:path>
                <a:path w="1676400" h="532764">
                  <a:moveTo>
                    <a:pt x="1663502" y="47243"/>
                  </a:moveTo>
                  <a:lnTo>
                    <a:pt x="1663445" y="46952"/>
                  </a:lnTo>
                  <a:lnTo>
                    <a:pt x="1663445" y="47243"/>
                  </a:lnTo>
                  <a:close/>
                </a:path>
                <a:path w="1676400" h="532764">
                  <a:moveTo>
                    <a:pt x="1664244" y="51054"/>
                  </a:moveTo>
                  <a:lnTo>
                    <a:pt x="1664207" y="50868"/>
                  </a:lnTo>
                  <a:lnTo>
                    <a:pt x="1664207" y="51054"/>
                  </a:lnTo>
                  <a:close/>
                </a:path>
                <a:path w="1676400" h="532764">
                  <a:moveTo>
                    <a:pt x="1664985" y="54863"/>
                  </a:moveTo>
                  <a:close/>
                </a:path>
                <a:path w="1676400" h="532764">
                  <a:moveTo>
                    <a:pt x="1666615" y="63246"/>
                  </a:moveTo>
                  <a:lnTo>
                    <a:pt x="1666493" y="62619"/>
                  </a:lnTo>
                  <a:lnTo>
                    <a:pt x="1666493" y="63246"/>
                  </a:lnTo>
                  <a:close/>
                </a:path>
                <a:path w="1676400" h="532764">
                  <a:moveTo>
                    <a:pt x="1667357" y="67056"/>
                  </a:moveTo>
                  <a:lnTo>
                    <a:pt x="1667255" y="66536"/>
                  </a:lnTo>
                  <a:lnTo>
                    <a:pt x="1667255" y="67056"/>
                  </a:lnTo>
                  <a:close/>
                </a:path>
                <a:path w="1676400" h="532764">
                  <a:moveTo>
                    <a:pt x="1668098" y="70865"/>
                  </a:moveTo>
                  <a:lnTo>
                    <a:pt x="1668017" y="70452"/>
                  </a:lnTo>
                  <a:lnTo>
                    <a:pt x="1668017" y="70865"/>
                  </a:lnTo>
                  <a:close/>
                </a:path>
                <a:path w="1676400" h="532764">
                  <a:moveTo>
                    <a:pt x="1668839" y="74676"/>
                  </a:moveTo>
                  <a:lnTo>
                    <a:pt x="1668779" y="74369"/>
                  </a:lnTo>
                  <a:lnTo>
                    <a:pt x="1668779" y="74676"/>
                  </a:lnTo>
                  <a:close/>
                </a:path>
                <a:path w="1676400" h="532764">
                  <a:moveTo>
                    <a:pt x="1669580" y="78486"/>
                  </a:moveTo>
                  <a:lnTo>
                    <a:pt x="1669541" y="78286"/>
                  </a:lnTo>
                  <a:lnTo>
                    <a:pt x="1669541" y="78486"/>
                  </a:lnTo>
                  <a:close/>
                </a:path>
                <a:path w="1676400" h="532764">
                  <a:moveTo>
                    <a:pt x="1670322" y="82296"/>
                  </a:moveTo>
                  <a:close/>
                </a:path>
                <a:path w="1676400" h="532764">
                  <a:moveTo>
                    <a:pt x="1672693" y="94487"/>
                  </a:moveTo>
                  <a:lnTo>
                    <a:pt x="1672589" y="93953"/>
                  </a:lnTo>
                  <a:lnTo>
                    <a:pt x="1672589" y="94487"/>
                  </a:lnTo>
                  <a:close/>
                </a:path>
                <a:path w="1676400" h="532764">
                  <a:moveTo>
                    <a:pt x="1673435" y="98298"/>
                  </a:moveTo>
                  <a:lnTo>
                    <a:pt x="1673352" y="97870"/>
                  </a:lnTo>
                  <a:lnTo>
                    <a:pt x="1673352" y="98298"/>
                  </a:lnTo>
                  <a:close/>
                </a:path>
                <a:path w="1676400" h="532764">
                  <a:moveTo>
                    <a:pt x="1674176" y="102108"/>
                  </a:moveTo>
                  <a:lnTo>
                    <a:pt x="1674114" y="101787"/>
                  </a:lnTo>
                  <a:lnTo>
                    <a:pt x="1674114" y="102108"/>
                  </a:lnTo>
                  <a:close/>
                </a:path>
                <a:path w="1676400" h="532764">
                  <a:moveTo>
                    <a:pt x="1674917" y="105917"/>
                  </a:moveTo>
                  <a:lnTo>
                    <a:pt x="1674876" y="105704"/>
                  </a:lnTo>
                  <a:lnTo>
                    <a:pt x="1674876" y="105917"/>
                  </a:lnTo>
                  <a:close/>
                </a:path>
                <a:path w="1676400" h="532764">
                  <a:moveTo>
                    <a:pt x="1675658" y="109728"/>
                  </a:moveTo>
                  <a:close/>
                </a:path>
                <a:path w="1676400" h="532764">
                  <a:moveTo>
                    <a:pt x="1676400" y="113537"/>
                  </a:moveTo>
                  <a:lnTo>
                    <a:pt x="1676148" y="112244"/>
                  </a:lnTo>
                  <a:lnTo>
                    <a:pt x="1675638" y="117348"/>
                  </a:lnTo>
                  <a:lnTo>
                    <a:pt x="1675513" y="118093"/>
                  </a:lnTo>
                  <a:lnTo>
                    <a:pt x="1676400" y="113537"/>
                  </a:lnTo>
                  <a:close/>
                </a:path>
                <a:path w="1676400" h="532764">
                  <a:moveTo>
                    <a:pt x="1670964" y="141478"/>
                  </a:moveTo>
                  <a:lnTo>
                    <a:pt x="1669541" y="148589"/>
                  </a:lnTo>
                  <a:lnTo>
                    <a:pt x="1669310" y="149981"/>
                  </a:lnTo>
                  <a:lnTo>
                    <a:pt x="1670964" y="141478"/>
                  </a:lnTo>
                  <a:close/>
                </a:path>
                <a:path w="1676400" h="532764">
                  <a:moveTo>
                    <a:pt x="1665528" y="169417"/>
                  </a:moveTo>
                  <a:lnTo>
                    <a:pt x="1664207" y="176022"/>
                  </a:lnTo>
                  <a:lnTo>
                    <a:pt x="1663992" y="177314"/>
                  </a:lnTo>
                  <a:lnTo>
                    <a:pt x="1665528" y="169417"/>
                  </a:lnTo>
                  <a:close/>
                </a:path>
                <a:path w="1676400" h="532764">
                  <a:moveTo>
                    <a:pt x="1660093" y="197357"/>
                  </a:moveTo>
                  <a:lnTo>
                    <a:pt x="1658112" y="207263"/>
                  </a:lnTo>
                  <a:lnTo>
                    <a:pt x="1657788" y="209202"/>
                  </a:lnTo>
                  <a:lnTo>
                    <a:pt x="1660093" y="197357"/>
                  </a:lnTo>
                  <a:close/>
                </a:path>
                <a:path w="1676400" h="532764">
                  <a:moveTo>
                    <a:pt x="1654657" y="225297"/>
                  </a:moveTo>
                  <a:lnTo>
                    <a:pt x="1652777" y="234696"/>
                  </a:lnTo>
                  <a:lnTo>
                    <a:pt x="1652471" y="236534"/>
                  </a:lnTo>
                  <a:lnTo>
                    <a:pt x="1654657" y="225297"/>
                  </a:lnTo>
                  <a:close/>
                </a:path>
                <a:path w="1676400" h="532764">
                  <a:moveTo>
                    <a:pt x="1649222" y="253237"/>
                  </a:moveTo>
                  <a:lnTo>
                    <a:pt x="1646681" y="265938"/>
                  </a:lnTo>
                  <a:lnTo>
                    <a:pt x="1646267" y="268422"/>
                  </a:lnTo>
                  <a:lnTo>
                    <a:pt x="1649222" y="253237"/>
                  </a:lnTo>
                  <a:close/>
                </a:path>
                <a:path w="1676400" h="532764">
                  <a:moveTo>
                    <a:pt x="1643786" y="281178"/>
                  </a:moveTo>
                  <a:lnTo>
                    <a:pt x="1641348" y="293370"/>
                  </a:lnTo>
                  <a:lnTo>
                    <a:pt x="1640950" y="295755"/>
                  </a:lnTo>
                  <a:lnTo>
                    <a:pt x="1643786" y="281178"/>
                  </a:lnTo>
                  <a:close/>
                </a:path>
                <a:path w="1676400" h="532764">
                  <a:moveTo>
                    <a:pt x="1638350" y="309117"/>
                  </a:moveTo>
                  <a:lnTo>
                    <a:pt x="1635252" y="324612"/>
                  </a:lnTo>
                  <a:lnTo>
                    <a:pt x="1634746" y="327643"/>
                  </a:lnTo>
                  <a:lnTo>
                    <a:pt x="1638350" y="309117"/>
                  </a:lnTo>
                  <a:close/>
                </a:path>
                <a:path w="1676400" h="532764">
                  <a:moveTo>
                    <a:pt x="1632915" y="337057"/>
                  </a:moveTo>
                  <a:lnTo>
                    <a:pt x="1629917" y="352043"/>
                  </a:lnTo>
                  <a:lnTo>
                    <a:pt x="1629429" y="354976"/>
                  </a:lnTo>
                  <a:lnTo>
                    <a:pt x="1632915" y="337057"/>
                  </a:lnTo>
                  <a:close/>
                </a:path>
                <a:path w="1676400" h="532764">
                  <a:moveTo>
                    <a:pt x="1627479" y="364997"/>
                  </a:moveTo>
                  <a:lnTo>
                    <a:pt x="1624583" y="379476"/>
                  </a:lnTo>
                  <a:lnTo>
                    <a:pt x="1624111" y="382308"/>
                  </a:lnTo>
                  <a:lnTo>
                    <a:pt x="1627479" y="364997"/>
                  </a:lnTo>
                  <a:close/>
                </a:path>
                <a:path w="1676400" h="532764">
                  <a:moveTo>
                    <a:pt x="1622043" y="392938"/>
                  </a:moveTo>
                  <a:lnTo>
                    <a:pt x="1618487" y="410717"/>
                  </a:lnTo>
                  <a:lnTo>
                    <a:pt x="1617908" y="414196"/>
                  </a:lnTo>
                  <a:lnTo>
                    <a:pt x="1622043" y="392938"/>
                  </a:lnTo>
                  <a:close/>
                </a:path>
                <a:path w="1676400" h="532764">
                  <a:moveTo>
                    <a:pt x="1616608" y="420877"/>
                  </a:moveTo>
                  <a:lnTo>
                    <a:pt x="1613154" y="438150"/>
                  </a:lnTo>
                  <a:lnTo>
                    <a:pt x="1612590" y="441529"/>
                  </a:lnTo>
                  <a:lnTo>
                    <a:pt x="1616608" y="420877"/>
                  </a:lnTo>
                  <a:close/>
                </a:path>
                <a:path w="1676400" h="532764">
                  <a:moveTo>
                    <a:pt x="1611172" y="448817"/>
                  </a:moveTo>
                  <a:lnTo>
                    <a:pt x="1607057" y="469391"/>
                  </a:lnTo>
                  <a:lnTo>
                    <a:pt x="1606387" y="473417"/>
                  </a:lnTo>
                  <a:lnTo>
                    <a:pt x="1611172" y="448817"/>
                  </a:lnTo>
                  <a:close/>
                </a:path>
                <a:path w="1676400" h="532764">
                  <a:moveTo>
                    <a:pt x="1605737" y="476757"/>
                  </a:moveTo>
                  <a:lnTo>
                    <a:pt x="1601723" y="496824"/>
                  </a:lnTo>
                  <a:lnTo>
                    <a:pt x="1601069" y="500749"/>
                  </a:lnTo>
                  <a:lnTo>
                    <a:pt x="1605737" y="476757"/>
                  </a:lnTo>
                  <a:close/>
                </a:path>
                <a:path w="1676400" h="532764">
                  <a:moveTo>
                    <a:pt x="1600301" y="504697"/>
                  </a:moveTo>
                  <a:lnTo>
                    <a:pt x="1595627" y="528065"/>
                  </a:lnTo>
                  <a:lnTo>
                    <a:pt x="1595627" y="528721"/>
                  </a:lnTo>
                  <a:lnTo>
                    <a:pt x="1600301" y="504697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79704" y="2415539"/>
              <a:ext cx="1689735" cy="539750"/>
            </a:xfrm>
            <a:custGeom>
              <a:avLst/>
              <a:gdLst/>
              <a:ahLst/>
              <a:cxnLst/>
              <a:rect l="l" t="t" r="r" b="b"/>
              <a:pathLst>
                <a:path w="1689735" h="539750">
                  <a:moveTo>
                    <a:pt x="1607633" y="532638"/>
                  </a:moveTo>
                  <a:lnTo>
                    <a:pt x="6095" y="532638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539496"/>
                  </a:lnTo>
                  <a:lnTo>
                    <a:pt x="1606296" y="539496"/>
                  </a:lnTo>
                  <a:lnTo>
                    <a:pt x="1607633" y="532638"/>
                  </a:lnTo>
                  <a:close/>
                </a:path>
                <a:path w="1689735" h="539750">
                  <a:moveTo>
                    <a:pt x="1682495" y="148708"/>
                  </a:moveTo>
                  <a:lnTo>
                    <a:pt x="1682495" y="109728"/>
                  </a:lnTo>
                  <a:lnTo>
                    <a:pt x="1681733" y="117348"/>
                  </a:lnTo>
                  <a:lnTo>
                    <a:pt x="1680971" y="121920"/>
                  </a:lnTo>
                  <a:lnTo>
                    <a:pt x="1675638" y="148589"/>
                  </a:lnTo>
                  <a:lnTo>
                    <a:pt x="1674876" y="153162"/>
                  </a:lnTo>
                  <a:lnTo>
                    <a:pt x="1670303" y="176022"/>
                  </a:lnTo>
                  <a:lnTo>
                    <a:pt x="1669541" y="180593"/>
                  </a:lnTo>
                  <a:lnTo>
                    <a:pt x="1664208" y="207263"/>
                  </a:lnTo>
                  <a:lnTo>
                    <a:pt x="1663445" y="211836"/>
                  </a:lnTo>
                  <a:lnTo>
                    <a:pt x="1658873" y="234696"/>
                  </a:lnTo>
                  <a:lnTo>
                    <a:pt x="1658112" y="239267"/>
                  </a:lnTo>
                  <a:lnTo>
                    <a:pt x="1652777" y="265938"/>
                  </a:lnTo>
                  <a:lnTo>
                    <a:pt x="1652015" y="270510"/>
                  </a:lnTo>
                  <a:lnTo>
                    <a:pt x="1647444" y="293370"/>
                  </a:lnTo>
                  <a:lnTo>
                    <a:pt x="1646682" y="297941"/>
                  </a:lnTo>
                  <a:lnTo>
                    <a:pt x="1641347" y="324612"/>
                  </a:lnTo>
                  <a:lnTo>
                    <a:pt x="1640585" y="329184"/>
                  </a:lnTo>
                  <a:lnTo>
                    <a:pt x="1636014" y="352043"/>
                  </a:lnTo>
                  <a:lnTo>
                    <a:pt x="1635252" y="356615"/>
                  </a:lnTo>
                  <a:lnTo>
                    <a:pt x="1630679" y="379476"/>
                  </a:lnTo>
                  <a:lnTo>
                    <a:pt x="1629918" y="384048"/>
                  </a:lnTo>
                  <a:lnTo>
                    <a:pt x="1624583" y="410717"/>
                  </a:lnTo>
                  <a:lnTo>
                    <a:pt x="1623821" y="415289"/>
                  </a:lnTo>
                  <a:lnTo>
                    <a:pt x="1619250" y="438150"/>
                  </a:lnTo>
                  <a:lnTo>
                    <a:pt x="1618488" y="442722"/>
                  </a:lnTo>
                  <a:lnTo>
                    <a:pt x="1613153" y="469391"/>
                  </a:lnTo>
                  <a:lnTo>
                    <a:pt x="1612391" y="473963"/>
                  </a:lnTo>
                  <a:lnTo>
                    <a:pt x="1607820" y="496824"/>
                  </a:lnTo>
                  <a:lnTo>
                    <a:pt x="1607058" y="501396"/>
                  </a:lnTo>
                  <a:lnTo>
                    <a:pt x="1601723" y="528065"/>
                  </a:lnTo>
                  <a:lnTo>
                    <a:pt x="1601724" y="532638"/>
                  </a:lnTo>
                  <a:lnTo>
                    <a:pt x="1607633" y="532638"/>
                  </a:lnTo>
                  <a:lnTo>
                    <a:pt x="1682495" y="148708"/>
                  </a:lnTo>
                  <a:close/>
                </a:path>
                <a:path w="1689735" h="539750">
                  <a:moveTo>
                    <a:pt x="1689353" y="113537"/>
                  </a:moveTo>
                  <a:lnTo>
                    <a:pt x="1667175" y="0"/>
                  </a:lnTo>
                  <a:lnTo>
                    <a:pt x="1661159" y="0"/>
                  </a:lnTo>
                  <a:lnTo>
                    <a:pt x="1661159" y="3810"/>
                  </a:lnTo>
                  <a:lnTo>
                    <a:pt x="1661921" y="3810"/>
                  </a:lnTo>
                  <a:lnTo>
                    <a:pt x="1661921" y="8382"/>
                  </a:lnTo>
                  <a:lnTo>
                    <a:pt x="1662683" y="8382"/>
                  </a:lnTo>
                  <a:lnTo>
                    <a:pt x="1662683" y="12191"/>
                  </a:lnTo>
                  <a:lnTo>
                    <a:pt x="1663445" y="12191"/>
                  </a:lnTo>
                  <a:lnTo>
                    <a:pt x="1663445" y="16002"/>
                  </a:lnTo>
                  <a:lnTo>
                    <a:pt x="1664208" y="16002"/>
                  </a:lnTo>
                  <a:lnTo>
                    <a:pt x="1664208" y="19812"/>
                  </a:lnTo>
                  <a:lnTo>
                    <a:pt x="1664970" y="19812"/>
                  </a:lnTo>
                  <a:lnTo>
                    <a:pt x="1664970" y="23622"/>
                  </a:lnTo>
                  <a:lnTo>
                    <a:pt x="1665732" y="23622"/>
                  </a:lnTo>
                  <a:lnTo>
                    <a:pt x="1665732" y="27432"/>
                  </a:lnTo>
                  <a:lnTo>
                    <a:pt x="1666494" y="27432"/>
                  </a:lnTo>
                  <a:lnTo>
                    <a:pt x="1666494" y="31241"/>
                  </a:lnTo>
                  <a:lnTo>
                    <a:pt x="1667256" y="31241"/>
                  </a:lnTo>
                  <a:lnTo>
                    <a:pt x="1667256" y="35813"/>
                  </a:lnTo>
                  <a:lnTo>
                    <a:pt x="1668018" y="35813"/>
                  </a:lnTo>
                  <a:lnTo>
                    <a:pt x="1668018" y="39624"/>
                  </a:lnTo>
                  <a:lnTo>
                    <a:pt x="1668779" y="39624"/>
                  </a:lnTo>
                  <a:lnTo>
                    <a:pt x="1668779" y="43434"/>
                  </a:lnTo>
                  <a:lnTo>
                    <a:pt x="1669541" y="43434"/>
                  </a:lnTo>
                  <a:lnTo>
                    <a:pt x="1669541" y="47243"/>
                  </a:lnTo>
                  <a:lnTo>
                    <a:pt x="1670303" y="47243"/>
                  </a:lnTo>
                  <a:lnTo>
                    <a:pt x="1670303" y="51054"/>
                  </a:lnTo>
                  <a:lnTo>
                    <a:pt x="1671065" y="51054"/>
                  </a:lnTo>
                  <a:lnTo>
                    <a:pt x="1671065" y="54863"/>
                  </a:lnTo>
                  <a:lnTo>
                    <a:pt x="1671827" y="54863"/>
                  </a:lnTo>
                  <a:lnTo>
                    <a:pt x="1671827" y="58674"/>
                  </a:lnTo>
                  <a:lnTo>
                    <a:pt x="1672589" y="58674"/>
                  </a:lnTo>
                  <a:lnTo>
                    <a:pt x="1672589" y="63246"/>
                  </a:lnTo>
                  <a:lnTo>
                    <a:pt x="1673352" y="63246"/>
                  </a:lnTo>
                  <a:lnTo>
                    <a:pt x="1673352" y="67056"/>
                  </a:lnTo>
                  <a:lnTo>
                    <a:pt x="1674114" y="67056"/>
                  </a:lnTo>
                  <a:lnTo>
                    <a:pt x="1674114" y="70865"/>
                  </a:lnTo>
                  <a:lnTo>
                    <a:pt x="1674876" y="70865"/>
                  </a:lnTo>
                  <a:lnTo>
                    <a:pt x="1674876" y="74676"/>
                  </a:lnTo>
                  <a:lnTo>
                    <a:pt x="1675638" y="74676"/>
                  </a:lnTo>
                  <a:lnTo>
                    <a:pt x="1675638" y="78486"/>
                  </a:lnTo>
                  <a:lnTo>
                    <a:pt x="1676400" y="78486"/>
                  </a:lnTo>
                  <a:lnTo>
                    <a:pt x="1676400" y="82296"/>
                  </a:lnTo>
                  <a:lnTo>
                    <a:pt x="1677162" y="82296"/>
                  </a:lnTo>
                  <a:lnTo>
                    <a:pt x="1677162" y="86106"/>
                  </a:lnTo>
                  <a:lnTo>
                    <a:pt x="1677923" y="86106"/>
                  </a:lnTo>
                  <a:lnTo>
                    <a:pt x="1677923" y="89915"/>
                  </a:lnTo>
                  <a:lnTo>
                    <a:pt x="1678685" y="89915"/>
                  </a:lnTo>
                  <a:lnTo>
                    <a:pt x="1678685" y="94487"/>
                  </a:lnTo>
                  <a:lnTo>
                    <a:pt x="1679447" y="94487"/>
                  </a:lnTo>
                  <a:lnTo>
                    <a:pt x="1679447" y="98298"/>
                  </a:lnTo>
                  <a:lnTo>
                    <a:pt x="1680209" y="98298"/>
                  </a:lnTo>
                  <a:lnTo>
                    <a:pt x="1680209" y="102108"/>
                  </a:lnTo>
                  <a:lnTo>
                    <a:pt x="1680971" y="102108"/>
                  </a:lnTo>
                  <a:lnTo>
                    <a:pt x="1680971" y="105917"/>
                  </a:lnTo>
                  <a:lnTo>
                    <a:pt x="1681733" y="105917"/>
                  </a:lnTo>
                  <a:lnTo>
                    <a:pt x="1681733" y="109728"/>
                  </a:lnTo>
                  <a:lnTo>
                    <a:pt x="1682495" y="109728"/>
                  </a:lnTo>
                  <a:lnTo>
                    <a:pt x="1682495" y="148708"/>
                  </a:lnTo>
                  <a:lnTo>
                    <a:pt x="1689353" y="1135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85800" y="2415539"/>
              <a:ext cx="1676400" cy="532765"/>
            </a:xfrm>
            <a:custGeom>
              <a:avLst/>
              <a:gdLst/>
              <a:ahLst/>
              <a:cxnLst/>
              <a:rect l="l" t="t" r="r" b="b"/>
              <a:pathLst>
                <a:path w="1676400" h="532764">
                  <a:moveTo>
                    <a:pt x="1676400" y="113537"/>
                  </a:moveTo>
                  <a:lnTo>
                    <a:pt x="1654311" y="0"/>
                  </a:lnTo>
                  <a:lnTo>
                    <a:pt x="0" y="0"/>
                  </a:lnTo>
                  <a:lnTo>
                    <a:pt x="0" y="532637"/>
                  </a:lnTo>
                  <a:lnTo>
                    <a:pt x="1594866" y="532637"/>
                  </a:lnTo>
                  <a:lnTo>
                    <a:pt x="1676400" y="113537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79704" y="2415539"/>
              <a:ext cx="1689735" cy="539750"/>
            </a:xfrm>
            <a:custGeom>
              <a:avLst/>
              <a:gdLst/>
              <a:ahLst/>
              <a:cxnLst/>
              <a:rect l="l" t="t" r="r" b="b"/>
              <a:pathLst>
                <a:path w="1689735" h="539750">
                  <a:moveTo>
                    <a:pt x="12953" y="526541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539495"/>
                  </a:lnTo>
                  <a:lnTo>
                    <a:pt x="6096" y="539495"/>
                  </a:lnTo>
                  <a:lnTo>
                    <a:pt x="6095" y="526541"/>
                  </a:lnTo>
                  <a:lnTo>
                    <a:pt x="12953" y="526541"/>
                  </a:lnTo>
                  <a:close/>
                </a:path>
                <a:path w="1689735" h="539750">
                  <a:moveTo>
                    <a:pt x="1595903" y="526541"/>
                  </a:moveTo>
                  <a:lnTo>
                    <a:pt x="6095" y="526541"/>
                  </a:lnTo>
                  <a:lnTo>
                    <a:pt x="12953" y="532637"/>
                  </a:lnTo>
                  <a:lnTo>
                    <a:pt x="12954" y="539495"/>
                  </a:lnTo>
                  <a:lnTo>
                    <a:pt x="1594866" y="539495"/>
                  </a:lnTo>
                  <a:lnTo>
                    <a:pt x="1594865" y="531875"/>
                  </a:lnTo>
                  <a:lnTo>
                    <a:pt x="1595903" y="526541"/>
                  </a:lnTo>
                  <a:close/>
                </a:path>
                <a:path w="1689735" h="539750">
                  <a:moveTo>
                    <a:pt x="12954" y="539495"/>
                  </a:moveTo>
                  <a:lnTo>
                    <a:pt x="12953" y="532637"/>
                  </a:lnTo>
                  <a:lnTo>
                    <a:pt x="6095" y="526541"/>
                  </a:lnTo>
                  <a:lnTo>
                    <a:pt x="6096" y="539495"/>
                  </a:lnTo>
                  <a:lnTo>
                    <a:pt x="12954" y="539495"/>
                  </a:lnTo>
                  <a:close/>
                </a:path>
                <a:path w="1689735" h="539750">
                  <a:moveTo>
                    <a:pt x="1600962" y="526541"/>
                  </a:moveTo>
                  <a:lnTo>
                    <a:pt x="1595903" y="526541"/>
                  </a:lnTo>
                  <a:lnTo>
                    <a:pt x="1594865" y="531875"/>
                  </a:lnTo>
                  <a:lnTo>
                    <a:pt x="1600962" y="526541"/>
                  </a:lnTo>
                  <a:close/>
                </a:path>
                <a:path w="1689735" h="539750">
                  <a:moveTo>
                    <a:pt x="1600962" y="539495"/>
                  </a:moveTo>
                  <a:lnTo>
                    <a:pt x="1600962" y="526541"/>
                  </a:lnTo>
                  <a:lnTo>
                    <a:pt x="1594865" y="531875"/>
                  </a:lnTo>
                  <a:lnTo>
                    <a:pt x="1594866" y="539495"/>
                  </a:lnTo>
                  <a:lnTo>
                    <a:pt x="1600962" y="539495"/>
                  </a:lnTo>
                  <a:close/>
                </a:path>
                <a:path w="1689735" h="539750">
                  <a:moveTo>
                    <a:pt x="1676400" y="179971"/>
                  </a:moveTo>
                  <a:lnTo>
                    <a:pt x="1676400" y="115061"/>
                  </a:lnTo>
                  <a:lnTo>
                    <a:pt x="1676177" y="113918"/>
                  </a:lnTo>
                  <a:lnTo>
                    <a:pt x="1595903" y="526541"/>
                  </a:lnTo>
                  <a:lnTo>
                    <a:pt x="1600962" y="526541"/>
                  </a:lnTo>
                  <a:lnTo>
                    <a:pt x="1600962" y="539495"/>
                  </a:lnTo>
                  <a:lnTo>
                    <a:pt x="1606296" y="539495"/>
                  </a:lnTo>
                  <a:lnTo>
                    <a:pt x="1676400" y="179971"/>
                  </a:lnTo>
                  <a:close/>
                </a:path>
                <a:path w="1689735" h="539750">
                  <a:moveTo>
                    <a:pt x="1689353" y="113537"/>
                  </a:moveTo>
                  <a:lnTo>
                    <a:pt x="1667175" y="0"/>
                  </a:lnTo>
                  <a:lnTo>
                    <a:pt x="1654015" y="0"/>
                  </a:lnTo>
                  <a:lnTo>
                    <a:pt x="1676177" y="113918"/>
                  </a:lnTo>
                  <a:lnTo>
                    <a:pt x="1676400" y="112775"/>
                  </a:lnTo>
                  <a:lnTo>
                    <a:pt x="1676400" y="179971"/>
                  </a:lnTo>
                  <a:lnTo>
                    <a:pt x="1689353" y="113537"/>
                  </a:lnTo>
                  <a:close/>
                </a:path>
                <a:path w="1689735" h="539750">
                  <a:moveTo>
                    <a:pt x="1676400" y="115061"/>
                  </a:moveTo>
                  <a:lnTo>
                    <a:pt x="1676400" y="112775"/>
                  </a:lnTo>
                  <a:lnTo>
                    <a:pt x="1676177" y="113918"/>
                  </a:lnTo>
                  <a:lnTo>
                    <a:pt x="1676400" y="1150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34822" y="2325115"/>
            <a:ext cx="1228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Pertama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79704" y="4261103"/>
            <a:ext cx="8757285" cy="775335"/>
            <a:chOff x="679704" y="4261103"/>
            <a:chExt cx="8757285" cy="775335"/>
          </a:xfrm>
        </p:grpSpPr>
        <p:sp>
          <p:nvSpPr>
            <p:cNvPr id="39" name="object 39"/>
            <p:cNvSpPr/>
            <p:nvPr/>
          </p:nvSpPr>
          <p:spPr>
            <a:xfrm>
              <a:off x="2343150" y="4267199"/>
              <a:ext cx="7086600" cy="106680"/>
            </a:xfrm>
            <a:custGeom>
              <a:avLst/>
              <a:gdLst/>
              <a:ahLst/>
              <a:cxnLst/>
              <a:rect l="l" t="t" r="r" b="b"/>
              <a:pathLst>
                <a:path w="7086600" h="106679">
                  <a:moveTo>
                    <a:pt x="7086600" y="0"/>
                  </a:moveTo>
                  <a:lnTo>
                    <a:pt x="0" y="0"/>
                  </a:lnTo>
                  <a:lnTo>
                    <a:pt x="0" y="106680"/>
                  </a:lnTo>
                  <a:lnTo>
                    <a:pt x="7086600" y="106680"/>
                  </a:lnTo>
                  <a:lnTo>
                    <a:pt x="70866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337054" y="4261103"/>
              <a:ext cx="7099934" cy="113030"/>
            </a:xfrm>
            <a:custGeom>
              <a:avLst/>
              <a:gdLst/>
              <a:ahLst/>
              <a:cxnLst/>
              <a:rect l="l" t="t" r="r" b="b"/>
              <a:pathLst>
                <a:path w="7099934" h="113029">
                  <a:moveTo>
                    <a:pt x="7099554" y="112775"/>
                  </a:moveTo>
                  <a:lnTo>
                    <a:pt x="7099554" y="0"/>
                  </a:lnTo>
                  <a:lnTo>
                    <a:pt x="0" y="0"/>
                  </a:lnTo>
                  <a:lnTo>
                    <a:pt x="0" y="112775"/>
                  </a:lnTo>
                  <a:lnTo>
                    <a:pt x="6095" y="112775"/>
                  </a:lnTo>
                  <a:lnTo>
                    <a:pt x="6095" y="12954"/>
                  </a:lnTo>
                  <a:lnTo>
                    <a:pt x="12953" y="6096"/>
                  </a:lnTo>
                  <a:lnTo>
                    <a:pt x="12953" y="12954"/>
                  </a:lnTo>
                  <a:lnTo>
                    <a:pt x="7086600" y="12953"/>
                  </a:lnTo>
                  <a:lnTo>
                    <a:pt x="7086600" y="6095"/>
                  </a:lnTo>
                  <a:lnTo>
                    <a:pt x="7092696" y="12953"/>
                  </a:lnTo>
                  <a:lnTo>
                    <a:pt x="7092696" y="112775"/>
                  </a:lnTo>
                  <a:lnTo>
                    <a:pt x="7099554" y="112775"/>
                  </a:lnTo>
                  <a:close/>
                </a:path>
                <a:path w="7099934" h="113029">
                  <a:moveTo>
                    <a:pt x="12953" y="12954"/>
                  </a:moveTo>
                  <a:lnTo>
                    <a:pt x="12953" y="6096"/>
                  </a:lnTo>
                  <a:lnTo>
                    <a:pt x="6095" y="12954"/>
                  </a:lnTo>
                  <a:lnTo>
                    <a:pt x="12953" y="12954"/>
                  </a:lnTo>
                  <a:close/>
                </a:path>
                <a:path w="7099934" h="113029">
                  <a:moveTo>
                    <a:pt x="12953" y="112775"/>
                  </a:moveTo>
                  <a:lnTo>
                    <a:pt x="12953" y="12954"/>
                  </a:lnTo>
                  <a:lnTo>
                    <a:pt x="6095" y="12954"/>
                  </a:lnTo>
                  <a:lnTo>
                    <a:pt x="6095" y="112775"/>
                  </a:lnTo>
                  <a:lnTo>
                    <a:pt x="12953" y="112775"/>
                  </a:lnTo>
                  <a:close/>
                </a:path>
                <a:path w="7099934" h="113029">
                  <a:moveTo>
                    <a:pt x="7092696" y="12953"/>
                  </a:moveTo>
                  <a:lnTo>
                    <a:pt x="7086600" y="6095"/>
                  </a:lnTo>
                  <a:lnTo>
                    <a:pt x="7086600" y="12953"/>
                  </a:lnTo>
                  <a:lnTo>
                    <a:pt x="7092696" y="12953"/>
                  </a:lnTo>
                  <a:close/>
                </a:path>
                <a:path w="7099934" h="113029">
                  <a:moveTo>
                    <a:pt x="7092696" y="112775"/>
                  </a:moveTo>
                  <a:lnTo>
                    <a:pt x="7092696" y="12953"/>
                  </a:lnTo>
                  <a:lnTo>
                    <a:pt x="7086600" y="12953"/>
                  </a:lnTo>
                  <a:lnTo>
                    <a:pt x="7086600" y="112775"/>
                  </a:lnTo>
                  <a:lnTo>
                    <a:pt x="7092696" y="1127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85800" y="4267199"/>
              <a:ext cx="1611630" cy="106680"/>
            </a:xfrm>
            <a:custGeom>
              <a:avLst/>
              <a:gdLst/>
              <a:ahLst/>
              <a:cxnLst/>
              <a:rect l="l" t="t" r="r" b="b"/>
              <a:pathLst>
                <a:path w="1611630" h="106679">
                  <a:moveTo>
                    <a:pt x="1585722" y="0"/>
                  </a:moveTo>
                  <a:lnTo>
                    <a:pt x="0" y="0"/>
                  </a:lnTo>
                  <a:lnTo>
                    <a:pt x="0" y="106679"/>
                  </a:lnTo>
                  <a:lnTo>
                    <a:pt x="1585722" y="0"/>
                  </a:lnTo>
                  <a:close/>
                </a:path>
                <a:path w="1611630" h="106679">
                  <a:moveTo>
                    <a:pt x="1586084" y="1524"/>
                  </a:moveTo>
                  <a:lnTo>
                    <a:pt x="1585722" y="0"/>
                  </a:lnTo>
                  <a:lnTo>
                    <a:pt x="1585722" y="1524"/>
                  </a:lnTo>
                  <a:lnTo>
                    <a:pt x="1586084" y="1524"/>
                  </a:lnTo>
                  <a:close/>
                </a:path>
                <a:path w="1611630" h="106679">
                  <a:moveTo>
                    <a:pt x="1586810" y="4572"/>
                  </a:moveTo>
                  <a:lnTo>
                    <a:pt x="1586484" y="3201"/>
                  </a:lnTo>
                  <a:lnTo>
                    <a:pt x="1586484" y="4572"/>
                  </a:lnTo>
                  <a:lnTo>
                    <a:pt x="1586810" y="4572"/>
                  </a:lnTo>
                  <a:close/>
                </a:path>
                <a:path w="1611630" h="106679">
                  <a:moveTo>
                    <a:pt x="1587535" y="7620"/>
                  </a:moveTo>
                  <a:lnTo>
                    <a:pt x="1587246" y="6403"/>
                  </a:lnTo>
                  <a:lnTo>
                    <a:pt x="1587246" y="7620"/>
                  </a:lnTo>
                  <a:lnTo>
                    <a:pt x="1587535" y="7620"/>
                  </a:lnTo>
                  <a:close/>
                </a:path>
                <a:path w="1611630" h="106679">
                  <a:moveTo>
                    <a:pt x="1588442" y="11429"/>
                  </a:moveTo>
                  <a:lnTo>
                    <a:pt x="1588008" y="9605"/>
                  </a:lnTo>
                  <a:lnTo>
                    <a:pt x="1588008" y="11429"/>
                  </a:lnTo>
                  <a:lnTo>
                    <a:pt x="1588442" y="11429"/>
                  </a:lnTo>
                  <a:close/>
                </a:path>
                <a:path w="1611630" h="106679">
                  <a:moveTo>
                    <a:pt x="1589167" y="14477"/>
                  </a:moveTo>
                  <a:lnTo>
                    <a:pt x="1588770" y="12806"/>
                  </a:lnTo>
                  <a:lnTo>
                    <a:pt x="1588770" y="14477"/>
                  </a:lnTo>
                  <a:lnTo>
                    <a:pt x="1589167" y="14477"/>
                  </a:lnTo>
                  <a:close/>
                </a:path>
                <a:path w="1611630" h="106679">
                  <a:moveTo>
                    <a:pt x="1589893" y="17525"/>
                  </a:moveTo>
                  <a:lnTo>
                    <a:pt x="1589532" y="16008"/>
                  </a:lnTo>
                  <a:lnTo>
                    <a:pt x="1589532" y="17525"/>
                  </a:lnTo>
                  <a:lnTo>
                    <a:pt x="1589893" y="17525"/>
                  </a:lnTo>
                  <a:close/>
                </a:path>
                <a:path w="1611630" h="106679">
                  <a:moveTo>
                    <a:pt x="1590618" y="20574"/>
                  </a:moveTo>
                  <a:lnTo>
                    <a:pt x="1590294" y="19210"/>
                  </a:lnTo>
                  <a:lnTo>
                    <a:pt x="1590294" y="20574"/>
                  </a:lnTo>
                  <a:lnTo>
                    <a:pt x="1590618" y="20574"/>
                  </a:lnTo>
                  <a:close/>
                </a:path>
                <a:path w="1611630" h="106679">
                  <a:moveTo>
                    <a:pt x="1591344" y="23622"/>
                  </a:moveTo>
                  <a:lnTo>
                    <a:pt x="1591056" y="22411"/>
                  </a:lnTo>
                  <a:lnTo>
                    <a:pt x="1591056" y="23622"/>
                  </a:lnTo>
                  <a:lnTo>
                    <a:pt x="1591344" y="23622"/>
                  </a:lnTo>
                  <a:close/>
                </a:path>
                <a:path w="1611630" h="106679">
                  <a:moveTo>
                    <a:pt x="1592250" y="27432"/>
                  </a:moveTo>
                  <a:lnTo>
                    <a:pt x="1591818" y="25613"/>
                  </a:lnTo>
                  <a:lnTo>
                    <a:pt x="1591818" y="27432"/>
                  </a:lnTo>
                  <a:lnTo>
                    <a:pt x="1592250" y="27432"/>
                  </a:lnTo>
                  <a:close/>
                </a:path>
                <a:path w="1611630" h="106679">
                  <a:moveTo>
                    <a:pt x="1592976" y="30479"/>
                  </a:moveTo>
                  <a:lnTo>
                    <a:pt x="1592580" y="28815"/>
                  </a:lnTo>
                  <a:lnTo>
                    <a:pt x="1592580" y="30479"/>
                  </a:lnTo>
                  <a:lnTo>
                    <a:pt x="1592976" y="30479"/>
                  </a:lnTo>
                  <a:close/>
                </a:path>
                <a:path w="1611630" h="106679">
                  <a:moveTo>
                    <a:pt x="1593701" y="33527"/>
                  </a:moveTo>
                  <a:lnTo>
                    <a:pt x="1593342" y="32016"/>
                  </a:lnTo>
                  <a:lnTo>
                    <a:pt x="1593342" y="33527"/>
                  </a:lnTo>
                  <a:lnTo>
                    <a:pt x="1593701" y="33527"/>
                  </a:lnTo>
                  <a:close/>
                </a:path>
                <a:path w="1611630" h="106679">
                  <a:moveTo>
                    <a:pt x="1594427" y="36575"/>
                  </a:moveTo>
                  <a:lnTo>
                    <a:pt x="1594104" y="35218"/>
                  </a:lnTo>
                  <a:lnTo>
                    <a:pt x="1594104" y="36575"/>
                  </a:lnTo>
                  <a:lnTo>
                    <a:pt x="1594427" y="36575"/>
                  </a:lnTo>
                  <a:close/>
                </a:path>
                <a:path w="1611630" h="106679">
                  <a:moveTo>
                    <a:pt x="1595152" y="39624"/>
                  </a:moveTo>
                  <a:lnTo>
                    <a:pt x="1594866" y="38420"/>
                  </a:lnTo>
                  <a:lnTo>
                    <a:pt x="1594866" y="39624"/>
                  </a:lnTo>
                  <a:lnTo>
                    <a:pt x="1595152" y="39624"/>
                  </a:lnTo>
                  <a:close/>
                </a:path>
                <a:path w="1611630" h="106679">
                  <a:moveTo>
                    <a:pt x="1596059" y="43434"/>
                  </a:moveTo>
                  <a:lnTo>
                    <a:pt x="1595628" y="41621"/>
                  </a:lnTo>
                  <a:lnTo>
                    <a:pt x="1595628" y="43434"/>
                  </a:lnTo>
                  <a:lnTo>
                    <a:pt x="1596059" y="43434"/>
                  </a:lnTo>
                  <a:close/>
                </a:path>
                <a:path w="1611630" h="106679">
                  <a:moveTo>
                    <a:pt x="1596784" y="46482"/>
                  </a:moveTo>
                  <a:lnTo>
                    <a:pt x="1596390" y="44823"/>
                  </a:lnTo>
                  <a:lnTo>
                    <a:pt x="1596390" y="46482"/>
                  </a:lnTo>
                  <a:lnTo>
                    <a:pt x="1596784" y="46482"/>
                  </a:lnTo>
                  <a:close/>
                </a:path>
                <a:path w="1611630" h="106679">
                  <a:moveTo>
                    <a:pt x="1597510" y="49529"/>
                  </a:moveTo>
                  <a:lnTo>
                    <a:pt x="1597152" y="48025"/>
                  </a:lnTo>
                  <a:lnTo>
                    <a:pt x="1597152" y="49529"/>
                  </a:lnTo>
                  <a:lnTo>
                    <a:pt x="1597510" y="49529"/>
                  </a:lnTo>
                  <a:close/>
                </a:path>
                <a:path w="1611630" h="106679">
                  <a:moveTo>
                    <a:pt x="1598235" y="52577"/>
                  </a:moveTo>
                  <a:lnTo>
                    <a:pt x="1597914" y="51226"/>
                  </a:lnTo>
                  <a:lnTo>
                    <a:pt x="1597914" y="52577"/>
                  </a:lnTo>
                  <a:lnTo>
                    <a:pt x="1598235" y="52577"/>
                  </a:lnTo>
                  <a:close/>
                </a:path>
                <a:path w="1611630" h="106679">
                  <a:moveTo>
                    <a:pt x="1598960" y="55625"/>
                  </a:moveTo>
                  <a:lnTo>
                    <a:pt x="1598676" y="54428"/>
                  </a:lnTo>
                  <a:lnTo>
                    <a:pt x="1598676" y="55625"/>
                  </a:lnTo>
                  <a:lnTo>
                    <a:pt x="1598960" y="55625"/>
                  </a:lnTo>
                  <a:close/>
                </a:path>
                <a:path w="1611630" h="106679">
                  <a:moveTo>
                    <a:pt x="1599686" y="58674"/>
                  </a:moveTo>
                  <a:lnTo>
                    <a:pt x="1599438" y="57630"/>
                  </a:lnTo>
                  <a:lnTo>
                    <a:pt x="1599438" y="58674"/>
                  </a:lnTo>
                  <a:lnTo>
                    <a:pt x="1599686" y="58674"/>
                  </a:lnTo>
                  <a:close/>
                </a:path>
                <a:path w="1611630" h="106679">
                  <a:moveTo>
                    <a:pt x="1600593" y="62484"/>
                  </a:moveTo>
                  <a:lnTo>
                    <a:pt x="1600200" y="60831"/>
                  </a:lnTo>
                  <a:lnTo>
                    <a:pt x="1600200" y="62484"/>
                  </a:lnTo>
                  <a:lnTo>
                    <a:pt x="1600593" y="62484"/>
                  </a:lnTo>
                  <a:close/>
                </a:path>
                <a:path w="1611630" h="106679">
                  <a:moveTo>
                    <a:pt x="1601318" y="65532"/>
                  </a:moveTo>
                  <a:lnTo>
                    <a:pt x="1600962" y="64033"/>
                  </a:lnTo>
                  <a:lnTo>
                    <a:pt x="1600962" y="65532"/>
                  </a:lnTo>
                  <a:lnTo>
                    <a:pt x="1601318" y="65532"/>
                  </a:lnTo>
                  <a:close/>
                </a:path>
                <a:path w="1611630" h="106679">
                  <a:moveTo>
                    <a:pt x="1602044" y="68579"/>
                  </a:moveTo>
                  <a:lnTo>
                    <a:pt x="1601724" y="67235"/>
                  </a:lnTo>
                  <a:lnTo>
                    <a:pt x="1601724" y="68579"/>
                  </a:lnTo>
                  <a:lnTo>
                    <a:pt x="1602044" y="68579"/>
                  </a:lnTo>
                  <a:close/>
                </a:path>
                <a:path w="1611630" h="106679">
                  <a:moveTo>
                    <a:pt x="1602769" y="71627"/>
                  </a:moveTo>
                  <a:lnTo>
                    <a:pt x="1602486" y="70436"/>
                  </a:lnTo>
                  <a:lnTo>
                    <a:pt x="1602486" y="71627"/>
                  </a:lnTo>
                  <a:lnTo>
                    <a:pt x="1602769" y="71627"/>
                  </a:lnTo>
                  <a:close/>
                </a:path>
                <a:path w="1611630" h="106679">
                  <a:moveTo>
                    <a:pt x="1603494" y="74675"/>
                  </a:moveTo>
                  <a:lnTo>
                    <a:pt x="1603248" y="73638"/>
                  </a:lnTo>
                  <a:lnTo>
                    <a:pt x="1603248" y="74675"/>
                  </a:lnTo>
                  <a:lnTo>
                    <a:pt x="1603494" y="74675"/>
                  </a:lnTo>
                  <a:close/>
                </a:path>
                <a:path w="1611630" h="106679">
                  <a:moveTo>
                    <a:pt x="1604401" y="78486"/>
                  </a:moveTo>
                  <a:lnTo>
                    <a:pt x="1604010" y="76840"/>
                  </a:lnTo>
                  <a:lnTo>
                    <a:pt x="1604010" y="78486"/>
                  </a:lnTo>
                  <a:lnTo>
                    <a:pt x="1604401" y="78486"/>
                  </a:lnTo>
                  <a:close/>
                </a:path>
                <a:path w="1611630" h="106679">
                  <a:moveTo>
                    <a:pt x="1605127" y="81534"/>
                  </a:moveTo>
                  <a:lnTo>
                    <a:pt x="1604772" y="80042"/>
                  </a:lnTo>
                  <a:lnTo>
                    <a:pt x="1604772" y="81534"/>
                  </a:lnTo>
                  <a:lnTo>
                    <a:pt x="1605127" y="81534"/>
                  </a:lnTo>
                  <a:close/>
                </a:path>
                <a:path w="1611630" h="106679">
                  <a:moveTo>
                    <a:pt x="1605852" y="84582"/>
                  </a:moveTo>
                  <a:lnTo>
                    <a:pt x="1605534" y="83243"/>
                  </a:lnTo>
                  <a:lnTo>
                    <a:pt x="1605534" y="84582"/>
                  </a:lnTo>
                  <a:lnTo>
                    <a:pt x="1605852" y="84582"/>
                  </a:lnTo>
                  <a:close/>
                </a:path>
                <a:path w="1611630" h="106679">
                  <a:moveTo>
                    <a:pt x="1606577" y="87629"/>
                  </a:moveTo>
                  <a:lnTo>
                    <a:pt x="1606296" y="86445"/>
                  </a:lnTo>
                  <a:lnTo>
                    <a:pt x="1606296" y="87629"/>
                  </a:lnTo>
                  <a:lnTo>
                    <a:pt x="1606577" y="87629"/>
                  </a:lnTo>
                  <a:close/>
                </a:path>
                <a:path w="1611630" h="106679">
                  <a:moveTo>
                    <a:pt x="1607303" y="90677"/>
                  </a:moveTo>
                  <a:lnTo>
                    <a:pt x="1607058" y="89647"/>
                  </a:lnTo>
                  <a:lnTo>
                    <a:pt x="1607058" y="90677"/>
                  </a:lnTo>
                  <a:lnTo>
                    <a:pt x="1607303" y="90677"/>
                  </a:lnTo>
                  <a:close/>
                </a:path>
                <a:path w="1611630" h="106679">
                  <a:moveTo>
                    <a:pt x="1608210" y="94487"/>
                  </a:moveTo>
                  <a:lnTo>
                    <a:pt x="1607820" y="92848"/>
                  </a:lnTo>
                  <a:lnTo>
                    <a:pt x="1607820" y="94487"/>
                  </a:lnTo>
                  <a:lnTo>
                    <a:pt x="1608210" y="94487"/>
                  </a:lnTo>
                  <a:close/>
                </a:path>
                <a:path w="1611630" h="106679">
                  <a:moveTo>
                    <a:pt x="1608935" y="97536"/>
                  </a:moveTo>
                  <a:lnTo>
                    <a:pt x="1608582" y="96050"/>
                  </a:lnTo>
                  <a:lnTo>
                    <a:pt x="1608582" y="97536"/>
                  </a:lnTo>
                  <a:lnTo>
                    <a:pt x="1608935" y="97536"/>
                  </a:lnTo>
                  <a:close/>
                </a:path>
                <a:path w="1611630" h="106679">
                  <a:moveTo>
                    <a:pt x="1609660" y="100584"/>
                  </a:moveTo>
                  <a:lnTo>
                    <a:pt x="1609344" y="99252"/>
                  </a:lnTo>
                  <a:lnTo>
                    <a:pt x="1609344" y="100584"/>
                  </a:lnTo>
                  <a:lnTo>
                    <a:pt x="1609660" y="100584"/>
                  </a:lnTo>
                  <a:close/>
                </a:path>
                <a:path w="1611630" h="106679">
                  <a:moveTo>
                    <a:pt x="1610386" y="103632"/>
                  </a:moveTo>
                  <a:lnTo>
                    <a:pt x="1610106" y="102453"/>
                  </a:lnTo>
                  <a:lnTo>
                    <a:pt x="1610106" y="103632"/>
                  </a:lnTo>
                  <a:lnTo>
                    <a:pt x="1610386" y="103632"/>
                  </a:lnTo>
                  <a:close/>
                </a:path>
                <a:path w="1611630" h="106679">
                  <a:moveTo>
                    <a:pt x="1611111" y="106679"/>
                  </a:moveTo>
                  <a:lnTo>
                    <a:pt x="1610868" y="105655"/>
                  </a:lnTo>
                  <a:lnTo>
                    <a:pt x="1610868" y="106679"/>
                  </a:lnTo>
                  <a:lnTo>
                    <a:pt x="1611111" y="106679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79704" y="4261103"/>
              <a:ext cx="1624330" cy="113030"/>
            </a:xfrm>
            <a:custGeom>
              <a:avLst/>
              <a:gdLst/>
              <a:ahLst/>
              <a:cxnLst/>
              <a:rect l="l" t="t" r="r" b="b"/>
              <a:pathLst>
                <a:path w="1624330" h="113029">
                  <a:moveTo>
                    <a:pt x="1598604" y="6096"/>
                  </a:moveTo>
                  <a:lnTo>
                    <a:pt x="1597152" y="0"/>
                  </a:lnTo>
                  <a:lnTo>
                    <a:pt x="0" y="0"/>
                  </a:lnTo>
                  <a:lnTo>
                    <a:pt x="0" y="112775"/>
                  </a:lnTo>
                  <a:lnTo>
                    <a:pt x="6095" y="112775"/>
                  </a:lnTo>
                  <a:lnTo>
                    <a:pt x="6095" y="6096"/>
                  </a:lnTo>
                  <a:lnTo>
                    <a:pt x="1598604" y="6096"/>
                  </a:lnTo>
                  <a:close/>
                </a:path>
                <a:path w="1624330" h="113029">
                  <a:moveTo>
                    <a:pt x="1624014" y="112775"/>
                  </a:moveTo>
                  <a:lnTo>
                    <a:pt x="1598604" y="6096"/>
                  </a:lnTo>
                  <a:lnTo>
                    <a:pt x="1591818" y="6096"/>
                  </a:lnTo>
                  <a:lnTo>
                    <a:pt x="1591818" y="7620"/>
                  </a:lnTo>
                  <a:lnTo>
                    <a:pt x="1592580" y="7620"/>
                  </a:lnTo>
                  <a:lnTo>
                    <a:pt x="1592580" y="10668"/>
                  </a:lnTo>
                  <a:lnTo>
                    <a:pt x="1593342" y="10668"/>
                  </a:lnTo>
                  <a:lnTo>
                    <a:pt x="1593342" y="13716"/>
                  </a:lnTo>
                  <a:lnTo>
                    <a:pt x="1594104" y="13716"/>
                  </a:lnTo>
                  <a:lnTo>
                    <a:pt x="1594104" y="17525"/>
                  </a:lnTo>
                  <a:lnTo>
                    <a:pt x="1594866" y="17525"/>
                  </a:lnTo>
                  <a:lnTo>
                    <a:pt x="1594866" y="20574"/>
                  </a:lnTo>
                  <a:lnTo>
                    <a:pt x="1595628" y="20574"/>
                  </a:lnTo>
                  <a:lnTo>
                    <a:pt x="1595628" y="23622"/>
                  </a:lnTo>
                  <a:lnTo>
                    <a:pt x="1596390" y="23622"/>
                  </a:lnTo>
                  <a:lnTo>
                    <a:pt x="1596390" y="26670"/>
                  </a:lnTo>
                  <a:lnTo>
                    <a:pt x="1597152" y="26670"/>
                  </a:lnTo>
                  <a:lnTo>
                    <a:pt x="1597152" y="29718"/>
                  </a:lnTo>
                  <a:lnTo>
                    <a:pt x="1597914" y="29718"/>
                  </a:lnTo>
                  <a:lnTo>
                    <a:pt x="1597914" y="33528"/>
                  </a:lnTo>
                  <a:lnTo>
                    <a:pt x="1598676" y="33528"/>
                  </a:lnTo>
                  <a:lnTo>
                    <a:pt x="1598676" y="36575"/>
                  </a:lnTo>
                  <a:lnTo>
                    <a:pt x="1599438" y="36575"/>
                  </a:lnTo>
                  <a:lnTo>
                    <a:pt x="1599438" y="39624"/>
                  </a:lnTo>
                  <a:lnTo>
                    <a:pt x="1600200" y="39624"/>
                  </a:lnTo>
                  <a:lnTo>
                    <a:pt x="1600200" y="42672"/>
                  </a:lnTo>
                  <a:lnTo>
                    <a:pt x="1600962" y="42672"/>
                  </a:lnTo>
                  <a:lnTo>
                    <a:pt x="1600962" y="45720"/>
                  </a:lnTo>
                  <a:lnTo>
                    <a:pt x="1601724" y="45720"/>
                  </a:lnTo>
                  <a:lnTo>
                    <a:pt x="1601724" y="49530"/>
                  </a:lnTo>
                  <a:lnTo>
                    <a:pt x="1602486" y="49530"/>
                  </a:lnTo>
                  <a:lnTo>
                    <a:pt x="1602486" y="52578"/>
                  </a:lnTo>
                  <a:lnTo>
                    <a:pt x="1603248" y="52578"/>
                  </a:lnTo>
                  <a:lnTo>
                    <a:pt x="1603248" y="55625"/>
                  </a:lnTo>
                  <a:lnTo>
                    <a:pt x="1604010" y="55625"/>
                  </a:lnTo>
                  <a:lnTo>
                    <a:pt x="1604010" y="58674"/>
                  </a:lnTo>
                  <a:lnTo>
                    <a:pt x="1604772" y="58674"/>
                  </a:lnTo>
                  <a:lnTo>
                    <a:pt x="1604772" y="61722"/>
                  </a:lnTo>
                  <a:lnTo>
                    <a:pt x="1605534" y="61722"/>
                  </a:lnTo>
                  <a:lnTo>
                    <a:pt x="1605534" y="64770"/>
                  </a:lnTo>
                  <a:lnTo>
                    <a:pt x="1606296" y="64770"/>
                  </a:lnTo>
                  <a:lnTo>
                    <a:pt x="1606296" y="68580"/>
                  </a:lnTo>
                  <a:lnTo>
                    <a:pt x="1607058" y="68580"/>
                  </a:lnTo>
                  <a:lnTo>
                    <a:pt x="1607058" y="71628"/>
                  </a:lnTo>
                  <a:lnTo>
                    <a:pt x="1607820" y="71628"/>
                  </a:lnTo>
                  <a:lnTo>
                    <a:pt x="1607820" y="74675"/>
                  </a:lnTo>
                  <a:lnTo>
                    <a:pt x="1608582" y="74675"/>
                  </a:lnTo>
                  <a:lnTo>
                    <a:pt x="1608582" y="77724"/>
                  </a:lnTo>
                  <a:lnTo>
                    <a:pt x="1609344" y="77724"/>
                  </a:lnTo>
                  <a:lnTo>
                    <a:pt x="1609344" y="80772"/>
                  </a:lnTo>
                  <a:lnTo>
                    <a:pt x="1610106" y="80772"/>
                  </a:lnTo>
                  <a:lnTo>
                    <a:pt x="1610106" y="84582"/>
                  </a:lnTo>
                  <a:lnTo>
                    <a:pt x="1610868" y="84582"/>
                  </a:lnTo>
                  <a:lnTo>
                    <a:pt x="1610868" y="87630"/>
                  </a:lnTo>
                  <a:lnTo>
                    <a:pt x="1611630" y="87630"/>
                  </a:lnTo>
                  <a:lnTo>
                    <a:pt x="1611630" y="90678"/>
                  </a:lnTo>
                  <a:lnTo>
                    <a:pt x="1612392" y="90678"/>
                  </a:lnTo>
                  <a:lnTo>
                    <a:pt x="1612392" y="93725"/>
                  </a:lnTo>
                  <a:lnTo>
                    <a:pt x="1613154" y="93725"/>
                  </a:lnTo>
                  <a:lnTo>
                    <a:pt x="1613154" y="96774"/>
                  </a:lnTo>
                  <a:lnTo>
                    <a:pt x="1613916" y="96774"/>
                  </a:lnTo>
                  <a:lnTo>
                    <a:pt x="1613916" y="100584"/>
                  </a:lnTo>
                  <a:lnTo>
                    <a:pt x="1614678" y="100584"/>
                  </a:lnTo>
                  <a:lnTo>
                    <a:pt x="1614678" y="103632"/>
                  </a:lnTo>
                  <a:lnTo>
                    <a:pt x="1615440" y="103632"/>
                  </a:lnTo>
                  <a:lnTo>
                    <a:pt x="1615440" y="106680"/>
                  </a:lnTo>
                  <a:lnTo>
                    <a:pt x="1616202" y="106680"/>
                  </a:lnTo>
                  <a:lnTo>
                    <a:pt x="1616202" y="109728"/>
                  </a:lnTo>
                  <a:lnTo>
                    <a:pt x="1616964" y="109728"/>
                  </a:lnTo>
                  <a:lnTo>
                    <a:pt x="1616964" y="112775"/>
                  </a:lnTo>
                  <a:lnTo>
                    <a:pt x="1624014" y="1127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85800" y="4267199"/>
              <a:ext cx="1611630" cy="106680"/>
            </a:xfrm>
            <a:custGeom>
              <a:avLst/>
              <a:gdLst/>
              <a:ahLst/>
              <a:cxnLst/>
              <a:rect l="l" t="t" r="r" b="b"/>
              <a:pathLst>
                <a:path w="1611630" h="106679">
                  <a:moveTo>
                    <a:pt x="1611111" y="106679"/>
                  </a:moveTo>
                  <a:lnTo>
                    <a:pt x="1585722" y="0"/>
                  </a:lnTo>
                  <a:lnTo>
                    <a:pt x="0" y="0"/>
                  </a:lnTo>
                  <a:lnTo>
                    <a:pt x="0" y="106679"/>
                  </a:lnTo>
                  <a:lnTo>
                    <a:pt x="1611111" y="106679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79704" y="4261103"/>
              <a:ext cx="1624330" cy="113030"/>
            </a:xfrm>
            <a:custGeom>
              <a:avLst/>
              <a:gdLst/>
              <a:ahLst/>
              <a:cxnLst/>
              <a:rect l="l" t="t" r="r" b="b"/>
              <a:pathLst>
                <a:path w="1624330" h="113029">
                  <a:moveTo>
                    <a:pt x="1624014" y="112775"/>
                  </a:moveTo>
                  <a:lnTo>
                    <a:pt x="1597152" y="0"/>
                  </a:lnTo>
                  <a:lnTo>
                    <a:pt x="0" y="0"/>
                  </a:lnTo>
                  <a:lnTo>
                    <a:pt x="0" y="112775"/>
                  </a:lnTo>
                  <a:lnTo>
                    <a:pt x="6095" y="112775"/>
                  </a:lnTo>
                  <a:lnTo>
                    <a:pt x="6095" y="12954"/>
                  </a:lnTo>
                  <a:lnTo>
                    <a:pt x="12953" y="6096"/>
                  </a:lnTo>
                  <a:lnTo>
                    <a:pt x="12954" y="12954"/>
                  </a:lnTo>
                  <a:lnTo>
                    <a:pt x="1585722" y="12954"/>
                  </a:lnTo>
                  <a:lnTo>
                    <a:pt x="1585722" y="7620"/>
                  </a:lnTo>
                  <a:lnTo>
                    <a:pt x="1591818" y="12954"/>
                  </a:lnTo>
                  <a:lnTo>
                    <a:pt x="1591818" y="33233"/>
                  </a:lnTo>
                  <a:lnTo>
                    <a:pt x="1610749" y="112775"/>
                  </a:lnTo>
                  <a:lnTo>
                    <a:pt x="1624014" y="112775"/>
                  </a:lnTo>
                  <a:close/>
                </a:path>
                <a:path w="1624330" h="113029">
                  <a:moveTo>
                    <a:pt x="12953" y="12954"/>
                  </a:moveTo>
                  <a:lnTo>
                    <a:pt x="12953" y="6096"/>
                  </a:lnTo>
                  <a:lnTo>
                    <a:pt x="6095" y="12954"/>
                  </a:lnTo>
                  <a:lnTo>
                    <a:pt x="12953" y="12954"/>
                  </a:lnTo>
                  <a:close/>
                </a:path>
                <a:path w="1624330" h="113029">
                  <a:moveTo>
                    <a:pt x="12953" y="112775"/>
                  </a:moveTo>
                  <a:lnTo>
                    <a:pt x="12953" y="12954"/>
                  </a:lnTo>
                  <a:lnTo>
                    <a:pt x="6095" y="12954"/>
                  </a:lnTo>
                  <a:lnTo>
                    <a:pt x="6095" y="112775"/>
                  </a:lnTo>
                  <a:lnTo>
                    <a:pt x="12953" y="112775"/>
                  </a:lnTo>
                  <a:close/>
                </a:path>
                <a:path w="1624330" h="113029">
                  <a:moveTo>
                    <a:pt x="1591818" y="12954"/>
                  </a:moveTo>
                  <a:lnTo>
                    <a:pt x="1585722" y="7620"/>
                  </a:lnTo>
                  <a:lnTo>
                    <a:pt x="1586991" y="12954"/>
                  </a:lnTo>
                  <a:lnTo>
                    <a:pt x="1591818" y="12954"/>
                  </a:lnTo>
                  <a:close/>
                </a:path>
                <a:path w="1624330" h="113029">
                  <a:moveTo>
                    <a:pt x="1586991" y="12954"/>
                  </a:moveTo>
                  <a:lnTo>
                    <a:pt x="1585722" y="7620"/>
                  </a:lnTo>
                  <a:lnTo>
                    <a:pt x="1585722" y="12954"/>
                  </a:lnTo>
                  <a:lnTo>
                    <a:pt x="1586991" y="12954"/>
                  </a:lnTo>
                  <a:close/>
                </a:path>
                <a:path w="1624330" h="113029">
                  <a:moveTo>
                    <a:pt x="1591818" y="33233"/>
                  </a:moveTo>
                  <a:lnTo>
                    <a:pt x="1591818" y="12954"/>
                  </a:lnTo>
                  <a:lnTo>
                    <a:pt x="1586991" y="12954"/>
                  </a:lnTo>
                  <a:lnTo>
                    <a:pt x="1591818" y="332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43150" y="4373879"/>
              <a:ext cx="7086600" cy="655320"/>
            </a:xfrm>
            <a:custGeom>
              <a:avLst/>
              <a:gdLst/>
              <a:ahLst/>
              <a:cxnLst/>
              <a:rect l="l" t="t" r="r" b="b"/>
              <a:pathLst>
                <a:path w="7086600" h="655320">
                  <a:moveTo>
                    <a:pt x="7086600" y="0"/>
                  </a:moveTo>
                  <a:lnTo>
                    <a:pt x="0" y="0"/>
                  </a:lnTo>
                  <a:lnTo>
                    <a:pt x="0" y="655320"/>
                  </a:lnTo>
                  <a:lnTo>
                    <a:pt x="7086600" y="655320"/>
                  </a:lnTo>
                  <a:lnTo>
                    <a:pt x="70866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37054" y="4373879"/>
              <a:ext cx="7099934" cy="662305"/>
            </a:xfrm>
            <a:custGeom>
              <a:avLst/>
              <a:gdLst/>
              <a:ahLst/>
              <a:cxnLst/>
              <a:rect l="l" t="t" r="r" b="b"/>
              <a:pathLst>
                <a:path w="7099934" h="662304">
                  <a:moveTo>
                    <a:pt x="12954" y="649224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662178"/>
                  </a:lnTo>
                  <a:lnTo>
                    <a:pt x="6096" y="662178"/>
                  </a:lnTo>
                  <a:lnTo>
                    <a:pt x="6096" y="649224"/>
                  </a:lnTo>
                  <a:lnTo>
                    <a:pt x="12954" y="649224"/>
                  </a:lnTo>
                  <a:close/>
                </a:path>
                <a:path w="7099934" h="662304">
                  <a:moveTo>
                    <a:pt x="7092696" y="649224"/>
                  </a:moveTo>
                  <a:lnTo>
                    <a:pt x="6096" y="649224"/>
                  </a:lnTo>
                  <a:lnTo>
                    <a:pt x="12954" y="655320"/>
                  </a:lnTo>
                  <a:lnTo>
                    <a:pt x="12953" y="662178"/>
                  </a:lnTo>
                  <a:lnTo>
                    <a:pt x="7086600" y="662178"/>
                  </a:lnTo>
                  <a:lnTo>
                    <a:pt x="7086600" y="655320"/>
                  </a:lnTo>
                  <a:lnTo>
                    <a:pt x="7092696" y="649224"/>
                  </a:lnTo>
                  <a:close/>
                </a:path>
                <a:path w="7099934" h="662304">
                  <a:moveTo>
                    <a:pt x="12953" y="662178"/>
                  </a:moveTo>
                  <a:lnTo>
                    <a:pt x="12954" y="655320"/>
                  </a:lnTo>
                  <a:lnTo>
                    <a:pt x="6096" y="649224"/>
                  </a:lnTo>
                  <a:lnTo>
                    <a:pt x="6096" y="662178"/>
                  </a:lnTo>
                  <a:lnTo>
                    <a:pt x="12953" y="662178"/>
                  </a:lnTo>
                  <a:close/>
                </a:path>
                <a:path w="7099934" h="662304">
                  <a:moveTo>
                    <a:pt x="7099554" y="662178"/>
                  </a:moveTo>
                  <a:lnTo>
                    <a:pt x="7099554" y="0"/>
                  </a:lnTo>
                  <a:lnTo>
                    <a:pt x="7086600" y="0"/>
                  </a:lnTo>
                  <a:lnTo>
                    <a:pt x="7086600" y="649224"/>
                  </a:lnTo>
                  <a:lnTo>
                    <a:pt x="7092696" y="649224"/>
                  </a:lnTo>
                  <a:lnTo>
                    <a:pt x="7092696" y="662178"/>
                  </a:lnTo>
                  <a:lnTo>
                    <a:pt x="7099554" y="662178"/>
                  </a:lnTo>
                  <a:close/>
                </a:path>
                <a:path w="7099934" h="662304">
                  <a:moveTo>
                    <a:pt x="7092696" y="662178"/>
                  </a:moveTo>
                  <a:lnTo>
                    <a:pt x="7092696" y="649224"/>
                  </a:lnTo>
                  <a:lnTo>
                    <a:pt x="7086600" y="655320"/>
                  </a:lnTo>
                  <a:lnTo>
                    <a:pt x="7086600" y="662178"/>
                  </a:lnTo>
                  <a:lnTo>
                    <a:pt x="7092696" y="6621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679704" y="3394709"/>
            <a:ext cx="1689735" cy="727075"/>
            <a:chOff x="679704" y="3394709"/>
            <a:chExt cx="1689735" cy="727075"/>
          </a:xfrm>
        </p:grpSpPr>
        <p:sp>
          <p:nvSpPr>
            <p:cNvPr id="48" name="object 48"/>
            <p:cNvSpPr/>
            <p:nvPr/>
          </p:nvSpPr>
          <p:spPr>
            <a:xfrm>
              <a:off x="685800" y="3394709"/>
              <a:ext cx="1676400" cy="720090"/>
            </a:xfrm>
            <a:custGeom>
              <a:avLst/>
              <a:gdLst/>
              <a:ahLst/>
              <a:cxnLst/>
              <a:rect l="l" t="t" r="r" b="b"/>
              <a:pathLst>
                <a:path w="1676400" h="720089">
                  <a:moveTo>
                    <a:pt x="1602486" y="720089"/>
                  </a:moveTo>
                  <a:lnTo>
                    <a:pt x="0" y="0"/>
                  </a:lnTo>
                  <a:lnTo>
                    <a:pt x="0" y="720089"/>
                  </a:lnTo>
                  <a:lnTo>
                    <a:pt x="1602486" y="720089"/>
                  </a:lnTo>
                  <a:close/>
                </a:path>
                <a:path w="1676400" h="720089">
                  <a:moveTo>
                    <a:pt x="1651374" y="6095"/>
                  </a:moveTo>
                  <a:lnTo>
                    <a:pt x="1651254" y="5224"/>
                  </a:lnTo>
                  <a:lnTo>
                    <a:pt x="1651254" y="6095"/>
                  </a:lnTo>
                  <a:close/>
                </a:path>
                <a:path w="1676400" h="720089">
                  <a:moveTo>
                    <a:pt x="1652219" y="12191"/>
                  </a:moveTo>
                  <a:lnTo>
                    <a:pt x="1652016" y="10722"/>
                  </a:lnTo>
                  <a:lnTo>
                    <a:pt x="1652016" y="12191"/>
                  </a:lnTo>
                  <a:lnTo>
                    <a:pt x="1652219" y="12191"/>
                  </a:lnTo>
                  <a:close/>
                </a:path>
                <a:path w="1676400" h="720089">
                  <a:moveTo>
                    <a:pt x="1652958" y="17525"/>
                  </a:moveTo>
                  <a:lnTo>
                    <a:pt x="1652778" y="16221"/>
                  </a:lnTo>
                  <a:lnTo>
                    <a:pt x="1652778" y="17525"/>
                  </a:lnTo>
                  <a:lnTo>
                    <a:pt x="1652958" y="17525"/>
                  </a:lnTo>
                  <a:close/>
                </a:path>
                <a:path w="1676400" h="720089">
                  <a:moveTo>
                    <a:pt x="1653697" y="22860"/>
                  </a:moveTo>
                  <a:lnTo>
                    <a:pt x="1653540" y="21720"/>
                  </a:lnTo>
                  <a:lnTo>
                    <a:pt x="1653540" y="22860"/>
                  </a:lnTo>
                  <a:lnTo>
                    <a:pt x="1653697" y="22860"/>
                  </a:lnTo>
                  <a:close/>
                </a:path>
                <a:path w="1676400" h="720089">
                  <a:moveTo>
                    <a:pt x="1654436" y="28193"/>
                  </a:moveTo>
                  <a:lnTo>
                    <a:pt x="1654302" y="27219"/>
                  </a:lnTo>
                  <a:lnTo>
                    <a:pt x="1654302" y="28193"/>
                  </a:lnTo>
                  <a:lnTo>
                    <a:pt x="1654436" y="28193"/>
                  </a:lnTo>
                  <a:close/>
                </a:path>
                <a:path w="1676400" h="720089">
                  <a:moveTo>
                    <a:pt x="1655176" y="33527"/>
                  </a:moveTo>
                  <a:lnTo>
                    <a:pt x="1655064" y="32718"/>
                  </a:lnTo>
                  <a:lnTo>
                    <a:pt x="1655064" y="33527"/>
                  </a:lnTo>
                  <a:close/>
                </a:path>
                <a:path w="1676400" h="720089">
                  <a:moveTo>
                    <a:pt x="1656020" y="39624"/>
                  </a:moveTo>
                  <a:lnTo>
                    <a:pt x="1655826" y="38217"/>
                  </a:lnTo>
                  <a:lnTo>
                    <a:pt x="1655826" y="39624"/>
                  </a:lnTo>
                  <a:lnTo>
                    <a:pt x="1656020" y="39624"/>
                  </a:lnTo>
                  <a:close/>
                </a:path>
                <a:path w="1676400" h="720089">
                  <a:moveTo>
                    <a:pt x="1656759" y="44957"/>
                  </a:moveTo>
                  <a:lnTo>
                    <a:pt x="1656588" y="43716"/>
                  </a:lnTo>
                  <a:lnTo>
                    <a:pt x="1656588" y="44957"/>
                  </a:lnTo>
                  <a:lnTo>
                    <a:pt x="1656759" y="44957"/>
                  </a:lnTo>
                  <a:close/>
                </a:path>
                <a:path w="1676400" h="720089">
                  <a:moveTo>
                    <a:pt x="1657499" y="50291"/>
                  </a:moveTo>
                  <a:lnTo>
                    <a:pt x="1657350" y="49215"/>
                  </a:lnTo>
                  <a:lnTo>
                    <a:pt x="1657350" y="50291"/>
                  </a:lnTo>
                  <a:lnTo>
                    <a:pt x="1657499" y="50291"/>
                  </a:lnTo>
                  <a:close/>
                </a:path>
                <a:path w="1676400" h="720089">
                  <a:moveTo>
                    <a:pt x="1658238" y="55625"/>
                  </a:moveTo>
                  <a:lnTo>
                    <a:pt x="1658112" y="54714"/>
                  </a:lnTo>
                  <a:lnTo>
                    <a:pt x="1658112" y="55625"/>
                  </a:lnTo>
                  <a:close/>
                </a:path>
                <a:path w="1676400" h="720089">
                  <a:moveTo>
                    <a:pt x="1658977" y="60960"/>
                  </a:moveTo>
                  <a:lnTo>
                    <a:pt x="1658874" y="60213"/>
                  </a:lnTo>
                  <a:lnTo>
                    <a:pt x="1658874" y="60960"/>
                  </a:lnTo>
                  <a:close/>
                </a:path>
                <a:path w="1676400" h="720089">
                  <a:moveTo>
                    <a:pt x="1659716" y="66293"/>
                  </a:moveTo>
                  <a:lnTo>
                    <a:pt x="1659636" y="65712"/>
                  </a:lnTo>
                  <a:lnTo>
                    <a:pt x="1659636" y="66293"/>
                  </a:lnTo>
                  <a:close/>
                </a:path>
                <a:path w="1676400" h="720089">
                  <a:moveTo>
                    <a:pt x="1660561" y="72389"/>
                  </a:moveTo>
                  <a:lnTo>
                    <a:pt x="1660398" y="71211"/>
                  </a:lnTo>
                  <a:lnTo>
                    <a:pt x="1660398" y="72389"/>
                  </a:lnTo>
                  <a:lnTo>
                    <a:pt x="1660561" y="72389"/>
                  </a:lnTo>
                  <a:close/>
                </a:path>
                <a:path w="1676400" h="720089">
                  <a:moveTo>
                    <a:pt x="1661300" y="77724"/>
                  </a:moveTo>
                  <a:lnTo>
                    <a:pt x="1661160" y="76710"/>
                  </a:lnTo>
                  <a:lnTo>
                    <a:pt x="1661160" y="77724"/>
                  </a:lnTo>
                  <a:lnTo>
                    <a:pt x="1661300" y="77724"/>
                  </a:lnTo>
                  <a:close/>
                </a:path>
                <a:path w="1676400" h="720089">
                  <a:moveTo>
                    <a:pt x="1662039" y="83057"/>
                  </a:moveTo>
                  <a:lnTo>
                    <a:pt x="1661922" y="82209"/>
                  </a:lnTo>
                  <a:lnTo>
                    <a:pt x="1661922" y="83057"/>
                  </a:lnTo>
                  <a:close/>
                </a:path>
                <a:path w="1676400" h="720089">
                  <a:moveTo>
                    <a:pt x="1662778" y="88391"/>
                  </a:moveTo>
                  <a:lnTo>
                    <a:pt x="1662684" y="87708"/>
                  </a:lnTo>
                  <a:lnTo>
                    <a:pt x="1662684" y="88391"/>
                  </a:lnTo>
                  <a:close/>
                </a:path>
                <a:path w="1676400" h="720089">
                  <a:moveTo>
                    <a:pt x="1663517" y="93725"/>
                  </a:moveTo>
                  <a:lnTo>
                    <a:pt x="1663446" y="93207"/>
                  </a:lnTo>
                  <a:lnTo>
                    <a:pt x="1663446" y="93725"/>
                  </a:lnTo>
                  <a:close/>
                </a:path>
                <a:path w="1676400" h="720089">
                  <a:moveTo>
                    <a:pt x="1664362" y="99822"/>
                  </a:moveTo>
                  <a:lnTo>
                    <a:pt x="1664208" y="98706"/>
                  </a:lnTo>
                  <a:lnTo>
                    <a:pt x="1664208" y="99822"/>
                  </a:lnTo>
                  <a:lnTo>
                    <a:pt x="1664362" y="99822"/>
                  </a:lnTo>
                  <a:close/>
                </a:path>
                <a:path w="1676400" h="720089">
                  <a:moveTo>
                    <a:pt x="1665101" y="105155"/>
                  </a:moveTo>
                  <a:lnTo>
                    <a:pt x="1664970" y="104205"/>
                  </a:lnTo>
                  <a:lnTo>
                    <a:pt x="1664970" y="105155"/>
                  </a:lnTo>
                  <a:lnTo>
                    <a:pt x="1665101" y="105155"/>
                  </a:lnTo>
                  <a:close/>
                </a:path>
                <a:path w="1676400" h="720089">
                  <a:moveTo>
                    <a:pt x="1665840" y="110489"/>
                  </a:moveTo>
                  <a:lnTo>
                    <a:pt x="1665732" y="109704"/>
                  </a:lnTo>
                  <a:lnTo>
                    <a:pt x="1665732" y="110489"/>
                  </a:lnTo>
                  <a:close/>
                </a:path>
                <a:path w="1676400" h="720089">
                  <a:moveTo>
                    <a:pt x="1666579" y="115824"/>
                  </a:moveTo>
                  <a:lnTo>
                    <a:pt x="1666494" y="115203"/>
                  </a:lnTo>
                  <a:lnTo>
                    <a:pt x="1666494" y="115824"/>
                  </a:lnTo>
                  <a:close/>
                </a:path>
                <a:path w="1676400" h="720089">
                  <a:moveTo>
                    <a:pt x="1667319" y="121157"/>
                  </a:moveTo>
                  <a:lnTo>
                    <a:pt x="1667256" y="120702"/>
                  </a:lnTo>
                  <a:lnTo>
                    <a:pt x="1667256" y="121157"/>
                  </a:lnTo>
                  <a:close/>
                </a:path>
                <a:path w="1676400" h="720089">
                  <a:moveTo>
                    <a:pt x="1668058" y="126491"/>
                  </a:moveTo>
                  <a:lnTo>
                    <a:pt x="1668018" y="126201"/>
                  </a:lnTo>
                  <a:lnTo>
                    <a:pt x="1668018" y="126491"/>
                  </a:lnTo>
                  <a:close/>
                </a:path>
                <a:path w="1676400" h="720089">
                  <a:moveTo>
                    <a:pt x="1668903" y="132587"/>
                  </a:moveTo>
                  <a:lnTo>
                    <a:pt x="1668780" y="131700"/>
                  </a:lnTo>
                  <a:lnTo>
                    <a:pt x="1668780" y="132587"/>
                  </a:lnTo>
                  <a:close/>
                </a:path>
                <a:path w="1676400" h="720089">
                  <a:moveTo>
                    <a:pt x="1669642" y="137922"/>
                  </a:moveTo>
                  <a:lnTo>
                    <a:pt x="1669542" y="137199"/>
                  </a:lnTo>
                  <a:lnTo>
                    <a:pt x="1669542" y="137922"/>
                  </a:lnTo>
                  <a:close/>
                </a:path>
                <a:path w="1676400" h="720089">
                  <a:moveTo>
                    <a:pt x="1670381" y="143255"/>
                  </a:moveTo>
                  <a:lnTo>
                    <a:pt x="1670304" y="142698"/>
                  </a:lnTo>
                  <a:lnTo>
                    <a:pt x="1670304" y="143255"/>
                  </a:lnTo>
                  <a:close/>
                </a:path>
                <a:path w="1676400" h="720089">
                  <a:moveTo>
                    <a:pt x="1671120" y="148589"/>
                  </a:moveTo>
                  <a:lnTo>
                    <a:pt x="1671066" y="148197"/>
                  </a:lnTo>
                  <a:lnTo>
                    <a:pt x="1671066" y="148589"/>
                  </a:lnTo>
                  <a:close/>
                </a:path>
                <a:path w="1676400" h="720089">
                  <a:moveTo>
                    <a:pt x="1671859" y="153924"/>
                  </a:moveTo>
                  <a:lnTo>
                    <a:pt x="1671828" y="153696"/>
                  </a:lnTo>
                  <a:lnTo>
                    <a:pt x="1671828" y="153924"/>
                  </a:lnTo>
                  <a:close/>
                </a:path>
                <a:path w="1676400" h="720089">
                  <a:moveTo>
                    <a:pt x="1672704" y="160019"/>
                  </a:moveTo>
                  <a:lnTo>
                    <a:pt x="1672590" y="159195"/>
                  </a:lnTo>
                  <a:lnTo>
                    <a:pt x="1672590" y="160019"/>
                  </a:lnTo>
                  <a:close/>
                </a:path>
                <a:path w="1676400" h="720089">
                  <a:moveTo>
                    <a:pt x="1673443" y="165353"/>
                  </a:moveTo>
                  <a:lnTo>
                    <a:pt x="1673352" y="164694"/>
                  </a:lnTo>
                  <a:lnTo>
                    <a:pt x="1673352" y="165353"/>
                  </a:lnTo>
                  <a:close/>
                </a:path>
                <a:path w="1676400" h="720089">
                  <a:moveTo>
                    <a:pt x="1674182" y="170687"/>
                  </a:moveTo>
                  <a:lnTo>
                    <a:pt x="1674114" y="170193"/>
                  </a:lnTo>
                  <a:lnTo>
                    <a:pt x="1674114" y="170687"/>
                  </a:lnTo>
                  <a:close/>
                </a:path>
                <a:path w="1676400" h="720089">
                  <a:moveTo>
                    <a:pt x="1674921" y="176022"/>
                  </a:moveTo>
                  <a:lnTo>
                    <a:pt x="1674876" y="175692"/>
                  </a:lnTo>
                  <a:lnTo>
                    <a:pt x="1674876" y="176022"/>
                  </a:lnTo>
                  <a:close/>
                </a:path>
                <a:path w="1676400" h="720089">
                  <a:moveTo>
                    <a:pt x="1675660" y="181355"/>
                  </a:moveTo>
                  <a:lnTo>
                    <a:pt x="1675638" y="181191"/>
                  </a:lnTo>
                  <a:lnTo>
                    <a:pt x="1675638" y="181355"/>
                  </a:lnTo>
                  <a:close/>
                </a:path>
                <a:path w="1676400" h="720089">
                  <a:moveTo>
                    <a:pt x="1676400" y="186689"/>
                  </a:moveTo>
                  <a:lnTo>
                    <a:pt x="1676159" y="184957"/>
                  </a:lnTo>
                  <a:lnTo>
                    <a:pt x="1675714" y="191635"/>
                  </a:lnTo>
                  <a:lnTo>
                    <a:pt x="1676400" y="186689"/>
                  </a:lnTo>
                  <a:close/>
                </a:path>
                <a:path w="1676400" h="720089">
                  <a:moveTo>
                    <a:pt x="1669360" y="237490"/>
                  </a:moveTo>
                  <a:lnTo>
                    <a:pt x="1668780" y="241553"/>
                  </a:lnTo>
                  <a:lnTo>
                    <a:pt x="1668619" y="242837"/>
                  </a:lnTo>
                  <a:lnTo>
                    <a:pt x="1669360" y="237490"/>
                  </a:lnTo>
                  <a:close/>
                </a:path>
                <a:path w="1676400" h="720089">
                  <a:moveTo>
                    <a:pt x="1665840" y="262890"/>
                  </a:moveTo>
                  <a:lnTo>
                    <a:pt x="1664208" y="274319"/>
                  </a:lnTo>
                  <a:lnTo>
                    <a:pt x="1663756" y="277929"/>
                  </a:lnTo>
                  <a:lnTo>
                    <a:pt x="1665840" y="262890"/>
                  </a:lnTo>
                  <a:close/>
                </a:path>
                <a:path w="1676400" h="720089">
                  <a:moveTo>
                    <a:pt x="1662321" y="288290"/>
                  </a:moveTo>
                  <a:lnTo>
                    <a:pt x="1660398" y="301751"/>
                  </a:lnTo>
                  <a:lnTo>
                    <a:pt x="1659866" y="306003"/>
                  </a:lnTo>
                  <a:lnTo>
                    <a:pt x="1662321" y="288290"/>
                  </a:lnTo>
                  <a:close/>
                </a:path>
                <a:path w="1676400" h="720089">
                  <a:moveTo>
                    <a:pt x="1658801" y="313690"/>
                  </a:moveTo>
                  <a:lnTo>
                    <a:pt x="1655826" y="334517"/>
                  </a:lnTo>
                  <a:lnTo>
                    <a:pt x="1655064" y="340613"/>
                  </a:lnTo>
                  <a:lnTo>
                    <a:pt x="1652016" y="361950"/>
                  </a:lnTo>
                  <a:lnTo>
                    <a:pt x="1651254" y="368045"/>
                  </a:lnTo>
                  <a:lnTo>
                    <a:pt x="1647444" y="394715"/>
                  </a:lnTo>
                  <a:lnTo>
                    <a:pt x="1646682" y="400812"/>
                  </a:lnTo>
                  <a:lnTo>
                    <a:pt x="1643634" y="422148"/>
                  </a:lnTo>
                  <a:lnTo>
                    <a:pt x="1642872" y="428243"/>
                  </a:lnTo>
                  <a:lnTo>
                    <a:pt x="1639824" y="449579"/>
                  </a:lnTo>
                  <a:lnTo>
                    <a:pt x="1639062" y="455675"/>
                  </a:lnTo>
                  <a:lnTo>
                    <a:pt x="1635252" y="482345"/>
                  </a:lnTo>
                  <a:lnTo>
                    <a:pt x="1634490" y="488441"/>
                  </a:lnTo>
                  <a:lnTo>
                    <a:pt x="1631442" y="509777"/>
                  </a:lnTo>
                  <a:lnTo>
                    <a:pt x="1630680" y="515874"/>
                  </a:lnTo>
                  <a:lnTo>
                    <a:pt x="1626870" y="542543"/>
                  </a:lnTo>
                  <a:lnTo>
                    <a:pt x="1626108" y="548639"/>
                  </a:lnTo>
                  <a:lnTo>
                    <a:pt x="1623060" y="569976"/>
                  </a:lnTo>
                  <a:lnTo>
                    <a:pt x="1622298" y="576072"/>
                  </a:lnTo>
                  <a:lnTo>
                    <a:pt x="1618488" y="602741"/>
                  </a:lnTo>
                  <a:lnTo>
                    <a:pt x="1617726" y="608838"/>
                  </a:lnTo>
                  <a:lnTo>
                    <a:pt x="1614678" y="630174"/>
                  </a:lnTo>
                  <a:lnTo>
                    <a:pt x="1613916" y="636269"/>
                  </a:lnTo>
                  <a:lnTo>
                    <a:pt x="1610868" y="657605"/>
                  </a:lnTo>
                  <a:lnTo>
                    <a:pt x="1610106" y="663701"/>
                  </a:lnTo>
                  <a:lnTo>
                    <a:pt x="1606296" y="690372"/>
                  </a:lnTo>
                  <a:lnTo>
                    <a:pt x="1605534" y="696467"/>
                  </a:lnTo>
                  <a:lnTo>
                    <a:pt x="1602486" y="717803"/>
                  </a:lnTo>
                  <a:lnTo>
                    <a:pt x="1602486" y="720089"/>
                  </a:lnTo>
                  <a:lnTo>
                    <a:pt x="1658801" y="31369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79704" y="3394709"/>
              <a:ext cx="1689735" cy="727075"/>
            </a:xfrm>
            <a:custGeom>
              <a:avLst/>
              <a:gdLst/>
              <a:ahLst/>
              <a:cxnLst/>
              <a:rect l="l" t="t" r="r" b="b"/>
              <a:pathLst>
                <a:path w="1689735" h="727075">
                  <a:moveTo>
                    <a:pt x="1614873" y="720089"/>
                  </a:moveTo>
                  <a:lnTo>
                    <a:pt x="6096" y="720089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726948"/>
                  </a:lnTo>
                  <a:lnTo>
                    <a:pt x="1613916" y="726948"/>
                  </a:lnTo>
                  <a:lnTo>
                    <a:pt x="1614873" y="720089"/>
                  </a:lnTo>
                  <a:close/>
                </a:path>
                <a:path w="1689735" h="727075">
                  <a:moveTo>
                    <a:pt x="1682496" y="235804"/>
                  </a:moveTo>
                  <a:lnTo>
                    <a:pt x="1682496" y="181355"/>
                  </a:lnTo>
                  <a:lnTo>
                    <a:pt x="1681734" y="192786"/>
                  </a:lnTo>
                  <a:lnTo>
                    <a:pt x="1678686" y="214122"/>
                  </a:lnTo>
                  <a:lnTo>
                    <a:pt x="1677924" y="220217"/>
                  </a:lnTo>
                  <a:lnTo>
                    <a:pt x="1674876" y="241553"/>
                  </a:lnTo>
                  <a:lnTo>
                    <a:pt x="1674114" y="247650"/>
                  </a:lnTo>
                  <a:lnTo>
                    <a:pt x="1670304" y="274319"/>
                  </a:lnTo>
                  <a:lnTo>
                    <a:pt x="1669542" y="280415"/>
                  </a:lnTo>
                  <a:lnTo>
                    <a:pt x="1666494" y="301751"/>
                  </a:lnTo>
                  <a:lnTo>
                    <a:pt x="1665732" y="307848"/>
                  </a:lnTo>
                  <a:lnTo>
                    <a:pt x="1661922" y="334517"/>
                  </a:lnTo>
                  <a:lnTo>
                    <a:pt x="1661160" y="340613"/>
                  </a:lnTo>
                  <a:lnTo>
                    <a:pt x="1658112" y="361950"/>
                  </a:lnTo>
                  <a:lnTo>
                    <a:pt x="1657350" y="368045"/>
                  </a:lnTo>
                  <a:lnTo>
                    <a:pt x="1653540" y="394715"/>
                  </a:lnTo>
                  <a:lnTo>
                    <a:pt x="1652778" y="400812"/>
                  </a:lnTo>
                  <a:lnTo>
                    <a:pt x="1649730" y="422148"/>
                  </a:lnTo>
                  <a:lnTo>
                    <a:pt x="1648968" y="428243"/>
                  </a:lnTo>
                  <a:lnTo>
                    <a:pt x="1645920" y="449579"/>
                  </a:lnTo>
                  <a:lnTo>
                    <a:pt x="1645158" y="455675"/>
                  </a:lnTo>
                  <a:lnTo>
                    <a:pt x="1641348" y="482345"/>
                  </a:lnTo>
                  <a:lnTo>
                    <a:pt x="1640586" y="488441"/>
                  </a:lnTo>
                  <a:lnTo>
                    <a:pt x="1637538" y="509777"/>
                  </a:lnTo>
                  <a:lnTo>
                    <a:pt x="1636776" y="515874"/>
                  </a:lnTo>
                  <a:lnTo>
                    <a:pt x="1632966" y="542543"/>
                  </a:lnTo>
                  <a:lnTo>
                    <a:pt x="1632204" y="548639"/>
                  </a:lnTo>
                  <a:lnTo>
                    <a:pt x="1629156" y="569976"/>
                  </a:lnTo>
                  <a:lnTo>
                    <a:pt x="1628394" y="576072"/>
                  </a:lnTo>
                  <a:lnTo>
                    <a:pt x="1624584" y="602741"/>
                  </a:lnTo>
                  <a:lnTo>
                    <a:pt x="1623822" y="608838"/>
                  </a:lnTo>
                  <a:lnTo>
                    <a:pt x="1620774" y="630174"/>
                  </a:lnTo>
                  <a:lnTo>
                    <a:pt x="1620012" y="636269"/>
                  </a:lnTo>
                  <a:lnTo>
                    <a:pt x="1616964" y="657605"/>
                  </a:lnTo>
                  <a:lnTo>
                    <a:pt x="1616202" y="663701"/>
                  </a:lnTo>
                  <a:lnTo>
                    <a:pt x="1612392" y="690372"/>
                  </a:lnTo>
                  <a:lnTo>
                    <a:pt x="1611630" y="696467"/>
                  </a:lnTo>
                  <a:lnTo>
                    <a:pt x="1608582" y="717804"/>
                  </a:lnTo>
                  <a:lnTo>
                    <a:pt x="1608582" y="720089"/>
                  </a:lnTo>
                  <a:lnTo>
                    <a:pt x="1614873" y="720089"/>
                  </a:lnTo>
                  <a:lnTo>
                    <a:pt x="1682496" y="235804"/>
                  </a:lnTo>
                  <a:close/>
                </a:path>
                <a:path w="1689735" h="727075">
                  <a:moveTo>
                    <a:pt x="1689354" y="186689"/>
                  </a:moveTo>
                  <a:lnTo>
                    <a:pt x="1663249" y="0"/>
                  </a:lnTo>
                  <a:lnTo>
                    <a:pt x="1656588" y="0"/>
                  </a:lnTo>
                  <a:lnTo>
                    <a:pt x="1657350" y="762"/>
                  </a:lnTo>
                  <a:lnTo>
                    <a:pt x="1657350" y="6095"/>
                  </a:lnTo>
                  <a:lnTo>
                    <a:pt x="1658112" y="6095"/>
                  </a:lnTo>
                  <a:lnTo>
                    <a:pt x="1658112" y="12191"/>
                  </a:lnTo>
                  <a:lnTo>
                    <a:pt x="1658874" y="12191"/>
                  </a:lnTo>
                  <a:lnTo>
                    <a:pt x="1658874" y="17525"/>
                  </a:lnTo>
                  <a:lnTo>
                    <a:pt x="1659636" y="17525"/>
                  </a:lnTo>
                  <a:lnTo>
                    <a:pt x="1659636" y="22860"/>
                  </a:lnTo>
                  <a:lnTo>
                    <a:pt x="1660398" y="22860"/>
                  </a:lnTo>
                  <a:lnTo>
                    <a:pt x="1660398" y="28193"/>
                  </a:lnTo>
                  <a:lnTo>
                    <a:pt x="1661160" y="28193"/>
                  </a:lnTo>
                  <a:lnTo>
                    <a:pt x="1661160" y="33527"/>
                  </a:lnTo>
                  <a:lnTo>
                    <a:pt x="1661922" y="33527"/>
                  </a:lnTo>
                  <a:lnTo>
                    <a:pt x="1661922" y="39624"/>
                  </a:lnTo>
                  <a:lnTo>
                    <a:pt x="1662684" y="39624"/>
                  </a:lnTo>
                  <a:lnTo>
                    <a:pt x="1662684" y="44957"/>
                  </a:lnTo>
                  <a:lnTo>
                    <a:pt x="1663446" y="44957"/>
                  </a:lnTo>
                  <a:lnTo>
                    <a:pt x="1663446" y="50291"/>
                  </a:lnTo>
                  <a:lnTo>
                    <a:pt x="1664208" y="50291"/>
                  </a:lnTo>
                  <a:lnTo>
                    <a:pt x="1664208" y="55625"/>
                  </a:lnTo>
                  <a:lnTo>
                    <a:pt x="1664970" y="55625"/>
                  </a:lnTo>
                  <a:lnTo>
                    <a:pt x="1664970" y="60960"/>
                  </a:lnTo>
                  <a:lnTo>
                    <a:pt x="1665732" y="60960"/>
                  </a:lnTo>
                  <a:lnTo>
                    <a:pt x="1665732" y="66293"/>
                  </a:lnTo>
                  <a:lnTo>
                    <a:pt x="1666494" y="66293"/>
                  </a:lnTo>
                  <a:lnTo>
                    <a:pt x="1666494" y="72389"/>
                  </a:lnTo>
                  <a:lnTo>
                    <a:pt x="1667256" y="72389"/>
                  </a:lnTo>
                  <a:lnTo>
                    <a:pt x="1667256" y="77724"/>
                  </a:lnTo>
                  <a:lnTo>
                    <a:pt x="1668018" y="77724"/>
                  </a:lnTo>
                  <a:lnTo>
                    <a:pt x="1668018" y="83057"/>
                  </a:lnTo>
                  <a:lnTo>
                    <a:pt x="1668780" y="83057"/>
                  </a:lnTo>
                  <a:lnTo>
                    <a:pt x="1668780" y="88391"/>
                  </a:lnTo>
                  <a:lnTo>
                    <a:pt x="1669542" y="88391"/>
                  </a:lnTo>
                  <a:lnTo>
                    <a:pt x="1669542" y="93725"/>
                  </a:lnTo>
                  <a:lnTo>
                    <a:pt x="1670304" y="93725"/>
                  </a:lnTo>
                  <a:lnTo>
                    <a:pt x="1670304" y="99822"/>
                  </a:lnTo>
                  <a:lnTo>
                    <a:pt x="1671066" y="99822"/>
                  </a:lnTo>
                  <a:lnTo>
                    <a:pt x="1671066" y="105155"/>
                  </a:lnTo>
                  <a:lnTo>
                    <a:pt x="1671828" y="105155"/>
                  </a:lnTo>
                  <a:lnTo>
                    <a:pt x="1671828" y="110489"/>
                  </a:lnTo>
                  <a:lnTo>
                    <a:pt x="1672590" y="110489"/>
                  </a:lnTo>
                  <a:lnTo>
                    <a:pt x="1672590" y="115824"/>
                  </a:lnTo>
                  <a:lnTo>
                    <a:pt x="1673352" y="115824"/>
                  </a:lnTo>
                  <a:lnTo>
                    <a:pt x="1673352" y="121157"/>
                  </a:lnTo>
                  <a:lnTo>
                    <a:pt x="1674114" y="121157"/>
                  </a:lnTo>
                  <a:lnTo>
                    <a:pt x="1674114" y="126491"/>
                  </a:lnTo>
                  <a:lnTo>
                    <a:pt x="1674876" y="126491"/>
                  </a:lnTo>
                  <a:lnTo>
                    <a:pt x="1674876" y="132587"/>
                  </a:lnTo>
                  <a:lnTo>
                    <a:pt x="1675638" y="132587"/>
                  </a:lnTo>
                  <a:lnTo>
                    <a:pt x="1675638" y="137922"/>
                  </a:lnTo>
                  <a:lnTo>
                    <a:pt x="1676400" y="137922"/>
                  </a:lnTo>
                  <a:lnTo>
                    <a:pt x="1676400" y="143255"/>
                  </a:lnTo>
                  <a:lnTo>
                    <a:pt x="1677162" y="143255"/>
                  </a:lnTo>
                  <a:lnTo>
                    <a:pt x="1677162" y="148589"/>
                  </a:lnTo>
                  <a:lnTo>
                    <a:pt x="1677924" y="148589"/>
                  </a:lnTo>
                  <a:lnTo>
                    <a:pt x="1677924" y="153924"/>
                  </a:lnTo>
                  <a:lnTo>
                    <a:pt x="1678686" y="153924"/>
                  </a:lnTo>
                  <a:lnTo>
                    <a:pt x="1678686" y="160019"/>
                  </a:lnTo>
                  <a:lnTo>
                    <a:pt x="1679448" y="160019"/>
                  </a:lnTo>
                  <a:lnTo>
                    <a:pt x="1679448" y="165353"/>
                  </a:lnTo>
                  <a:lnTo>
                    <a:pt x="1680210" y="165353"/>
                  </a:lnTo>
                  <a:lnTo>
                    <a:pt x="1680210" y="170687"/>
                  </a:lnTo>
                  <a:lnTo>
                    <a:pt x="1680972" y="170687"/>
                  </a:lnTo>
                  <a:lnTo>
                    <a:pt x="1680972" y="176022"/>
                  </a:lnTo>
                  <a:lnTo>
                    <a:pt x="1681734" y="176022"/>
                  </a:lnTo>
                  <a:lnTo>
                    <a:pt x="1681734" y="181355"/>
                  </a:lnTo>
                  <a:lnTo>
                    <a:pt x="1682496" y="181355"/>
                  </a:lnTo>
                  <a:lnTo>
                    <a:pt x="1682496" y="235804"/>
                  </a:lnTo>
                  <a:lnTo>
                    <a:pt x="1689354" y="1866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85800" y="3394709"/>
              <a:ext cx="1676400" cy="720090"/>
            </a:xfrm>
            <a:custGeom>
              <a:avLst/>
              <a:gdLst/>
              <a:ahLst/>
              <a:cxnLst/>
              <a:rect l="l" t="t" r="r" b="b"/>
              <a:pathLst>
                <a:path w="1676400" h="720089">
                  <a:moveTo>
                    <a:pt x="1676400" y="186690"/>
                  </a:moveTo>
                  <a:lnTo>
                    <a:pt x="1650530" y="0"/>
                  </a:lnTo>
                  <a:lnTo>
                    <a:pt x="0" y="0"/>
                  </a:lnTo>
                  <a:lnTo>
                    <a:pt x="0" y="720090"/>
                  </a:lnTo>
                  <a:lnTo>
                    <a:pt x="1602486" y="720090"/>
                  </a:lnTo>
                  <a:lnTo>
                    <a:pt x="1676400" y="18669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79704" y="3394709"/>
              <a:ext cx="1689735" cy="727075"/>
            </a:xfrm>
            <a:custGeom>
              <a:avLst/>
              <a:gdLst/>
              <a:ahLst/>
              <a:cxnLst/>
              <a:rect l="l" t="t" r="r" b="b"/>
              <a:pathLst>
                <a:path w="1689735" h="727075">
                  <a:moveTo>
                    <a:pt x="12954" y="713994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726948"/>
                  </a:lnTo>
                  <a:lnTo>
                    <a:pt x="6096" y="726948"/>
                  </a:lnTo>
                  <a:lnTo>
                    <a:pt x="6096" y="713994"/>
                  </a:lnTo>
                  <a:lnTo>
                    <a:pt x="12954" y="713994"/>
                  </a:lnTo>
                  <a:close/>
                </a:path>
                <a:path w="1689735" h="727075">
                  <a:moveTo>
                    <a:pt x="1603225" y="713994"/>
                  </a:moveTo>
                  <a:lnTo>
                    <a:pt x="6096" y="713994"/>
                  </a:lnTo>
                  <a:lnTo>
                    <a:pt x="12954" y="720090"/>
                  </a:lnTo>
                  <a:lnTo>
                    <a:pt x="12953" y="726948"/>
                  </a:lnTo>
                  <a:lnTo>
                    <a:pt x="1602486" y="726948"/>
                  </a:lnTo>
                  <a:lnTo>
                    <a:pt x="1602486" y="719328"/>
                  </a:lnTo>
                  <a:lnTo>
                    <a:pt x="1603225" y="713994"/>
                  </a:lnTo>
                  <a:close/>
                </a:path>
                <a:path w="1689735" h="727075">
                  <a:moveTo>
                    <a:pt x="12953" y="726948"/>
                  </a:moveTo>
                  <a:lnTo>
                    <a:pt x="12954" y="720090"/>
                  </a:lnTo>
                  <a:lnTo>
                    <a:pt x="6096" y="713994"/>
                  </a:lnTo>
                  <a:lnTo>
                    <a:pt x="6096" y="726948"/>
                  </a:lnTo>
                  <a:lnTo>
                    <a:pt x="12953" y="726948"/>
                  </a:lnTo>
                  <a:close/>
                </a:path>
                <a:path w="1689735" h="727075">
                  <a:moveTo>
                    <a:pt x="1608582" y="713994"/>
                  </a:moveTo>
                  <a:lnTo>
                    <a:pt x="1603225" y="713994"/>
                  </a:lnTo>
                  <a:lnTo>
                    <a:pt x="1602486" y="719328"/>
                  </a:lnTo>
                  <a:lnTo>
                    <a:pt x="1608582" y="713994"/>
                  </a:lnTo>
                  <a:close/>
                </a:path>
                <a:path w="1689735" h="727075">
                  <a:moveTo>
                    <a:pt x="1608582" y="726948"/>
                  </a:moveTo>
                  <a:lnTo>
                    <a:pt x="1608582" y="713994"/>
                  </a:lnTo>
                  <a:lnTo>
                    <a:pt x="1602486" y="719328"/>
                  </a:lnTo>
                  <a:lnTo>
                    <a:pt x="1602486" y="726948"/>
                  </a:lnTo>
                  <a:lnTo>
                    <a:pt x="1608582" y="726948"/>
                  </a:lnTo>
                  <a:close/>
                </a:path>
                <a:path w="1689735" h="727075">
                  <a:moveTo>
                    <a:pt x="1676400" y="279461"/>
                  </a:moveTo>
                  <a:lnTo>
                    <a:pt x="1676400" y="188214"/>
                  </a:lnTo>
                  <a:lnTo>
                    <a:pt x="1676241" y="187071"/>
                  </a:lnTo>
                  <a:lnTo>
                    <a:pt x="1603225" y="713994"/>
                  </a:lnTo>
                  <a:lnTo>
                    <a:pt x="1608582" y="713994"/>
                  </a:lnTo>
                  <a:lnTo>
                    <a:pt x="1608582" y="726948"/>
                  </a:lnTo>
                  <a:lnTo>
                    <a:pt x="1613916" y="726948"/>
                  </a:lnTo>
                  <a:lnTo>
                    <a:pt x="1676400" y="279461"/>
                  </a:lnTo>
                  <a:close/>
                </a:path>
                <a:path w="1689735" h="727075">
                  <a:moveTo>
                    <a:pt x="1689354" y="186690"/>
                  </a:moveTo>
                  <a:lnTo>
                    <a:pt x="1663249" y="0"/>
                  </a:lnTo>
                  <a:lnTo>
                    <a:pt x="1650318" y="0"/>
                  </a:lnTo>
                  <a:lnTo>
                    <a:pt x="1676241" y="187071"/>
                  </a:lnTo>
                  <a:lnTo>
                    <a:pt x="1676400" y="185928"/>
                  </a:lnTo>
                  <a:lnTo>
                    <a:pt x="1676400" y="279461"/>
                  </a:lnTo>
                  <a:lnTo>
                    <a:pt x="1689354" y="186690"/>
                  </a:lnTo>
                  <a:close/>
                </a:path>
                <a:path w="1689735" h="727075">
                  <a:moveTo>
                    <a:pt x="1676400" y="188214"/>
                  </a:moveTo>
                  <a:lnTo>
                    <a:pt x="1676400" y="185928"/>
                  </a:lnTo>
                  <a:lnTo>
                    <a:pt x="1676241" y="187071"/>
                  </a:lnTo>
                  <a:lnTo>
                    <a:pt x="1676400" y="1882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734822" y="3359150"/>
            <a:ext cx="956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8F8F8"/>
                </a:solidFill>
                <a:latin typeface="Arial"/>
                <a:cs typeface="Arial"/>
              </a:rPr>
              <a:t>Kedua</a:t>
            </a:r>
            <a:endParaRPr sz="24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339975" y="4264152"/>
            <a:ext cx="7093584" cy="768985"/>
          </a:xfrm>
          <a:prstGeom prst="rect">
            <a:avLst/>
          </a:prstGeom>
          <a:ln w="6857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5415" indent="-81280">
              <a:lnSpc>
                <a:spcPts val="1895"/>
              </a:lnSpc>
              <a:buSzPct val="94444"/>
              <a:buFont typeface="Arial"/>
              <a:buChar char="•"/>
              <a:tabLst>
                <a:tab pos="146050" algn="l"/>
              </a:tabLst>
            </a:pP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Memisahkan Sistem komputer agar terintegrasi</a:t>
            </a:r>
            <a:endParaRPr sz="1800">
              <a:latin typeface="Arial"/>
              <a:cs typeface="Arial"/>
            </a:endParaRPr>
          </a:p>
          <a:p>
            <a:pPr marL="145415" indent="-81280">
              <a:lnSpc>
                <a:spcPts val="1945"/>
              </a:lnSpc>
              <a:buSzPct val="94444"/>
              <a:buFont typeface="Arial"/>
              <a:buChar char="•"/>
              <a:tabLst>
                <a:tab pos="146050" algn="l"/>
              </a:tabLst>
            </a:pP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Memperluas informasi</a:t>
            </a:r>
            <a:r>
              <a:rPr sz="1800" b="1" spc="-1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80"/>
                </a:solidFill>
                <a:latin typeface="Arial"/>
                <a:cs typeface="Arial"/>
              </a:rPr>
              <a:t>file</a:t>
            </a:r>
            <a:endParaRPr sz="1800">
              <a:latin typeface="Arial"/>
              <a:cs typeface="Arial"/>
            </a:endParaRPr>
          </a:p>
          <a:p>
            <a:pPr marL="145415" indent="-81280">
              <a:lnSpc>
                <a:spcPts val="2050"/>
              </a:lnSpc>
              <a:buSzPct val="94444"/>
              <a:buChar char="•"/>
              <a:tabLst>
                <a:tab pos="146050" algn="l"/>
              </a:tabLst>
            </a:pPr>
            <a:r>
              <a:rPr sz="1800" b="1" spc="-20" dirty="0">
                <a:solidFill>
                  <a:srgbClr val="800080"/>
                </a:solidFill>
                <a:latin typeface="Arial"/>
                <a:cs typeface="Arial"/>
              </a:rPr>
              <a:t>Tersedia </a:t>
            </a: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secara </a:t>
            </a:r>
            <a:r>
              <a:rPr sz="1800" b="1" dirty="0">
                <a:solidFill>
                  <a:srgbClr val="800080"/>
                </a:solidFill>
                <a:latin typeface="Arial"/>
                <a:cs typeface="Arial"/>
              </a:rPr>
              <a:t>luas di</a:t>
            </a:r>
            <a:r>
              <a:rPr sz="1800" b="1" spc="-1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80"/>
                </a:solidFill>
                <a:latin typeface="Arial"/>
                <a:cs typeface="Arial"/>
              </a:rPr>
              <a:t>perusahaan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79704" y="5175503"/>
            <a:ext cx="8771890" cy="1156970"/>
            <a:chOff x="679704" y="5175503"/>
            <a:chExt cx="8771890" cy="1156970"/>
          </a:xfrm>
        </p:grpSpPr>
        <p:sp>
          <p:nvSpPr>
            <p:cNvPr id="55" name="object 55"/>
            <p:cNvSpPr/>
            <p:nvPr/>
          </p:nvSpPr>
          <p:spPr>
            <a:xfrm>
              <a:off x="2357627" y="5181599"/>
              <a:ext cx="7086600" cy="171450"/>
            </a:xfrm>
            <a:custGeom>
              <a:avLst/>
              <a:gdLst/>
              <a:ahLst/>
              <a:cxnLst/>
              <a:rect l="l" t="t" r="r" b="b"/>
              <a:pathLst>
                <a:path w="7086600" h="171450">
                  <a:moveTo>
                    <a:pt x="7086600" y="0"/>
                  </a:moveTo>
                  <a:lnTo>
                    <a:pt x="0" y="0"/>
                  </a:lnTo>
                  <a:lnTo>
                    <a:pt x="0" y="171450"/>
                  </a:lnTo>
                  <a:lnTo>
                    <a:pt x="70866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352040" y="5175503"/>
              <a:ext cx="7099300" cy="177800"/>
            </a:xfrm>
            <a:custGeom>
              <a:avLst/>
              <a:gdLst/>
              <a:ahLst/>
              <a:cxnLst/>
              <a:rect l="l" t="t" r="r" b="b"/>
              <a:pathLst>
                <a:path w="7099300" h="177800">
                  <a:moveTo>
                    <a:pt x="7099300" y="0"/>
                  </a:moveTo>
                  <a:lnTo>
                    <a:pt x="5080" y="0"/>
                  </a:lnTo>
                  <a:lnTo>
                    <a:pt x="0" y="0"/>
                  </a:lnTo>
                  <a:lnTo>
                    <a:pt x="0" y="177546"/>
                  </a:lnTo>
                  <a:lnTo>
                    <a:pt x="5080" y="177546"/>
                  </a:lnTo>
                  <a:lnTo>
                    <a:pt x="5080" y="6096"/>
                  </a:lnTo>
                  <a:lnTo>
                    <a:pt x="7092188" y="6096"/>
                  </a:lnTo>
                  <a:lnTo>
                    <a:pt x="7092188" y="177546"/>
                  </a:lnTo>
                  <a:lnTo>
                    <a:pt x="7099046" y="177546"/>
                  </a:lnTo>
                  <a:lnTo>
                    <a:pt x="7099046" y="6096"/>
                  </a:lnTo>
                  <a:lnTo>
                    <a:pt x="7099300" y="6096"/>
                  </a:lnTo>
                  <a:lnTo>
                    <a:pt x="7099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357627" y="5181599"/>
              <a:ext cx="7086600" cy="171450"/>
            </a:xfrm>
            <a:custGeom>
              <a:avLst/>
              <a:gdLst/>
              <a:ahLst/>
              <a:cxnLst/>
              <a:rect l="l" t="t" r="r" b="b"/>
              <a:pathLst>
                <a:path w="7086600" h="171450">
                  <a:moveTo>
                    <a:pt x="7086600" y="171450"/>
                  </a:moveTo>
                  <a:lnTo>
                    <a:pt x="7086600" y="0"/>
                  </a:lnTo>
                  <a:lnTo>
                    <a:pt x="0" y="0"/>
                  </a:lnTo>
                  <a:lnTo>
                    <a:pt x="0" y="171450"/>
                  </a:lnTo>
                  <a:lnTo>
                    <a:pt x="7086600" y="17145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351531" y="5175503"/>
              <a:ext cx="7099934" cy="177800"/>
            </a:xfrm>
            <a:custGeom>
              <a:avLst/>
              <a:gdLst/>
              <a:ahLst/>
              <a:cxnLst/>
              <a:rect l="l" t="t" r="r" b="b"/>
              <a:pathLst>
                <a:path w="7099934" h="177800">
                  <a:moveTo>
                    <a:pt x="7099554" y="177546"/>
                  </a:moveTo>
                  <a:lnTo>
                    <a:pt x="7099554" y="0"/>
                  </a:lnTo>
                  <a:lnTo>
                    <a:pt x="0" y="0"/>
                  </a:lnTo>
                  <a:lnTo>
                    <a:pt x="0" y="177546"/>
                  </a:lnTo>
                  <a:lnTo>
                    <a:pt x="6095" y="177546"/>
                  </a:lnTo>
                  <a:lnTo>
                    <a:pt x="6095" y="12954"/>
                  </a:lnTo>
                  <a:lnTo>
                    <a:pt x="12953" y="6096"/>
                  </a:lnTo>
                  <a:lnTo>
                    <a:pt x="12953" y="12954"/>
                  </a:lnTo>
                  <a:lnTo>
                    <a:pt x="7086600" y="12954"/>
                  </a:lnTo>
                  <a:lnTo>
                    <a:pt x="7086600" y="6096"/>
                  </a:lnTo>
                  <a:lnTo>
                    <a:pt x="7092696" y="12954"/>
                  </a:lnTo>
                  <a:lnTo>
                    <a:pt x="7092696" y="177546"/>
                  </a:lnTo>
                  <a:lnTo>
                    <a:pt x="7099554" y="177546"/>
                  </a:lnTo>
                  <a:close/>
                </a:path>
                <a:path w="7099934" h="177800">
                  <a:moveTo>
                    <a:pt x="12953" y="12954"/>
                  </a:moveTo>
                  <a:lnTo>
                    <a:pt x="12953" y="6096"/>
                  </a:lnTo>
                  <a:lnTo>
                    <a:pt x="6095" y="12954"/>
                  </a:lnTo>
                  <a:lnTo>
                    <a:pt x="12953" y="12954"/>
                  </a:lnTo>
                  <a:close/>
                </a:path>
                <a:path w="7099934" h="177800">
                  <a:moveTo>
                    <a:pt x="12953" y="177546"/>
                  </a:moveTo>
                  <a:lnTo>
                    <a:pt x="12953" y="12954"/>
                  </a:lnTo>
                  <a:lnTo>
                    <a:pt x="6095" y="12954"/>
                  </a:lnTo>
                  <a:lnTo>
                    <a:pt x="6095" y="177546"/>
                  </a:lnTo>
                  <a:lnTo>
                    <a:pt x="12953" y="177546"/>
                  </a:lnTo>
                  <a:close/>
                </a:path>
                <a:path w="7099934" h="177800">
                  <a:moveTo>
                    <a:pt x="7092696" y="12954"/>
                  </a:moveTo>
                  <a:lnTo>
                    <a:pt x="7086600" y="6096"/>
                  </a:lnTo>
                  <a:lnTo>
                    <a:pt x="7086600" y="12954"/>
                  </a:lnTo>
                  <a:lnTo>
                    <a:pt x="7092696" y="12954"/>
                  </a:lnTo>
                  <a:close/>
                </a:path>
                <a:path w="7099934" h="177800">
                  <a:moveTo>
                    <a:pt x="7092696" y="177546"/>
                  </a:moveTo>
                  <a:lnTo>
                    <a:pt x="7092696" y="12954"/>
                  </a:lnTo>
                  <a:lnTo>
                    <a:pt x="7086600" y="12954"/>
                  </a:lnTo>
                  <a:lnTo>
                    <a:pt x="7086600" y="177546"/>
                  </a:lnTo>
                  <a:lnTo>
                    <a:pt x="7092696" y="1775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85800" y="5181599"/>
              <a:ext cx="1616710" cy="171450"/>
            </a:xfrm>
            <a:custGeom>
              <a:avLst/>
              <a:gdLst/>
              <a:ahLst/>
              <a:cxnLst/>
              <a:rect l="l" t="t" r="r" b="b"/>
              <a:pathLst>
                <a:path w="1616710" h="171450">
                  <a:moveTo>
                    <a:pt x="1596389" y="0"/>
                  </a:moveTo>
                  <a:lnTo>
                    <a:pt x="0" y="0"/>
                  </a:lnTo>
                  <a:lnTo>
                    <a:pt x="0" y="171450"/>
                  </a:lnTo>
                  <a:lnTo>
                    <a:pt x="1596389" y="0"/>
                  </a:lnTo>
                  <a:close/>
                </a:path>
                <a:path w="1616710" h="171450">
                  <a:moveTo>
                    <a:pt x="1596567" y="1524"/>
                  </a:moveTo>
                  <a:lnTo>
                    <a:pt x="1596389" y="0"/>
                  </a:lnTo>
                  <a:lnTo>
                    <a:pt x="1596389" y="1524"/>
                  </a:lnTo>
                  <a:lnTo>
                    <a:pt x="1596567" y="1524"/>
                  </a:lnTo>
                  <a:close/>
                </a:path>
                <a:path w="1616710" h="171450">
                  <a:moveTo>
                    <a:pt x="1597367" y="8382"/>
                  </a:moveTo>
                  <a:lnTo>
                    <a:pt x="1597152" y="6531"/>
                  </a:lnTo>
                  <a:lnTo>
                    <a:pt x="1597152" y="8382"/>
                  </a:lnTo>
                  <a:lnTo>
                    <a:pt x="1597367" y="8382"/>
                  </a:lnTo>
                  <a:close/>
                </a:path>
                <a:path w="1616710" h="171450">
                  <a:moveTo>
                    <a:pt x="1598079" y="14477"/>
                  </a:moveTo>
                  <a:lnTo>
                    <a:pt x="1597914" y="13062"/>
                  </a:lnTo>
                  <a:lnTo>
                    <a:pt x="1597914" y="14477"/>
                  </a:lnTo>
                  <a:lnTo>
                    <a:pt x="1598079" y="14477"/>
                  </a:lnTo>
                  <a:close/>
                </a:path>
                <a:path w="1616710" h="171450">
                  <a:moveTo>
                    <a:pt x="1598879" y="21336"/>
                  </a:moveTo>
                  <a:lnTo>
                    <a:pt x="1598676" y="19594"/>
                  </a:lnTo>
                  <a:lnTo>
                    <a:pt x="1598676" y="21336"/>
                  </a:lnTo>
                  <a:lnTo>
                    <a:pt x="1598879" y="21336"/>
                  </a:lnTo>
                  <a:close/>
                </a:path>
                <a:path w="1616710" h="171450">
                  <a:moveTo>
                    <a:pt x="1599590" y="27432"/>
                  </a:moveTo>
                  <a:lnTo>
                    <a:pt x="1599438" y="26125"/>
                  </a:lnTo>
                  <a:lnTo>
                    <a:pt x="1599438" y="27432"/>
                  </a:lnTo>
                  <a:lnTo>
                    <a:pt x="1599590" y="27432"/>
                  </a:lnTo>
                  <a:close/>
                </a:path>
                <a:path w="1616710" h="171450">
                  <a:moveTo>
                    <a:pt x="1600390" y="34289"/>
                  </a:moveTo>
                  <a:lnTo>
                    <a:pt x="1600200" y="32657"/>
                  </a:lnTo>
                  <a:lnTo>
                    <a:pt x="1600200" y="34289"/>
                  </a:lnTo>
                  <a:lnTo>
                    <a:pt x="1600390" y="34289"/>
                  </a:lnTo>
                  <a:close/>
                </a:path>
                <a:path w="1616710" h="171450">
                  <a:moveTo>
                    <a:pt x="1601101" y="40386"/>
                  </a:moveTo>
                  <a:lnTo>
                    <a:pt x="1600962" y="39188"/>
                  </a:lnTo>
                  <a:lnTo>
                    <a:pt x="1600962" y="40386"/>
                  </a:lnTo>
                  <a:lnTo>
                    <a:pt x="1601101" y="40386"/>
                  </a:lnTo>
                  <a:close/>
                </a:path>
                <a:path w="1616710" h="171450">
                  <a:moveTo>
                    <a:pt x="1601901" y="47244"/>
                  </a:moveTo>
                  <a:lnTo>
                    <a:pt x="1601724" y="45720"/>
                  </a:lnTo>
                  <a:lnTo>
                    <a:pt x="1601724" y="47244"/>
                  </a:lnTo>
                  <a:lnTo>
                    <a:pt x="1601901" y="47244"/>
                  </a:lnTo>
                  <a:close/>
                </a:path>
                <a:path w="1616710" h="171450">
                  <a:moveTo>
                    <a:pt x="1602701" y="54101"/>
                  </a:moveTo>
                  <a:lnTo>
                    <a:pt x="1602486" y="52251"/>
                  </a:lnTo>
                  <a:lnTo>
                    <a:pt x="1602486" y="54101"/>
                  </a:lnTo>
                  <a:lnTo>
                    <a:pt x="1602701" y="54101"/>
                  </a:lnTo>
                  <a:close/>
                </a:path>
                <a:path w="1616710" h="171450">
                  <a:moveTo>
                    <a:pt x="1603413" y="60198"/>
                  </a:moveTo>
                  <a:lnTo>
                    <a:pt x="1603248" y="58782"/>
                  </a:lnTo>
                  <a:lnTo>
                    <a:pt x="1603248" y="60198"/>
                  </a:lnTo>
                  <a:lnTo>
                    <a:pt x="1603413" y="60198"/>
                  </a:lnTo>
                  <a:close/>
                </a:path>
                <a:path w="1616710" h="171450">
                  <a:moveTo>
                    <a:pt x="1604213" y="67055"/>
                  </a:moveTo>
                  <a:lnTo>
                    <a:pt x="1604010" y="65314"/>
                  </a:lnTo>
                  <a:lnTo>
                    <a:pt x="1604010" y="67055"/>
                  </a:lnTo>
                  <a:lnTo>
                    <a:pt x="1604213" y="67055"/>
                  </a:lnTo>
                  <a:close/>
                </a:path>
                <a:path w="1616710" h="171450">
                  <a:moveTo>
                    <a:pt x="1604924" y="73151"/>
                  </a:moveTo>
                  <a:lnTo>
                    <a:pt x="1604772" y="71845"/>
                  </a:lnTo>
                  <a:lnTo>
                    <a:pt x="1604772" y="73151"/>
                  </a:lnTo>
                  <a:lnTo>
                    <a:pt x="1604924" y="73151"/>
                  </a:lnTo>
                  <a:close/>
                </a:path>
                <a:path w="1616710" h="171450">
                  <a:moveTo>
                    <a:pt x="1605724" y="80010"/>
                  </a:moveTo>
                  <a:lnTo>
                    <a:pt x="1605533" y="78377"/>
                  </a:lnTo>
                  <a:lnTo>
                    <a:pt x="1605533" y="80010"/>
                  </a:lnTo>
                  <a:lnTo>
                    <a:pt x="1605724" y="80010"/>
                  </a:lnTo>
                  <a:close/>
                </a:path>
                <a:path w="1616710" h="171450">
                  <a:moveTo>
                    <a:pt x="1606435" y="86105"/>
                  </a:moveTo>
                  <a:lnTo>
                    <a:pt x="1606295" y="84908"/>
                  </a:lnTo>
                  <a:lnTo>
                    <a:pt x="1606295" y="86105"/>
                  </a:lnTo>
                  <a:lnTo>
                    <a:pt x="1606435" y="86105"/>
                  </a:lnTo>
                  <a:close/>
                </a:path>
                <a:path w="1616710" h="171450">
                  <a:moveTo>
                    <a:pt x="1607235" y="92963"/>
                  </a:moveTo>
                  <a:lnTo>
                    <a:pt x="1607058" y="91439"/>
                  </a:lnTo>
                  <a:lnTo>
                    <a:pt x="1607058" y="92963"/>
                  </a:lnTo>
                  <a:lnTo>
                    <a:pt x="1607235" y="92963"/>
                  </a:lnTo>
                  <a:close/>
                </a:path>
                <a:path w="1616710" h="171450">
                  <a:moveTo>
                    <a:pt x="1607946" y="99060"/>
                  </a:moveTo>
                  <a:lnTo>
                    <a:pt x="1607820" y="97971"/>
                  </a:lnTo>
                  <a:lnTo>
                    <a:pt x="1607820" y="99060"/>
                  </a:lnTo>
                  <a:close/>
                </a:path>
                <a:path w="1616710" h="171450">
                  <a:moveTo>
                    <a:pt x="1608747" y="105917"/>
                  </a:moveTo>
                  <a:lnTo>
                    <a:pt x="1608582" y="104502"/>
                  </a:lnTo>
                  <a:lnTo>
                    <a:pt x="1608582" y="105917"/>
                  </a:lnTo>
                  <a:lnTo>
                    <a:pt x="1608747" y="105917"/>
                  </a:lnTo>
                  <a:close/>
                </a:path>
                <a:path w="1616710" h="171450">
                  <a:moveTo>
                    <a:pt x="1609547" y="112775"/>
                  </a:moveTo>
                  <a:lnTo>
                    <a:pt x="1609344" y="111034"/>
                  </a:lnTo>
                  <a:lnTo>
                    <a:pt x="1609344" y="112775"/>
                  </a:lnTo>
                  <a:lnTo>
                    <a:pt x="1609547" y="112775"/>
                  </a:lnTo>
                  <a:close/>
                </a:path>
                <a:path w="1616710" h="171450">
                  <a:moveTo>
                    <a:pt x="1610258" y="118872"/>
                  </a:moveTo>
                  <a:lnTo>
                    <a:pt x="1610106" y="117565"/>
                  </a:lnTo>
                  <a:lnTo>
                    <a:pt x="1610106" y="118872"/>
                  </a:lnTo>
                  <a:lnTo>
                    <a:pt x="1610258" y="118872"/>
                  </a:lnTo>
                  <a:close/>
                </a:path>
                <a:path w="1616710" h="171450">
                  <a:moveTo>
                    <a:pt x="1611058" y="125729"/>
                  </a:moveTo>
                  <a:lnTo>
                    <a:pt x="1610868" y="124097"/>
                  </a:lnTo>
                  <a:lnTo>
                    <a:pt x="1610868" y="125729"/>
                  </a:lnTo>
                  <a:lnTo>
                    <a:pt x="1611058" y="125729"/>
                  </a:lnTo>
                  <a:close/>
                </a:path>
                <a:path w="1616710" h="171450">
                  <a:moveTo>
                    <a:pt x="1611769" y="131825"/>
                  </a:moveTo>
                  <a:lnTo>
                    <a:pt x="1611630" y="130628"/>
                  </a:lnTo>
                  <a:lnTo>
                    <a:pt x="1611630" y="131825"/>
                  </a:lnTo>
                  <a:lnTo>
                    <a:pt x="1611769" y="131825"/>
                  </a:lnTo>
                  <a:close/>
                </a:path>
                <a:path w="1616710" h="171450">
                  <a:moveTo>
                    <a:pt x="1612569" y="138684"/>
                  </a:moveTo>
                  <a:lnTo>
                    <a:pt x="1612392" y="137160"/>
                  </a:lnTo>
                  <a:lnTo>
                    <a:pt x="1612392" y="138684"/>
                  </a:lnTo>
                  <a:lnTo>
                    <a:pt x="1612569" y="138684"/>
                  </a:lnTo>
                  <a:close/>
                </a:path>
                <a:path w="1616710" h="171450">
                  <a:moveTo>
                    <a:pt x="1613281" y="144779"/>
                  </a:moveTo>
                  <a:lnTo>
                    <a:pt x="1613154" y="143691"/>
                  </a:lnTo>
                  <a:lnTo>
                    <a:pt x="1613154" y="144779"/>
                  </a:lnTo>
                  <a:close/>
                </a:path>
                <a:path w="1616710" h="171450">
                  <a:moveTo>
                    <a:pt x="1614081" y="151637"/>
                  </a:moveTo>
                  <a:lnTo>
                    <a:pt x="1613916" y="150222"/>
                  </a:lnTo>
                  <a:lnTo>
                    <a:pt x="1613916" y="151637"/>
                  </a:lnTo>
                  <a:lnTo>
                    <a:pt x="1614081" y="151637"/>
                  </a:lnTo>
                  <a:close/>
                </a:path>
                <a:path w="1616710" h="171450">
                  <a:moveTo>
                    <a:pt x="1614792" y="157734"/>
                  </a:moveTo>
                  <a:lnTo>
                    <a:pt x="1614677" y="156754"/>
                  </a:lnTo>
                  <a:lnTo>
                    <a:pt x="1614677" y="157734"/>
                  </a:lnTo>
                  <a:close/>
                </a:path>
                <a:path w="1616710" h="171450">
                  <a:moveTo>
                    <a:pt x="1615592" y="164591"/>
                  </a:moveTo>
                  <a:lnTo>
                    <a:pt x="1615439" y="163285"/>
                  </a:lnTo>
                  <a:lnTo>
                    <a:pt x="1615439" y="164591"/>
                  </a:lnTo>
                  <a:lnTo>
                    <a:pt x="1615592" y="164591"/>
                  </a:lnTo>
                  <a:close/>
                </a:path>
                <a:path w="1616710" h="171450">
                  <a:moveTo>
                    <a:pt x="1616392" y="171450"/>
                  </a:moveTo>
                  <a:lnTo>
                    <a:pt x="1616202" y="169817"/>
                  </a:lnTo>
                  <a:lnTo>
                    <a:pt x="1616202" y="171450"/>
                  </a:lnTo>
                  <a:lnTo>
                    <a:pt x="1616392" y="17145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79704" y="5175503"/>
              <a:ext cx="1629410" cy="177800"/>
            </a:xfrm>
            <a:custGeom>
              <a:avLst/>
              <a:gdLst/>
              <a:ahLst/>
              <a:cxnLst/>
              <a:rect l="l" t="t" r="r" b="b"/>
              <a:pathLst>
                <a:path w="1629410" h="177800">
                  <a:moveTo>
                    <a:pt x="1609293" y="6096"/>
                  </a:moveTo>
                  <a:lnTo>
                    <a:pt x="1608582" y="0"/>
                  </a:lnTo>
                  <a:lnTo>
                    <a:pt x="0" y="0"/>
                  </a:lnTo>
                  <a:lnTo>
                    <a:pt x="0" y="177546"/>
                  </a:lnTo>
                  <a:lnTo>
                    <a:pt x="6096" y="177546"/>
                  </a:lnTo>
                  <a:lnTo>
                    <a:pt x="6095" y="6096"/>
                  </a:lnTo>
                  <a:lnTo>
                    <a:pt x="1609293" y="6096"/>
                  </a:lnTo>
                  <a:close/>
                </a:path>
                <a:path w="1629410" h="177800">
                  <a:moveTo>
                    <a:pt x="1629308" y="177546"/>
                  </a:moveTo>
                  <a:lnTo>
                    <a:pt x="1609293" y="6096"/>
                  </a:lnTo>
                  <a:lnTo>
                    <a:pt x="1602485" y="6096"/>
                  </a:lnTo>
                  <a:lnTo>
                    <a:pt x="1602485" y="7620"/>
                  </a:lnTo>
                  <a:lnTo>
                    <a:pt x="1603247" y="7620"/>
                  </a:lnTo>
                  <a:lnTo>
                    <a:pt x="1603247" y="14478"/>
                  </a:lnTo>
                  <a:lnTo>
                    <a:pt x="1604009" y="14478"/>
                  </a:lnTo>
                  <a:lnTo>
                    <a:pt x="1604009" y="20574"/>
                  </a:lnTo>
                  <a:lnTo>
                    <a:pt x="1604771" y="20574"/>
                  </a:lnTo>
                  <a:lnTo>
                    <a:pt x="1604771" y="27432"/>
                  </a:lnTo>
                  <a:lnTo>
                    <a:pt x="1605533" y="27432"/>
                  </a:lnTo>
                  <a:lnTo>
                    <a:pt x="1605533" y="33528"/>
                  </a:lnTo>
                  <a:lnTo>
                    <a:pt x="1606295" y="33528"/>
                  </a:lnTo>
                  <a:lnTo>
                    <a:pt x="1606295" y="40386"/>
                  </a:lnTo>
                  <a:lnTo>
                    <a:pt x="1607058" y="40386"/>
                  </a:lnTo>
                  <a:lnTo>
                    <a:pt x="1607058" y="46482"/>
                  </a:lnTo>
                  <a:lnTo>
                    <a:pt x="1607820" y="46482"/>
                  </a:lnTo>
                  <a:lnTo>
                    <a:pt x="1607820" y="53340"/>
                  </a:lnTo>
                  <a:lnTo>
                    <a:pt x="1608582" y="53340"/>
                  </a:lnTo>
                  <a:lnTo>
                    <a:pt x="1608582" y="60198"/>
                  </a:lnTo>
                  <a:lnTo>
                    <a:pt x="1609344" y="60198"/>
                  </a:lnTo>
                  <a:lnTo>
                    <a:pt x="1609344" y="66294"/>
                  </a:lnTo>
                  <a:lnTo>
                    <a:pt x="1610106" y="66294"/>
                  </a:lnTo>
                  <a:lnTo>
                    <a:pt x="1610106" y="73151"/>
                  </a:lnTo>
                  <a:lnTo>
                    <a:pt x="1610868" y="73151"/>
                  </a:lnTo>
                  <a:lnTo>
                    <a:pt x="1610868" y="79248"/>
                  </a:lnTo>
                  <a:lnTo>
                    <a:pt x="1611629" y="79248"/>
                  </a:lnTo>
                  <a:lnTo>
                    <a:pt x="1611629" y="86106"/>
                  </a:lnTo>
                  <a:lnTo>
                    <a:pt x="1612391" y="86106"/>
                  </a:lnTo>
                  <a:lnTo>
                    <a:pt x="1612391" y="92201"/>
                  </a:lnTo>
                  <a:lnTo>
                    <a:pt x="1613153" y="92201"/>
                  </a:lnTo>
                  <a:lnTo>
                    <a:pt x="1613153" y="99060"/>
                  </a:lnTo>
                  <a:lnTo>
                    <a:pt x="1613915" y="99060"/>
                  </a:lnTo>
                  <a:lnTo>
                    <a:pt x="1613915" y="105156"/>
                  </a:lnTo>
                  <a:lnTo>
                    <a:pt x="1614677" y="105156"/>
                  </a:lnTo>
                  <a:lnTo>
                    <a:pt x="1614677" y="112013"/>
                  </a:lnTo>
                  <a:lnTo>
                    <a:pt x="1615439" y="112013"/>
                  </a:lnTo>
                  <a:lnTo>
                    <a:pt x="1615439" y="118872"/>
                  </a:lnTo>
                  <a:lnTo>
                    <a:pt x="1616202" y="118872"/>
                  </a:lnTo>
                  <a:lnTo>
                    <a:pt x="1616202" y="124968"/>
                  </a:lnTo>
                  <a:lnTo>
                    <a:pt x="1616964" y="124968"/>
                  </a:lnTo>
                  <a:lnTo>
                    <a:pt x="1616964" y="131825"/>
                  </a:lnTo>
                  <a:lnTo>
                    <a:pt x="1617726" y="131825"/>
                  </a:lnTo>
                  <a:lnTo>
                    <a:pt x="1617726" y="137922"/>
                  </a:lnTo>
                  <a:lnTo>
                    <a:pt x="1618488" y="137922"/>
                  </a:lnTo>
                  <a:lnTo>
                    <a:pt x="1618488" y="144780"/>
                  </a:lnTo>
                  <a:lnTo>
                    <a:pt x="1619250" y="144780"/>
                  </a:lnTo>
                  <a:lnTo>
                    <a:pt x="1619250" y="150875"/>
                  </a:lnTo>
                  <a:lnTo>
                    <a:pt x="1620012" y="150875"/>
                  </a:lnTo>
                  <a:lnTo>
                    <a:pt x="1620012" y="157734"/>
                  </a:lnTo>
                  <a:lnTo>
                    <a:pt x="1620773" y="157734"/>
                  </a:lnTo>
                  <a:lnTo>
                    <a:pt x="1620773" y="163830"/>
                  </a:lnTo>
                  <a:lnTo>
                    <a:pt x="1621535" y="163830"/>
                  </a:lnTo>
                  <a:lnTo>
                    <a:pt x="1621535" y="170687"/>
                  </a:lnTo>
                  <a:lnTo>
                    <a:pt x="1622297" y="170687"/>
                  </a:lnTo>
                  <a:lnTo>
                    <a:pt x="1622297" y="177546"/>
                  </a:lnTo>
                  <a:lnTo>
                    <a:pt x="1629308" y="1775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85800" y="5181599"/>
              <a:ext cx="1616710" cy="171450"/>
            </a:xfrm>
            <a:custGeom>
              <a:avLst/>
              <a:gdLst/>
              <a:ahLst/>
              <a:cxnLst/>
              <a:rect l="l" t="t" r="r" b="b"/>
              <a:pathLst>
                <a:path w="1616710" h="171450">
                  <a:moveTo>
                    <a:pt x="1616392" y="171450"/>
                  </a:moveTo>
                  <a:lnTo>
                    <a:pt x="1596389" y="0"/>
                  </a:lnTo>
                  <a:lnTo>
                    <a:pt x="0" y="0"/>
                  </a:lnTo>
                  <a:lnTo>
                    <a:pt x="0" y="171450"/>
                  </a:lnTo>
                  <a:lnTo>
                    <a:pt x="1616392" y="17145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79704" y="5175503"/>
              <a:ext cx="8771890" cy="1156970"/>
            </a:xfrm>
            <a:custGeom>
              <a:avLst/>
              <a:gdLst/>
              <a:ahLst/>
              <a:cxnLst/>
              <a:rect l="l" t="t" r="r" b="b"/>
              <a:pathLst>
                <a:path w="8771890" h="1156970">
                  <a:moveTo>
                    <a:pt x="1629308" y="177546"/>
                  </a:moveTo>
                  <a:lnTo>
                    <a:pt x="1608582" y="0"/>
                  </a:lnTo>
                  <a:lnTo>
                    <a:pt x="0" y="0"/>
                  </a:lnTo>
                  <a:lnTo>
                    <a:pt x="0" y="177546"/>
                  </a:lnTo>
                  <a:lnTo>
                    <a:pt x="6096" y="177546"/>
                  </a:lnTo>
                  <a:lnTo>
                    <a:pt x="12954" y="177546"/>
                  </a:lnTo>
                  <a:lnTo>
                    <a:pt x="12954" y="12954"/>
                  </a:lnTo>
                  <a:lnTo>
                    <a:pt x="1596390" y="12954"/>
                  </a:lnTo>
                  <a:lnTo>
                    <a:pt x="1597101" y="12954"/>
                  </a:lnTo>
                  <a:lnTo>
                    <a:pt x="1602486" y="59118"/>
                  </a:lnTo>
                  <a:lnTo>
                    <a:pt x="1616303" y="177546"/>
                  </a:lnTo>
                  <a:lnTo>
                    <a:pt x="1629308" y="177546"/>
                  </a:lnTo>
                  <a:close/>
                </a:path>
                <a:path w="8771890" h="1156970">
                  <a:moveTo>
                    <a:pt x="1677924" y="177546"/>
                  </a:moveTo>
                  <a:lnTo>
                    <a:pt x="1671828" y="177546"/>
                  </a:lnTo>
                  <a:lnTo>
                    <a:pt x="1671828" y="1156716"/>
                  </a:lnTo>
                  <a:lnTo>
                    <a:pt x="1677924" y="1156716"/>
                  </a:lnTo>
                  <a:lnTo>
                    <a:pt x="1677924" y="177546"/>
                  </a:lnTo>
                  <a:close/>
                </a:path>
                <a:path w="8771890" h="1156970">
                  <a:moveTo>
                    <a:pt x="8771382" y="177546"/>
                  </a:moveTo>
                  <a:lnTo>
                    <a:pt x="8764524" y="177546"/>
                  </a:lnTo>
                  <a:lnTo>
                    <a:pt x="8764524" y="1156716"/>
                  </a:lnTo>
                  <a:lnTo>
                    <a:pt x="8771382" y="1156716"/>
                  </a:lnTo>
                  <a:lnTo>
                    <a:pt x="8771382" y="1775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357627" y="5353049"/>
              <a:ext cx="7086600" cy="979169"/>
            </a:xfrm>
            <a:custGeom>
              <a:avLst/>
              <a:gdLst/>
              <a:ahLst/>
              <a:cxnLst/>
              <a:rect l="l" t="t" r="r" b="b"/>
              <a:pathLst>
                <a:path w="7086600" h="979170">
                  <a:moveTo>
                    <a:pt x="7086600" y="979170"/>
                  </a:moveTo>
                  <a:lnTo>
                    <a:pt x="70866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7086600" y="97917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351532" y="5353049"/>
              <a:ext cx="7099934" cy="979169"/>
            </a:xfrm>
            <a:custGeom>
              <a:avLst/>
              <a:gdLst/>
              <a:ahLst/>
              <a:cxnLst/>
              <a:rect l="l" t="t" r="r" b="b"/>
              <a:pathLst>
                <a:path w="7099934" h="979170">
                  <a:moveTo>
                    <a:pt x="12941" y="0"/>
                  </a:moveTo>
                  <a:lnTo>
                    <a:pt x="0" y="0"/>
                  </a:lnTo>
                  <a:lnTo>
                    <a:pt x="0" y="979170"/>
                  </a:lnTo>
                  <a:lnTo>
                    <a:pt x="12941" y="979170"/>
                  </a:lnTo>
                  <a:lnTo>
                    <a:pt x="12941" y="0"/>
                  </a:lnTo>
                  <a:close/>
                </a:path>
                <a:path w="7099934" h="979170">
                  <a:moveTo>
                    <a:pt x="7099554" y="0"/>
                  </a:moveTo>
                  <a:lnTo>
                    <a:pt x="7086600" y="0"/>
                  </a:lnTo>
                  <a:lnTo>
                    <a:pt x="7086600" y="979170"/>
                  </a:lnTo>
                  <a:lnTo>
                    <a:pt x="7099554" y="979170"/>
                  </a:lnTo>
                  <a:lnTo>
                    <a:pt x="70995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302764" y="5357948"/>
              <a:ext cx="59690" cy="973455"/>
            </a:xfrm>
            <a:custGeom>
              <a:avLst/>
              <a:gdLst/>
              <a:ahLst/>
              <a:cxnLst/>
              <a:rect l="l" t="t" r="r" b="b"/>
              <a:pathLst>
                <a:path w="59689" h="973454">
                  <a:moveTo>
                    <a:pt x="139" y="1197"/>
                  </a:moveTo>
                  <a:lnTo>
                    <a:pt x="0" y="0"/>
                  </a:lnTo>
                  <a:lnTo>
                    <a:pt x="0" y="1197"/>
                  </a:lnTo>
                  <a:lnTo>
                    <a:pt x="139" y="1197"/>
                  </a:lnTo>
                  <a:close/>
                </a:path>
                <a:path w="59689" h="973454">
                  <a:moveTo>
                    <a:pt x="939" y="8055"/>
                  </a:moveTo>
                  <a:lnTo>
                    <a:pt x="762" y="6531"/>
                  </a:lnTo>
                  <a:lnTo>
                    <a:pt x="762" y="8055"/>
                  </a:lnTo>
                  <a:lnTo>
                    <a:pt x="939" y="8055"/>
                  </a:lnTo>
                  <a:close/>
                </a:path>
                <a:path w="59689" h="973454">
                  <a:moveTo>
                    <a:pt x="1650" y="14151"/>
                  </a:moveTo>
                  <a:lnTo>
                    <a:pt x="1524" y="13062"/>
                  </a:lnTo>
                  <a:lnTo>
                    <a:pt x="1524" y="14151"/>
                  </a:lnTo>
                  <a:close/>
                </a:path>
                <a:path w="59689" h="973454">
                  <a:moveTo>
                    <a:pt x="2451" y="21009"/>
                  </a:moveTo>
                  <a:lnTo>
                    <a:pt x="2286" y="19594"/>
                  </a:lnTo>
                  <a:lnTo>
                    <a:pt x="2286" y="21009"/>
                  </a:lnTo>
                  <a:lnTo>
                    <a:pt x="2451" y="21009"/>
                  </a:lnTo>
                  <a:close/>
                </a:path>
                <a:path w="59689" h="973454">
                  <a:moveTo>
                    <a:pt x="3162" y="27105"/>
                  </a:moveTo>
                  <a:lnTo>
                    <a:pt x="3048" y="26125"/>
                  </a:lnTo>
                  <a:lnTo>
                    <a:pt x="3048" y="27105"/>
                  </a:lnTo>
                  <a:close/>
                </a:path>
                <a:path w="59689" h="973454">
                  <a:moveTo>
                    <a:pt x="3962" y="33963"/>
                  </a:moveTo>
                  <a:lnTo>
                    <a:pt x="3810" y="32657"/>
                  </a:lnTo>
                  <a:lnTo>
                    <a:pt x="3810" y="33963"/>
                  </a:lnTo>
                  <a:lnTo>
                    <a:pt x="3962" y="33963"/>
                  </a:lnTo>
                  <a:close/>
                </a:path>
                <a:path w="59689" h="973454">
                  <a:moveTo>
                    <a:pt x="4673" y="40059"/>
                  </a:moveTo>
                  <a:lnTo>
                    <a:pt x="4572" y="39188"/>
                  </a:lnTo>
                  <a:lnTo>
                    <a:pt x="4572" y="40059"/>
                  </a:lnTo>
                  <a:close/>
                </a:path>
                <a:path w="59689" h="973454">
                  <a:moveTo>
                    <a:pt x="5473" y="46917"/>
                  </a:moveTo>
                  <a:lnTo>
                    <a:pt x="5334" y="45720"/>
                  </a:lnTo>
                  <a:lnTo>
                    <a:pt x="5334" y="46917"/>
                  </a:lnTo>
                  <a:lnTo>
                    <a:pt x="5473" y="46917"/>
                  </a:lnTo>
                  <a:close/>
                </a:path>
                <a:path w="59689" h="973454">
                  <a:moveTo>
                    <a:pt x="6273" y="53775"/>
                  </a:moveTo>
                  <a:lnTo>
                    <a:pt x="6096" y="52251"/>
                  </a:lnTo>
                  <a:lnTo>
                    <a:pt x="6096" y="53775"/>
                  </a:lnTo>
                  <a:lnTo>
                    <a:pt x="6273" y="53775"/>
                  </a:lnTo>
                  <a:close/>
                </a:path>
                <a:path w="59689" h="973454">
                  <a:moveTo>
                    <a:pt x="6985" y="59871"/>
                  </a:moveTo>
                  <a:lnTo>
                    <a:pt x="6858" y="58782"/>
                  </a:lnTo>
                  <a:lnTo>
                    <a:pt x="6858" y="59871"/>
                  </a:lnTo>
                  <a:close/>
                </a:path>
                <a:path w="59689" h="973454">
                  <a:moveTo>
                    <a:pt x="7785" y="66729"/>
                  </a:moveTo>
                  <a:lnTo>
                    <a:pt x="7619" y="65314"/>
                  </a:lnTo>
                  <a:lnTo>
                    <a:pt x="7619" y="66729"/>
                  </a:lnTo>
                  <a:lnTo>
                    <a:pt x="7785" y="66729"/>
                  </a:lnTo>
                  <a:close/>
                </a:path>
                <a:path w="59689" h="973454">
                  <a:moveTo>
                    <a:pt x="8496" y="72825"/>
                  </a:moveTo>
                  <a:lnTo>
                    <a:pt x="8381" y="71845"/>
                  </a:lnTo>
                  <a:lnTo>
                    <a:pt x="8381" y="72825"/>
                  </a:lnTo>
                  <a:close/>
                </a:path>
                <a:path w="59689" h="973454">
                  <a:moveTo>
                    <a:pt x="9296" y="79683"/>
                  </a:moveTo>
                  <a:lnTo>
                    <a:pt x="9143" y="78377"/>
                  </a:lnTo>
                  <a:lnTo>
                    <a:pt x="9143" y="79683"/>
                  </a:lnTo>
                  <a:lnTo>
                    <a:pt x="9296" y="79683"/>
                  </a:lnTo>
                  <a:close/>
                </a:path>
                <a:path w="59689" h="973454">
                  <a:moveTo>
                    <a:pt x="10007" y="85779"/>
                  </a:moveTo>
                  <a:lnTo>
                    <a:pt x="9906" y="84908"/>
                  </a:lnTo>
                  <a:lnTo>
                    <a:pt x="9906" y="85779"/>
                  </a:lnTo>
                  <a:close/>
                </a:path>
                <a:path w="59689" h="973454">
                  <a:moveTo>
                    <a:pt x="10807" y="92637"/>
                  </a:moveTo>
                  <a:lnTo>
                    <a:pt x="10668" y="91439"/>
                  </a:lnTo>
                  <a:lnTo>
                    <a:pt x="10668" y="92637"/>
                  </a:lnTo>
                  <a:lnTo>
                    <a:pt x="10807" y="92637"/>
                  </a:lnTo>
                  <a:close/>
                </a:path>
                <a:path w="59689" h="973454">
                  <a:moveTo>
                    <a:pt x="11518" y="98733"/>
                  </a:moveTo>
                  <a:lnTo>
                    <a:pt x="11430" y="97971"/>
                  </a:lnTo>
                  <a:lnTo>
                    <a:pt x="11430" y="98733"/>
                  </a:lnTo>
                  <a:close/>
                </a:path>
                <a:path w="59689" h="973454">
                  <a:moveTo>
                    <a:pt x="12318" y="105591"/>
                  </a:moveTo>
                  <a:lnTo>
                    <a:pt x="12192" y="104502"/>
                  </a:lnTo>
                  <a:lnTo>
                    <a:pt x="12192" y="105591"/>
                  </a:lnTo>
                  <a:close/>
                </a:path>
                <a:path w="59689" h="973454">
                  <a:moveTo>
                    <a:pt x="13119" y="112449"/>
                  </a:moveTo>
                  <a:lnTo>
                    <a:pt x="12954" y="111034"/>
                  </a:lnTo>
                  <a:lnTo>
                    <a:pt x="12954" y="112449"/>
                  </a:lnTo>
                  <a:lnTo>
                    <a:pt x="13119" y="112449"/>
                  </a:lnTo>
                  <a:close/>
                </a:path>
                <a:path w="59689" h="973454">
                  <a:moveTo>
                    <a:pt x="13830" y="118545"/>
                  </a:moveTo>
                  <a:lnTo>
                    <a:pt x="13716" y="117565"/>
                  </a:lnTo>
                  <a:lnTo>
                    <a:pt x="13716" y="118545"/>
                  </a:lnTo>
                  <a:close/>
                </a:path>
                <a:path w="59689" h="973454">
                  <a:moveTo>
                    <a:pt x="14630" y="125403"/>
                  </a:moveTo>
                  <a:lnTo>
                    <a:pt x="14478" y="124097"/>
                  </a:lnTo>
                  <a:lnTo>
                    <a:pt x="14478" y="125403"/>
                  </a:lnTo>
                  <a:lnTo>
                    <a:pt x="14630" y="125403"/>
                  </a:lnTo>
                  <a:close/>
                </a:path>
                <a:path w="59689" h="973454">
                  <a:moveTo>
                    <a:pt x="15341" y="131499"/>
                  </a:moveTo>
                  <a:lnTo>
                    <a:pt x="15240" y="130628"/>
                  </a:lnTo>
                  <a:lnTo>
                    <a:pt x="15240" y="131499"/>
                  </a:lnTo>
                  <a:close/>
                </a:path>
                <a:path w="59689" h="973454">
                  <a:moveTo>
                    <a:pt x="16141" y="138357"/>
                  </a:moveTo>
                  <a:lnTo>
                    <a:pt x="16002" y="137160"/>
                  </a:lnTo>
                  <a:lnTo>
                    <a:pt x="16002" y="138357"/>
                  </a:lnTo>
                  <a:lnTo>
                    <a:pt x="16141" y="138357"/>
                  </a:lnTo>
                  <a:close/>
                </a:path>
                <a:path w="59689" h="973454">
                  <a:moveTo>
                    <a:pt x="16852" y="144453"/>
                  </a:moveTo>
                  <a:lnTo>
                    <a:pt x="16763" y="143691"/>
                  </a:lnTo>
                  <a:lnTo>
                    <a:pt x="16763" y="144453"/>
                  </a:lnTo>
                  <a:close/>
                </a:path>
                <a:path w="59689" h="973454">
                  <a:moveTo>
                    <a:pt x="17653" y="151311"/>
                  </a:moveTo>
                  <a:lnTo>
                    <a:pt x="17525" y="150222"/>
                  </a:lnTo>
                  <a:lnTo>
                    <a:pt x="17525" y="151311"/>
                  </a:lnTo>
                  <a:lnTo>
                    <a:pt x="17653" y="151311"/>
                  </a:lnTo>
                  <a:close/>
                </a:path>
                <a:path w="59689" h="973454">
                  <a:moveTo>
                    <a:pt x="18364" y="157407"/>
                  </a:moveTo>
                  <a:lnTo>
                    <a:pt x="18287" y="156754"/>
                  </a:lnTo>
                  <a:lnTo>
                    <a:pt x="18287" y="157407"/>
                  </a:lnTo>
                  <a:close/>
                </a:path>
                <a:path w="59689" h="973454">
                  <a:moveTo>
                    <a:pt x="19164" y="164265"/>
                  </a:moveTo>
                  <a:lnTo>
                    <a:pt x="19050" y="163285"/>
                  </a:lnTo>
                  <a:lnTo>
                    <a:pt x="19050" y="164265"/>
                  </a:lnTo>
                  <a:close/>
                </a:path>
                <a:path w="59689" h="973454">
                  <a:moveTo>
                    <a:pt x="19964" y="171123"/>
                  </a:moveTo>
                  <a:lnTo>
                    <a:pt x="19812" y="169817"/>
                  </a:lnTo>
                  <a:lnTo>
                    <a:pt x="19812" y="171123"/>
                  </a:lnTo>
                  <a:lnTo>
                    <a:pt x="19964" y="171123"/>
                  </a:lnTo>
                  <a:close/>
                </a:path>
                <a:path w="59689" h="973454">
                  <a:moveTo>
                    <a:pt x="20675" y="177219"/>
                  </a:moveTo>
                  <a:lnTo>
                    <a:pt x="20574" y="176348"/>
                  </a:lnTo>
                  <a:lnTo>
                    <a:pt x="20574" y="177219"/>
                  </a:lnTo>
                  <a:close/>
                </a:path>
                <a:path w="59689" h="973454">
                  <a:moveTo>
                    <a:pt x="21475" y="184077"/>
                  </a:moveTo>
                  <a:lnTo>
                    <a:pt x="21336" y="182880"/>
                  </a:lnTo>
                  <a:lnTo>
                    <a:pt x="21336" y="184077"/>
                  </a:lnTo>
                  <a:lnTo>
                    <a:pt x="21475" y="184077"/>
                  </a:lnTo>
                  <a:close/>
                </a:path>
                <a:path w="59689" h="973454">
                  <a:moveTo>
                    <a:pt x="22186" y="190173"/>
                  </a:moveTo>
                  <a:lnTo>
                    <a:pt x="22098" y="189411"/>
                  </a:lnTo>
                  <a:lnTo>
                    <a:pt x="22098" y="190173"/>
                  </a:lnTo>
                  <a:close/>
                </a:path>
                <a:path w="59689" h="973454">
                  <a:moveTo>
                    <a:pt x="22987" y="197031"/>
                  </a:moveTo>
                  <a:lnTo>
                    <a:pt x="22860" y="195942"/>
                  </a:lnTo>
                  <a:lnTo>
                    <a:pt x="22860" y="197031"/>
                  </a:lnTo>
                  <a:close/>
                </a:path>
                <a:path w="59689" h="973454">
                  <a:moveTo>
                    <a:pt x="23698" y="203127"/>
                  </a:moveTo>
                  <a:lnTo>
                    <a:pt x="23622" y="202474"/>
                  </a:lnTo>
                  <a:lnTo>
                    <a:pt x="23622" y="203127"/>
                  </a:lnTo>
                  <a:close/>
                </a:path>
                <a:path w="59689" h="973454">
                  <a:moveTo>
                    <a:pt x="24498" y="209985"/>
                  </a:moveTo>
                  <a:lnTo>
                    <a:pt x="24384" y="209005"/>
                  </a:lnTo>
                  <a:lnTo>
                    <a:pt x="24384" y="209985"/>
                  </a:lnTo>
                  <a:close/>
                </a:path>
                <a:path w="59689" h="973454">
                  <a:moveTo>
                    <a:pt x="25209" y="216081"/>
                  </a:moveTo>
                  <a:lnTo>
                    <a:pt x="25146" y="215537"/>
                  </a:lnTo>
                  <a:lnTo>
                    <a:pt x="25146" y="216081"/>
                  </a:lnTo>
                  <a:close/>
                </a:path>
                <a:path w="59689" h="973454">
                  <a:moveTo>
                    <a:pt x="26009" y="222939"/>
                  </a:moveTo>
                  <a:lnTo>
                    <a:pt x="25908" y="222068"/>
                  </a:lnTo>
                  <a:lnTo>
                    <a:pt x="25908" y="222939"/>
                  </a:lnTo>
                  <a:close/>
                </a:path>
                <a:path w="59689" h="973454">
                  <a:moveTo>
                    <a:pt x="26809" y="229797"/>
                  </a:moveTo>
                  <a:lnTo>
                    <a:pt x="26669" y="228599"/>
                  </a:lnTo>
                  <a:lnTo>
                    <a:pt x="26669" y="229797"/>
                  </a:lnTo>
                  <a:lnTo>
                    <a:pt x="26809" y="229797"/>
                  </a:lnTo>
                  <a:close/>
                </a:path>
                <a:path w="59689" h="973454">
                  <a:moveTo>
                    <a:pt x="27520" y="235893"/>
                  </a:moveTo>
                  <a:lnTo>
                    <a:pt x="27431" y="235131"/>
                  </a:lnTo>
                  <a:lnTo>
                    <a:pt x="27431" y="235893"/>
                  </a:lnTo>
                  <a:close/>
                </a:path>
                <a:path w="59689" h="973454">
                  <a:moveTo>
                    <a:pt x="28320" y="242751"/>
                  </a:moveTo>
                  <a:lnTo>
                    <a:pt x="28193" y="241662"/>
                  </a:lnTo>
                  <a:lnTo>
                    <a:pt x="28193" y="242751"/>
                  </a:lnTo>
                  <a:close/>
                </a:path>
                <a:path w="59689" h="973454">
                  <a:moveTo>
                    <a:pt x="29032" y="248847"/>
                  </a:moveTo>
                  <a:lnTo>
                    <a:pt x="28956" y="248194"/>
                  </a:lnTo>
                  <a:lnTo>
                    <a:pt x="28956" y="248847"/>
                  </a:lnTo>
                  <a:close/>
                </a:path>
                <a:path w="59689" h="973454">
                  <a:moveTo>
                    <a:pt x="29832" y="255705"/>
                  </a:moveTo>
                  <a:lnTo>
                    <a:pt x="29718" y="254725"/>
                  </a:lnTo>
                  <a:lnTo>
                    <a:pt x="29718" y="255705"/>
                  </a:lnTo>
                  <a:close/>
                </a:path>
                <a:path w="59689" h="973454">
                  <a:moveTo>
                    <a:pt x="30543" y="261801"/>
                  </a:moveTo>
                  <a:lnTo>
                    <a:pt x="30480" y="261257"/>
                  </a:lnTo>
                  <a:lnTo>
                    <a:pt x="30480" y="261801"/>
                  </a:lnTo>
                  <a:close/>
                </a:path>
                <a:path w="59689" h="973454">
                  <a:moveTo>
                    <a:pt x="31343" y="268659"/>
                  </a:moveTo>
                  <a:lnTo>
                    <a:pt x="31242" y="267788"/>
                  </a:lnTo>
                  <a:lnTo>
                    <a:pt x="31242" y="268659"/>
                  </a:lnTo>
                  <a:close/>
                </a:path>
                <a:path w="59689" h="973454">
                  <a:moveTo>
                    <a:pt x="32054" y="274755"/>
                  </a:moveTo>
                  <a:lnTo>
                    <a:pt x="32004" y="274320"/>
                  </a:lnTo>
                  <a:lnTo>
                    <a:pt x="32004" y="274755"/>
                  </a:lnTo>
                  <a:close/>
                </a:path>
                <a:path w="59689" h="973454">
                  <a:moveTo>
                    <a:pt x="32854" y="281613"/>
                  </a:moveTo>
                  <a:lnTo>
                    <a:pt x="32766" y="280851"/>
                  </a:lnTo>
                  <a:lnTo>
                    <a:pt x="32766" y="281613"/>
                  </a:lnTo>
                  <a:close/>
                </a:path>
                <a:path w="59689" h="973454">
                  <a:moveTo>
                    <a:pt x="33655" y="288471"/>
                  </a:moveTo>
                  <a:lnTo>
                    <a:pt x="33528" y="287382"/>
                  </a:lnTo>
                  <a:lnTo>
                    <a:pt x="33528" y="288471"/>
                  </a:lnTo>
                  <a:close/>
                </a:path>
                <a:path w="59689" h="973454">
                  <a:moveTo>
                    <a:pt x="34366" y="294567"/>
                  </a:moveTo>
                  <a:lnTo>
                    <a:pt x="34290" y="293914"/>
                  </a:lnTo>
                  <a:lnTo>
                    <a:pt x="34290" y="294567"/>
                  </a:lnTo>
                  <a:close/>
                </a:path>
                <a:path w="59689" h="973454">
                  <a:moveTo>
                    <a:pt x="35166" y="301425"/>
                  </a:moveTo>
                  <a:lnTo>
                    <a:pt x="35052" y="300445"/>
                  </a:lnTo>
                  <a:lnTo>
                    <a:pt x="35052" y="301425"/>
                  </a:lnTo>
                  <a:close/>
                </a:path>
                <a:path w="59689" h="973454">
                  <a:moveTo>
                    <a:pt x="35877" y="307521"/>
                  </a:moveTo>
                  <a:lnTo>
                    <a:pt x="35813" y="306977"/>
                  </a:lnTo>
                  <a:lnTo>
                    <a:pt x="35813" y="307521"/>
                  </a:lnTo>
                  <a:close/>
                </a:path>
                <a:path w="59689" h="973454">
                  <a:moveTo>
                    <a:pt x="36677" y="314379"/>
                  </a:moveTo>
                  <a:lnTo>
                    <a:pt x="36575" y="313508"/>
                  </a:lnTo>
                  <a:lnTo>
                    <a:pt x="36575" y="314379"/>
                  </a:lnTo>
                  <a:close/>
                </a:path>
                <a:path w="59689" h="973454">
                  <a:moveTo>
                    <a:pt x="37388" y="320475"/>
                  </a:moveTo>
                  <a:lnTo>
                    <a:pt x="37337" y="320039"/>
                  </a:lnTo>
                  <a:lnTo>
                    <a:pt x="37337" y="320475"/>
                  </a:lnTo>
                  <a:close/>
                </a:path>
                <a:path w="59689" h="973454">
                  <a:moveTo>
                    <a:pt x="38188" y="327333"/>
                  </a:moveTo>
                  <a:lnTo>
                    <a:pt x="38100" y="326571"/>
                  </a:lnTo>
                  <a:lnTo>
                    <a:pt x="38100" y="327333"/>
                  </a:lnTo>
                  <a:close/>
                </a:path>
                <a:path w="59689" h="973454">
                  <a:moveTo>
                    <a:pt x="38900" y="333429"/>
                  </a:moveTo>
                  <a:lnTo>
                    <a:pt x="38862" y="333102"/>
                  </a:lnTo>
                  <a:lnTo>
                    <a:pt x="38862" y="333429"/>
                  </a:lnTo>
                  <a:close/>
                </a:path>
                <a:path w="59689" h="973454">
                  <a:moveTo>
                    <a:pt x="39700" y="340287"/>
                  </a:moveTo>
                  <a:lnTo>
                    <a:pt x="39624" y="339634"/>
                  </a:lnTo>
                  <a:lnTo>
                    <a:pt x="39624" y="340287"/>
                  </a:lnTo>
                  <a:close/>
                </a:path>
                <a:path w="59689" h="973454">
                  <a:moveTo>
                    <a:pt x="40500" y="347145"/>
                  </a:moveTo>
                  <a:lnTo>
                    <a:pt x="40386" y="346165"/>
                  </a:lnTo>
                  <a:lnTo>
                    <a:pt x="40386" y="347145"/>
                  </a:lnTo>
                  <a:close/>
                </a:path>
                <a:path w="59689" h="973454">
                  <a:moveTo>
                    <a:pt x="41211" y="353241"/>
                  </a:moveTo>
                  <a:lnTo>
                    <a:pt x="41148" y="352697"/>
                  </a:lnTo>
                  <a:lnTo>
                    <a:pt x="41148" y="353241"/>
                  </a:lnTo>
                  <a:close/>
                </a:path>
                <a:path w="59689" h="973454">
                  <a:moveTo>
                    <a:pt x="42011" y="360099"/>
                  </a:moveTo>
                  <a:lnTo>
                    <a:pt x="41910" y="359228"/>
                  </a:lnTo>
                  <a:lnTo>
                    <a:pt x="41910" y="360099"/>
                  </a:lnTo>
                  <a:close/>
                </a:path>
                <a:path w="59689" h="973454">
                  <a:moveTo>
                    <a:pt x="42722" y="366195"/>
                  </a:moveTo>
                  <a:lnTo>
                    <a:pt x="42672" y="365760"/>
                  </a:lnTo>
                  <a:lnTo>
                    <a:pt x="42672" y="366195"/>
                  </a:lnTo>
                  <a:close/>
                </a:path>
                <a:path w="59689" h="973454">
                  <a:moveTo>
                    <a:pt x="43522" y="373053"/>
                  </a:moveTo>
                  <a:lnTo>
                    <a:pt x="43434" y="372291"/>
                  </a:lnTo>
                  <a:lnTo>
                    <a:pt x="43434" y="373053"/>
                  </a:lnTo>
                  <a:close/>
                </a:path>
                <a:path w="59689" h="973454">
                  <a:moveTo>
                    <a:pt x="44234" y="379149"/>
                  </a:moveTo>
                  <a:lnTo>
                    <a:pt x="44196" y="378822"/>
                  </a:lnTo>
                  <a:lnTo>
                    <a:pt x="44196" y="379149"/>
                  </a:lnTo>
                  <a:close/>
                </a:path>
                <a:path w="59689" h="973454">
                  <a:moveTo>
                    <a:pt x="45034" y="386007"/>
                  </a:moveTo>
                  <a:lnTo>
                    <a:pt x="44958" y="385354"/>
                  </a:lnTo>
                  <a:lnTo>
                    <a:pt x="44958" y="386007"/>
                  </a:lnTo>
                  <a:close/>
                </a:path>
                <a:path w="59689" h="973454">
                  <a:moveTo>
                    <a:pt x="45745" y="392103"/>
                  </a:moveTo>
                  <a:lnTo>
                    <a:pt x="45719" y="391885"/>
                  </a:lnTo>
                  <a:lnTo>
                    <a:pt x="45719" y="392103"/>
                  </a:lnTo>
                  <a:close/>
                </a:path>
                <a:path w="59689" h="973454">
                  <a:moveTo>
                    <a:pt x="46545" y="398961"/>
                  </a:moveTo>
                  <a:lnTo>
                    <a:pt x="46481" y="398417"/>
                  </a:lnTo>
                  <a:lnTo>
                    <a:pt x="46481" y="398961"/>
                  </a:lnTo>
                  <a:close/>
                </a:path>
                <a:path w="59689" h="973454">
                  <a:moveTo>
                    <a:pt x="47345" y="405819"/>
                  </a:moveTo>
                  <a:lnTo>
                    <a:pt x="47243" y="404948"/>
                  </a:lnTo>
                  <a:lnTo>
                    <a:pt x="47243" y="405819"/>
                  </a:lnTo>
                  <a:close/>
                </a:path>
                <a:path w="59689" h="973454">
                  <a:moveTo>
                    <a:pt x="48056" y="411915"/>
                  </a:moveTo>
                  <a:lnTo>
                    <a:pt x="48006" y="411479"/>
                  </a:lnTo>
                  <a:lnTo>
                    <a:pt x="48006" y="411915"/>
                  </a:lnTo>
                  <a:close/>
                </a:path>
                <a:path w="59689" h="973454">
                  <a:moveTo>
                    <a:pt x="48856" y="418773"/>
                  </a:moveTo>
                  <a:lnTo>
                    <a:pt x="48768" y="418011"/>
                  </a:lnTo>
                  <a:lnTo>
                    <a:pt x="48768" y="418773"/>
                  </a:lnTo>
                  <a:close/>
                </a:path>
                <a:path w="59689" h="973454">
                  <a:moveTo>
                    <a:pt x="49568" y="424869"/>
                  </a:moveTo>
                  <a:lnTo>
                    <a:pt x="49530" y="424542"/>
                  </a:lnTo>
                  <a:lnTo>
                    <a:pt x="49530" y="424869"/>
                  </a:lnTo>
                  <a:close/>
                </a:path>
                <a:path w="59689" h="973454">
                  <a:moveTo>
                    <a:pt x="50368" y="431727"/>
                  </a:moveTo>
                  <a:lnTo>
                    <a:pt x="50292" y="431074"/>
                  </a:lnTo>
                  <a:lnTo>
                    <a:pt x="50292" y="431727"/>
                  </a:lnTo>
                  <a:close/>
                </a:path>
                <a:path w="59689" h="973454">
                  <a:moveTo>
                    <a:pt x="51079" y="437823"/>
                  </a:moveTo>
                  <a:lnTo>
                    <a:pt x="51054" y="437605"/>
                  </a:lnTo>
                  <a:lnTo>
                    <a:pt x="51054" y="437823"/>
                  </a:lnTo>
                  <a:close/>
                </a:path>
                <a:path w="59689" h="973454">
                  <a:moveTo>
                    <a:pt x="51879" y="444681"/>
                  </a:moveTo>
                  <a:lnTo>
                    <a:pt x="51816" y="444137"/>
                  </a:lnTo>
                  <a:lnTo>
                    <a:pt x="51816" y="444681"/>
                  </a:lnTo>
                  <a:close/>
                </a:path>
                <a:path w="59689" h="973454">
                  <a:moveTo>
                    <a:pt x="52590" y="450777"/>
                  </a:moveTo>
                  <a:close/>
                </a:path>
                <a:path w="59689" h="973454">
                  <a:moveTo>
                    <a:pt x="53390" y="457635"/>
                  </a:moveTo>
                  <a:lnTo>
                    <a:pt x="53340" y="457200"/>
                  </a:lnTo>
                  <a:lnTo>
                    <a:pt x="53340" y="457635"/>
                  </a:lnTo>
                  <a:close/>
                </a:path>
                <a:path w="59689" h="973454">
                  <a:moveTo>
                    <a:pt x="54190" y="464493"/>
                  </a:moveTo>
                  <a:lnTo>
                    <a:pt x="54102" y="463731"/>
                  </a:lnTo>
                  <a:lnTo>
                    <a:pt x="54102" y="464493"/>
                  </a:lnTo>
                  <a:close/>
                </a:path>
                <a:path w="59689" h="973454">
                  <a:moveTo>
                    <a:pt x="54902" y="470589"/>
                  </a:moveTo>
                  <a:lnTo>
                    <a:pt x="54863" y="470262"/>
                  </a:lnTo>
                  <a:lnTo>
                    <a:pt x="54863" y="470589"/>
                  </a:lnTo>
                  <a:close/>
                </a:path>
                <a:path w="59689" h="973454">
                  <a:moveTo>
                    <a:pt x="55702" y="477447"/>
                  </a:moveTo>
                  <a:lnTo>
                    <a:pt x="55625" y="476794"/>
                  </a:lnTo>
                  <a:lnTo>
                    <a:pt x="55625" y="477447"/>
                  </a:lnTo>
                  <a:close/>
                </a:path>
                <a:path w="59689" h="973454">
                  <a:moveTo>
                    <a:pt x="56413" y="483543"/>
                  </a:moveTo>
                  <a:lnTo>
                    <a:pt x="56387" y="483325"/>
                  </a:lnTo>
                  <a:lnTo>
                    <a:pt x="56387" y="483543"/>
                  </a:lnTo>
                  <a:close/>
                </a:path>
                <a:path w="59689" h="973454">
                  <a:moveTo>
                    <a:pt x="57213" y="490401"/>
                  </a:moveTo>
                  <a:lnTo>
                    <a:pt x="57150" y="489857"/>
                  </a:lnTo>
                  <a:lnTo>
                    <a:pt x="57150" y="490401"/>
                  </a:lnTo>
                  <a:close/>
                </a:path>
                <a:path w="59689" h="973454">
                  <a:moveTo>
                    <a:pt x="57924" y="496497"/>
                  </a:moveTo>
                  <a:close/>
                </a:path>
                <a:path w="59689" h="973454">
                  <a:moveTo>
                    <a:pt x="58724" y="503355"/>
                  </a:moveTo>
                  <a:lnTo>
                    <a:pt x="58674" y="502919"/>
                  </a:lnTo>
                  <a:lnTo>
                    <a:pt x="58674" y="503355"/>
                  </a:lnTo>
                  <a:close/>
                </a:path>
                <a:path w="59689" h="973454">
                  <a:moveTo>
                    <a:pt x="59436" y="509451"/>
                  </a:moveTo>
                  <a:lnTo>
                    <a:pt x="59197" y="507408"/>
                  </a:lnTo>
                  <a:lnTo>
                    <a:pt x="58712" y="515650"/>
                  </a:lnTo>
                  <a:lnTo>
                    <a:pt x="59436" y="509451"/>
                  </a:lnTo>
                  <a:close/>
                </a:path>
                <a:path w="59689" h="973454">
                  <a:moveTo>
                    <a:pt x="40766" y="669471"/>
                  </a:moveTo>
                  <a:lnTo>
                    <a:pt x="40386" y="672519"/>
                  </a:lnTo>
                  <a:lnTo>
                    <a:pt x="39878" y="677091"/>
                  </a:lnTo>
                  <a:lnTo>
                    <a:pt x="40766" y="669471"/>
                  </a:lnTo>
                  <a:close/>
                </a:path>
                <a:path w="59689" h="973454">
                  <a:moveTo>
                    <a:pt x="35432" y="715191"/>
                  </a:moveTo>
                  <a:lnTo>
                    <a:pt x="35052" y="718239"/>
                  </a:lnTo>
                  <a:lnTo>
                    <a:pt x="34544" y="722811"/>
                  </a:lnTo>
                  <a:lnTo>
                    <a:pt x="35432" y="715191"/>
                  </a:lnTo>
                  <a:close/>
                </a:path>
                <a:path w="59689" h="973454">
                  <a:moveTo>
                    <a:pt x="34099" y="726621"/>
                  </a:moveTo>
                  <a:lnTo>
                    <a:pt x="33528" y="731193"/>
                  </a:lnTo>
                  <a:lnTo>
                    <a:pt x="32766" y="738051"/>
                  </a:lnTo>
                  <a:lnTo>
                    <a:pt x="34099" y="726621"/>
                  </a:lnTo>
                  <a:close/>
                </a:path>
                <a:path w="59689" h="973454">
                  <a:moveTo>
                    <a:pt x="30098" y="760911"/>
                  </a:moveTo>
                  <a:lnTo>
                    <a:pt x="29718" y="763959"/>
                  </a:lnTo>
                  <a:lnTo>
                    <a:pt x="29209" y="768531"/>
                  </a:lnTo>
                  <a:lnTo>
                    <a:pt x="30098" y="760911"/>
                  </a:lnTo>
                  <a:close/>
                </a:path>
                <a:path w="59689" h="973454">
                  <a:moveTo>
                    <a:pt x="27431" y="783771"/>
                  </a:moveTo>
                  <a:lnTo>
                    <a:pt x="26669" y="789867"/>
                  </a:lnTo>
                  <a:lnTo>
                    <a:pt x="25654" y="799011"/>
                  </a:lnTo>
                  <a:lnTo>
                    <a:pt x="27431" y="783771"/>
                  </a:lnTo>
                  <a:close/>
                </a:path>
                <a:path w="59689" h="973454">
                  <a:moveTo>
                    <a:pt x="28765" y="772341"/>
                  </a:moveTo>
                  <a:lnTo>
                    <a:pt x="28193" y="776913"/>
                  </a:lnTo>
                  <a:lnTo>
                    <a:pt x="27431" y="783771"/>
                  </a:lnTo>
                  <a:lnTo>
                    <a:pt x="28765" y="772341"/>
                  </a:lnTo>
                  <a:close/>
                </a:path>
                <a:path w="59689" h="973454">
                  <a:moveTo>
                    <a:pt x="24764" y="806631"/>
                  </a:moveTo>
                  <a:lnTo>
                    <a:pt x="24384" y="809679"/>
                  </a:lnTo>
                  <a:lnTo>
                    <a:pt x="23876" y="814251"/>
                  </a:lnTo>
                  <a:lnTo>
                    <a:pt x="24764" y="806631"/>
                  </a:lnTo>
                  <a:close/>
                </a:path>
                <a:path w="59689" h="973454">
                  <a:moveTo>
                    <a:pt x="22097" y="829491"/>
                  </a:moveTo>
                  <a:lnTo>
                    <a:pt x="21336" y="835587"/>
                  </a:lnTo>
                  <a:lnTo>
                    <a:pt x="20574" y="842445"/>
                  </a:lnTo>
                  <a:lnTo>
                    <a:pt x="19812" y="848541"/>
                  </a:lnTo>
                  <a:lnTo>
                    <a:pt x="18541" y="859971"/>
                  </a:lnTo>
                  <a:lnTo>
                    <a:pt x="22097" y="829491"/>
                  </a:lnTo>
                  <a:close/>
                </a:path>
                <a:path w="59689" h="973454">
                  <a:moveTo>
                    <a:pt x="23431" y="818061"/>
                  </a:moveTo>
                  <a:lnTo>
                    <a:pt x="22860" y="822633"/>
                  </a:lnTo>
                  <a:lnTo>
                    <a:pt x="22097" y="829491"/>
                  </a:lnTo>
                  <a:lnTo>
                    <a:pt x="23431" y="818061"/>
                  </a:lnTo>
                  <a:close/>
                </a:path>
                <a:path w="59689" h="973454">
                  <a:moveTo>
                    <a:pt x="11430" y="920931"/>
                  </a:moveTo>
                  <a:lnTo>
                    <a:pt x="10668" y="927027"/>
                  </a:lnTo>
                  <a:lnTo>
                    <a:pt x="9906" y="933885"/>
                  </a:lnTo>
                  <a:lnTo>
                    <a:pt x="9143" y="939981"/>
                  </a:lnTo>
                  <a:lnTo>
                    <a:pt x="8381" y="946839"/>
                  </a:lnTo>
                  <a:lnTo>
                    <a:pt x="7619" y="952935"/>
                  </a:lnTo>
                  <a:lnTo>
                    <a:pt x="6858" y="959793"/>
                  </a:lnTo>
                  <a:lnTo>
                    <a:pt x="6096" y="965889"/>
                  </a:lnTo>
                  <a:lnTo>
                    <a:pt x="5334" y="972747"/>
                  </a:lnTo>
                  <a:lnTo>
                    <a:pt x="5334" y="973182"/>
                  </a:lnTo>
                  <a:lnTo>
                    <a:pt x="11430" y="920931"/>
                  </a:lnTo>
                  <a:close/>
                </a:path>
                <a:path w="59689" h="973454">
                  <a:moveTo>
                    <a:pt x="16763" y="875211"/>
                  </a:moveTo>
                  <a:lnTo>
                    <a:pt x="16002" y="881307"/>
                  </a:lnTo>
                  <a:lnTo>
                    <a:pt x="15240" y="888165"/>
                  </a:lnTo>
                  <a:lnTo>
                    <a:pt x="14478" y="894261"/>
                  </a:lnTo>
                  <a:lnTo>
                    <a:pt x="13716" y="901119"/>
                  </a:lnTo>
                  <a:lnTo>
                    <a:pt x="12954" y="907215"/>
                  </a:lnTo>
                  <a:lnTo>
                    <a:pt x="11430" y="920931"/>
                  </a:lnTo>
                  <a:lnTo>
                    <a:pt x="16763" y="875211"/>
                  </a:lnTo>
                  <a:close/>
                </a:path>
                <a:path w="59689" h="973454">
                  <a:moveTo>
                    <a:pt x="18097" y="863781"/>
                  </a:moveTo>
                  <a:lnTo>
                    <a:pt x="17525" y="868353"/>
                  </a:lnTo>
                  <a:lnTo>
                    <a:pt x="16763" y="875211"/>
                  </a:lnTo>
                  <a:lnTo>
                    <a:pt x="18097" y="863781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79704" y="5353049"/>
              <a:ext cx="1689735" cy="979169"/>
            </a:xfrm>
            <a:custGeom>
              <a:avLst/>
              <a:gdLst/>
              <a:ahLst/>
              <a:cxnLst/>
              <a:rect l="l" t="t" r="r" b="b"/>
              <a:pathLst>
                <a:path w="1689735" h="979170">
                  <a:moveTo>
                    <a:pt x="6095" y="979170"/>
                  </a:moveTo>
                  <a:lnTo>
                    <a:pt x="6095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6095" y="979170"/>
                  </a:lnTo>
                  <a:close/>
                </a:path>
                <a:path w="1689735" h="979170">
                  <a:moveTo>
                    <a:pt x="1689353" y="514350"/>
                  </a:moveTo>
                  <a:lnTo>
                    <a:pt x="1629308" y="0"/>
                  </a:lnTo>
                  <a:lnTo>
                    <a:pt x="1623059" y="0"/>
                  </a:lnTo>
                  <a:lnTo>
                    <a:pt x="1623059" y="6096"/>
                  </a:lnTo>
                  <a:lnTo>
                    <a:pt x="1623821" y="6096"/>
                  </a:lnTo>
                  <a:lnTo>
                    <a:pt x="1623821" y="12953"/>
                  </a:lnTo>
                  <a:lnTo>
                    <a:pt x="1624583" y="12953"/>
                  </a:lnTo>
                  <a:lnTo>
                    <a:pt x="1624583" y="19050"/>
                  </a:lnTo>
                  <a:lnTo>
                    <a:pt x="1625345" y="19050"/>
                  </a:lnTo>
                  <a:lnTo>
                    <a:pt x="1625345" y="25908"/>
                  </a:lnTo>
                  <a:lnTo>
                    <a:pt x="1626108" y="25908"/>
                  </a:lnTo>
                  <a:lnTo>
                    <a:pt x="1626108" y="32003"/>
                  </a:lnTo>
                  <a:lnTo>
                    <a:pt x="1626870" y="32003"/>
                  </a:lnTo>
                  <a:lnTo>
                    <a:pt x="1626870" y="38862"/>
                  </a:lnTo>
                  <a:lnTo>
                    <a:pt x="1627632" y="38862"/>
                  </a:lnTo>
                  <a:lnTo>
                    <a:pt x="1627632" y="44958"/>
                  </a:lnTo>
                  <a:lnTo>
                    <a:pt x="1628394" y="44958"/>
                  </a:lnTo>
                  <a:lnTo>
                    <a:pt x="1628394" y="51815"/>
                  </a:lnTo>
                  <a:lnTo>
                    <a:pt x="1629156" y="51815"/>
                  </a:lnTo>
                  <a:lnTo>
                    <a:pt x="1629156" y="58674"/>
                  </a:lnTo>
                  <a:lnTo>
                    <a:pt x="1629918" y="58674"/>
                  </a:lnTo>
                  <a:lnTo>
                    <a:pt x="1629918" y="64770"/>
                  </a:lnTo>
                  <a:lnTo>
                    <a:pt x="1630679" y="64770"/>
                  </a:lnTo>
                  <a:lnTo>
                    <a:pt x="1630679" y="71627"/>
                  </a:lnTo>
                  <a:lnTo>
                    <a:pt x="1631441" y="71627"/>
                  </a:lnTo>
                  <a:lnTo>
                    <a:pt x="1631441" y="77724"/>
                  </a:lnTo>
                  <a:lnTo>
                    <a:pt x="1632203" y="77724"/>
                  </a:lnTo>
                  <a:lnTo>
                    <a:pt x="1632203" y="84582"/>
                  </a:lnTo>
                  <a:lnTo>
                    <a:pt x="1632965" y="84582"/>
                  </a:lnTo>
                  <a:lnTo>
                    <a:pt x="1632965" y="90677"/>
                  </a:lnTo>
                  <a:lnTo>
                    <a:pt x="1633727" y="90677"/>
                  </a:lnTo>
                  <a:lnTo>
                    <a:pt x="1633727" y="97536"/>
                  </a:lnTo>
                  <a:lnTo>
                    <a:pt x="1634489" y="97536"/>
                  </a:lnTo>
                  <a:lnTo>
                    <a:pt x="1634489" y="103632"/>
                  </a:lnTo>
                  <a:lnTo>
                    <a:pt x="1635252" y="103632"/>
                  </a:lnTo>
                  <a:lnTo>
                    <a:pt x="1635252" y="110489"/>
                  </a:lnTo>
                  <a:lnTo>
                    <a:pt x="1636014" y="110489"/>
                  </a:lnTo>
                  <a:lnTo>
                    <a:pt x="1636014" y="117348"/>
                  </a:lnTo>
                  <a:lnTo>
                    <a:pt x="1636776" y="117348"/>
                  </a:lnTo>
                  <a:lnTo>
                    <a:pt x="1636776" y="123444"/>
                  </a:lnTo>
                  <a:lnTo>
                    <a:pt x="1637538" y="123444"/>
                  </a:lnTo>
                  <a:lnTo>
                    <a:pt x="1637538" y="130301"/>
                  </a:lnTo>
                  <a:lnTo>
                    <a:pt x="1638300" y="130301"/>
                  </a:lnTo>
                  <a:lnTo>
                    <a:pt x="1638300" y="136398"/>
                  </a:lnTo>
                  <a:lnTo>
                    <a:pt x="1639062" y="136398"/>
                  </a:lnTo>
                  <a:lnTo>
                    <a:pt x="1639062" y="143255"/>
                  </a:lnTo>
                  <a:lnTo>
                    <a:pt x="1639823" y="143255"/>
                  </a:lnTo>
                  <a:lnTo>
                    <a:pt x="1639823" y="149351"/>
                  </a:lnTo>
                  <a:lnTo>
                    <a:pt x="1640585" y="149351"/>
                  </a:lnTo>
                  <a:lnTo>
                    <a:pt x="1640585" y="156210"/>
                  </a:lnTo>
                  <a:lnTo>
                    <a:pt x="1641347" y="156210"/>
                  </a:lnTo>
                  <a:lnTo>
                    <a:pt x="1641347" y="162305"/>
                  </a:lnTo>
                  <a:lnTo>
                    <a:pt x="1642109" y="162305"/>
                  </a:lnTo>
                  <a:lnTo>
                    <a:pt x="1642109" y="169163"/>
                  </a:lnTo>
                  <a:lnTo>
                    <a:pt x="1642871" y="169163"/>
                  </a:lnTo>
                  <a:lnTo>
                    <a:pt x="1642871" y="176022"/>
                  </a:lnTo>
                  <a:lnTo>
                    <a:pt x="1643633" y="176022"/>
                  </a:lnTo>
                  <a:lnTo>
                    <a:pt x="1643633" y="182117"/>
                  </a:lnTo>
                  <a:lnTo>
                    <a:pt x="1644395" y="182117"/>
                  </a:lnTo>
                  <a:lnTo>
                    <a:pt x="1644395" y="188975"/>
                  </a:lnTo>
                  <a:lnTo>
                    <a:pt x="1645158" y="188975"/>
                  </a:lnTo>
                  <a:lnTo>
                    <a:pt x="1645158" y="195072"/>
                  </a:lnTo>
                  <a:lnTo>
                    <a:pt x="1645920" y="195072"/>
                  </a:lnTo>
                  <a:lnTo>
                    <a:pt x="1645920" y="201929"/>
                  </a:lnTo>
                  <a:lnTo>
                    <a:pt x="1646682" y="201929"/>
                  </a:lnTo>
                  <a:lnTo>
                    <a:pt x="1646682" y="208025"/>
                  </a:lnTo>
                  <a:lnTo>
                    <a:pt x="1647444" y="208025"/>
                  </a:lnTo>
                  <a:lnTo>
                    <a:pt x="1647444" y="214884"/>
                  </a:lnTo>
                  <a:lnTo>
                    <a:pt x="1648206" y="214884"/>
                  </a:lnTo>
                  <a:lnTo>
                    <a:pt x="1648206" y="220979"/>
                  </a:lnTo>
                  <a:lnTo>
                    <a:pt x="1648968" y="220979"/>
                  </a:lnTo>
                  <a:lnTo>
                    <a:pt x="1648968" y="227837"/>
                  </a:lnTo>
                  <a:lnTo>
                    <a:pt x="1649729" y="227837"/>
                  </a:lnTo>
                  <a:lnTo>
                    <a:pt x="1649729" y="234696"/>
                  </a:lnTo>
                  <a:lnTo>
                    <a:pt x="1650491" y="234696"/>
                  </a:lnTo>
                  <a:lnTo>
                    <a:pt x="1650491" y="240791"/>
                  </a:lnTo>
                  <a:lnTo>
                    <a:pt x="1651253" y="240791"/>
                  </a:lnTo>
                  <a:lnTo>
                    <a:pt x="1651253" y="247650"/>
                  </a:lnTo>
                  <a:lnTo>
                    <a:pt x="1652015" y="247650"/>
                  </a:lnTo>
                  <a:lnTo>
                    <a:pt x="1652015" y="253746"/>
                  </a:lnTo>
                  <a:lnTo>
                    <a:pt x="1652777" y="253746"/>
                  </a:lnTo>
                  <a:lnTo>
                    <a:pt x="1652777" y="260603"/>
                  </a:lnTo>
                  <a:lnTo>
                    <a:pt x="1653539" y="260603"/>
                  </a:lnTo>
                  <a:lnTo>
                    <a:pt x="1653539" y="266700"/>
                  </a:lnTo>
                  <a:lnTo>
                    <a:pt x="1654302" y="266700"/>
                  </a:lnTo>
                  <a:lnTo>
                    <a:pt x="1654302" y="273558"/>
                  </a:lnTo>
                  <a:lnTo>
                    <a:pt x="1655064" y="273558"/>
                  </a:lnTo>
                  <a:lnTo>
                    <a:pt x="1655064" y="279653"/>
                  </a:lnTo>
                  <a:lnTo>
                    <a:pt x="1655826" y="279653"/>
                  </a:lnTo>
                  <a:lnTo>
                    <a:pt x="1655826" y="286512"/>
                  </a:lnTo>
                  <a:lnTo>
                    <a:pt x="1656588" y="286512"/>
                  </a:lnTo>
                  <a:lnTo>
                    <a:pt x="1656588" y="293370"/>
                  </a:lnTo>
                  <a:lnTo>
                    <a:pt x="1657350" y="293370"/>
                  </a:lnTo>
                  <a:lnTo>
                    <a:pt x="1657350" y="299465"/>
                  </a:lnTo>
                  <a:lnTo>
                    <a:pt x="1658112" y="299465"/>
                  </a:lnTo>
                  <a:lnTo>
                    <a:pt x="1658112" y="306324"/>
                  </a:lnTo>
                  <a:lnTo>
                    <a:pt x="1658873" y="306324"/>
                  </a:lnTo>
                  <a:lnTo>
                    <a:pt x="1658873" y="312420"/>
                  </a:lnTo>
                  <a:lnTo>
                    <a:pt x="1659635" y="312420"/>
                  </a:lnTo>
                  <a:lnTo>
                    <a:pt x="1659635" y="319277"/>
                  </a:lnTo>
                  <a:lnTo>
                    <a:pt x="1660397" y="319277"/>
                  </a:lnTo>
                  <a:lnTo>
                    <a:pt x="1660397" y="325374"/>
                  </a:lnTo>
                  <a:lnTo>
                    <a:pt x="1661159" y="325374"/>
                  </a:lnTo>
                  <a:lnTo>
                    <a:pt x="1661159" y="332232"/>
                  </a:lnTo>
                  <a:lnTo>
                    <a:pt x="1661921" y="332232"/>
                  </a:lnTo>
                  <a:lnTo>
                    <a:pt x="1661921" y="338327"/>
                  </a:lnTo>
                  <a:lnTo>
                    <a:pt x="1662683" y="338327"/>
                  </a:lnTo>
                  <a:lnTo>
                    <a:pt x="1662683" y="345186"/>
                  </a:lnTo>
                  <a:lnTo>
                    <a:pt x="1663445" y="345186"/>
                  </a:lnTo>
                  <a:lnTo>
                    <a:pt x="1663445" y="352044"/>
                  </a:lnTo>
                  <a:lnTo>
                    <a:pt x="1664208" y="352044"/>
                  </a:lnTo>
                  <a:lnTo>
                    <a:pt x="1664208" y="358139"/>
                  </a:lnTo>
                  <a:lnTo>
                    <a:pt x="1664970" y="358139"/>
                  </a:lnTo>
                  <a:lnTo>
                    <a:pt x="1664970" y="364998"/>
                  </a:lnTo>
                  <a:lnTo>
                    <a:pt x="1665732" y="364998"/>
                  </a:lnTo>
                  <a:lnTo>
                    <a:pt x="1665732" y="371094"/>
                  </a:lnTo>
                  <a:lnTo>
                    <a:pt x="1666494" y="371094"/>
                  </a:lnTo>
                  <a:lnTo>
                    <a:pt x="1666494" y="377951"/>
                  </a:lnTo>
                  <a:lnTo>
                    <a:pt x="1667256" y="377951"/>
                  </a:lnTo>
                  <a:lnTo>
                    <a:pt x="1667256" y="384048"/>
                  </a:lnTo>
                  <a:lnTo>
                    <a:pt x="1668018" y="384048"/>
                  </a:lnTo>
                  <a:lnTo>
                    <a:pt x="1668018" y="390905"/>
                  </a:lnTo>
                  <a:lnTo>
                    <a:pt x="1668779" y="390905"/>
                  </a:lnTo>
                  <a:lnTo>
                    <a:pt x="1668779" y="397001"/>
                  </a:lnTo>
                  <a:lnTo>
                    <a:pt x="1669541" y="397001"/>
                  </a:lnTo>
                  <a:lnTo>
                    <a:pt x="1669541" y="403860"/>
                  </a:lnTo>
                  <a:lnTo>
                    <a:pt x="1670303" y="403860"/>
                  </a:lnTo>
                  <a:lnTo>
                    <a:pt x="1670303" y="410717"/>
                  </a:lnTo>
                  <a:lnTo>
                    <a:pt x="1671065" y="410717"/>
                  </a:lnTo>
                  <a:lnTo>
                    <a:pt x="1671065" y="416813"/>
                  </a:lnTo>
                  <a:lnTo>
                    <a:pt x="1671827" y="416813"/>
                  </a:lnTo>
                  <a:lnTo>
                    <a:pt x="1671827" y="423672"/>
                  </a:lnTo>
                  <a:lnTo>
                    <a:pt x="1672589" y="423672"/>
                  </a:lnTo>
                  <a:lnTo>
                    <a:pt x="1672589" y="429767"/>
                  </a:lnTo>
                  <a:lnTo>
                    <a:pt x="1673352" y="429767"/>
                  </a:lnTo>
                  <a:lnTo>
                    <a:pt x="1673352" y="436625"/>
                  </a:lnTo>
                  <a:lnTo>
                    <a:pt x="1674114" y="436625"/>
                  </a:lnTo>
                  <a:lnTo>
                    <a:pt x="1674114" y="442722"/>
                  </a:lnTo>
                  <a:lnTo>
                    <a:pt x="1674876" y="442722"/>
                  </a:lnTo>
                  <a:lnTo>
                    <a:pt x="1674876" y="449579"/>
                  </a:lnTo>
                  <a:lnTo>
                    <a:pt x="1675638" y="449579"/>
                  </a:lnTo>
                  <a:lnTo>
                    <a:pt x="1675638" y="455675"/>
                  </a:lnTo>
                  <a:lnTo>
                    <a:pt x="1676400" y="455675"/>
                  </a:lnTo>
                  <a:lnTo>
                    <a:pt x="1676400" y="462534"/>
                  </a:lnTo>
                  <a:lnTo>
                    <a:pt x="1677162" y="462534"/>
                  </a:lnTo>
                  <a:lnTo>
                    <a:pt x="1677162" y="469391"/>
                  </a:lnTo>
                  <a:lnTo>
                    <a:pt x="1677923" y="469391"/>
                  </a:lnTo>
                  <a:lnTo>
                    <a:pt x="1677923" y="475488"/>
                  </a:lnTo>
                  <a:lnTo>
                    <a:pt x="1678685" y="475488"/>
                  </a:lnTo>
                  <a:lnTo>
                    <a:pt x="1678685" y="482346"/>
                  </a:lnTo>
                  <a:lnTo>
                    <a:pt x="1679447" y="482346"/>
                  </a:lnTo>
                  <a:lnTo>
                    <a:pt x="1679447" y="488441"/>
                  </a:lnTo>
                  <a:lnTo>
                    <a:pt x="1680209" y="488441"/>
                  </a:lnTo>
                  <a:lnTo>
                    <a:pt x="1680209" y="495300"/>
                  </a:lnTo>
                  <a:lnTo>
                    <a:pt x="1680971" y="495300"/>
                  </a:lnTo>
                  <a:lnTo>
                    <a:pt x="1680971" y="501396"/>
                  </a:lnTo>
                  <a:lnTo>
                    <a:pt x="1681733" y="501396"/>
                  </a:lnTo>
                  <a:lnTo>
                    <a:pt x="1681733" y="508253"/>
                  </a:lnTo>
                  <a:lnTo>
                    <a:pt x="1682495" y="508253"/>
                  </a:lnTo>
                  <a:lnTo>
                    <a:pt x="1682495" y="573160"/>
                  </a:lnTo>
                  <a:lnTo>
                    <a:pt x="1689353" y="514350"/>
                  </a:lnTo>
                  <a:close/>
                </a:path>
                <a:path w="1689735" h="979170">
                  <a:moveTo>
                    <a:pt x="1682495" y="573160"/>
                  </a:moveTo>
                  <a:lnTo>
                    <a:pt x="1682495" y="508253"/>
                  </a:lnTo>
                  <a:lnTo>
                    <a:pt x="1681733" y="521208"/>
                  </a:lnTo>
                  <a:lnTo>
                    <a:pt x="1680971" y="528065"/>
                  </a:lnTo>
                  <a:lnTo>
                    <a:pt x="1680209" y="534162"/>
                  </a:lnTo>
                  <a:lnTo>
                    <a:pt x="1679447" y="541020"/>
                  </a:lnTo>
                  <a:lnTo>
                    <a:pt x="1678685" y="547115"/>
                  </a:lnTo>
                  <a:lnTo>
                    <a:pt x="1677923" y="553974"/>
                  </a:lnTo>
                  <a:lnTo>
                    <a:pt x="1677162" y="560070"/>
                  </a:lnTo>
                  <a:lnTo>
                    <a:pt x="1675638" y="573786"/>
                  </a:lnTo>
                  <a:lnTo>
                    <a:pt x="1674876" y="579882"/>
                  </a:lnTo>
                  <a:lnTo>
                    <a:pt x="1674114" y="586739"/>
                  </a:lnTo>
                  <a:lnTo>
                    <a:pt x="1673352" y="592836"/>
                  </a:lnTo>
                  <a:lnTo>
                    <a:pt x="1672589" y="599694"/>
                  </a:lnTo>
                  <a:lnTo>
                    <a:pt x="1671827" y="605789"/>
                  </a:lnTo>
                  <a:lnTo>
                    <a:pt x="1671065" y="612648"/>
                  </a:lnTo>
                  <a:lnTo>
                    <a:pt x="1670303" y="618744"/>
                  </a:lnTo>
                  <a:lnTo>
                    <a:pt x="1668779" y="632460"/>
                  </a:lnTo>
                  <a:lnTo>
                    <a:pt x="1668018" y="638555"/>
                  </a:lnTo>
                  <a:lnTo>
                    <a:pt x="1667256" y="645413"/>
                  </a:lnTo>
                  <a:lnTo>
                    <a:pt x="1666494" y="651510"/>
                  </a:lnTo>
                  <a:lnTo>
                    <a:pt x="1665732" y="658367"/>
                  </a:lnTo>
                  <a:lnTo>
                    <a:pt x="1664970" y="664463"/>
                  </a:lnTo>
                  <a:lnTo>
                    <a:pt x="1664208" y="671322"/>
                  </a:lnTo>
                  <a:lnTo>
                    <a:pt x="1663445" y="677417"/>
                  </a:lnTo>
                  <a:lnTo>
                    <a:pt x="1661921" y="691134"/>
                  </a:lnTo>
                  <a:lnTo>
                    <a:pt x="1661159" y="697229"/>
                  </a:lnTo>
                  <a:lnTo>
                    <a:pt x="1660397" y="704088"/>
                  </a:lnTo>
                  <a:lnTo>
                    <a:pt x="1659635" y="710184"/>
                  </a:lnTo>
                  <a:lnTo>
                    <a:pt x="1658873" y="717041"/>
                  </a:lnTo>
                  <a:lnTo>
                    <a:pt x="1658112" y="723138"/>
                  </a:lnTo>
                  <a:lnTo>
                    <a:pt x="1657350" y="729996"/>
                  </a:lnTo>
                  <a:lnTo>
                    <a:pt x="1656588" y="736091"/>
                  </a:lnTo>
                  <a:lnTo>
                    <a:pt x="1655064" y="749808"/>
                  </a:lnTo>
                  <a:lnTo>
                    <a:pt x="1654302" y="755903"/>
                  </a:lnTo>
                  <a:lnTo>
                    <a:pt x="1653539" y="762762"/>
                  </a:lnTo>
                  <a:lnTo>
                    <a:pt x="1652777" y="768858"/>
                  </a:lnTo>
                  <a:lnTo>
                    <a:pt x="1652015" y="775715"/>
                  </a:lnTo>
                  <a:lnTo>
                    <a:pt x="1651253" y="781812"/>
                  </a:lnTo>
                  <a:lnTo>
                    <a:pt x="1650491" y="788670"/>
                  </a:lnTo>
                  <a:lnTo>
                    <a:pt x="1649729" y="794765"/>
                  </a:lnTo>
                  <a:lnTo>
                    <a:pt x="1648206" y="808482"/>
                  </a:lnTo>
                  <a:lnTo>
                    <a:pt x="1647444" y="814577"/>
                  </a:lnTo>
                  <a:lnTo>
                    <a:pt x="1646682" y="821436"/>
                  </a:lnTo>
                  <a:lnTo>
                    <a:pt x="1645920" y="827532"/>
                  </a:lnTo>
                  <a:lnTo>
                    <a:pt x="1645158" y="834389"/>
                  </a:lnTo>
                  <a:lnTo>
                    <a:pt x="1644395" y="840486"/>
                  </a:lnTo>
                  <a:lnTo>
                    <a:pt x="1643633" y="847344"/>
                  </a:lnTo>
                  <a:lnTo>
                    <a:pt x="1642871" y="853439"/>
                  </a:lnTo>
                  <a:lnTo>
                    <a:pt x="1641347" y="867155"/>
                  </a:lnTo>
                  <a:lnTo>
                    <a:pt x="1640585" y="873251"/>
                  </a:lnTo>
                  <a:lnTo>
                    <a:pt x="1639823" y="880110"/>
                  </a:lnTo>
                  <a:lnTo>
                    <a:pt x="1639062" y="886205"/>
                  </a:lnTo>
                  <a:lnTo>
                    <a:pt x="1638300" y="893063"/>
                  </a:lnTo>
                  <a:lnTo>
                    <a:pt x="1637538" y="899160"/>
                  </a:lnTo>
                  <a:lnTo>
                    <a:pt x="1636776" y="906017"/>
                  </a:lnTo>
                  <a:lnTo>
                    <a:pt x="1636014" y="912113"/>
                  </a:lnTo>
                  <a:lnTo>
                    <a:pt x="1634489" y="925829"/>
                  </a:lnTo>
                  <a:lnTo>
                    <a:pt x="1633727" y="931926"/>
                  </a:lnTo>
                  <a:lnTo>
                    <a:pt x="1632965" y="938784"/>
                  </a:lnTo>
                  <a:lnTo>
                    <a:pt x="1632203" y="944879"/>
                  </a:lnTo>
                  <a:lnTo>
                    <a:pt x="1631441" y="951738"/>
                  </a:lnTo>
                  <a:lnTo>
                    <a:pt x="1630679" y="957834"/>
                  </a:lnTo>
                  <a:lnTo>
                    <a:pt x="1629918" y="964691"/>
                  </a:lnTo>
                  <a:lnTo>
                    <a:pt x="1629156" y="970788"/>
                  </a:lnTo>
                  <a:lnTo>
                    <a:pt x="1628394" y="977646"/>
                  </a:lnTo>
                  <a:lnTo>
                    <a:pt x="1628394" y="979170"/>
                  </a:lnTo>
                  <a:lnTo>
                    <a:pt x="1635150" y="979170"/>
                  </a:lnTo>
                  <a:lnTo>
                    <a:pt x="1682495" y="5731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85800" y="5353049"/>
              <a:ext cx="1676400" cy="979169"/>
            </a:xfrm>
            <a:custGeom>
              <a:avLst/>
              <a:gdLst/>
              <a:ahLst/>
              <a:cxnLst/>
              <a:rect l="l" t="t" r="r" b="b"/>
              <a:pathLst>
                <a:path w="1676400" h="979170">
                  <a:moveTo>
                    <a:pt x="1676400" y="514350"/>
                  </a:moveTo>
                  <a:lnTo>
                    <a:pt x="1616392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1622170" y="979170"/>
                  </a:lnTo>
                  <a:lnTo>
                    <a:pt x="1676400" y="51435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79704" y="5353049"/>
              <a:ext cx="1689735" cy="979169"/>
            </a:xfrm>
            <a:custGeom>
              <a:avLst/>
              <a:gdLst/>
              <a:ahLst/>
              <a:cxnLst/>
              <a:rect l="l" t="t" r="r" b="b"/>
              <a:pathLst>
                <a:path w="1689735" h="979170">
                  <a:moveTo>
                    <a:pt x="12953" y="979170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12953" y="979170"/>
                  </a:lnTo>
                  <a:close/>
                </a:path>
                <a:path w="1689735" h="979170">
                  <a:moveTo>
                    <a:pt x="1689353" y="514350"/>
                  </a:moveTo>
                  <a:lnTo>
                    <a:pt x="1629308" y="0"/>
                  </a:lnTo>
                  <a:lnTo>
                    <a:pt x="1616303" y="0"/>
                  </a:lnTo>
                  <a:lnTo>
                    <a:pt x="1676311" y="514350"/>
                  </a:lnTo>
                  <a:lnTo>
                    <a:pt x="1676400" y="513588"/>
                  </a:lnTo>
                  <a:lnTo>
                    <a:pt x="1676400" y="625436"/>
                  </a:lnTo>
                  <a:lnTo>
                    <a:pt x="1689353" y="514350"/>
                  </a:lnTo>
                  <a:close/>
                </a:path>
                <a:path w="1689735" h="979170">
                  <a:moveTo>
                    <a:pt x="1676400" y="625436"/>
                  </a:moveTo>
                  <a:lnTo>
                    <a:pt x="1676400" y="515112"/>
                  </a:lnTo>
                  <a:lnTo>
                    <a:pt x="1676311" y="514350"/>
                  </a:lnTo>
                  <a:lnTo>
                    <a:pt x="1622082" y="979170"/>
                  </a:lnTo>
                  <a:lnTo>
                    <a:pt x="1635150" y="979170"/>
                  </a:lnTo>
                  <a:lnTo>
                    <a:pt x="1676400" y="625436"/>
                  </a:lnTo>
                  <a:close/>
                </a:path>
                <a:path w="1689735" h="979170">
                  <a:moveTo>
                    <a:pt x="1676400" y="515112"/>
                  </a:moveTo>
                  <a:lnTo>
                    <a:pt x="1676400" y="513588"/>
                  </a:lnTo>
                  <a:lnTo>
                    <a:pt x="1676311" y="514350"/>
                  </a:lnTo>
                  <a:lnTo>
                    <a:pt x="1676400" y="5151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679704" y="4373879"/>
            <a:ext cx="1689735" cy="662305"/>
            <a:chOff x="679704" y="4373879"/>
            <a:chExt cx="1689735" cy="662305"/>
          </a:xfrm>
        </p:grpSpPr>
        <p:sp>
          <p:nvSpPr>
            <p:cNvPr id="70" name="object 70"/>
            <p:cNvSpPr/>
            <p:nvPr/>
          </p:nvSpPr>
          <p:spPr>
            <a:xfrm>
              <a:off x="685800" y="4373879"/>
              <a:ext cx="1676400" cy="655320"/>
            </a:xfrm>
            <a:custGeom>
              <a:avLst/>
              <a:gdLst/>
              <a:ahLst/>
              <a:cxnLst/>
              <a:rect l="l" t="t" r="r" b="b"/>
              <a:pathLst>
                <a:path w="1676400" h="655320">
                  <a:moveTo>
                    <a:pt x="1583880" y="654558"/>
                  </a:moveTo>
                  <a:lnTo>
                    <a:pt x="0" y="0"/>
                  </a:lnTo>
                  <a:lnTo>
                    <a:pt x="0" y="655320"/>
                  </a:lnTo>
                  <a:lnTo>
                    <a:pt x="1583880" y="654558"/>
                  </a:lnTo>
                  <a:close/>
                </a:path>
                <a:path w="1676400" h="655320">
                  <a:moveTo>
                    <a:pt x="1623504" y="496569"/>
                  </a:moveTo>
                  <a:lnTo>
                    <a:pt x="1620012" y="510540"/>
                  </a:lnTo>
                  <a:lnTo>
                    <a:pt x="1619250" y="514350"/>
                  </a:lnTo>
                  <a:lnTo>
                    <a:pt x="1616202" y="526542"/>
                  </a:lnTo>
                  <a:lnTo>
                    <a:pt x="1615439" y="530352"/>
                  </a:lnTo>
                  <a:lnTo>
                    <a:pt x="1612392" y="542544"/>
                  </a:lnTo>
                  <a:lnTo>
                    <a:pt x="1611630" y="546354"/>
                  </a:lnTo>
                  <a:lnTo>
                    <a:pt x="1607820" y="561594"/>
                  </a:lnTo>
                  <a:lnTo>
                    <a:pt x="1607058" y="565404"/>
                  </a:lnTo>
                  <a:lnTo>
                    <a:pt x="1604010" y="577596"/>
                  </a:lnTo>
                  <a:lnTo>
                    <a:pt x="1603248" y="581406"/>
                  </a:lnTo>
                  <a:lnTo>
                    <a:pt x="1600200" y="593598"/>
                  </a:lnTo>
                  <a:lnTo>
                    <a:pt x="1599438" y="597408"/>
                  </a:lnTo>
                  <a:lnTo>
                    <a:pt x="1595627" y="612648"/>
                  </a:lnTo>
                  <a:lnTo>
                    <a:pt x="1594866" y="616458"/>
                  </a:lnTo>
                  <a:lnTo>
                    <a:pt x="1591818" y="628650"/>
                  </a:lnTo>
                  <a:lnTo>
                    <a:pt x="1591056" y="632460"/>
                  </a:lnTo>
                  <a:lnTo>
                    <a:pt x="1588008" y="644652"/>
                  </a:lnTo>
                  <a:lnTo>
                    <a:pt x="1587245" y="648462"/>
                  </a:lnTo>
                  <a:lnTo>
                    <a:pt x="1585722" y="654558"/>
                  </a:lnTo>
                  <a:lnTo>
                    <a:pt x="1583880" y="654558"/>
                  </a:lnTo>
                  <a:lnTo>
                    <a:pt x="1585722" y="655320"/>
                  </a:lnTo>
                  <a:lnTo>
                    <a:pt x="1623504" y="496569"/>
                  </a:lnTo>
                  <a:close/>
                </a:path>
                <a:path w="1676400" h="655320">
                  <a:moveTo>
                    <a:pt x="1611837" y="3048"/>
                  </a:moveTo>
                  <a:lnTo>
                    <a:pt x="1611630" y="2177"/>
                  </a:lnTo>
                  <a:lnTo>
                    <a:pt x="1611630" y="3048"/>
                  </a:lnTo>
                  <a:lnTo>
                    <a:pt x="1611837" y="3048"/>
                  </a:lnTo>
                  <a:close/>
                </a:path>
                <a:path w="1676400" h="655320">
                  <a:moveTo>
                    <a:pt x="1612744" y="6858"/>
                  </a:moveTo>
                  <a:lnTo>
                    <a:pt x="1612392" y="5378"/>
                  </a:lnTo>
                  <a:lnTo>
                    <a:pt x="1612392" y="6858"/>
                  </a:lnTo>
                  <a:lnTo>
                    <a:pt x="1612744" y="6858"/>
                  </a:lnTo>
                  <a:close/>
                </a:path>
                <a:path w="1676400" h="655320">
                  <a:moveTo>
                    <a:pt x="1613469" y="9906"/>
                  </a:moveTo>
                  <a:lnTo>
                    <a:pt x="1613154" y="8580"/>
                  </a:lnTo>
                  <a:lnTo>
                    <a:pt x="1613154" y="9906"/>
                  </a:lnTo>
                  <a:lnTo>
                    <a:pt x="1613469" y="9906"/>
                  </a:lnTo>
                  <a:close/>
                </a:path>
                <a:path w="1676400" h="655320">
                  <a:moveTo>
                    <a:pt x="1614194" y="12954"/>
                  </a:moveTo>
                  <a:lnTo>
                    <a:pt x="1613916" y="11782"/>
                  </a:lnTo>
                  <a:lnTo>
                    <a:pt x="1613916" y="12954"/>
                  </a:lnTo>
                  <a:lnTo>
                    <a:pt x="1614194" y="12954"/>
                  </a:lnTo>
                  <a:close/>
                </a:path>
                <a:path w="1676400" h="655320">
                  <a:moveTo>
                    <a:pt x="1614920" y="16002"/>
                  </a:moveTo>
                  <a:lnTo>
                    <a:pt x="1614678" y="14983"/>
                  </a:lnTo>
                  <a:lnTo>
                    <a:pt x="1614678" y="16002"/>
                  </a:lnTo>
                  <a:lnTo>
                    <a:pt x="1614920" y="16002"/>
                  </a:lnTo>
                  <a:close/>
                </a:path>
                <a:path w="1676400" h="655320">
                  <a:moveTo>
                    <a:pt x="1615645" y="19050"/>
                  </a:moveTo>
                  <a:lnTo>
                    <a:pt x="1615439" y="18185"/>
                  </a:lnTo>
                  <a:lnTo>
                    <a:pt x="1615439" y="19050"/>
                  </a:lnTo>
                  <a:lnTo>
                    <a:pt x="1615645" y="19050"/>
                  </a:lnTo>
                  <a:close/>
                </a:path>
                <a:path w="1676400" h="655320">
                  <a:moveTo>
                    <a:pt x="1616552" y="22860"/>
                  </a:moveTo>
                  <a:lnTo>
                    <a:pt x="1616202" y="21387"/>
                  </a:lnTo>
                  <a:lnTo>
                    <a:pt x="1616202" y="22860"/>
                  </a:lnTo>
                  <a:lnTo>
                    <a:pt x="1616552" y="22860"/>
                  </a:lnTo>
                  <a:close/>
                </a:path>
                <a:path w="1676400" h="655320">
                  <a:moveTo>
                    <a:pt x="1617277" y="25908"/>
                  </a:moveTo>
                  <a:lnTo>
                    <a:pt x="1616964" y="24588"/>
                  </a:lnTo>
                  <a:lnTo>
                    <a:pt x="1616964" y="25908"/>
                  </a:lnTo>
                  <a:lnTo>
                    <a:pt x="1617277" y="25908"/>
                  </a:lnTo>
                  <a:close/>
                </a:path>
                <a:path w="1676400" h="655320">
                  <a:moveTo>
                    <a:pt x="1618003" y="28956"/>
                  </a:moveTo>
                  <a:lnTo>
                    <a:pt x="1617726" y="27790"/>
                  </a:lnTo>
                  <a:lnTo>
                    <a:pt x="1617726" y="28956"/>
                  </a:lnTo>
                  <a:lnTo>
                    <a:pt x="1618003" y="28956"/>
                  </a:lnTo>
                  <a:close/>
                </a:path>
                <a:path w="1676400" h="655320">
                  <a:moveTo>
                    <a:pt x="1618728" y="32004"/>
                  </a:moveTo>
                  <a:lnTo>
                    <a:pt x="1618488" y="30992"/>
                  </a:lnTo>
                  <a:lnTo>
                    <a:pt x="1618488" y="32004"/>
                  </a:lnTo>
                  <a:lnTo>
                    <a:pt x="1618728" y="32004"/>
                  </a:lnTo>
                  <a:close/>
                </a:path>
                <a:path w="1676400" h="655320">
                  <a:moveTo>
                    <a:pt x="1619454" y="35052"/>
                  </a:moveTo>
                  <a:lnTo>
                    <a:pt x="1619250" y="34193"/>
                  </a:lnTo>
                  <a:lnTo>
                    <a:pt x="1619250" y="35052"/>
                  </a:lnTo>
                  <a:lnTo>
                    <a:pt x="1619454" y="35052"/>
                  </a:lnTo>
                  <a:close/>
                </a:path>
                <a:path w="1676400" h="655320">
                  <a:moveTo>
                    <a:pt x="1620360" y="38862"/>
                  </a:moveTo>
                  <a:lnTo>
                    <a:pt x="1620012" y="37395"/>
                  </a:lnTo>
                  <a:lnTo>
                    <a:pt x="1620012" y="38862"/>
                  </a:lnTo>
                  <a:lnTo>
                    <a:pt x="1620360" y="38862"/>
                  </a:lnTo>
                  <a:close/>
                </a:path>
                <a:path w="1676400" h="655320">
                  <a:moveTo>
                    <a:pt x="1621086" y="41910"/>
                  </a:moveTo>
                  <a:lnTo>
                    <a:pt x="1620774" y="40597"/>
                  </a:lnTo>
                  <a:lnTo>
                    <a:pt x="1620774" y="41910"/>
                  </a:lnTo>
                  <a:lnTo>
                    <a:pt x="1621086" y="41910"/>
                  </a:lnTo>
                  <a:close/>
                </a:path>
                <a:path w="1676400" h="655320">
                  <a:moveTo>
                    <a:pt x="1621811" y="44958"/>
                  </a:moveTo>
                  <a:lnTo>
                    <a:pt x="1621536" y="43798"/>
                  </a:lnTo>
                  <a:lnTo>
                    <a:pt x="1621536" y="44958"/>
                  </a:lnTo>
                  <a:lnTo>
                    <a:pt x="1621811" y="44958"/>
                  </a:lnTo>
                  <a:close/>
                </a:path>
                <a:path w="1676400" h="655320">
                  <a:moveTo>
                    <a:pt x="1622537" y="48006"/>
                  </a:moveTo>
                  <a:lnTo>
                    <a:pt x="1622298" y="47000"/>
                  </a:lnTo>
                  <a:lnTo>
                    <a:pt x="1622298" y="48006"/>
                  </a:lnTo>
                  <a:lnTo>
                    <a:pt x="1622537" y="48006"/>
                  </a:lnTo>
                  <a:close/>
                </a:path>
                <a:path w="1676400" h="655320">
                  <a:moveTo>
                    <a:pt x="1623262" y="51054"/>
                  </a:moveTo>
                  <a:lnTo>
                    <a:pt x="1623060" y="50202"/>
                  </a:lnTo>
                  <a:lnTo>
                    <a:pt x="1623060" y="51054"/>
                  </a:lnTo>
                  <a:lnTo>
                    <a:pt x="1623262" y="51054"/>
                  </a:lnTo>
                  <a:close/>
                </a:path>
                <a:path w="1676400" h="655320">
                  <a:moveTo>
                    <a:pt x="1623988" y="54102"/>
                  </a:moveTo>
                  <a:lnTo>
                    <a:pt x="1623822" y="53404"/>
                  </a:lnTo>
                  <a:lnTo>
                    <a:pt x="1623822" y="54102"/>
                  </a:lnTo>
                  <a:lnTo>
                    <a:pt x="1623988" y="54102"/>
                  </a:lnTo>
                  <a:close/>
                </a:path>
                <a:path w="1676400" h="655320">
                  <a:moveTo>
                    <a:pt x="1624894" y="57912"/>
                  </a:moveTo>
                  <a:lnTo>
                    <a:pt x="1624584" y="56605"/>
                  </a:lnTo>
                  <a:lnTo>
                    <a:pt x="1624584" y="57912"/>
                  </a:lnTo>
                  <a:lnTo>
                    <a:pt x="1624894" y="57912"/>
                  </a:lnTo>
                  <a:close/>
                </a:path>
                <a:path w="1676400" h="655320">
                  <a:moveTo>
                    <a:pt x="1625620" y="60960"/>
                  </a:moveTo>
                  <a:lnTo>
                    <a:pt x="1625346" y="59807"/>
                  </a:lnTo>
                  <a:lnTo>
                    <a:pt x="1625346" y="60960"/>
                  </a:lnTo>
                  <a:lnTo>
                    <a:pt x="1625620" y="60960"/>
                  </a:lnTo>
                  <a:close/>
                </a:path>
                <a:path w="1676400" h="655320">
                  <a:moveTo>
                    <a:pt x="1626345" y="64008"/>
                  </a:moveTo>
                  <a:lnTo>
                    <a:pt x="1626108" y="63009"/>
                  </a:lnTo>
                  <a:lnTo>
                    <a:pt x="1626108" y="64008"/>
                  </a:lnTo>
                  <a:lnTo>
                    <a:pt x="1626345" y="64008"/>
                  </a:lnTo>
                  <a:close/>
                </a:path>
                <a:path w="1676400" h="655320">
                  <a:moveTo>
                    <a:pt x="1627071" y="67056"/>
                  </a:moveTo>
                  <a:lnTo>
                    <a:pt x="1626870" y="66210"/>
                  </a:lnTo>
                  <a:lnTo>
                    <a:pt x="1626870" y="67056"/>
                  </a:lnTo>
                  <a:lnTo>
                    <a:pt x="1627071" y="67056"/>
                  </a:lnTo>
                  <a:close/>
                </a:path>
                <a:path w="1676400" h="655320">
                  <a:moveTo>
                    <a:pt x="1627796" y="70104"/>
                  </a:moveTo>
                  <a:lnTo>
                    <a:pt x="1627632" y="69412"/>
                  </a:lnTo>
                  <a:lnTo>
                    <a:pt x="1627632" y="70104"/>
                  </a:lnTo>
                  <a:lnTo>
                    <a:pt x="1627796" y="70104"/>
                  </a:lnTo>
                  <a:close/>
                </a:path>
                <a:path w="1676400" h="655320">
                  <a:moveTo>
                    <a:pt x="1628703" y="73914"/>
                  </a:moveTo>
                  <a:lnTo>
                    <a:pt x="1628394" y="72614"/>
                  </a:lnTo>
                  <a:lnTo>
                    <a:pt x="1628394" y="73914"/>
                  </a:lnTo>
                  <a:lnTo>
                    <a:pt x="1628703" y="73914"/>
                  </a:lnTo>
                  <a:close/>
                </a:path>
                <a:path w="1676400" h="655320">
                  <a:moveTo>
                    <a:pt x="1629428" y="76962"/>
                  </a:moveTo>
                  <a:lnTo>
                    <a:pt x="1629156" y="75815"/>
                  </a:lnTo>
                  <a:lnTo>
                    <a:pt x="1629156" y="76962"/>
                  </a:lnTo>
                  <a:lnTo>
                    <a:pt x="1629428" y="76962"/>
                  </a:lnTo>
                  <a:close/>
                </a:path>
                <a:path w="1676400" h="655320">
                  <a:moveTo>
                    <a:pt x="1630154" y="80010"/>
                  </a:moveTo>
                  <a:lnTo>
                    <a:pt x="1629918" y="79017"/>
                  </a:lnTo>
                  <a:lnTo>
                    <a:pt x="1629918" y="80010"/>
                  </a:lnTo>
                  <a:lnTo>
                    <a:pt x="1630154" y="80010"/>
                  </a:lnTo>
                  <a:close/>
                </a:path>
                <a:path w="1676400" h="655320">
                  <a:moveTo>
                    <a:pt x="1630879" y="83058"/>
                  </a:moveTo>
                  <a:lnTo>
                    <a:pt x="1630680" y="82219"/>
                  </a:lnTo>
                  <a:lnTo>
                    <a:pt x="1630680" y="83058"/>
                  </a:lnTo>
                  <a:lnTo>
                    <a:pt x="1630879" y="83058"/>
                  </a:lnTo>
                  <a:close/>
                </a:path>
                <a:path w="1676400" h="655320">
                  <a:moveTo>
                    <a:pt x="1631605" y="86106"/>
                  </a:moveTo>
                  <a:lnTo>
                    <a:pt x="1631442" y="85420"/>
                  </a:lnTo>
                  <a:lnTo>
                    <a:pt x="1631442" y="86106"/>
                  </a:lnTo>
                  <a:lnTo>
                    <a:pt x="1631605" y="86106"/>
                  </a:lnTo>
                  <a:close/>
                </a:path>
                <a:path w="1676400" h="655320">
                  <a:moveTo>
                    <a:pt x="1632511" y="89916"/>
                  </a:moveTo>
                  <a:lnTo>
                    <a:pt x="1632204" y="88622"/>
                  </a:lnTo>
                  <a:lnTo>
                    <a:pt x="1632204" y="89916"/>
                  </a:lnTo>
                  <a:lnTo>
                    <a:pt x="1632511" y="89916"/>
                  </a:lnTo>
                  <a:close/>
                </a:path>
                <a:path w="1676400" h="655320">
                  <a:moveTo>
                    <a:pt x="1633237" y="92964"/>
                  </a:moveTo>
                  <a:lnTo>
                    <a:pt x="1632966" y="91824"/>
                  </a:lnTo>
                  <a:lnTo>
                    <a:pt x="1632966" y="92964"/>
                  </a:lnTo>
                  <a:lnTo>
                    <a:pt x="1633237" y="92964"/>
                  </a:lnTo>
                  <a:close/>
                </a:path>
                <a:path w="1676400" h="655320">
                  <a:moveTo>
                    <a:pt x="1633962" y="96012"/>
                  </a:moveTo>
                  <a:lnTo>
                    <a:pt x="1633728" y="95025"/>
                  </a:lnTo>
                  <a:lnTo>
                    <a:pt x="1633728" y="96012"/>
                  </a:lnTo>
                  <a:lnTo>
                    <a:pt x="1633962" y="96012"/>
                  </a:lnTo>
                  <a:close/>
                </a:path>
                <a:path w="1676400" h="655320">
                  <a:moveTo>
                    <a:pt x="1634688" y="99060"/>
                  </a:moveTo>
                  <a:lnTo>
                    <a:pt x="1634490" y="98227"/>
                  </a:lnTo>
                  <a:lnTo>
                    <a:pt x="1634490" y="99060"/>
                  </a:lnTo>
                  <a:lnTo>
                    <a:pt x="1634688" y="99060"/>
                  </a:lnTo>
                  <a:close/>
                </a:path>
                <a:path w="1676400" h="655320">
                  <a:moveTo>
                    <a:pt x="1635413" y="102108"/>
                  </a:moveTo>
                  <a:lnTo>
                    <a:pt x="1635252" y="101429"/>
                  </a:lnTo>
                  <a:lnTo>
                    <a:pt x="1635252" y="102108"/>
                  </a:lnTo>
                  <a:lnTo>
                    <a:pt x="1635413" y="102108"/>
                  </a:lnTo>
                  <a:close/>
                </a:path>
                <a:path w="1676400" h="655320">
                  <a:moveTo>
                    <a:pt x="1636320" y="105918"/>
                  </a:moveTo>
                  <a:lnTo>
                    <a:pt x="1636014" y="104630"/>
                  </a:lnTo>
                  <a:lnTo>
                    <a:pt x="1636014" y="105918"/>
                  </a:lnTo>
                  <a:lnTo>
                    <a:pt x="1636320" y="105918"/>
                  </a:lnTo>
                  <a:close/>
                </a:path>
                <a:path w="1676400" h="655320">
                  <a:moveTo>
                    <a:pt x="1637045" y="108966"/>
                  </a:moveTo>
                  <a:lnTo>
                    <a:pt x="1636776" y="107832"/>
                  </a:lnTo>
                  <a:lnTo>
                    <a:pt x="1636776" y="108966"/>
                  </a:lnTo>
                  <a:lnTo>
                    <a:pt x="1637045" y="108966"/>
                  </a:lnTo>
                  <a:close/>
                </a:path>
                <a:path w="1676400" h="655320">
                  <a:moveTo>
                    <a:pt x="1637771" y="112014"/>
                  </a:moveTo>
                  <a:lnTo>
                    <a:pt x="1637538" y="111034"/>
                  </a:lnTo>
                  <a:lnTo>
                    <a:pt x="1637538" y="112014"/>
                  </a:lnTo>
                  <a:lnTo>
                    <a:pt x="1637771" y="112014"/>
                  </a:lnTo>
                  <a:close/>
                </a:path>
                <a:path w="1676400" h="655320">
                  <a:moveTo>
                    <a:pt x="1638496" y="115062"/>
                  </a:moveTo>
                  <a:lnTo>
                    <a:pt x="1638300" y="114235"/>
                  </a:lnTo>
                  <a:lnTo>
                    <a:pt x="1638300" y="115062"/>
                  </a:lnTo>
                  <a:lnTo>
                    <a:pt x="1638496" y="115062"/>
                  </a:lnTo>
                  <a:close/>
                </a:path>
                <a:path w="1676400" h="655320">
                  <a:moveTo>
                    <a:pt x="1639222" y="118110"/>
                  </a:moveTo>
                  <a:lnTo>
                    <a:pt x="1639062" y="117437"/>
                  </a:lnTo>
                  <a:lnTo>
                    <a:pt x="1639062" y="118110"/>
                  </a:lnTo>
                  <a:lnTo>
                    <a:pt x="1639222" y="118110"/>
                  </a:lnTo>
                  <a:close/>
                </a:path>
                <a:path w="1676400" h="655320">
                  <a:moveTo>
                    <a:pt x="1639947" y="121158"/>
                  </a:moveTo>
                  <a:lnTo>
                    <a:pt x="1639824" y="120639"/>
                  </a:lnTo>
                  <a:lnTo>
                    <a:pt x="1639824" y="121158"/>
                  </a:lnTo>
                  <a:close/>
                </a:path>
                <a:path w="1676400" h="655320">
                  <a:moveTo>
                    <a:pt x="1640854" y="124968"/>
                  </a:moveTo>
                  <a:lnTo>
                    <a:pt x="1640586" y="123841"/>
                  </a:lnTo>
                  <a:lnTo>
                    <a:pt x="1640586" y="124968"/>
                  </a:lnTo>
                  <a:lnTo>
                    <a:pt x="1640854" y="124968"/>
                  </a:lnTo>
                  <a:close/>
                </a:path>
                <a:path w="1676400" h="655320">
                  <a:moveTo>
                    <a:pt x="1641579" y="128016"/>
                  </a:moveTo>
                  <a:lnTo>
                    <a:pt x="1641348" y="127042"/>
                  </a:lnTo>
                  <a:lnTo>
                    <a:pt x="1641348" y="128016"/>
                  </a:lnTo>
                  <a:lnTo>
                    <a:pt x="1641579" y="128016"/>
                  </a:lnTo>
                  <a:close/>
                </a:path>
                <a:path w="1676400" h="655320">
                  <a:moveTo>
                    <a:pt x="1642305" y="131064"/>
                  </a:moveTo>
                  <a:lnTo>
                    <a:pt x="1642110" y="130244"/>
                  </a:lnTo>
                  <a:lnTo>
                    <a:pt x="1642110" y="131064"/>
                  </a:lnTo>
                  <a:lnTo>
                    <a:pt x="1642305" y="131064"/>
                  </a:lnTo>
                  <a:close/>
                </a:path>
                <a:path w="1676400" h="655320">
                  <a:moveTo>
                    <a:pt x="1643030" y="134112"/>
                  </a:moveTo>
                  <a:lnTo>
                    <a:pt x="1642872" y="133446"/>
                  </a:lnTo>
                  <a:lnTo>
                    <a:pt x="1642872" y="134112"/>
                  </a:lnTo>
                  <a:lnTo>
                    <a:pt x="1643030" y="134112"/>
                  </a:lnTo>
                  <a:close/>
                </a:path>
                <a:path w="1676400" h="655320">
                  <a:moveTo>
                    <a:pt x="1643755" y="137160"/>
                  </a:moveTo>
                  <a:lnTo>
                    <a:pt x="1643634" y="136647"/>
                  </a:lnTo>
                  <a:lnTo>
                    <a:pt x="1643634" y="137160"/>
                  </a:lnTo>
                  <a:close/>
                </a:path>
                <a:path w="1676400" h="655320">
                  <a:moveTo>
                    <a:pt x="1644662" y="140970"/>
                  </a:moveTo>
                  <a:lnTo>
                    <a:pt x="1644396" y="139849"/>
                  </a:lnTo>
                  <a:lnTo>
                    <a:pt x="1644396" y="140970"/>
                  </a:lnTo>
                  <a:lnTo>
                    <a:pt x="1644662" y="140970"/>
                  </a:lnTo>
                  <a:close/>
                </a:path>
                <a:path w="1676400" h="655320">
                  <a:moveTo>
                    <a:pt x="1645388" y="144018"/>
                  </a:moveTo>
                  <a:lnTo>
                    <a:pt x="1645158" y="143051"/>
                  </a:lnTo>
                  <a:lnTo>
                    <a:pt x="1645158" y="144018"/>
                  </a:lnTo>
                  <a:lnTo>
                    <a:pt x="1645388" y="144018"/>
                  </a:lnTo>
                  <a:close/>
                </a:path>
                <a:path w="1676400" h="655320">
                  <a:moveTo>
                    <a:pt x="1646113" y="147066"/>
                  </a:moveTo>
                  <a:lnTo>
                    <a:pt x="1645920" y="146252"/>
                  </a:lnTo>
                  <a:lnTo>
                    <a:pt x="1645920" y="147066"/>
                  </a:lnTo>
                  <a:lnTo>
                    <a:pt x="1646113" y="147066"/>
                  </a:lnTo>
                  <a:close/>
                </a:path>
                <a:path w="1676400" h="655320">
                  <a:moveTo>
                    <a:pt x="1646838" y="150114"/>
                  </a:moveTo>
                  <a:lnTo>
                    <a:pt x="1646682" y="149454"/>
                  </a:lnTo>
                  <a:lnTo>
                    <a:pt x="1646682" y="150114"/>
                  </a:lnTo>
                  <a:lnTo>
                    <a:pt x="1646838" y="150114"/>
                  </a:lnTo>
                  <a:close/>
                </a:path>
                <a:path w="1676400" h="655320">
                  <a:moveTo>
                    <a:pt x="1647564" y="153162"/>
                  </a:moveTo>
                  <a:lnTo>
                    <a:pt x="1647444" y="152656"/>
                  </a:lnTo>
                  <a:lnTo>
                    <a:pt x="1647444" y="153162"/>
                  </a:lnTo>
                  <a:close/>
                </a:path>
                <a:path w="1676400" h="655320">
                  <a:moveTo>
                    <a:pt x="1648471" y="156972"/>
                  </a:moveTo>
                  <a:lnTo>
                    <a:pt x="1648206" y="155857"/>
                  </a:lnTo>
                  <a:lnTo>
                    <a:pt x="1648206" y="156972"/>
                  </a:lnTo>
                  <a:lnTo>
                    <a:pt x="1648471" y="156972"/>
                  </a:lnTo>
                  <a:close/>
                </a:path>
                <a:path w="1676400" h="655320">
                  <a:moveTo>
                    <a:pt x="1649196" y="160020"/>
                  </a:moveTo>
                  <a:lnTo>
                    <a:pt x="1648968" y="159059"/>
                  </a:lnTo>
                  <a:lnTo>
                    <a:pt x="1648968" y="160020"/>
                  </a:lnTo>
                  <a:lnTo>
                    <a:pt x="1649196" y="160020"/>
                  </a:lnTo>
                  <a:close/>
                </a:path>
                <a:path w="1676400" h="655320">
                  <a:moveTo>
                    <a:pt x="1649922" y="163068"/>
                  </a:moveTo>
                  <a:lnTo>
                    <a:pt x="1649730" y="162261"/>
                  </a:lnTo>
                  <a:lnTo>
                    <a:pt x="1649730" y="163068"/>
                  </a:lnTo>
                  <a:lnTo>
                    <a:pt x="1649922" y="163068"/>
                  </a:lnTo>
                  <a:close/>
                </a:path>
                <a:path w="1676400" h="655320">
                  <a:moveTo>
                    <a:pt x="1650647" y="166116"/>
                  </a:moveTo>
                  <a:lnTo>
                    <a:pt x="1650492" y="165462"/>
                  </a:lnTo>
                  <a:lnTo>
                    <a:pt x="1650492" y="166116"/>
                  </a:lnTo>
                  <a:lnTo>
                    <a:pt x="1650647" y="166116"/>
                  </a:lnTo>
                  <a:close/>
                </a:path>
                <a:path w="1676400" h="655320">
                  <a:moveTo>
                    <a:pt x="1651372" y="169164"/>
                  </a:moveTo>
                  <a:lnTo>
                    <a:pt x="1651254" y="168664"/>
                  </a:lnTo>
                  <a:lnTo>
                    <a:pt x="1651254" y="169164"/>
                  </a:lnTo>
                  <a:close/>
                </a:path>
                <a:path w="1676400" h="655320">
                  <a:moveTo>
                    <a:pt x="1652098" y="172212"/>
                  </a:moveTo>
                  <a:lnTo>
                    <a:pt x="1652016" y="171866"/>
                  </a:lnTo>
                  <a:lnTo>
                    <a:pt x="1652016" y="172212"/>
                  </a:lnTo>
                  <a:close/>
                </a:path>
                <a:path w="1676400" h="655320">
                  <a:moveTo>
                    <a:pt x="1653005" y="176022"/>
                  </a:moveTo>
                  <a:lnTo>
                    <a:pt x="1652778" y="175067"/>
                  </a:lnTo>
                  <a:lnTo>
                    <a:pt x="1652778" y="176022"/>
                  </a:lnTo>
                  <a:lnTo>
                    <a:pt x="1653005" y="176022"/>
                  </a:lnTo>
                  <a:close/>
                </a:path>
                <a:path w="1676400" h="655320">
                  <a:moveTo>
                    <a:pt x="1653730" y="179070"/>
                  </a:moveTo>
                  <a:lnTo>
                    <a:pt x="1653540" y="178269"/>
                  </a:lnTo>
                  <a:lnTo>
                    <a:pt x="1653540" y="179070"/>
                  </a:lnTo>
                  <a:lnTo>
                    <a:pt x="1653730" y="179070"/>
                  </a:lnTo>
                  <a:close/>
                </a:path>
                <a:path w="1676400" h="655320">
                  <a:moveTo>
                    <a:pt x="1654455" y="182118"/>
                  </a:moveTo>
                  <a:lnTo>
                    <a:pt x="1654302" y="181471"/>
                  </a:lnTo>
                  <a:lnTo>
                    <a:pt x="1654302" y="182118"/>
                  </a:lnTo>
                  <a:lnTo>
                    <a:pt x="1654455" y="182118"/>
                  </a:lnTo>
                  <a:close/>
                </a:path>
                <a:path w="1676400" h="655320">
                  <a:moveTo>
                    <a:pt x="1655181" y="185166"/>
                  </a:moveTo>
                  <a:lnTo>
                    <a:pt x="1655064" y="184672"/>
                  </a:lnTo>
                  <a:lnTo>
                    <a:pt x="1655064" y="185166"/>
                  </a:lnTo>
                  <a:close/>
                </a:path>
                <a:path w="1676400" h="655320">
                  <a:moveTo>
                    <a:pt x="1655906" y="188214"/>
                  </a:moveTo>
                  <a:lnTo>
                    <a:pt x="1655826" y="187874"/>
                  </a:lnTo>
                  <a:lnTo>
                    <a:pt x="1655826" y="188214"/>
                  </a:lnTo>
                  <a:close/>
                </a:path>
                <a:path w="1676400" h="655320">
                  <a:moveTo>
                    <a:pt x="1656813" y="192024"/>
                  </a:moveTo>
                  <a:lnTo>
                    <a:pt x="1656588" y="191076"/>
                  </a:lnTo>
                  <a:lnTo>
                    <a:pt x="1656588" y="192024"/>
                  </a:lnTo>
                  <a:lnTo>
                    <a:pt x="1656813" y="192024"/>
                  </a:lnTo>
                  <a:close/>
                </a:path>
                <a:path w="1676400" h="655320">
                  <a:moveTo>
                    <a:pt x="1657538" y="195072"/>
                  </a:moveTo>
                  <a:lnTo>
                    <a:pt x="1657350" y="194277"/>
                  </a:lnTo>
                  <a:lnTo>
                    <a:pt x="1657350" y="195072"/>
                  </a:lnTo>
                  <a:lnTo>
                    <a:pt x="1657538" y="195072"/>
                  </a:lnTo>
                  <a:close/>
                </a:path>
                <a:path w="1676400" h="655320">
                  <a:moveTo>
                    <a:pt x="1658264" y="198120"/>
                  </a:moveTo>
                  <a:lnTo>
                    <a:pt x="1658112" y="197479"/>
                  </a:lnTo>
                  <a:lnTo>
                    <a:pt x="1658112" y="198120"/>
                  </a:lnTo>
                  <a:lnTo>
                    <a:pt x="1658264" y="198120"/>
                  </a:lnTo>
                  <a:close/>
                </a:path>
                <a:path w="1676400" h="655320">
                  <a:moveTo>
                    <a:pt x="1658989" y="201168"/>
                  </a:moveTo>
                  <a:lnTo>
                    <a:pt x="1658874" y="200681"/>
                  </a:lnTo>
                  <a:lnTo>
                    <a:pt x="1658874" y="201168"/>
                  </a:lnTo>
                  <a:close/>
                </a:path>
                <a:path w="1676400" h="655320">
                  <a:moveTo>
                    <a:pt x="1659715" y="204216"/>
                  </a:moveTo>
                  <a:lnTo>
                    <a:pt x="1659636" y="203883"/>
                  </a:lnTo>
                  <a:lnTo>
                    <a:pt x="1659636" y="204216"/>
                  </a:lnTo>
                  <a:close/>
                </a:path>
                <a:path w="1676400" h="655320">
                  <a:moveTo>
                    <a:pt x="1660622" y="208025"/>
                  </a:moveTo>
                  <a:lnTo>
                    <a:pt x="1660398" y="207084"/>
                  </a:lnTo>
                  <a:lnTo>
                    <a:pt x="1660398" y="208025"/>
                  </a:lnTo>
                  <a:lnTo>
                    <a:pt x="1660622" y="208025"/>
                  </a:lnTo>
                  <a:close/>
                </a:path>
                <a:path w="1676400" h="655320">
                  <a:moveTo>
                    <a:pt x="1661347" y="211074"/>
                  </a:moveTo>
                  <a:lnTo>
                    <a:pt x="1661160" y="210286"/>
                  </a:lnTo>
                  <a:lnTo>
                    <a:pt x="1661160" y="211074"/>
                  </a:lnTo>
                  <a:lnTo>
                    <a:pt x="1661347" y="211074"/>
                  </a:lnTo>
                  <a:close/>
                </a:path>
                <a:path w="1676400" h="655320">
                  <a:moveTo>
                    <a:pt x="1662072" y="214122"/>
                  </a:moveTo>
                  <a:lnTo>
                    <a:pt x="1661922" y="213488"/>
                  </a:lnTo>
                  <a:lnTo>
                    <a:pt x="1661922" y="214122"/>
                  </a:lnTo>
                  <a:lnTo>
                    <a:pt x="1662072" y="214122"/>
                  </a:lnTo>
                  <a:close/>
                </a:path>
                <a:path w="1676400" h="655320">
                  <a:moveTo>
                    <a:pt x="1662798" y="217170"/>
                  </a:moveTo>
                  <a:lnTo>
                    <a:pt x="1662684" y="216689"/>
                  </a:lnTo>
                  <a:lnTo>
                    <a:pt x="1662684" y="217170"/>
                  </a:lnTo>
                  <a:close/>
                </a:path>
                <a:path w="1676400" h="655320">
                  <a:moveTo>
                    <a:pt x="1663523" y="220218"/>
                  </a:moveTo>
                  <a:lnTo>
                    <a:pt x="1663446" y="219891"/>
                  </a:lnTo>
                  <a:lnTo>
                    <a:pt x="1663446" y="220218"/>
                  </a:lnTo>
                  <a:close/>
                </a:path>
                <a:path w="1676400" h="655320">
                  <a:moveTo>
                    <a:pt x="1664249" y="223266"/>
                  </a:moveTo>
                  <a:lnTo>
                    <a:pt x="1664208" y="223093"/>
                  </a:lnTo>
                  <a:lnTo>
                    <a:pt x="1664208" y="223266"/>
                  </a:lnTo>
                  <a:close/>
                </a:path>
                <a:path w="1676400" h="655320">
                  <a:moveTo>
                    <a:pt x="1665155" y="227075"/>
                  </a:moveTo>
                  <a:lnTo>
                    <a:pt x="1664970" y="226294"/>
                  </a:lnTo>
                  <a:lnTo>
                    <a:pt x="1664970" y="227075"/>
                  </a:lnTo>
                  <a:lnTo>
                    <a:pt x="1665155" y="227075"/>
                  </a:lnTo>
                  <a:close/>
                </a:path>
                <a:path w="1676400" h="655320">
                  <a:moveTo>
                    <a:pt x="1665881" y="230124"/>
                  </a:moveTo>
                  <a:lnTo>
                    <a:pt x="1665732" y="229496"/>
                  </a:lnTo>
                  <a:lnTo>
                    <a:pt x="1665732" y="230124"/>
                  </a:lnTo>
                  <a:lnTo>
                    <a:pt x="1665881" y="230124"/>
                  </a:lnTo>
                  <a:close/>
                </a:path>
                <a:path w="1676400" h="655320">
                  <a:moveTo>
                    <a:pt x="1666606" y="233172"/>
                  </a:moveTo>
                  <a:lnTo>
                    <a:pt x="1666494" y="232698"/>
                  </a:lnTo>
                  <a:lnTo>
                    <a:pt x="1666494" y="233172"/>
                  </a:lnTo>
                  <a:close/>
                </a:path>
                <a:path w="1676400" h="655320">
                  <a:moveTo>
                    <a:pt x="1667332" y="236220"/>
                  </a:moveTo>
                  <a:lnTo>
                    <a:pt x="1667256" y="235899"/>
                  </a:lnTo>
                  <a:lnTo>
                    <a:pt x="1667256" y="236220"/>
                  </a:lnTo>
                  <a:close/>
                </a:path>
                <a:path w="1676400" h="655320">
                  <a:moveTo>
                    <a:pt x="1668057" y="239268"/>
                  </a:moveTo>
                  <a:lnTo>
                    <a:pt x="1668018" y="239101"/>
                  </a:lnTo>
                  <a:lnTo>
                    <a:pt x="1668018" y="239268"/>
                  </a:lnTo>
                  <a:close/>
                </a:path>
                <a:path w="1676400" h="655320">
                  <a:moveTo>
                    <a:pt x="1668964" y="243078"/>
                  </a:moveTo>
                  <a:lnTo>
                    <a:pt x="1668780" y="242303"/>
                  </a:lnTo>
                  <a:lnTo>
                    <a:pt x="1668780" y="243078"/>
                  </a:lnTo>
                  <a:lnTo>
                    <a:pt x="1668964" y="243078"/>
                  </a:lnTo>
                  <a:close/>
                </a:path>
                <a:path w="1676400" h="655320">
                  <a:moveTo>
                    <a:pt x="1669689" y="246125"/>
                  </a:moveTo>
                  <a:lnTo>
                    <a:pt x="1669542" y="245504"/>
                  </a:lnTo>
                  <a:lnTo>
                    <a:pt x="1669542" y="246125"/>
                  </a:lnTo>
                  <a:lnTo>
                    <a:pt x="1669689" y="246125"/>
                  </a:lnTo>
                  <a:close/>
                </a:path>
                <a:path w="1676400" h="655320">
                  <a:moveTo>
                    <a:pt x="1670415" y="249174"/>
                  </a:moveTo>
                  <a:lnTo>
                    <a:pt x="1670304" y="248706"/>
                  </a:lnTo>
                  <a:lnTo>
                    <a:pt x="1670304" y="249174"/>
                  </a:lnTo>
                  <a:close/>
                </a:path>
                <a:path w="1676400" h="655320">
                  <a:moveTo>
                    <a:pt x="1671140" y="252222"/>
                  </a:moveTo>
                  <a:lnTo>
                    <a:pt x="1671066" y="251908"/>
                  </a:lnTo>
                  <a:lnTo>
                    <a:pt x="1671066" y="252222"/>
                  </a:lnTo>
                  <a:close/>
                </a:path>
                <a:path w="1676400" h="655320">
                  <a:moveTo>
                    <a:pt x="1671866" y="255270"/>
                  </a:moveTo>
                  <a:lnTo>
                    <a:pt x="1671828" y="255109"/>
                  </a:lnTo>
                  <a:lnTo>
                    <a:pt x="1671828" y="255270"/>
                  </a:lnTo>
                  <a:close/>
                </a:path>
                <a:path w="1676400" h="655320">
                  <a:moveTo>
                    <a:pt x="1672772" y="259080"/>
                  </a:moveTo>
                  <a:lnTo>
                    <a:pt x="1672590" y="258311"/>
                  </a:lnTo>
                  <a:lnTo>
                    <a:pt x="1672590" y="259080"/>
                  </a:lnTo>
                  <a:lnTo>
                    <a:pt x="1672772" y="259080"/>
                  </a:lnTo>
                  <a:close/>
                </a:path>
                <a:path w="1676400" h="655320">
                  <a:moveTo>
                    <a:pt x="1673498" y="262128"/>
                  </a:moveTo>
                  <a:lnTo>
                    <a:pt x="1673352" y="261513"/>
                  </a:lnTo>
                  <a:lnTo>
                    <a:pt x="1673352" y="262128"/>
                  </a:lnTo>
                  <a:lnTo>
                    <a:pt x="1673498" y="262128"/>
                  </a:lnTo>
                  <a:close/>
                </a:path>
                <a:path w="1676400" h="655320">
                  <a:moveTo>
                    <a:pt x="1674223" y="265175"/>
                  </a:moveTo>
                  <a:lnTo>
                    <a:pt x="1674114" y="264714"/>
                  </a:lnTo>
                  <a:lnTo>
                    <a:pt x="1674114" y="265175"/>
                  </a:lnTo>
                  <a:close/>
                </a:path>
                <a:path w="1676400" h="655320">
                  <a:moveTo>
                    <a:pt x="1674949" y="268224"/>
                  </a:moveTo>
                  <a:lnTo>
                    <a:pt x="1674876" y="267916"/>
                  </a:lnTo>
                  <a:lnTo>
                    <a:pt x="1674876" y="268224"/>
                  </a:lnTo>
                  <a:close/>
                </a:path>
                <a:path w="1676400" h="655320">
                  <a:moveTo>
                    <a:pt x="1675674" y="271272"/>
                  </a:moveTo>
                  <a:lnTo>
                    <a:pt x="1675638" y="271118"/>
                  </a:lnTo>
                  <a:lnTo>
                    <a:pt x="1675638" y="271272"/>
                  </a:lnTo>
                  <a:close/>
                </a:path>
                <a:path w="1676400" h="655320">
                  <a:moveTo>
                    <a:pt x="1676400" y="274320"/>
                  </a:moveTo>
                  <a:lnTo>
                    <a:pt x="1676169" y="273349"/>
                  </a:lnTo>
                  <a:lnTo>
                    <a:pt x="1675764" y="276989"/>
                  </a:lnTo>
                  <a:lnTo>
                    <a:pt x="1676400" y="274320"/>
                  </a:lnTo>
                  <a:close/>
                </a:path>
                <a:path w="1676400" h="655320">
                  <a:moveTo>
                    <a:pt x="1661286" y="337820"/>
                  </a:moveTo>
                  <a:lnTo>
                    <a:pt x="1660398" y="341375"/>
                  </a:lnTo>
                  <a:lnTo>
                    <a:pt x="1660173" y="342498"/>
                  </a:lnTo>
                  <a:lnTo>
                    <a:pt x="1661286" y="337820"/>
                  </a:lnTo>
                  <a:close/>
                </a:path>
                <a:path w="1676400" h="655320">
                  <a:moveTo>
                    <a:pt x="1657508" y="353695"/>
                  </a:moveTo>
                  <a:lnTo>
                    <a:pt x="1656588" y="357378"/>
                  </a:lnTo>
                  <a:lnTo>
                    <a:pt x="1656355" y="358541"/>
                  </a:lnTo>
                  <a:lnTo>
                    <a:pt x="1657508" y="353695"/>
                  </a:lnTo>
                  <a:close/>
                </a:path>
                <a:path w="1676400" h="655320">
                  <a:moveTo>
                    <a:pt x="1653730" y="369570"/>
                  </a:moveTo>
                  <a:lnTo>
                    <a:pt x="1652778" y="373380"/>
                  </a:lnTo>
                  <a:lnTo>
                    <a:pt x="1652537" y="374583"/>
                  </a:lnTo>
                  <a:lnTo>
                    <a:pt x="1653730" y="369570"/>
                  </a:lnTo>
                  <a:close/>
                </a:path>
                <a:path w="1676400" h="655320">
                  <a:moveTo>
                    <a:pt x="1649952" y="385445"/>
                  </a:moveTo>
                  <a:lnTo>
                    <a:pt x="1648206" y="392430"/>
                  </a:lnTo>
                  <a:lnTo>
                    <a:pt x="1647764" y="394635"/>
                  </a:lnTo>
                  <a:lnTo>
                    <a:pt x="1649952" y="385445"/>
                  </a:lnTo>
                  <a:close/>
                </a:path>
                <a:path w="1676400" h="655320">
                  <a:moveTo>
                    <a:pt x="1646173" y="401320"/>
                  </a:moveTo>
                  <a:lnTo>
                    <a:pt x="1644396" y="408432"/>
                  </a:lnTo>
                  <a:lnTo>
                    <a:pt x="1643946" y="410677"/>
                  </a:lnTo>
                  <a:lnTo>
                    <a:pt x="1646173" y="401320"/>
                  </a:lnTo>
                  <a:close/>
                </a:path>
                <a:path w="1676400" h="655320">
                  <a:moveTo>
                    <a:pt x="1642395" y="417195"/>
                  </a:moveTo>
                  <a:lnTo>
                    <a:pt x="1640586" y="424434"/>
                  </a:lnTo>
                  <a:lnTo>
                    <a:pt x="1640128" y="426719"/>
                  </a:lnTo>
                  <a:lnTo>
                    <a:pt x="1642395" y="417195"/>
                  </a:lnTo>
                  <a:close/>
                </a:path>
                <a:path w="1676400" h="655320">
                  <a:moveTo>
                    <a:pt x="1638617" y="433070"/>
                  </a:moveTo>
                  <a:lnTo>
                    <a:pt x="1636014" y="443484"/>
                  </a:lnTo>
                  <a:lnTo>
                    <a:pt x="1635356" y="446772"/>
                  </a:lnTo>
                  <a:lnTo>
                    <a:pt x="1638617" y="433070"/>
                  </a:lnTo>
                  <a:close/>
                </a:path>
                <a:path w="1676400" h="655320">
                  <a:moveTo>
                    <a:pt x="1634839" y="448945"/>
                  </a:moveTo>
                  <a:lnTo>
                    <a:pt x="1632204" y="459486"/>
                  </a:lnTo>
                  <a:lnTo>
                    <a:pt x="1631538" y="462814"/>
                  </a:lnTo>
                  <a:lnTo>
                    <a:pt x="1634839" y="448945"/>
                  </a:lnTo>
                  <a:close/>
                </a:path>
                <a:path w="1676400" h="655320">
                  <a:moveTo>
                    <a:pt x="1631061" y="464819"/>
                  </a:moveTo>
                  <a:lnTo>
                    <a:pt x="1628394" y="475488"/>
                  </a:lnTo>
                  <a:lnTo>
                    <a:pt x="1627720" y="478856"/>
                  </a:lnTo>
                  <a:lnTo>
                    <a:pt x="1631061" y="464819"/>
                  </a:lnTo>
                  <a:close/>
                </a:path>
                <a:path w="1676400" h="655320">
                  <a:moveTo>
                    <a:pt x="1627282" y="480694"/>
                  </a:moveTo>
                  <a:lnTo>
                    <a:pt x="1624583" y="491490"/>
                  </a:lnTo>
                  <a:lnTo>
                    <a:pt x="1623902" y="494898"/>
                  </a:lnTo>
                  <a:lnTo>
                    <a:pt x="1627282" y="480694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79704" y="4373879"/>
              <a:ext cx="1689735" cy="662305"/>
            </a:xfrm>
            <a:custGeom>
              <a:avLst/>
              <a:gdLst/>
              <a:ahLst/>
              <a:cxnLst/>
              <a:rect l="l" t="t" r="r" b="b"/>
              <a:pathLst>
                <a:path w="1689735" h="662304">
                  <a:moveTo>
                    <a:pt x="1598782" y="655320"/>
                  </a:moveTo>
                  <a:lnTo>
                    <a:pt x="6095" y="655320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662178"/>
                  </a:lnTo>
                  <a:lnTo>
                    <a:pt x="1597152" y="662178"/>
                  </a:lnTo>
                  <a:lnTo>
                    <a:pt x="1598782" y="655320"/>
                  </a:lnTo>
                  <a:close/>
                </a:path>
                <a:path w="1689735" h="662304">
                  <a:moveTo>
                    <a:pt x="1682496" y="303168"/>
                  </a:moveTo>
                  <a:lnTo>
                    <a:pt x="1682496" y="271272"/>
                  </a:lnTo>
                  <a:lnTo>
                    <a:pt x="1681734" y="278130"/>
                  </a:lnTo>
                  <a:lnTo>
                    <a:pt x="1678686" y="290322"/>
                  </a:lnTo>
                  <a:lnTo>
                    <a:pt x="1677924" y="294132"/>
                  </a:lnTo>
                  <a:lnTo>
                    <a:pt x="1674876" y="306324"/>
                  </a:lnTo>
                  <a:lnTo>
                    <a:pt x="1674114" y="310134"/>
                  </a:lnTo>
                  <a:lnTo>
                    <a:pt x="1671066" y="322325"/>
                  </a:lnTo>
                  <a:lnTo>
                    <a:pt x="1670304" y="326136"/>
                  </a:lnTo>
                  <a:lnTo>
                    <a:pt x="1666494" y="341375"/>
                  </a:lnTo>
                  <a:lnTo>
                    <a:pt x="1665732" y="345186"/>
                  </a:lnTo>
                  <a:lnTo>
                    <a:pt x="1662684" y="357378"/>
                  </a:lnTo>
                  <a:lnTo>
                    <a:pt x="1661922" y="361188"/>
                  </a:lnTo>
                  <a:lnTo>
                    <a:pt x="1658874" y="373380"/>
                  </a:lnTo>
                  <a:lnTo>
                    <a:pt x="1658112" y="377190"/>
                  </a:lnTo>
                  <a:lnTo>
                    <a:pt x="1654302" y="392430"/>
                  </a:lnTo>
                  <a:lnTo>
                    <a:pt x="1653540" y="396240"/>
                  </a:lnTo>
                  <a:lnTo>
                    <a:pt x="1650492" y="408432"/>
                  </a:lnTo>
                  <a:lnTo>
                    <a:pt x="1649730" y="412242"/>
                  </a:lnTo>
                  <a:lnTo>
                    <a:pt x="1646682" y="424434"/>
                  </a:lnTo>
                  <a:lnTo>
                    <a:pt x="1645920" y="428244"/>
                  </a:lnTo>
                  <a:lnTo>
                    <a:pt x="1642110" y="443484"/>
                  </a:lnTo>
                  <a:lnTo>
                    <a:pt x="1641348" y="447294"/>
                  </a:lnTo>
                  <a:lnTo>
                    <a:pt x="1638300" y="459486"/>
                  </a:lnTo>
                  <a:lnTo>
                    <a:pt x="1637538" y="463296"/>
                  </a:lnTo>
                  <a:lnTo>
                    <a:pt x="1634489" y="475488"/>
                  </a:lnTo>
                  <a:lnTo>
                    <a:pt x="1633727" y="479298"/>
                  </a:lnTo>
                  <a:lnTo>
                    <a:pt x="1630679" y="491490"/>
                  </a:lnTo>
                  <a:lnTo>
                    <a:pt x="1629918" y="495300"/>
                  </a:lnTo>
                  <a:lnTo>
                    <a:pt x="1626108" y="510540"/>
                  </a:lnTo>
                  <a:lnTo>
                    <a:pt x="1625346" y="514350"/>
                  </a:lnTo>
                  <a:lnTo>
                    <a:pt x="1622298" y="526542"/>
                  </a:lnTo>
                  <a:lnTo>
                    <a:pt x="1621536" y="530352"/>
                  </a:lnTo>
                  <a:lnTo>
                    <a:pt x="1618488" y="542544"/>
                  </a:lnTo>
                  <a:lnTo>
                    <a:pt x="1617726" y="546354"/>
                  </a:lnTo>
                  <a:lnTo>
                    <a:pt x="1613916" y="561594"/>
                  </a:lnTo>
                  <a:lnTo>
                    <a:pt x="1613154" y="565404"/>
                  </a:lnTo>
                  <a:lnTo>
                    <a:pt x="1610106" y="577596"/>
                  </a:lnTo>
                  <a:lnTo>
                    <a:pt x="1609344" y="581406"/>
                  </a:lnTo>
                  <a:lnTo>
                    <a:pt x="1606296" y="593598"/>
                  </a:lnTo>
                  <a:lnTo>
                    <a:pt x="1605534" y="597408"/>
                  </a:lnTo>
                  <a:lnTo>
                    <a:pt x="1601723" y="612648"/>
                  </a:lnTo>
                  <a:lnTo>
                    <a:pt x="1600962" y="616458"/>
                  </a:lnTo>
                  <a:lnTo>
                    <a:pt x="1597914" y="628650"/>
                  </a:lnTo>
                  <a:lnTo>
                    <a:pt x="1597152" y="632460"/>
                  </a:lnTo>
                  <a:lnTo>
                    <a:pt x="1594104" y="644652"/>
                  </a:lnTo>
                  <a:lnTo>
                    <a:pt x="1593342" y="648462"/>
                  </a:lnTo>
                  <a:lnTo>
                    <a:pt x="1591818" y="654558"/>
                  </a:lnTo>
                  <a:lnTo>
                    <a:pt x="6095" y="655320"/>
                  </a:lnTo>
                  <a:lnTo>
                    <a:pt x="1598782" y="655320"/>
                  </a:lnTo>
                  <a:lnTo>
                    <a:pt x="1682496" y="303168"/>
                  </a:lnTo>
                  <a:close/>
                </a:path>
                <a:path w="1689735" h="662304">
                  <a:moveTo>
                    <a:pt x="1689353" y="274320"/>
                  </a:moveTo>
                  <a:lnTo>
                    <a:pt x="1624014" y="0"/>
                  </a:lnTo>
                  <a:lnTo>
                    <a:pt x="1617726" y="0"/>
                  </a:lnTo>
                  <a:lnTo>
                    <a:pt x="1617726" y="3048"/>
                  </a:lnTo>
                  <a:lnTo>
                    <a:pt x="1618488" y="3048"/>
                  </a:lnTo>
                  <a:lnTo>
                    <a:pt x="1618488" y="6858"/>
                  </a:lnTo>
                  <a:lnTo>
                    <a:pt x="1619250" y="6858"/>
                  </a:lnTo>
                  <a:lnTo>
                    <a:pt x="1619250" y="9906"/>
                  </a:lnTo>
                  <a:lnTo>
                    <a:pt x="1620012" y="9906"/>
                  </a:lnTo>
                  <a:lnTo>
                    <a:pt x="1620012" y="12954"/>
                  </a:lnTo>
                  <a:lnTo>
                    <a:pt x="1620774" y="12954"/>
                  </a:lnTo>
                  <a:lnTo>
                    <a:pt x="1620774" y="16002"/>
                  </a:lnTo>
                  <a:lnTo>
                    <a:pt x="1621536" y="16002"/>
                  </a:lnTo>
                  <a:lnTo>
                    <a:pt x="1621536" y="19050"/>
                  </a:lnTo>
                  <a:lnTo>
                    <a:pt x="1622298" y="19050"/>
                  </a:lnTo>
                  <a:lnTo>
                    <a:pt x="1622298" y="22860"/>
                  </a:lnTo>
                  <a:lnTo>
                    <a:pt x="1623060" y="22860"/>
                  </a:lnTo>
                  <a:lnTo>
                    <a:pt x="1623060" y="25908"/>
                  </a:lnTo>
                  <a:lnTo>
                    <a:pt x="1623822" y="25908"/>
                  </a:lnTo>
                  <a:lnTo>
                    <a:pt x="1623822" y="28956"/>
                  </a:lnTo>
                  <a:lnTo>
                    <a:pt x="1624584" y="28956"/>
                  </a:lnTo>
                  <a:lnTo>
                    <a:pt x="1624584" y="32004"/>
                  </a:lnTo>
                  <a:lnTo>
                    <a:pt x="1625346" y="32004"/>
                  </a:lnTo>
                  <a:lnTo>
                    <a:pt x="1625346" y="35052"/>
                  </a:lnTo>
                  <a:lnTo>
                    <a:pt x="1626108" y="35052"/>
                  </a:lnTo>
                  <a:lnTo>
                    <a:pt x="1626108" y="38862"/>
                  </a:lnTo>
                  <a:lnTo>
                    <a:pt x="1626870" y="38862"/>
                  </a:lnTo>
                  <a:lnTo>
                    <a:pt x="1626870" y="41910"/>
                  </a:lnTo>
                  <a:lnTo>
                    <a:pt x="1627632" y="41910"/>
                  </a:lnTo>
                  <a:lnTo>
                    <a:pt x="1627632" y="44958"/>
                  </a:lnTo>
                  <a:lnTo>
                    <a:pt x="1628394" y="44958"/>
                  </a:lnTo>
                  <a:lnTo>
                    <a:pt x="1628394" y="48006"/>
                  </a:lnTo>
                  <a:lnTo>
                    <a:pt x="1629156" y="48006"/>
                  </a:lnTo>
                  <a:lnTo>
                    <a:pt x="1629156" y="51054"/>
                  </a:lnTo>
                  <a:lnTo>
                    <a:pt x="1629918" y="51054"/>
                  </a:lnTo>
                  <a:lnTo>
                    <a:pt x="1629918" y="54102"/>
                  </a:lnTo>
                  <a:lnTo>
                    <a:pt x="1630679" y="54102"/>
                  </a:lnTo>
                  <a:lnTo>
                    <a:pt x="1630679" y="57912"/>
                  </a:lnTo>
                  <a:lnTo>
                    <a:pt x="1631442" y="57912"/>
                  </a:lnTo>
                  <a:lnTo>
                    <a:pt x="1631442" y="60960"/>
                  </a:lnTo>
                  <a:lnTo>
                    <a:pt x="1632204" y="60960"/>
                  </a:lnTo>
                  <a:lnTo>
                    <a:pt x="1632204" y="64008"/>
                  </a:lnTo>
                  <a:lnTo>
                    <a:pt x="1632966" y="64008"/>
                  </a:lnTo>
                  <a:lnTo>
                    <a:pt x="1632966" y="67056"/>
                  </a:lnTo>
                  <a:lnTo>
                    <a:pt x="1633727" y="67056"/>
                  </a:lnTo>
                  <a:lnTo>
                    <a:pt x="1633727" y="70104"/>
                  </a:lnTo>
                  <a:lnTo>
                    <a:pt x="1634489" y="70104"/>
                  </a:lnTo>
                  <a:lnTo>
                    <a:pt x="1634489" y="73914"/>
                  </a:lnTo>
                  <a:lnTo>
                    <a:pt x="1635252" y="73914"/>
                  </a:lnTo>
                  <a:lnTo>
                    <a:pt x="1635252" y="76962"/>
                  </a:lnTo>
                  <a:lnTo>
                    <a:pt x="1636014" y="76962"/>
                  </a:lnTo>
                  <a:lnTo>
                    <a:pt x="1636014" y="80010"/>
                  </a:lnTo>
                  <a:lnTo>
                    <a:pt x="1636776" y="80010"/>
                  </a:lnTo>
                  <a:lnTo>
                    <a:pt x="1636776" y="83058"/>
                  </a:lnTo>
                  <a:lnTo>
                    <a:pt x="1637538" y="83058"/>
                  </a:lnTo>
                  <a:lnTo>
                    <a:pt x="1637538" y="86106"/>
                  </a:lnTo>
                  <a:lnTo>
                    <a:pt x="1638300" y="86106"/>
                  </a:lnTo>
                  <a:lnTo>
                    <a:pt x="1638300" y="89916"/>
                  </a:lnTo>
                  <a:lnTo>
                    <a:pt x="1639062" y="89916"/>
                  </a:lnTo>
                  <a:lnTo>
                    <a:pt x="1639062" y="92964"/>
                  </a:lnTo>
                  <a:lnTo>
                    <a:pt x="1639824" y="92964"/>
                  </a:lnTo>
                  <a:lnTo>
                    <a:pt x="1639824" y="96012"/>
                  </a:lnTo>
                  <a:lnTo>
                    <a:pt x="1640586" y="96012"/>
                  </a:lnTo>
                  <a:lnTo>
                    <a:pt x="1640586" y="99060"/>
                  </a:lnTo>
                  <a:lnTo>
                    <a:pt x="1641348" y="99060"/>
                  </a:lnTo>
                  <a:lnTo>
                    <a:pt x="1641348" y="102108"/>
                  </a:lnTo>
                  <a:lnTo>
                    <a:pt x="1642110" y="102108"/>
                  </a:lnTo>
                  <a:lnTo>
                    <a:pt x="1642110" y="105918"/>
                  </a:lnTo>
                  <a:lnTo>
                    <a:pt x="1642872" y="105918"/>
                  </a:lnTo>
                  <a:lnTo>
                    <a:pt x="1642872" y="108966"/>
                  </a:lnTo>
                  <a:lnTo>
                    <a:pt x="1643634" y="108966"/>
                  </a:lnTo>
                  <a:lnTo>
                    <a:pt x="1643634" y="112014"/>
                  </a:lnTo>
                  <a:lnTo>
                    <a:pt x="1644396" y="112014"/>
                  </a:lnTo>
                  <a:lnTo>
                    <a:pt x="1644396" y="115062"/>
                  </a:lnTo>
                  <a:lnTo>
                    <a:pt x="1645158" y="115062"/>
                  </a:lnTo>
                  <a:lnTo>
                    <a:pt x="1645158" y="118110"/>
                  </a:lnTo>
                  <a:lnTo>
                    <a:pt x="1645920" y="118110"/>
                  </a:lnTo>
                  <a:lnTo>
                    <a:pt x="1645920" y="121158"/>
                  </a:lnTo>
                  <a:lnTo>
                    <a:pt x="1646682" y="121158"/>
                  </a:lnTo>
                  <a:lnTo>
                    <a:pt x="1646682" y="124968"/>
                  </a:lnTo>
                  <a:lnTo>
                    <a:pt x="1647444" y="124968"/>
                  </a:lnTo>
                  <a:lnTo>
                    <a:pt x="1647444" y="128016"/>
                  </a:lnTo>
                  <a:lnTo>
                    <a:pt x="1648206" y="128016"/>
                  </a:lnTo>
                  <a:lnTo>
                    <a:pt x="1648206" y="131064"/>
                  </a:lnTo>
                  <a:lnTo>
                    <a:pt x="1648968" y="131064"/>
                  </a:lnTo>
                  <a:lnTo>
                    <a:pt x="1648968" y="134112"/>
                  </a:lnTo>
                  <a:lnTo>
                    <a:pt x="1649730" y="134112"/>
                  </a:lnTo>
                  <a:lnTo>
                    <a:pt x="1649730" y="137160"/>
                  </a:lnTo>
                  <a:lnTo>
                    <a:pt x="1650492" y="137160"/>
                  </a:lnTo>
                  <a:lnTo>
                    <a:pt x="1650492" y="140970"/>
                  </a:lnTo>
                  <a:lnTo>
                    <a:pt x="1651254" y="140970"/>
                  </a:lnTo>
                  <a:lnTo>
                    <a:pt x="1651254" y="144018"/>
                  </a:lnTo>
                  <a:lnTo>
                    <a:pt x="1652016" y="144018"/>
                  </a:lnTo>
                  <a:lnTo>
                    <a:pt x="1652016" y="147066"/>
                  </a:lnTo>
                  <a:lnTo>
                    <a:pt x="1652778" y="147066"/>
                  </a:lnTo>
                  <a:lnTo>
                    <a:pt x="1652778" y="150114"/>
                  </a:lnTo>
                  <a:lnTo>
                    <a:pt x="1653540" y="150114"/>
                  </a:lnTo>
                  <a:lnTo>
                    <a:pt x="1653540" y="153162"/>
                  </a:lnTo>
                  <a:lnTo>
                    <a:pt x="1654302" y="153162"/>
                  </a:lnTo>
                  <a:lnTo>
                    <a:pt x="1654302" y="156972"/>
                  </a:lnTo>
                  <a:lnTo>
                    <a:pt x="1655064" y="156972"/>
                  </a:lnTo>
                  <a:lnTo>
                    <a:pt x="1655064" y="160020"/>
                  </a:lnTo>
                  <a:lnTo>
                    <a:pt x="1655826" y="160020"/>
                  </a:lnTo>
                  <a:lnTo>
                    <a:pt x="1655826" y="163068"/>
                  </a:lnTo>
                  <a:lnTo>
                    <a:pt x="1656588" y="163068"/>
                  </a:lnTo>
                  <a:lnTo>
                    <a:pt x="1656588" y="166116"/>
                  </a:lnTo>
                  <a:lnTo>
                    <a:pt x="1657350" y="166116"/>
                  </a:lnTo>
                  <a:lnTo>
                    <a:pt x="1657350" y="169164"/>
                  </a:lnTo>
                  <a:lnTo>
                    <a:pt x="1658112" y="169164"/>
                  </a:lnTo>
                  <a:lnTo>
                    <a:pt x="1658112" y="172212"/>
                  </a:lnTo>
                  <a:lnTo>
                    <a:pt x="1658874" y="172212"/>
                  </a:lnTo>
                  <a:lnTo>
                    <a:pt x="1658874" y="176022"/>
                  </a:lnTo>
                  <a:lnTo>
                    <a:pt x="1659636" y="176022"/>
                  </a:lnTo>
                  <a:lnTo>
                    <a:pt x="1659636" y="179070"/>
                  </a:lnTo>
                  <a:lnTo>
                    <a:pt x="1660398" y="179070"/>
                  </a:lnTo>
                  <a:lnTo>
                    <a:pt x="1660398" y="182118"/>
                  </a:lnTo>
                  <a:lnTo>
                    <a:pt x="1661160" y="182118"/>
                  </a:lnTo>
                  <a:lnTo>
                    <a:pt x="1661160" y="185166"/>
                  </a:lnTo>
                  <a:lnTo>
                    <a:pt x="1661922" y="185166"/>
                  </a:lnTo>
                  <a:lnTo>
                    <a:pt x="1661922" y="188214"/>
                  </a:lnTo>
                  <a:lnTo>
                    <a:pt x="1662684" y="188214"/>
                  </a:lnTo>
                  <a:lnTo>
                    <a:pt x="1662684" y="192024"/>
                  </a:lnTo>
                  <a:lnTo>
                    <a:pt x="1663446" y="192024"/>
                  </a:lnTo>
                  <a:lnTo>
                    <a:pt x="1663446" y="195072"/>
                  </a:lnTo>
                  <a:lnTo>
                    <a:pt x="1664208" y="195072"/>
                  </a:lnTo>
                  <a:lnTo>
                    <a:pt x="1664208" y="198120"/>
                  </a:lnTo>
                  <a:lnTo>
                    <a:pt x="1664970" y="198120"/>
                  </a:lnTo>
                  <a:lnTo>
                    <a:pt x="1664970" y="201168"/>
                  </a:lnTo>
                  <a:lnTo>
                    <a:pt x="1665732" y="201168"/>
                  </a:lnTo>
                  <a:lnTo>
                    <a:pt x="1665732" y="204216"/>
                  </a:lnTo>
                  <a:lnTo>
                    <a:pt x="1666494" y="204216"/>
                  </a:lnTo>
                  <a:lnTo>
                    <a:pt x="1666494" y="208025"/>
                  </a:lnTo>
                  <a:lnTo>
                    <a:pt x="1667256" y="208025"/>
                  </a:lnTo>
                  <a:lnTo>
                    <a:pt x="1667256" y="211074"/>
                  </a:lnTo>
                  <a:lnTo>
                    <a:pt x="1668018" y="211074"/>
                  </a:lnTo>
                  <a:lnTo>
                    <a:pt x="1668018" y="214122"/>
                  </a:lnTo>
                  <a:lnTo>
                    <a:pt x="1668780" y="214122"/>
                  </a:lnTo>
                  <a:lnTo>
                    <a:pt x="1668780" y="217170"/>
                  </a:lnTo>
                  <a:lnTo>
                    <a:pt x="1669542" y="217170"/>
                  </a:lnTo>
                  <a:lnTo>
                    <a:pt x="1669542" y="220218"/>
                  </a:lnTo>
                  <a:lnTo>
                    <a:pt x="1670304" y="220218"/>
                  </a:lnTo>
                  <a:lnTo>
                    <a:pt x="1670304" y="223266"/>
                  </a:lnTo>
                  <a:lnTo>
                    <a:pt x="1671066" y="223266"/>
                  </a:lnTo>
                  <a:lnTo>
                    <a:pt x="1671066" y="227075"/>
                  </a:lnTo>
                  <a:lnTo>
                    <a:pt x="1671828" y="227075"/>
                  </a:lnTo>
                  <a:lnTo>
                    <a:pt x="1671828" y="230124"/>
                  </a:lnTo>
                  <a:lnTo>
                    <a:pt x="1672590" y="230124"/>
                  </a:lnTo>
                  <a:lnTo>
                    <a:pt x="1672590" y="233172"/>
                  </a:lnTo>
                  <a:lnTo>
                    <a:pt x="1673352" y="233172"/>
                  </a:lnTo>
                  <a:lnTo>
                    <a:pt x="1673352" y="236220"/>
                  </a:lnTo>
                  <a:lnTo>
                    <a:pt x="1674114" y="236220"/>
                  </a:lnTo>
                  <a:lnTo>
                    <a:pt x="1674114" y="239268"/>
                  </a:lnTo>
                  <a:lnTo>
                    <a:pt x="1674876" y="239268"/>
                  </a:lnTo>
                  <a:lnTo>
                    <a:pt x="1674876" y="243078"/>
                  </a:lnTo>
                  <a:lnTo>
                    <a:pt x="1675638" y="243078"/>
                  </a:lnTo>
                  <a:lnTo>
                    <a:pt x="1675638" y="246125"/>
                  </a:lnTo>
                  <a:lnTo>
                    <a:pt x="1676400" y="246125"/>
                  </a:lnTo>
                  <a:lnTo>
                    <a:pt x="1676400" y="249174"/>
                  </a:lnTo>
                  <a:lnTo>
                    <a:pt x="1677162" y="249174"/>
                  </a:lnTo>
                  <a:lnTo>
                    <a:pt x="1677162" y="252222"/>
                  </a:lnTo>
                  <a:lnTo>
                    <a:pt x="1677924" y="252222"/>
                  </a:lnTo>
                  <a:lnTo>
                    <a:pt x="1677924" y="255270"/>
                  </a:lnTo>
                  <a:lnTo>
                    <a:pt x="1678686" y="255270"/>
                  </a:lnTo>
                  <a:lnTo>
                    <a:pt x="1678686" y="259080"/>
                  </a:lnTo>
                  <a:lnTo>
                    <a:pt x="1679448" y="259080"/>
                  </a:lnTo>
                  <a:lnTo>
                    <a:pt x="1679448" y="262128"/>
                  </a:lnTo>
                  <a:lnTo>
                    <a:pt x="1680210" y="262128"/>
                  </a:lnTo>
                  <a:lnTo>
                    <a:pt x="1680210" y="265175"/>
                  </a:lnTo>
                  <a:lnTo>
                    <a:pt x="1680972" y="265175"/>
                  </a:lnTo>
                  <a:lnTo>
                    <a:pt x="1680972" y="268224"/>
                  </a:lnTo>
                  <a:lnTo>
                    <a:pt x="1681734" y="268224"/>
                  </a:lnTo>
                  <a:lnTo>
                    <a:pt x="1681734" y="271272"/>
                  </a:lnTo>
                  <a:lnTo>
                    <a:pt x="1682496" y="271272"/>
                  </a:lnTo>
                  <a:lnTo>
                    <a:pt x="1682496" y="303168"/>
                  </a:lnTo>
                  <a:lnTo>
                    <a:pt x="1689353" y="2743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85800" y="4373879"/>
              <a:ext cx="1676400" cy="655320"/>
            </a:xfrm>
            <a:custGeom>
              <a:avLst/>
              <a:gdLst/>
              <a:ahLst/>
              <a:cxnLst/>
              <a:rect l="l" t="t" r="r" b="b"/>
              <a:pathLst>
                <a:path w="1676400" h="655320">
                  <a:moveTo>
                    <a:pt x="1676400" y="274320"/>
                  </a:moveTo>
                  <a:lnTo>
                    <a:pt x="1611111" y="0"/>
                  </a:lnTo>
                  <a:lnTo>
                    <a:pt x="0" y="0"/>
                  </a:lnTo>
                  <a:lnTo>
                    <a:pt x="0" y="655320"/>
                  </a:lnTo>
                  <a:lnTo>
                    <a:pt x="1585722" y="655320"/>
                  </a:lnTo>
                  <a:lnTo>
                    <a:pt x="1676400" y="27432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79704" y="4373879"/>
              <a:ext cx="1689735" cy="662305"/>
            </a:xfrm>
            <a:custGeom>
              <a:avLst/>
              <a:gdLst/>
              <a:ahLst/>
              <a:cxnLst/>
              <a:rect l="l" t="t" r="r" b="b"/>
              <a:pathLst>
                <a:path w="1689735" h="662304">
                  <a:moveTo>
                    <a:pt x="12953" y="649224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662178"/>
                  </a:lnTo>
                  <a:lnTo>
                    <a:pt x="6095" y="662178"/>
                  </a:lnTo>
                  <a:lnTo>
                    <a:pt x="6095" y="649224"/>
                  </a:lnTo>
                  <a:lnTo>
                    <a:pt x="12953" y="649224"/>
                  </a:lnTo>
                  <a:close/>
                </a:path>
                <a:path w="1689735" h="662304">
                  <a:moveTo>
                    <a:pt x="1586991" y="649224"/>
                  </a:moveTo>
                  <a:lnTo>
                    <a:pt x="6095" y="649224"/>
                  </a:lnTo>
                  <a:lnTo>
                    <a:pt x="12953" y="655320"/>
                  </a:lnTo>
                  <a:lnTo>
                    <a:pt x="12953" y="662178"/>
                  </a:lnTo>
                  <a:lnTo>
                    <a:pt x="1585722" y="662178"/>
                  </a:lnTo>
                  <a:lnTo>
                    <a:pt x="1585722" y="654558"/>
                  </a:lnTo>
                  <a:lnTo>
                    <a:pt x="1586991" y="649224"/>
                  </a:lnTo>
                  <a:close/>
                </a:path>
                <a:path w="1689735" h="662304">
                  <a:moveTo>
                    <a:pt x="12953" y="662178"/>
                  </a:moveTo>
                  <a:lnTo>
                    <a:pt x="12953" y="655320"/>
                  </a:lnTo>
                  <a:lnTo>
                    <a:pt x="6095" y="649224"/>
                  </a:lnTo>
                  <a:lnTo>
                    <a:pt x="6095" y="662178"/>
                  </a:lnTo>
                  <a:lnTo>
                    <a:pt x="12953" y="662178"/>
                  </a:lnTo>
                  <a:close/>
                </a:path>
                <a:path w="1689735" h="662304">
                  <a:moveTo>
                    <a:pt x="1591818" y="649224"/>
                  </a:moveTo>
                  <a:lnTo>
                    <a:pt x="1586991" y="649224"/>
                  </a:lnTo>
                  <a:lnTo>
                    <a:pt x="1585722" y="654558"/>
                  </a:lnTo>
                  <a:lnTo>
                    <a:pt x="1591818" y="649224"/>
                  </a:lnTo>
                  <a:close/>
                </a:path>
                <a:path w="1689735" h="662304">
                  <a:moveTo>
                    <a:pt x="1591818" y="662178"/>
                  </a:moveTo>
                  <a:lnTo>
                    <a:pt x="1591818" y="649224"/>
                  </a:lnTo>
                  <a:lnTo>
                    <a:pt x="1585722" y="654558"/>
                  </a:lnTo>
                  <a:lnTo>
                    <a:pt x="1585722" y="662178"/>
                  </a:lnTo>
                  <a:lnTo>
                    <a:pt x="1591818" y="662178"/>
                  </a:lnTo>
                  <a:close/>
                </a:path>
                <a:path w="1689735" h="662304">
                  <a:moveTo>
                    <a:pt x="1676400" y="328812"/>
                  </a:moveTo>
                  <a:lnTo>
                    <a:pt x="1676400" y="275844"/>
                  </a:lnTo>
                  <a:lnTo>
                    <a:pt x="1676127" y="274700"/>
                  </a:lnTo>
                  <a:lnTo>
                    <a:pt x="1586991" y="649224"/>
                  </a:lnTo>
                  <a:lnTo>
                    <a:pt x="1591818" y="649224"/>
                  </a:lnTo>
                  <a:lnTo>
                    <a:pt x="1591818" y="662178"/>
                  </a:lnTo>
                  <a:lnTo>
                    <a:pt x="1597152" y="662178"/>
                  </a:lnTo>
                  <a:lnTo>
                    <a:pt x="1676400" y="328812"/>
                  </a:lnTo>
                  <a:close/>
                </a:path>
                <a:path w="1689735" h="662304">
                  <a:moveTo>
                    <a:pt x="1689353" y="274320"/>
                  </a:moveTo>
                  <a:lnTo>
                    <a:pt x="1624014" y="0"/>
                  </a:lnTo>
                  <a:lnTo>
                    <a:pt x="1610749" y="0"/>
                  </a:lnTo>
                  <a:lnTo>
                    <a:pt x="1676127" y="274700"/>
                  </a:lnTo>
                  <a:lnTo>
                    <a:pt x="1676400" y="273558"/>
                  </a:lnTo>
                  <a:lnTo>
                    <a:pt x="1676400" y="328812"/>
                  </a:lnTo>
                  <a:lnTo>
                    <a:pt x="1689353" y="274320"/>
                  </a:lnTo>
                  <a:close/>
                </a:path>
                <a:path w="1689735" h="662304">
                  <a:moveTo>
                    <a:pt x="1676400" y="275844"/>
                  </a:moveTo>
                  <a:lnTo>
                    <a:pt x="1676400" y="273558"/>
                  </a:lnTo>
                  <a:lnTo>
                    <a:pt x="1676127" y="274700"/>
                  </a:lnTo>
                  <a:lnTo>
                    <a:pt x="1676400" y="2758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734822" y="4425950"/>
            <a:ext cx="956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8F8F8"/>
                </a:solidFill>
                <a:latin typeface="Arial"/>
                <a:cs typeface="Arial"/>
              </a:rPr>
              <a:t>Ketiga</a:t>
            </a:r>
            <a:endParaRPr sz="24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34822" y="5645150"/>
            <a:ext cx="1311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8F8F8"/>
                </a:solidFill>
                <a:latin typeface="Arial"/>
                <a:cs typeface="Arial"/>
              </a:rPr>
              <a:t>Keempat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2351532" y="6332220"/>
            <a:ext cx="7099934" cy="227965"/>
            <a:chOff x="2351532" y="6332220"/>
            <a:chExt cx="7099934" cy="227965"/>
          </a:xfrm>
        </p:grpSpPr>
        <p:sp>
          <p:nvSpPr>
            <p:cNvPr id="77" name="object 77"/>
            <p:cNvSpPr/>
            <p:nvPr/>
          </p:nvSpPr>
          <p:spPr>
            <a:xfrm>
              <a:off x="2357628" y="6332220"/>
              <a:ext cx="7086600" cy="220979"/>
            </a:xfrm>
            <a:custGeom>
              <a:avLst/>
              <a:gdLst/>
              <a:ahLst/>
              <a:cxnLst/>
              <a:rect l="l" t="t" r="r" b="b"/>
              <a:pathLst>
                <a:path w="7086600" h="220980">
                  <a:moveTo>
                    <a:pt x="7086600" y="220979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7086600" y="22097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352040" y="6332220"/>
              <a:ext cx="7099300" cy="227965"/>
            </a:xfrm>
            <a:custGeom>
              <a:avLst/>
              <a:gdLst/>
              <a:ahLst/>
              <a:cxnLst/>
              <a:rect l="l" t="t" r="r" b="b"/>
              <a:pathLst>
                <a:path w="7099300" h="227965">
                  <a:moveTo>
                    <a:pt x="7099300" y="220980"/>
                  </a:moveTo>
                  <a:lnTo>
                    <a:pt x="7099046" y="220980"/>
                  </a:lnTo>
                  <a:lnTo>
                    <a:pt x="7099046" y="0"/>
                  </a:lnTo>
                  <a:lnTo>
                    <a:pt x="7092188" y="0"/>
                  </a:lnTo>
                  <a:lnTo>
                    <a:pt x="7092188" y="220980"/>
                  </a:lnTo>
                  <a:lnTo>
                    <a:pt x="5080" y="220980"/>
                  </a:lnTo>
                  <a:lnTo>
                    <a:pt x="5080" y="0"/>
                  </a:lnTo>
                  <a:lnTo>
                    <a:pt x="0" y="0"/>
                  </a:lnTo>
                  <a:lnTo>
                    <a:pt x="0" y="227838"/>
                  </a:lnTo>
                  <a:lnTo>
                    <a:pt x="5080" y="227838"/>
                  </a:lnTo>
                  <a:lnTo>
                    <a:pt x="7099300" y="227838"/>
                  </a:lnTo>
                  <a:lnTo>
                    <a:pt x="7099300" y="2209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357628" y="6332220"/>
              <a:ext cx="7086600" cy="220979"/>
            </a:xfrm>
            <a:custGeom>
              <a:avLst/>
              <a:gdLst/>
              <a:ahLst/>
              <a:cxnLst/>
              <a:rect l="l" t="t" r="r" b="b"/>
              <a:pathLst>
                <a:path w="7086600" h="220979">
                  <a:moveTo>
                    <a:pt x="7086600" y="220980"/>
                  </a:moveTo>
                  <a:lnTo>
                    <a:pt x="7086600" y="0"/>
                  </a:lnTo>
                  <a:lnTo>
                    <a:pt x="0" y="0"/>
                  </a:lnTo>
                  <a:lnTo>
                    <a:pt x="0" y="220980"/>
                  </a:lnTo>
                  <a:lnTo>
                    <a:pt x="7086600" y="22098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351532" y="6332220"/>
              <a:ext cx="7099934" cy="227965"/>
            </a:xfrm>
            <a:custGeom>
              <a:avLst/>
              <a:gdLst/>
              <a:ahLst/>
              <a:cxnLst/>
              <a:rect l="l" t="t" r="r" b="b"/>
              <a:pathLst>
                <a:path w="7099934" h="227965">
                  <a:moveTo>
                    <a:pt x="12954" y="214884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227837"/>
                  </a:lnTo>
                  <a:lnTo>
                    <a:pt x="6096" y="227837"/>
                  </a:lnTo>
                  <a:lnTo>
                    <a:pt x="6096" y="214884"/>
                  </a:lnTo>
                  <a:lnTo>
                    <a:pt x="12954" y="214884"/>
                  </a:lnTo>
                  <a:close/>
                </a:path>
                <a:path w="7099934" h="227965">
                  <a:moveTo>
                    <a:pt x="7092696" y="214884"/>
                  </a:moveTo>
                  <a:lnTo>
                    <a:pt x="6096" y="214884"/>
                  </a:lnTo>
                  <a:lnTo>
                    <a:pt x="12954" y="220980"/>
                  </a:lnTo>
                  <a:lnTo>
                    <a:pt x="12953" y="227837"/>
                  </a:lnTo>
                  <a:lnTo>
                    <a:pt x="7086600" y="227837"/>
                  </a:lnTo>
                  <a:lnTo>
                    <a:pt x="7086600" y="220980"/>
                  </a:lnTo>
                  <a:lnTo>
                    <a:pt x="7092696" y="214884"/>
                  </a:lnTo>
                  <a:close/>
                </a:path>
                <a:path w="7099934" h="227965">
                  <a:moveTo>
                    <a:pt x="12953" y="227837"/>
                  </a:moveTo>
                  <a:lnTo>
                    <a:pt x="12954" y="220980"/>
                  </a:lnTo>
                  <a:lnTo>
                    <a:pt x="6096" y="214884"/>
                  </a:lnTo>
                  <a:lnTo>
                    <a:pt x="6096" y="227837"/>
                  </a:lnTo>
                  <a:lnTo>
                    <a:pt x="12953" y="227837"/>
                  </a:lnTo>
                  <a:close/>
                </a:path>
                <a:path w="7099934" h="227965">
                  <a:moveTo>
                    <a:pt x="7099554" y="227837"/>
                  </a:moveTo>
                  <a:lnTo>
                    <a:pt x="7099554" y="0"/>
                  </a:lnTo>
                  <a:lnTo>
                    <a:pt x="7086600" y="0"/>
                  </a:lnTo>
                  <a:lnTo>
                    <a:pt x="7086600" y="214884"/>
                  </a:lnTo>
                  <a:lnTo>
                    <a:pt x="7092696" y="214884"/>
                  </a:lnTo>
                  <a:lnTo>
                    <a:pt x="7092696" y="227837"/>
                  </a:lnTo>
                  <a:lnTo>
                    <a:pt x="7099554" y="227837"/>
                  </a:lnTo>
                  <a:close/>
                </a:path>
                <a:path w="7099934" h="227965">
                  <a:moveTo>
                    <a:pt x="7092696" y="227837"/>
                  </a:moveTo>
                  <a:lnTo>
                    <a:pt x="7092696" y="214884"/>
                  </a:lnTo>
                  <a:lnTo>
                    <a:pt x="7086600" y="220980"/>
                  </a:lnTo>
                  <a:lnTo>
                    <a:pt x="7086600" y="227837"/>
                  </a:lnTo>
                  <a:lnTo>
                    <a:pt x="7092696" y="2278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2364485" y="5203952"/>
            <a:ext cx="7073900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255" indent="-81280">
              <a:lnSpc>
                <a:spcPts val="2050"/>
              </a:lnSpc>
              <a:spcBef>
                <a:spcPts val="100"/>
              </a:spcBef>
              <a:buSzPct val="94444"/>
              <a:buFont typeface="Arial"/>
              <a:buChar char="•"/>
              <a:tabLst>
                <a:tab pos="135890" algn="l"/>
              </a:tabLst>
            </a:pPr>
            <a:r>
              <a:rPr sz="1800" b="1" spc="-10" dirty="0">
                <a:solidFill>
                  <a:srgbClr val="800080"/>
                </a:solidFill>
                <a:latin typeface="Arial"/>
                <a:cs typeface="Arial"/>
              </a:rPr>
              <a:t>Terkomputerisasi </a:t>
            </a: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dan </a:t>
            </a:r>
            <a:r>
              <a:rPr sz="1800" b="1" dirty="0">
                <a:solidFill>
                  <a:srgbClr val="800080"/>
                </a:solidFill>
                <a:latin typeface="Arial"/>
                <a:cs typeface="Arial"/>
              </a:rPr>
              <a:t>terintegrasi </a:t>
            </a: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secara</a:t>
            </a:r>
            <a:r>
              <a:rPr sz="1800" b="1" spc="-4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penuh</a:t>
            </a:r>
            <a:endParaRPr sz="1800">
              <a:latin typeface="Arial"/>
              <a:cs typeface="Arial"/>
            </a:endParaRPr>
          </a:p>
          <a:p>
            <a:pPr marL="135255" indent="-81280">
              <a:lnSpc>
                <a:spcPts val="1945"/>
              </a:lnSpc>
              <a:buSzPct val="94444"/>
              <a:buFont typeface="Arial"/>
              <a:buChar char="•"/>
              <a:tabLst>
                <a:tab pos="135890" algn="l"/>
              </a:tabLst>
            </a:pP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Kemampuan kalkulasi SDM </a:t>
            </a:r>
            <a:r>
              <a:rPr sz="1800" b="1" dirty="0">
                <a:solidFill>
                  <a:srgbClr val="800080"/>
                </a:solidFill>
                <a:latin typeface="Arial"/>
                <a:cs typeface="Arial"/>
              </a:rPr>
              <a:t>dan </a:t>
            </a: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proyeksi</a:t>
            </a:r>
            <a:endParaRPr sz="1800">
              <a:latin typeface="Arial"/>
              <a:cs typeface="Arial"/>
            </a:endParaRPr>
          </a:p>
          <a:p>
            <a:pPr marL="135255" indent="-81280">
              <a:lnSpc>
                <a:spcPts val="1945"/>
              </a:lnSpc>
              <a:buSzPct val="94444"/>
              <a:buChar char="•"/>
              <a:tabLst>
                <a:tab pos="135890" algn="l"/>
              </a:tabLst>
            </a:pP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Penggunaan informasi</a:t>
            </a:r>
            <a:r>
              <a:rPr sz="1800" b="1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luas</a:t>
            </a:r>
            <a:endParaRPr sz="1800">
              <a:latin typeface="Arial"/>
              <a:cs typeface="Arial"/>
            </a:endParaRPr>
          </a:p>
          <a:p>
            <a:pPr marL="135255" indent="-81280">
              <a:lnSpc>
                <a:spcPts val="1945"/>
              </a:lnSpc>
              <a:buSzPct val="94444"/>
              <a:buChar char="•"/>
              <a:tabLst>
                <a:tab pos="135890" algn="l"/>
              </a:tabLst>
            </a:pP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Memperluas </a:t>
            </a:r>
            <a:r>
              <a:rPr sz="1800" b="1" dirty="0">
                <a:solidFill>
                  <a:srgbClr val="800080"/>
                </a:solidFill>
                <a:latin typeface="Arial"/>
                <a:cs typeface="Arial"/>
              </a:rPr>
              <a:t>file informasi dan mendukung tindakan</a:t>
            </a:r>
            <a:r>
              <a:rPr sz="1800" b="1" spc="-2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rekrutmen</a:t>
            </a:r>
            <a:endParaRPr sz="1800">
              <a:latin typeface="Arial"/>
              <a:cs typeface="Arial"/>
            </a:endParaRPr>
          </a:p>
          <a:p>
            <a:pPr marL="135255" indent="-81280">
              <a:lnSpc>
                <a:spcPts val="2050"/>
              </a:lnSpc>
              <a:buSzPct val="94444"/>
              <a:buFont typeface="Arial"/>
              <a:buChar char="•"/>
              <a:tabLst>
                <a:tab pos="135890" algn="l"/>
              </a:tabLst>
            </a:pP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Sebagai dasar </a:t>
            </a:r>
            <a:r>
              <a:rPr sz="1800" b="1" dirty="0">
                <a:solidFill>
                  <a:srgbClr val="800080"/>
                </a:solidFill>
                <a:latin typeface="Arial"/>
                <a:cs typeface="Arial"/>
              </a:rPr>
              <a:t>prakiraan </a:t>
            </a: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kebutuhan</a:t>
            </a:r>
            <a:r>
              <a:rPr sz="1800" b="1" spc="-2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800080"/>
                </a:solidFill>
                <a:latin typeface="Arial"/>
                <a:cs typeface="Arial"/>
              </a:rPr>
              <a:t>biaya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679704" y="6332220"/>
            <a:ext cx="1635760" cy="227965"/>
            <a:chOff x="679704" y="6332220"/>
            <a:chExt cx="1635760" cy="227965"/>
          </a:xfrm>
        </p:grpSpPr>
        <p:sp>
          <p:nvSpPr>
            <p:cNvPr id="83" name="object 83"/>
            <p:cNvSpPr/>
            <p:nvPr/>
          </p:nvSpPr>
          <p:spPr>
            <a:xfrm>
              <a:off x="685800" y="6332220"/>
              <a:ext cx="1621790" cy="220979"/>
            </a:xfrm>
            <a:custGeom>
              <a:avLst/>
              <a:gdLst/>
              <a:ahLst/>
              <a:cxnLst/>
              <a:rect l="l" t="t" r="r" b="b"/>
              <a:pathLst>
                <a:path w="1621789" h="220979">
                  <a:moveTo>
                    <a:pt x="1590904" y="22022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1590904" y="220220"/>
                  </a:lnTo>
                  <a:close/>
                </a:path>
                <a:path w="1621789" h="220979">
                  <a:moveTo>
                    <a:pt x="1621605" y="4849"/>
                  </a:moveTo>
                  <a:lnTo>
                    <a:pt x="1620774" y="11429"/>
                  </a:lnTo>
                  <a:lnTo>
                    <a:pt x="1620012" y="18287"/>
                  </a:lnTo>
                  <a:lnTo>
                    <a:pt x="1619250" y="24383"/>
                  </a:lnTo>
                  <a:lnTo>
                    <a:pt x="1618488" y="31241"/>
                  </a:lnTo>
                  <a:lnTo>
                    <a:pt x="1617726" y="37337"/>
                  </a:lnTo>
                  <a:lnTo>
                    <a:pt x="1616964" y="44195"/>
                  </a:lnTo>
                  <a:lnTo>
                    <a:pt x="1616202" y="50291"/>
                  </a:lnTo>
                  <a:lnTo>
                    <a:pt x="1614677" y="64007"/>
                  </a:lnTo>
                  <a:lnTo>
                    <a:pt x="1613916" y="70103"/>
                  </a:lnTo>
                  <a:lnTo>
                    <a:pt x="1613154" y="76962"/>
                  </a:lnTo>
                  <a:lnTo>
                    <a:pt x="1612392" y="83057"/>
                  </a:lnTo>
                  <a:lnTo>
                    <a:pt x="1611630" y="89915"/>
                  </a:lnTo>
                  <a:lnTo>
                    <a:pt x="1610868" y="96012"/>
                  </a:lnTo>
                  <a:lnTo>
                    <a:pt x="1610106" y="102869"/>
                  </a:lnTo>
                  <a:lnTo>
                    <a:pt x="1609344" y="108965"/>
                  </a:lnTo>
                  <a:lnTo>
                    <a:pt x="1607820" y="122681"/>
                  </a:lnTo>
                  <a:lnTo>
                    <a:pt x="1607058" y="128777"/>
                  </a:lnTo>
                  <a:lnTo>
                    <a:pt x="1606295" y="135635"/>
                  </a:lnTo>
                  <a:lnTo>
                    <a:pt x="1605533" y="141731"/>
                  </a:lnTo>
                  <a:lnTo>
                    <a:pt x="1604772" y="148589"/>
                  </a:lnTo>
                  <a:lnTo>
                    <a:pt x="1604010" y="154685"/>
                  </a:lnTo>
                  <a:lnTo>
                    <a:pt x="1603248" y="161543"/>
                  </a:lnTo>
                  <a:lnTo>
                    <a:pt x="1602486" y="167639"/>
                  </a:lnTo>
                  <a:lnTo>
                    <a:pt x="1600962" y="181355"/>
                  </a:lnTo>
                  <a:lnTo>
                    <a:pt x="1600200" y="187451"/>
                  </a:lnTo>
                  <a:lnTo>
                    <a:pt x="1599438" y="194309"/>
                  </a:lnTo>
                  <a:lnTo>
                    <a:pt x="1598676" y="200405"/>
                  </a:lnTo>
                  <a:lnTo>
                    <a:pt x="1597914" y="207263"/>
                  </a:lnTo>
                  <a:lnTo>
                    <a:pt x="1597152" y="213359"/>
                  </a:lnTo>
                  <a:lnTo>
                    <a:pt x="1596389" y="220218"/>
                  </a:lnTo>
                  <a:lnTo>
                    <a:pt x="1590904" y="220220"/>
                  </a:lnTo>
                  <a:lnTo>
                    <a:pt x="1596389" y="220979"/>
                  </a:lnTo>
                  <a:lnTo>
                    <a:pt x="1621605" y="4849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79704" y="6332220"/>
              <a:ext cx="1635760" cy="227965"/>
            </a:xfrm>
            <a:custGeom>
              <a:avLst/>
              <a:gdLst/>
              <a:ahLst/>
              <a:cxnLst/>
              <a:rect l="l" t="t" r="r" b="b"/>
              <a:pathLst>
                <a:path w="1635760" h="227965">
                  <a:moveTo>
                    <a:pt x="1609381" y="220979"/>
                  </a:moveTo>
                  <a:lnTo>
                    <a:pt x="6095" y="220979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227837"/>
                  </a:lnTo>
                  <a:lnTo>
                    <a:pt x="1608582" y="227837"/>
                  </a:lnTo>
                  <a:lnTo>
                    <a:pt x="1609381" y="220979"/>
                  </a:lnTo>
                  <a:close/>
                </a:path>
                <a:path w="1635760" h="227965">
                  <a:moveTo>
                    <a:pt x="1635150" y="0"/>
                  </a:moveTo>
                  <a:lnTo>
                    <a:pt x="1628394" y="0"/>
                  </a:lnTo>
                  <a:lnTo>
                    <a:pt x="1627632" y="5333"/>
                  </a:lnTo>
                  <a:lnTo>
                    <a:pt x="1626870" y="11429"/>
                  </a:lnTo>
                  <a:lnTo>
                    <a:pt x="1626108" y="18287"/>
                  </a:lnTo>
                  <a:lnTo>
                    <a:pt x="1625345" y="24383"/>
                  </a:lnTo>
                  <a:lnTo>
                    <a:pt x="1624583" y="31241"/>
                  </a:lnTo>
                  <a:lnTo>
                    <a:pt x="1623821" y="37337"/>
                  </a:lnTo>
                  <a:lnTo>
                    <a:pt x="1623059" y="44195"/>
                  </a:lnTo>
                  <a:lnTo>
                    <a:pt x="1622297" y="50291"/>
                  </a:lnTo>
                  <a:lnTo>
                    <a:pt x="1620773" y="64007"/>
                  </a:lnTo>
                  <a:lnTo>
                    <a:pt x="1620012" y="70103"/>
                  </a:lnTo>
                  <a:lnTo>
                    <a:pt x="1619250" y="76962"/>
                  </a:lnTo>
                  <a:lnTo>
                    <a:pt x="1618488" y="83057"/>
                  </a:lnTo>
                  <a:lnTo>
                    <a:pt x="1617726" y="89915"/>
                  </a:lnTo>
                  <a:lnTo>
                    <a:pt x="1616964" y="96012"/>
                  </a:lnTo>
                  <a:lnTo>
                    <a:pt x="1616202" y="102869"/>
                  </a:lnTo>
                  <a:lnTo>
                    <a:pt x="1615439" y="108965"/>
                  </a:lnTo>
                  <a:lnTo>
                    <a:pt x="1613915" y="122681"/>
                  </a:lnTo>
                  <a:lnTo>
                    <a:pt x="1613153" y="128777"/>
                  </a:lnTo>
                  <a:lnTo>
                    <a:pt x="1612391" y="135635"/>
                  </a:lnTo>
                  <a:lnTo>
                    <a:pt x="1611629" y="141731"/>
                  </a:lnTo>
                  <a:lnTo>
                    <a:pt x="1610868" y="148589"/>
                  </a:lnTo>
                  <a:lnTo>
                    <a:pt x="1610106" y="154685"/>
                  </a:lnTo>
                  <a:lnTo>
                    <a:pt x="1609344" y="161543"/>
                  </a:lnTo>
                  <a:lnTo>
                    <a:pt x="1608582" y="167639"/>
                  </a:lnTo>
                  <a:lnTo>
                    <a:pt x="1607058" y="181355"/>
                  </a:lnTo>
                  <a:lnTo>
                    <a:pt x="1606295" y="187451"/>
                  </a:lnTo>
                  <a:lnTo>
                    <a:pt x="1605533" y="194309"/>
                  </a:lnTo>
                  <a:lnTo>
                    <a:pt x="1604771" y="200405"/>
                  </a:lnTo>
                  <a:lnTo>
                    <a:pt x="1604009" y="207263"/>
                  </a:lnTo>
                  <a:lnTo>
                    <a:pt x="1603247" y="213359"/>
                  </a:lnTo>
                  <a:lnTo>
                    <a:pt x="1602485" y="220218"/>
                  </a:lnTo>
                  <a:lnTo>
                    <a:pt x="6095" y="220979"/>
                  </a:lnTo>
                  <a:lnTo>
                    <a:pt x="1609381" y="220979"/>
                  </a:lnTo>
                  <a:lnTo>
                    <a:pt x="16351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85800" y="6332220"/>
              <a:ext cx="1622425" cy="220979"/>
            </a:xfrm>
            <a:custGeom>
              <a:avLst/>
              <a:gdLst/>
              <a:ahLst/>
              <a:cxnLst/>
              <a:rect l="l" t="t" r="r" b="b"/>
              <a:pathLst>
                <a:path w="1622425" h="220979">
                  <a:moveTo>
                    <a:pt x="1622170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1596389" y="220979"/>
                  </a:lnTo>
                  <a:lnTo>
                    <a:pt x="162217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79704" y="6332220"/>
              <a:ext cx="1635760" cy="227965"/>
            </a:xfrm>
            <a:custGeom>
              <a:avLst/>
              <a:gdLst/>
              <a:ahLst/>
              <a:cxnLst/>
              <a:rect l="l" t="t" r="r" b="b"/>
              <a:pathLst>
                <a:path w="1635760" h="227965">
                  <a:moveTo>
                    <a:pt x="12953" y="214883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227837"/>
                  </a:lnTo>
                  <a:lnTo>
                    <a:pt x="6096" y="227837"/>
                  </a:lnTo>
                  <a:lnTo>
                    <a:pt x="6095" y="214883"/>
                  </a:lnTo>
                  <a:lnTo>
                    <a:pt x="12953" y="214883"/>
                  </a:lnTo>
                  <a:close/>
                </a:path>
                <a:path w="1635760" h="227965">
                  <a:moveTo>
                    <a:pt x="1597012" y="214883"/>
                  </a:moveTo>
                  <a:lnTo>
                    <a:pt x="6095" y="214883"/>
                  </a:lnTo>
                  <a:lnTo>
                    <a:pt x="12953" y="220979"/>
                  </a:lnTo>
                  <a:lnTo>
                    <a:pt x="12954" y="227837"/>
                  </a:lnTo>
                  <a:lnTo>
                    <a:pt x="1596389" y="227837"/>
                  </a:lnTo>
                  <a:lnTo>
                    <a:pt x="1596389" y="220218"/>
                  </a:lnTo>
                  <a:lnTo>
                    <a:pt x="1597012" y="214883"/>
                  </a:lnTo>
                  <a:close/>
                </a:path>
                <a:path w="1635760" h="227965">
                  <a:moveTo>
                    <a:pt x="12954" y="227837"/>
                  </a:moveTo>
                  <a:lnTo>
                    <a:pt x="12953" y="220979"/>
                  </a:lnTo>
                  <a:lnTo>
                    <a:pt x="6095" y="214883"/>
                  </a:lnTo>
                  <a:lnTo>
                    <a:pt x="6096" y="227837"/>
                  </a:lnTo>
                  <a:lnTo>
                    <a:pt x="12954" y="227837"/>
                  </a:lnTo>
                  <a:close/>
                </a:path>
                <a:path w="1635760" h="227965">
                  <a:moveTo>
                    <a:pt x="1602485" y="214883"/>
                  </a:moveTo>
                  <a:lnTo>
                    <a:pt x="1597012" y="214883"/>
                  </a:lnTo>
                  <a:lnTo>
                    <a:pt x="1596389" y="220218"/>
                  </a:lnTo>
                  <a:lnTo>
                    <a:pt x="1602485" y="214883"/>
                  </a:lnTo>
                  <a:close/>
                </a:path>
                <a:path w="1635760" h="227965">
                  <a:moveTo>
                    <a:pt x="1602485" y="227837"/>
                  </a:moveTo>
                  <a:lnTo>
                    <a:pt x="1602485" y="214883"/>
                  </a:lnTo>
                  <a:lnTo>
                    <a:pt x="1596389" y="220218"/>
                  </a:lnTo>
                  <a:lnTo>
                    <a:pt x="1596389" y="227837"/>
                  </a:lnTo>
                  <a:lnTo>
                    <a:pt x="1602485" y="227837"/>
                  </a:lnTo>
                  <a:close/>
                </a:path>
                <a:path w="1635760" h="227965">
                  <a:moveTo>
                    <a:pt x="1635150" y="0"/>
                  </a:moveTo>
                  <a:lnTo>
                    <a:pt x="1622082" y="0"/>
                  </a:lnTo>
                  <a:lnTo>
                    <a:pt x="1597012" y="214883"/>
                  </a:lnTo>
                  <a:lnTo>
                    <a:pt x="1602485" y="214883"/>
                  </a:lnTo>
                  <a:lnTo>
                    <a:pt x="1602485" y="227837"/>
                  </a:lnTo>
                  <a:lnTo>
                    <a:pt x="1608582" y="227837"/>
                  </a:lnTo>
                  <a:lnTo>
                    <a:pt x="16351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8844" y="826261"/>
            <a:ext cx="4893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MODEL SISTEM INFORMASI</a:t>
            </a:r>
            <a:r>
              <a:rPr sz="2400" b="1" spc="-16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SDM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49808" y="1664207"/>
            <a:ext cx="8559800" cy="5441950"/>
            <a:chOff x="749808" y="1664207"/>
            <a:chExt cx="8559800" cy="5441950"/>
          </a:xfrm>
        </p:grpSpPr>
        <p:sp>
          <p:nvSpPr>
            <p:cNvPr id="4" name="object 4"/>
            <p:cNvSpPr/>
            <p:nvPr/>
          </p:nvSpPr>
          <p:spPr>
            <a:xfrm>
              <a:off x="762000" y="1676399"/>
              <a:ext cx="8534399" cy="7391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9808" y="1664207"/>
              <a:ext cx="8559546" cy="7513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9808" y="1664207"/>
              <a:ext cx="8559800" cy="1731010"/>
            </a:xfrm>
            <a:custGeom>
              <a:avLst/>
              <a:gdLst/>
              <a:ahLst/>
              <a:cxnLst/>
              <a:rect l="l" t="t" r="r" b="b"/>
              <a:pathLst>
                <a:path w="8559800" h="1731010">
                  <a:moveTo>
                    <a:pt x="8559546" y="0"/>
                  </a:moveTo>
                  <a:lnTo>
                    <a:pt x="0" y="0"/>
                  </a:lnTo>
                  <a:lnTo>
                    <a:pt x="0" y="751344"/>
                  </a:lnTo>
                  <a:lnTo>
                    <a:pt x="0" y="1730502"/>
                  </a:lnTo>
                  <a:lnTo>
                    <a:pt x="12192" y="1730502"/>
                  </a:lnTo>
                  <a:lnTo>
                    <a:pt x="12192" y="751344"/>
                  </a:lnTo>
                  <a:lnTo>
                    <a:pt x="12179" y="12192"/>
                  </a:lnTo>
                  <a:lnTo>
                    <a:pt x="8546592" y="12192"/>
                  </a:lnTo>
                  <a:lnTo>
                    <a:pt x="8546592" y="751332"/>
                  </a:lnTo>
                  <a:lnTo>
                    <a:pt x="8546592" y="1730502"/>
                  </a:lnTo>
                  <a:lnTo>
                    <a:pt x="8559546" y="1730502"/>
                  </a:lnTo>
                  <a:lnTo>
                    <a:pt x="8559546" y="751332"/>
                  </a:lnTo>
                  <a:lnTo>
                    <a:pt x="8559546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2000" y="2415539"/>
              <a:ext cx="8534399" cy="19583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9808" y="2415539"/>
              <a:ext cx="8559800" cy="1958339"/>
            </a:xfrm>
            <a:custGeom>
              <a:avLst/>
              <a:gdLst/>
              <a:ahLst/>
              <a:cxnLst/>
              <a:rect l="l" t="t" r="r" b="b"/>
              <a:pathLst>
                <a:path w="8559800" h="1958339">
                  <a:moveTo>
                    <a:pt x="12192" y="12"/>
                  </a:moveTo>
                  <a:lnTo>
                    <a:pt x="0" y="12"/>
                  </a:lnTo>
                  <a:lnTo>
                    <a:pt x="0" y="979170"/>
                  </a:lnTo>
                  <a:lnTo>
                    <a:pt x="0" y="1958340"/>
                  </a:lnTo>
                  <a:lnTo>
                    <a:pt x="12192" y="1958340"/>
                  </a:lnTo>
                  <a:lnTo>
                    <a:pt x="12192" y="979170"/>
                  </a:lnTo>
                  <a:lnTo>
                    <a:pt x="12192" y="12"/>
                  </a:lnTo>
                  <a:close/>
                </a:path>
                <a:path w="8559800" h="1958339">
                  <a:moveTo>
                    <a:pt x="8559546" y="0"/>
                  </a:moveTo>
                  <a:lnTo>
                    <a:pt x="8546592" y="0"/>
                  </a:lnTo>
                  <a:lnTo>
                    <a:pt x="8546592" y="979170"/>
                  </a:lnTo>
                  <a:lnTo>
                    <a:pt x="8546592" y="1958340"/>
                  </a:lnTo>
                  <a:lnTo>
                    <a:pt x="8559546" y="1958340"/>
                  </a:lnTo>
                  <a:lnTo>
                    <a:pt x="8559546" y="979170"/>
                  </a:lnTo>
                  <a:lnTo>
                    <a:pt x="8559546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2000" y="3394709"/>
              <a:ext cx="8534399" cy="19583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9795" y="3394709"/>
              <a:ext cx="8559800" cy="1958339"/>
            </a:xfrm>
            <a:custGeom>
              <a:avLst/>
              <a:gdLst/>
              <a:ahLst/>
              <a:cxnLst/>
              <a:rect l="l" t="t" r="r" b="b"/>
              <a:pathLst>
                <a:path w="8559800" h="1958339">
                  <a:moveTo>
                    <a:pt x="12204" y="979170"/>
                  </a:moveTo>
                  <a:lnTo>
                    <a:pt x="0" y="979170"/>
                  </a:lnTo>
                  <a:lnTo>
                    <a:pt x="0" y="1958340"/>
                  </a:lnTo>
                  <a:lnTo>
                    <a:pt x="12204" y="1958340"/>
                  </a:lnTo>
                  <a:lnTo>
                    <a:pt x="12204" y="979170"/>
                  </a:lnTo>
                  <a:close/>
                </a:path>
                <a:path w="8559800" h="1958339">
                  <a:moveTo>
                    <a:pt x="8559559" y="0"/>
                  </a:moveTo>
                  <a:lnTo>
                    <a:pt x="8546605" y="0"/>
                  </a:lnTo>
                  <a:lnTo>
                    <a:pt x="8546605" y="979170"/>
                  </a:lnTo>
                  <a:lnTo>
                    <a:pt x="8546605" y="1958340"/>
                  </a:lnTo>
                  <a:lnTo>
                    <a:pt x="8559559" y="1958340"/>
                  </a:lnTo>
                  <a:lnTo>
                    <a:pt x="8559559" y="979170"/>
                  </a:lnTo>
                  <a:lnTo>
                    <a:pt x="8559559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2000" y="4373879"/>
              <a:ext cx="8534399" cy="19583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9795" y="4373879"/>
              <a:ext cx="8559800" cy="1958339"/>
            </a:xfrm>
            <a:custGeom>
              <a:avLst/>
              <a:gdLst/>
              <a:ahLst/>
              <a:cxnLst/>
              <a:rect l="l" t="t" r="r" b="b"/>
              <a:pathLst>
                <a:path w="8559800" h="1958339">
                  <a:moveTo>
                    <a:pt x="12204" y="979170"/>
                  </a:moveTo>
                  <a:lnTo>
                    <a:pt x="0" y="979170"/>
                  </a:lnTo>
                  <a:lnTo>
                    <a:pt x="0" y="1958340"/>
                  </a:lnTo>
                  <a:lnTo>
                    <a:pt x="12204" y="1958340"/>
                  </a:lnTo>
                  <a:lnTo>
                    <a:pt x="12204" y="979170"/>
                  </a:lnTo>
                  <a:close/>
                </a:path>
                <a:path w="8559800" h="1958339">
                  <a:moveTo>
                    <a:pt x="8559559" y="0"/>
                  </a:moveTo>
                  <a:lnTo>
                    <a:pt x="8546605" y="0"/>
                  </a:lnTo>
                  <a:lnTo>
                    <a:pt x="8546605" y="979170"/>
                  </a:lnTo>
                  <a:lnTo>
                    <a:pt x="8546605" y="1958340"/>
                  </a:lnTo>
                  <a:lnTo>
                    <a:pt x="8559559" y="1958340"/>
                  </a:lnTo>
                  <a:lnTo>
                    <a:pt x="8559559" y="979170"/>
                  </a:lnTo>
                  <a:lnTo>
                    <a:pt x="8559559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2000" y="5353049"/>
              <a:ext cx="8534399" cy="174040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296400" y="5353049"/>
              <a:ext cx="13335" cy="979169"/>
            </a:xfrm>
            <a:custGeom>
              <a:avLst/>
              <a:gdLst/>
              <a:ahLst/>
              <a:cxnLst/>
              <a:rect l="l" t="t" r="r" b="b"/>
              <a:pathLst>
                <a:path w="13334" h="979170">
                  <a:moveTo>
                    <a:pt x="12953" y="979170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12953" y="97917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9808" y="6332219"/>
              <a:ext cx="8559546" cy="77343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9808" y="6332219"/>
              <a:ext cx="8559800" cy="773430"/>
            </a:xfrm>
            <a:custGeom>
              <a:avLst/>
              <a:gdLst/>
              <a:ahLst/>
              <a:cxnLst/>
              <a:rect l="l" t="t" r="r" b="b"/>
              <a:pathLst>
                <a:path w="8559800" h="773429">
                  <a:moveTo>
                    <a:pt x="12192" y="761238"/>
                  </a:moveTo>
                  <a:lnTo>
                    <a:pt x="12192" y="0"/>
                  </a:lnTo>
                  <a:lnTo>
                    <a:pt x="0" y="0"/>
                  </a:lnTo>
                  <a:lnTo>
                    <a:pt x="0" y="773430"/>
                  </a:lnTo>
                  <a:lnTo>
                    <a:pt x="6096" y="773430"/>
                  </a:lnTo>
                  <a:lnTo>
                    <a:pt x="6096" y="761238"/>
                  </a:lnTo>
                  <a:lnTo>
                    <a:pt x="12192" y="761238"/>
                  </a:lnTo>
                  <a:close/>
                </a:path>
                <a:path w="8559800" h="773429">
                  <a:moveTo>
                    <a:pt x="8553450" y="761238"/>
                  </a:moveTo>
                  <a:lnTo>
                    <a:pt x="6096" y="761238"/>
                  </a:lnTo>
                  <a:lnTo>
                    <a:pt x="12192" y="767334"/>
                  </a:lnTo>
                  <a:lnTo>
                    <a:pt x="12192" y="773430"/>
                  </a:lnTo>
                  <a:lnTo>
                    <a:pt x="8546592" y="773430"/>
                  </a:lnTo>
                  <a:lnTo>
                    <a:pt x="8546592" y="767334"/>
                  </a:lnTo>
                  <a:lnTo>
                    <a:pt x="8553450" y="761238"/>
                  </a:lnTo>
                  <a:close/>
                </a:path>
                <a:path w="8559800" h="773429">
                  <a:moveTo>
                    <a:pt x="12192" y="773430"/>
                  </a:moveTo>
                  <a:lnTo>
                    <a:pt x="12192" y="767334"/>
                  </a:lnTo>
                  <a:lnTo>
                    <a:pt x="6096" y="761238"/>
                  </a:lnTo>
                  <a:lnTo>
                    <a:pt x="6096" y="773430"/>
                  </a:lnTo>
                  <a:lnTo>
                    <a:pt x="12192" y="773430"/>
                  </a:lnTo>
                  <a:close/>
                </a:path>
                <a:path w="8559800" h="773429">
                  <a:moveTo>
                    <a:pt x="8559546" y="773430"/>
                  </a:moveTo>
                  <a:lnTo>
                    <a:pt x="8559546" y="0"/>
                  </a:lnTo>
                  <a:lnTo>
                    <a:pt x="8546592" y="0"/>
                  </a:lnTo>
                  <a:lnTo>
                    <a:pt x="8546592" y="761238"/>
                  </a:lnTo>
                  <a:lnTo>
                    <a:pt x="8553450" y="761238"/>
                  </a:lnTo>
                  <a:lnTo>
                    <a:pt x="8553450" y="773430"/>
                  </a:lnTo>
                  <a:lnTo>
                    <a:pt x="8559546" y="773430"/>
                  </a:lnTo>
                  <a:close/>
                </a:path>
                <a:path w="8559800" h="773429">
                  <a:moveTo>
                    <a:pt x="8553450" y="773430"/>
                  </a:moveTo>
                  <a:lnTo>
                    <a:pt x="8553450" y="761238"/>
                  </a:lnTo>
                  <a:lnTo>
                    <a:pt x="8546592" y="767334"/>
                  </a:lnTo>
                  <a:lnTo>
                    <a:pt x="8546592" y="773430"/>
                  </a:lnTo>
                  <a:lnTo>
                    <a:pt x="8553450" y="77343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6072" y="597661"/>
            <a:ext cx="6193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DIAGRAM ARUS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SISTEM INFORMASI</a:t>
            </a:r>
            <a:r>
              <a:rPr sz="2400" b="1" spc="-1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SDM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73608" y="1435608"/>
            <a:ext cx="8712200" cy="5588000"/>
            <a:chOff x="673608" y="1435608"/>
            <a:chExt cx="8712200" cy="5588000"/>
          </a:xfrm>
        </p:grpSpPr>
        <p:sp>
          <p:nvSpPr>
            <p:cNvPr id="4" name="object 4"/>
            <p:cNvSpPr/>
            <p:nvPr/>
          </p:nvSpPr>
          <p:spPr>
            <a:xfrm>
              <a:off x="673608" y="1435608"/>
              <a:ext cx="8711946" cy="9799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3608" y="1436370"/>
              <a:ext cx="8711946" cy="9791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3608" y="1436369"/>
              <a:ext cx="8712200" cy="1958339"/>
            </a:xfrm>
            <a:custGeom>
              <a:avLst/>
              <a:gdLst/>
              <a:ahLst/>
              <a:cxnLst/>
              <a:rect l="l" t="t" r="r" b="b"/>
              <a:pathLst>
                <a:path w="8712200" h="1958339">
                  <a:moveTo>
                    <a:pt x="12192" y="979182"/>
                  </a:moveTo>
                  <a:lnTo>
                    <a:pt x="0" y="979182"/>
                  </a:lnTo>
                  <a:lnTo>
                    <a:pt x="0" y="1958340"/>
                  </a:lnTo>
                  <a:lnTo>
                    <a:pt x="12192" y="1958340"/>
                  </a:lnTo>
                  <a:lnTo>
                    <a:pt x="12192" y="979182"/>
                  </a:lnTo>
                  <a:close/>
                </a:path>
                <a:path w="8712200" h="1958339">
                  <a:moveTo>
                    <a:pt x="8711946" y="0"/>
                  </a:moveTo>
                  <a:lnTo>
                    <a:pt x="0" y="12"/>
                  </a:lnTo>
                  <a:lnTo>
                    <a:pt x="0" y="979170"/>
                  </a:lnTo>
                  <a:lnTo>
                    <a:pt x="6096" y="979170"/>
                  </a:lnTo>
                  <a:lnTo>
                    <a:pt x="12192" y="979170"/>
                  </a:lnTo>
                  <a:lnTo>
                    <a:pt x="12192" y="11430"/>
                  </a:lnTo>
                  <a:lnTo>
                    <a:pt x="8698992" y="11430"/>
                  </a:lnTo>
                  <a:lnTo>
                    <a:pt x="8698992" y="979170"/>
                  </a:lnTo>
                  <a:lnTo>
                    <a:pt x="8698992" y="1958340"/>
                  </a:lnTo>
                  <a:lnTo>
                    <a:pt x="8711946" y="1958340"/>
                  </a:lnTo>
                  <a:lnTo>
                    <a:pt x="8711946" y="979170"/>
                  </a:lnTo>
                  <a:lnTo>
                    <a:pt x="8711946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5800" y="2415540"/>
              <a:ext cx="8686798" cy="19583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3608" y="2415539"/>
              <a:ext cx="8712200" cy="1958339"/>
            </a:xfrm>
            <a:custGeom>
              <a:avLst/>
              <a:gdLst/>
              <a:ahLst/>
              <a:cxnLst/>
              <a:rect l="l" t="t" r="r" b="b"/>
              <a:pathLst>
                <a:path w="8712200" h="1958339">
                  <a:moveTo>
                    <a:pt x="12192" y="12"/>
                  </a:moveTo>
                  <a:lnTo>
                    <a:pt x="0" y="12"/>
                  </a:lnTo>
                  <a:lnTo>
                    <a:pt x="0" y="979170"/>
                  </a:lnTo>
                  <a:lnTo>
                    <a:pt x="0" y="1958340"/>
                  </a:lnTo>
                  <a:lnTo>
                    <a:pt x="12192" y="1958340"/>
                  </a:lnTo>
                  <a:lnTo>
                    <a:pt x="12192" y="979170"/>
                  </a:lnTo>
                  <a:lnTo>
                    <a:pt x="12192" y="12"/>
                  </a:lnTo>
                  <a:close/>
                </a:path>
                <a:path w="8712200" h="1958339">
                  <a:moveTo>
                    <a:pt x="8711946" y="0"/>
                  </a:moveTo>
                  <a:lnTo>
                    <a:pt x="8698992" y="0"/>
                  </a:lnTo>
                  <a:lnTo>
                    <a:pt x="8698992" y="979170"/>
                  </a:lnTo>
                  <a:lnTo>
                    <a:pt x="8698979" y="1958340"/>
                  </a:lnTo>
                  <a:lnTo>
                    <a:pt x="8711946" y="1958340"/>
                  </a:lnTo>
                  <a:lnTo>
                    <a:pt x="8711946" y="979170"/>
                  </a:lnTo>
                  <a:lnTo>
                    <a:pt x="8711946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5800" y="3394709"/>
              <a:ext cx="8686798" cy="19583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3595" y="3394709"/>
              <a:ext cx="8712200" cy="1958339"/>
            </a:xfrm>
            <a:custGeom>
              <a:avLst/>
              <a:gdLst/>
              <a:ahLst/>
              <a:cxnLst/>
              <a:rect l="l" t="t" r="r" b="b"/>
              <a:pathLst>
                <a:path w="8712200" h="1958339">
                  <a:moveTo>
                    <a:pt x="12204" y="979170"/>
                  </a:moveTo>
                  <a:lnTo>
                    <a:pt x="0" y="979170"/>
                  </a:lnTo>
                  <a:lnTo>
                    <a:pt x="0" y="1958340"/>
                  </a:lnTo>
                  <a:lnTo>
                    <a:pt x="12204" y="1958340"/>
                  </a:lnTo>
                  <a:lnTo>
                    <a:pt x="12204" y="979170"/>
                  </a:lnTo>
                  <a:close/>
                </a:path>
                <a:path w="8712200" h="1958339">
                  <a:moveTo>
                    <a:pt x="8711959" y="0"/>
                  </a:moveTo>
                  <a:lnTo>
                    <a:pt x="8698992" y="0"/>
                  </a:lnTo>
                  <a:lnTo>
                    <a:pt x="8698992" y="979170"/>
                  </a:lnTo>
                  <a:lnTo>
                    <a:pt x="8699005" y="1958340"/>
                  </a:lnTo>
                  <a:lnTo>
                    <a:pt x="8711959" y="1958340"/>
                  </a:lnTo>
                  <a:lnTo>
                    <a:pt x="8711959" y="979170"/>
                  </a:lnTo>
                  <a:lnTo>
                    <a:pt x="8711959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5800" y="4373880"/>
              <a:ext cx="8686798" cy="19583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3595" y="4373879"/>
              <a:ext cx="8712200" cy="1958339"/>
            </a:xfrm>
            <a:custGeom>
              <a:avLst/>
              <a:gdLst/>
              <a:ahLst/>
              <a:cxnLst/>
              <a:rect l="l" t="t" r="r" b="b"/>
              <a:pathLst>
                <a:path w="8712200" h="1958339">
                  <a:moveTo>
                    <a:pt x="12204" y="979170"/>
                  </a:moveTo>
                  <a:lnTo>
                    <a:pt x="0" y="979170"/>
                  </a:lnTo>
                  <a:lnTo>
                    <a:pt x="0" y="1958340"/>
                  </a:lnTo>
                  <a:lnTo>
                    <a:pt x="12204" y="1958340"/>
                  </a:lnTo>
                  <a:lnTo>
                    <a:pt x="12204" y="979170"/>
                  </a:lnTo>
                  <a:close/>
                </a:path>
                <a:path w="8712200" h="1958339">
                  <a:moveTo>
                    <a:pt x="8711959" y="0"/>
                  </a:moveTo>
                  <a:lnTo>
                    <a:pt x="8699005" y="0"/>
                  </a:lnTo>
                  <a:lnTo>
                    <a:pt x="8699005" y="979170"/>
                  </a:lnTo>
                  <a:lnTo>
                    <a:pt x="8698992" y="1958340"/>
                  </a:lnTo>
                  <a:lnTo>
                    <a:pt x="8711959" y="1958340"/>
                  </a:lnTo>
                  <a:lnTo>
                    <a:pt x="8711959" y="979170"/>
                  </a:lnTo>
                  <a:lnTo>
                    <a:pt x="8711959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5800" y="5353049"/>
              <a:ext cx="8686800" cy="165734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372600" y="5353049"/>
              <a:ext cx="13335" cy="979169"/>
            </a:xfrm>
            <a:custGeom>
              <a:avLst/>
              <a:gdLst/>
              <a:ahLst/>
              <a:cxnLst/>
              <a:rect l="l" t="t" r="r" b="b"/>
              <a:pathLst>
                <a:path w="13334" h="979170">
                  <a:moveTo>
                    <a:pt x="12954" y="979170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12954" y="97917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3608" y="6332219"/>
              <a:ext cx="8711946" cy="69113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3608" y="6332219"/>
              <a:ext cx="8712200" cy="691515"/>
            </a:xfrm>
            <a:custGeom>
              <a:avLst/>
              <a:gdLst/>
              <a:ahLst/>
              <a:cxnLst/>
              <a:rect l="l" t="t" r="r" b="b"/>
              <a:pathLst>
                <a:path w="8712200" h="691515">
                  <a:moveTo>
                    <a:pt x="12192" y="678180"/>
                  </a:moveTo>
                  <a:lnTo>
                    <a:pt x="12192" y="0"/>
                  </a:lnTo>
                  <a:lnTo>
                    <a:pt x="0" y="0"/>
                  </a:lnTo>
                  <a:lnTo>
                    <a:pt x="0" y="691134"/>
                  </a:lnTo>
                  <a:lnTo>
                    <a:pt x="6095" y="691134"/>
                  </a:lnTo>
                  <a:lnTo>
                    <a:pt x="6096" y="678180"/>
                  </a:lnTo>
                  <a:lnTo>
                    <a:pt x="12192" y="678180"/>
                  </a:lnTo>
                  <a:close/>
                </a:path>
                <a:path w="8712200" h="691515">
                  <a:moveTo>
                    <a:pt x="8705850" y="678180"/>
                  </a:moveTo>
                  <a:lnTo>
                    <a:pt x="6096" y="678180"/>
                  </a:lnTo>
                  <a:lnTo>
                    <a:pt x="12192" y="685038"/>
                  </a:lnTo>
                  <a:lnTo>
                    <a:pt x="12191" y="691134"/>
                  </a:lnTo>
                  <a:lnTo>
                    <a:pt x="8698992" y="691134"/>
                  </a:lnTo>
                  <a:lnTo>
                    <a:pt x="8698992" y="685038"/>
                  </a:lnTo>
                  <a:lnTo>
                    <a:pt x="8705850" y="678180"/>
                  </a:lnTo>
                  <a:close/>
                </a:path>
                <a:path w="8712200" h="691515">
                  <a:moveTo>
                    <a:pt x="12191" y="691134"/>
                  </a:moveTo>
                  <a:lnTo>
                    <a:pt x="12192" y="685038"/>
                  </a:lnTo>
                  <a:lnTo>
                    <a:pt x="6096" y="678180"/>
                  </a:lnTo>
                  <a:lnTo>
                    <a:pt x="6095" y="691134"/>
                  </a:lnTo>
                  <a:lnTo>
                    <a:pt x="12191" y="691134"/>
                  </a:lnTo>
                  <a:close/>
                </a:path>
                <a:path w="8712200" h="691515">
                  <a:moveTo>
                    <a:pt x="8711946" y="691134"/>
                  </a:moveTo>
                  <a:lnTo>
                    <a:pt x="8711946" y="0"/>
                  </a:lnTo>
                  <a:lnTo>
                    <a:pt x="8698992" y="0"/>
                  </a:lnTo>
                  <a:lnTo>
                    <a:pt x="8698992" y="678180"/>
                  </a:lnTo>
                  <a:lnTo>
                    <a:pt x="8705850" y="678180"/>
                  </a:lnTo>
                  <a:lnTo>
                    <a:pt x="8705850" y="691134"/>
                  </a:lnTo>
                  <a:lnTo>
                    <a:pt x="8711946" y="691134"/>
                  </a:lnTo>
                  <a:close/>
                </a:path>
                <a:path w="8712200" h="691515">
                  <a:moveTo>
                    <a:pt x="8705850" y="691134"/>
                  </a:moveTo>
                  <a:lnTo>
                    <a:pt x="8705850" y="678180"/>
                  </a:lnTo>
                  <a:lnTo>
                    <a:pt x="8698992" y="685038"/>
                  </a:lnTo>
                  <a:lnTo>
                    <a:pt x="8698992" y="691134"/>
                  </a:lnTo>
                  <a:lnTo>
                    <a:pt x="8705850" y="691134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1214" y="634238"/>
            <a:ext cx="5360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0000"/>
                </a:solidFill>
                <a:latin typeface="Arial"/>
                <a:cs typeface="Arial"/>
              </a:rPr>
              <a:t>CONTOH </a:t>
            </a:r>
            <a:r>
              <a:rPr sz="2400" b="1" spc="-25" dirty="0">
                <a:solidFill>
                  <a:srgbClr val="000000"/>
                </a:solidFill>
                <a:latin typeface="Arial"/>
                <a:cs typeface="Arial"/>
              </a:rPr>
              <a:t>TAMPILAN </a:t>
            </a:r>
            <a:r>
              <a:rPr sz="2400" b="1" spc="-95" dirty="0">
                <a:solidFill>
                  <a:srgbClr val="000000"/>
                </a:solidFill>
                <a:latin typeface="Arial"/>
                <a:cs typeface="Arial"/>
              </a:rPr>
              <a:t>DATA </a:t>
            </a:r>
            <a:r>
              <a:rPr sz="2400" b="1" spc="-40" dirty="0">
                <a:solidFill>
                  <a:srgbClr val="000000"/>
                </a:solidFill>
                <a:latin typeface="Arial"/>
                <a:cs typeface="Arial"/>
              </a:rPr>
              <a:t>PEGAWAI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" y="1116329"/>
            <a:ext cx="8915399" cy="61988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3305" y="945895"/>
            <a:ext cx="59074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Kegunaan Sistem Informasi</a:t>
            </a:r>
            <a:r>
              <a:rPr spc="40" dirty="0"/>
              <a:t> </a:t>
            </a:r>
            <a:r>
              <a:rPr spc="-5" dirty="0"/>
              <a:t>SDM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57200" y="457200"/>
            <a:ext cx="9144000" cy="1958339"/>
            <a:chOff x="457200" y="457200"/>
            <a:chExt cx="9144000" cy="1958339"/>
          </a:xfrm>
        </p:grpSpPr>
        <p:sp>
          <p:nvSpPr>
            <p:cNvPr id="4" name="object 4"/>
            <p:cNvSpPr/>
            <p:nvPr/>
          </p:nvSpPr>
          <p:spPr>
            <a:xfrm>
              <a:off x="457200" y="457200"/>
              <a:ext cx="2209626" cy="9791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1436369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69">
                  <a:moveTo>
                    <a:pt x="9144000" y="979169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1436369"/>
              <a:ext cx="2209626" cy="4945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457200" y="5353050"/>
            <a:ext cx="9144000" cy="979169"/>
          </a:xfrm>
          <a:custGeom>
            <a:avLst/>
            <a:gdLst/>
            <a:ahLst/>
            <a:cxnLst/>
            <a:rect l="l" t="t" r="r" b="b"/>
            <a:pathLst>
              <a:path w="9144000" h="979170">
                <a:moveTo>
                  <a:pt x="9144000" y="979170"/>
                </a:moveTo>
                <a:lnTo>
                  <a:pt x="9144000" y="0"/>
                </a:lnTo>
                <a:lnTo>
                  <a:pt x="0" y="0"/>
                </a:lnTo>
                <a:lnTo>
                  <a:pt x="0" y="979170"/>
                </a:lnTo>
                <a:lnTo>
                  <a:pt x="9144000" y="9791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70102" y="1851913"/>
            <a:ext cx="7696200" cy="446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 marR="109220" indent="-222885">
              <a:lnSpc>
                <a:spcPct val="100000"/>
              </a:lnSpc>
              <a:spcBef>
                <a:spcPts val="100"/>
              </a:spcBef>
              <a:buClr>
                <a:srgbClr val="5F5F5F"/>
              </a:buClr>
              <a:buChar char="•"/>
              <a:tabLst>
                <a:tab pos="235585" algn="l"/>
              </a:tabLst>
            </a:pPr>
            <a:r>
              <a:rPr sz="2800" dirty="0">
                <a:latin typeface="Arial"/>
                <a:cs typeface="Arial"/>
              </a:rPr>
              <a:t>Memeriksa kapabilitas karyawan saat ini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untuk  mengisi lowongan yg diproyeksikan</a:t>
            </a:r>
            <a:endParaRPr sz="2800">
              <a:latin typeface="Arial"/>
              <a:cs typeface="Arial"/>
            </a:endParaRPr>
          </a:p>
          <a:p>
            <a:pPr marL="234950" marR="85090" indent="-222885">
              <a:lnSpc>
                <a:spcPct val="100000"/>
              </a:lnSpc>
              <a:spcBef>
                <a:spcPts val="675"/>
              </a:spcBef>
              <a:buClr>
                <a:srgbClr val="5F5F5F"/>
              </a:buClr>
              <a:buChar char="•"/>
              <a:tabLst>
                <a:tab pos="235585" algn="l"/>
              </a:tabLst>
            </a:pPr>
            <a:r>
              <a:rPr sz="2800" dirty="0">
                <a:latin typeface="Arial"/>
                <a:cs typeface="Arial"/>
              </a:rPr>
              <a:t>Menyoroti posisi pemegang jabatan yang akan  dipromosikan, akan pensiun atau akan  diberhentikan</a:t>
            </a:r>
            <a:endParaRPr sz="2800">
              <a:latin typeface="Arial"/>
              <a:cs typeface="Arial"/>
            </a:endParaRPr>
          </a:p>
          <a:p>
            <a:pPr marL="234950" marR="5080" indent="-222885">
              <a:lnSpc>
                <a:spcPct val="100000"/>
              </a:lnSpc>
              <a:spcBef>
                <a:spcPts val="670"/>
              </a:spcBef>
              <a:buClr>
                <a:srgbClr val="5F5F5F"/>
              </a:buClr>
              <a:buChar char="•"/>
              <a:tabLst>
                <a:tab pos="235585" algn="l"/>
              </a:tabLst>
            </a:pPr>
            <a:r>
              <a:rPr sz="2800" dirty="0">
                <a:latin typeface="Arial"/>
                <a:cs typeface="Arial"/>
              </a:rPr>
              <a:t>Menggambarkan pekerjaan yang spesifik atau  jenis pekerjaan yang mempunyai tingkat  perputaran, pemecatan, ketidakhadiran, kinerja  dan masalah yang tinggi yang melebihi kadar  normal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0623" y="945895"/>
            <a:ext cx="60280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Kegunaan Sistem Informasi</a:t>
            </a:r>
            <a:r>
              <a:rPr spc="45" dirty="0"/>
              <a:t> </a:t>
            </a:r>
            <a:r>
              <a:rPr spc="-10" dirty="0"/>
              <a:t>SDM,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436369"/>
            <a:ext cx="9144000" cy="979169"/>
          </a:xfrm>
          <a:custGeom>
            <a:avLst/>
            <a:gdLst/>
            <a:ahLst/>
            <a:cxnLst/>
            <a:rect l="l" t="t" r="r" b="b"/>
            <a:pathLst>
              <a:path w="9144000" h="979169">
                <a:moveTo>
                  <a:pt x="9144000" y="979169"/>
                </a:moveTo>
                <a:lnTo>
                  <a:pt x="9144000" y="0"/>
                </a:lnTo>
                <a:lnTo>
                  <a:pt x="0" y="0"/>
                </a:lnTo>
                <a:lnTo>
                  <a:pt x="0" y="979170"/>
                </a:lnTo>
                <a:lnTo>
                  <a:pt x="9144000" y="9791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4373879"/>
            <a:ext cx="9144000" cy="979169"/>
          </a:xfrm>
          <a:custGeom>
            <a:avLst/>
            <a:gdLst/>
            <a:ahLst/>
            <a:cxnLst/>
            <a:rect l="l" t="t" r="r" b="b"/>
            <a:pathLst>
              <a:path w="9144000" h="979170">
                <a:moveTo>
                  <a:pt x="9144000" y="979170"/>
                </a:moveTo>
                <a:lnTo>
                  <a:pt x="9144000" y="0"/>
                </a:lnTo>
                <a:lnTo>
                  <a:pt x="0" y="0"/>
                </a:lnTo>
                <a:lnTo>
                  <a:pt x="0" y="979170"/>
                </a:lnTo>
                <a:lnTo>
                  <a:pt x="9144000" y="9791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70090" y="1309260"/>
            <a:ext cx="7929245" cy="498856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R="15240" algn="r">
              <a:lnSpc>
                <a:spcPct val="100000"/>
              </a:lnSpc>
              <a:spcBef>
                <a:spcPts val="925"/>
              </a:spcBef>
            </a:pPr>
            <a:r>
              <a:rPr sz="2950" i="1" spc="-70" dirty="0">
                <a:solidFill>
                  <a:srgbClr val="CC3300"/>
                </a:solidFill>
                <a:latin typeface="Tahoma"/>
                <a:cs typeface="Tahoma"/>
              </a:rPr>
              <a:t>lanjutan</a:t>
            </a:r>
            <a:endParaRPr sz="2950">
              <a:latin typeface="Tahoma"/>
              <a:cs typeface="Tahoma"/>
            </a:endParaRPr>
          </a:p>
          <a:p>
            <a:pPr marL="234950" marR="5080" indent="-222885">
              <a:lnSpc>
                <a:spcPts val="3020"/>
              </a:lnSpc>
              <a:spcBef>
                <a:spcPts val="1155"/>
              </a:spcBef>
              <a:buClr>
                <a:srgbClr val="5F5F5F"/>
              </a:buClr>
              <a:buChar char="•"/>
              <a:tabLst>
                <a:tab pos="235585" algn="l"/>
              </a:tabLst>
            </a:pPr>
            <a:r>
              <a:rPr sz="2800" dirty="0">
                <a:latin typeface="Arial"/>
                <a:cs typeface="Arial"/>
              </a:rPr>
              <a:t>Mempelajari komposisi usia, suku, jenis kelamin,  pendidikan,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dll</a:t>
            </a:r>
            <a:endParaRPr sz="2800">
              <a:latin typeface="Arial"/>
              <a:cs typeface="Arial"/>
            </a:endParaRPr>
          </a:p>
          <a:p>
            <a:pPr marL="234950" marR="1744345" indent="-222885">
              <a:lnSpc>
                <a:spcPts val="3020"/>
              </a:lnSpc>
              <a:spcBef>
                <a:spcPts val="680"/>
              </a:spcBef>
              <a:buClr>
                <a:srgbClr val="5F5F5F"/>
              </a:buClr>
              <a:buChar char="•"/>
              <a:tabLst>
                <a:tab pos="235585" algn="l"/>
              </a:tabLst>
            </a:pPr>
            <a:r>
              <a:rPr sz="2800" dirty="0">
                <a:latin typeface="Arial"/>
                <a:cs typeface="Arial"/>
              </a:rPr>
              <a:t>Mengantisipasi kebutuhan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rekrutmen,  seleksi,pelatihan dan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pengembangan</a:t>
            </a:r>
            <a:endParaRPr sz="2800">
              <a:latin typeface="Arial"/>
              <a:cs typeface="Arial"/>
            </a:endParaRPr>
          </a:p>
          <a:p>
            <a:pPr marL="234950" marR="1233805" indent="-222885">
              <a:lnSpc>
                <a:spcPts val="3020"/>
              </a:lnSpc>
              <a:spcBef>
                <a:spcPts val="680"/>
              </a:spcBef>
              <a:buClr>
                <a:srgbClr val="5F5F5F"/>
              </a:buClr>
              <a:buChar char="•"/>
              <a:tabLst>
                <a:tab pos="235585" algn="l"/>
              </a:tabLst>
            </a:pPr>
            <a:r>
              <a:rPr sz="2800" dirty="0">
                <a:latin typeface="Arial"/>
                <a:cs typeface="Arial"/>
              </a:rPr>
              <a:t>Perencanaan SDM untuk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mengantisipasi  pergantian dan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promosi</a:t>
            </a:r>
            <a:endParaRPr sz="2800">
              <a:latin typeface="Arial"/>
              <a:cs typeface="Arial"/>
            </a:endParaRPr>
          </a:p>
          <a:p>
            <a:pPr marL="234950" marR="1152525" indent="-222885">
              <a:lnSpc>
                <a:spcPts val="3020"/>
              </a:lnSpc>
              <a:spcBef>
                <a:spcPts val="680"/>
              </a:spcBef>
              <a:buClr>
                <a:srgbClr val="5F5F5F"/>
              </a:buClr>
              <a:buChar char="•"/>
              <a:tabLst>
                <a:tab pos="235585" algn="l"/>
              </a:tabLst>
            </a:pPr>
            <a:r>
              <a:rPr sz="2800" dirty="0">
                <a:latin typeface="Arial"/>
                <a:cs typeface="Arial"/>
              </a:rPr>
              <a:t>Laporan kompensasi untuk memperoleh  informasi ttg pembayaran pada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karyawan</a:t>
            </a:r>
            <a:endParaRPr sz="2800">
              <a:latin typeface="Arial"/>
              <a:cs typeface="Arial"/>
            </a:endParaRPr>
          </a:p>
          <a:p>
            <a:pPr marL="234950" indent="-222885">
              <a:lnSpc>
                <a:spcPct val="100000"/>
              </a:lnSpc>
              <a:spcBef>
                <a:spcPts val="295"/>
              </a:spcBef>
              <a:buClr>
                <a:srgbClr val="5F5F5F"/>
              </a:buClr>
              <a:buChar char="•"/>
              <a:tabLst>
                <a:tab pos="235585" algn="l"/>
              </a:tabLst>
            </a:pPr>
            <a:r>
              <a:rPr sz="2800" dirty="0">
                <a:latin typeface="Arial"/>
                <a:cs typeface="Arial"/>
              </a:rPr>
              <a:t>Riset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SDM</a:t>
            </a:r>
            <a:endParaRPr sz="2800">
              <a:latin typeface="Arial"/>
              <a:cs typeface="Arial"/>
            </a:endParaRPr>
          </a:p>
          <a:p>
            <a:pPr marL="234950" indent="-222885">
              <a:lnSpc>
                <a:spcPct val="100000"/>
              </a:lnSpc>
              <a:spcBef>
                <a:spcPts val="340"/>
              </a:spcBef>
              <a:buClr>
                <a:srgbClr val="5F5F5F"/>
              </a:buClr>
              <a:buChar char="•"/>
              <a:tabLst>
                <a:tab pos="235585" algn="l"/>
              </a:tabLst>
            </a:pPr>
            <a:r>
              <a:rPr sz="2800" dirty="0">
                <a:latin typeface="Arial"/>
                <a:cs typeface="Arial"/>
              </a:rPr>
              <a:t>Penilaian kebutuhan pelatihan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24070" y="945895"/>
            <a:ext cx="43643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Komponen dasar</a:t>
            </a:r>
            <a:r>
              <a:rPr spc="-25" dirty="0"/>
              <a:t> </a:t>
            </a:r>
            <a:r>
              <a:rPr spc="-5" dirty="0"/>
              <a:t>Sistem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436369"/>
            <a:ext cx="9144000" cy="979169"/>
          </a:xfrm>
          <a:custGeom>
            <a:avLst/>
            <a:gdLst/>
            <a:ahLst/>
            <a:cxnLst/>
            <a:rect l="l" t="t" r="r" b="b"/>
            <a:pathLst>
              <a:path w="9144000" h="979169">
                <a:moveTo>
                  <a:pt x="9144000" y="979169"/>
                </a:moveTo>
                <a:lnTo>
                  <a:pt x="9144000" y="0"/>
                </a:lnTo>
                <a:lnTo>
                  <a:pt x="0" y="0"/>
                </a:lnTo>
                <a:lnTo>
                  <a:pt x="0" y="979170"/>
                </a:lnTo>
                <a:lnTo>
                  <a:pt x="9144000" y="9791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45250" y="1433575"/>
            <a:ext cx="25425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00339A"/>
                </a:solidFill>
                <a:latin typeface="Tahoma"/>
                <a:cs typeface="Tahoma"/>
              </a:rPr>
              <a:t>InformasiSDM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575553" y="2660904"/>
            <a:ext cx="2813685" cy="734060"/>
            <a:chOff x="5575553" y="2660904"/>
            <a:chExt cx="2813685" cy="734060"/>
          </a:xfrm>
        </p:grpSpPr>
        <p:sp>
          <p:nvSpPr>
            <p:cNvPr id="6" name="object 6"/>
            <p:cNvSpPr/>
            <p:nvPr/>
          </p:nvSpPr>
          <p:spPr>
            <a:xfrm>
              <a:off x="5581649" y="2667000"/>
              <a:ext cx="2800350" cy="727710"/>
            </a:xfrm>
            <a:custGeom>
              <a:avLst/>
              <a:gdLst/>
              <a:ahLst/>
              <a:cxnLst/>
              <a:rect l="l" t="t" r="r" b="b"/>
              <a:pathLst>
                <a:path w="2800350" h="727710">
                  <a:moveTo>
                    <a:pt x="2800350" y="727709"/>
                  </a:moveTo>
                  <a:lnTo>
                    <a:pt x="2800350" y="0"/>
                  </a:lnTo>
                  <a:lnTo>
                    <a:pt x="0" y="0"/>
                  </a:lnTo>
                  <a:lnTo>
                    <a:pt x="0" y="727710"/>
                  </a:lnTo>
                  <a:lnTo>
                    <a:pt x="2800350" y="727709"/>
                  </a:lnTo>
                  <a:close/>
                </a:path>
              </a:pathLst>
            </a:custGeom>
            <a:solidFill>
              <a:srgbClr val="FCF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75553" y="2660904"/>
              <a:ext cx="2813685" cy="734060"/>
            </a:xfrm>
            <a:custGeom>
              <a:avLst/>
              <a:gdLst/>
              <a:ahLst/>
              <a:cxnLst/>
              <a:rect l="l" t="t" r="r" b="b"/>
              <a:pathLst>
                <a:path w="2813684" h="734060">
                  <a:moveTo>
                    <a:pt x="2813304" y="733805"/>
                  </a:moveTo>
                  <a:lnTo>
                    <a:pt x="2813304" y="0"/>
                  </a:lnTo>
                  <a:lnTo>
                    <a:pt x="0" y="0"/>
                  </a:lnTo>
                  <a:lnTo>
                    <a:pt x="0" y="733806"/>
                  </a:lnTo>
                  <a:lnTo>
                    <a:pt x="6096" y="733806"/>
                  </a:lnTo>
                  <a:lnTo>
                    <a:pt x="6096" y="12953"/>
                  </a:lnTo>
                  <a:lnTo>
                    <a:pt x="12954" y="6095"/>
                  </a:lnTo>
                  <a:lnTo>
                    <a:pt x="12954" y="12953"/>
                  </a:lnTo>
                  <a:lnTo>
                    <a:pt x="2800350" y="12953"/>
                  </a:lnTo>
                  <a:lnTo>
                    <a:pt x="2800350" y="6095"/>
                  </a:lnTo>
                  <a:lnTo>
                    <a:pt x="2806446" y="12953"/>
                  </a:lnTo>
                  <a:lnTo>
                    <a:pt x="2806446" y="733805"/>
                  </a:lnTo>
                  <a:lnTo>
                    <a:pt x="2813304" y="733805"/>
                  </a:lnTo>
                  <a:close/>
                </a:path>
                <a:path w="2813684" h="734060">
                  <a:moveTo>
                    <a:pt x="12954" y="12953"/>
                  </a:moveTo>
                  <a:lnTo>
                    <a:pt x="12954" y="6095"/>
                  </a:lnTo>
                  <a:lnTo>
                    <a:pt x="6096" y="12953"/>
                  </a:lnTo>
                  <a:lnTo>
                    <a:pt x="12954" y="12953"/>
                  </a:lnTo>
                  <a:close/>
                </a:path>
                <a:path w="2813684" h="734060">
                  <a:moveTo>
                    <a:pt x="12954" y="733806"/>
                  </a:moveTo>
                  <a:lnTo>
                    <a:pt x="12954" y="12953"/>
                  </a:lnTo>
                  <a:lnTo>
                    <a:pt x="6096" y="12953"/>
                  </a:lnTo>
                  <a:lnTo>
                    <a:pt x="6096" y="733806"/>
                  </a:lnTo>
                  <a:lnTo>
                    <a:pt x="12954" y="733806"/>
                  </a:lnTo>
                  <a:close/>
                </a:path>
                <a:path w="2813684" h="734060">
                  <a:moveTo>
                    <a:pt x="2806446" y="12953"/>
                  </a:moveTo>
                  <a:lnTo>
                    <a:pt x="2800350" y="6095"/>
                  </a:lnTo>
                  <a:lnTo>
                    <a:pt x="2800350" y="12953"/>
                  </a:lnTo>
                  <a:lnTo>
                    <a:pt x="2806446" y="12953"/>
                  </a:lnTo>
                  <a:close/>
                </a:path>
                <a:path w="2813684" h="734060">
                  <a:moveTo>
                    <a:pt x="2806446" y="733805"/>
                  </a:moveTo>
                  <a:lnTo>
                    <a:pt x="2806446" y="12953"/>
                  </a:lnTo>
                  <a:lnTo>
                    <a:pt x="2800350" y="12953"/>
                  </a:lnTo>
                  <a:lnTo>
                    <a:pt x="2800350" y="733805"/>
                  </a:lnTo>
                  <a:lnTo>
                    <a:pt x="2806446" y="7338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1650" y="2667000"/>
            <a:ext cx="2800350" cy="87503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004569" marR="391795" indent="-605790">
              <a:lnSpc>
                <a:spcPts val="2160"/>
              </a:lnSpc>
              <a:spcBef>
                <a:spcPts val="1260"/>
              </a:spcBef>
            </a:pPr>
            <a:r>
              <a:rPr sz="2000" b="1" spc="-5" dirty="0">
                <a:latin typeface="Arial"/>
                <a:cs typeface="Arial"/>
              </a:rPr>
              <a:t>Fungsi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masukan  (Input)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22704" y="2661666"/>
            <a:ext cx="6566534" cy="1712595"/>
            <a:chOff x="1822704" y="2661666"/>
            <a:chExt cx="6566534" cy="1712595"/>
          </a:xfrm>
        </p:grpSpPr>
        <p:sp>
          <p:nvSpPr>
            <p:cNvPr id="10" name="object 10"/>
            <p:cNvSpPr/>
            <p:nvPr/>
          </p:nvSpPr>
          <p:spPr>
            <a:xfrm>
              <a:off x="4279357" y="2669286"/>
              <a:ext cx="1296196" cy="7254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65945" y="2661666"/>
              <a:ext cx="1317625" cy="733425"/>
            </a:xfrm>
            <a:custGeom>
              <a:avLst/>
              <a:gdLst/>
              <a:ahLst/>
              <a:cxnLst/>
              <a:rect l="l" t="t" r="r" b="b"/>
              <a:pathLst>
                <a:path w="1317625" h="733425">
                  <a:moveTo>
                    <a:pt x="1304829" y="2493"/>
                  </a:moveTo>
                  <a:lnTo>
                    <a:pt x="0" y="733044"/>
                  </a:lnTo>
                  <a:lnTo>
                    <a:pt x="26802" y="733044"/>
                  </a:lnTo>
                  <a:lnTo>
                    <a:pt x="1303512" y="18074"/>
                  </a:lnTo>
                  <a:lnTo>
                    <a:pt x="1303512" y="3809"/>
                  </a:lnTo>
                  <a:lnTo>
                    <a:pt x="1304829" y="2493"/>
                  </a:lnTo>
                  <a:close/>
                </a:path>
                <a:path w="1317625" h="733425">
                  <a:moveTo>
                    <a:pt x="1317228" y="6857"/>
                  </a:moveTo>
                  <a:lnTo>
                    <a:pt x="1314942" y="3809"/>
                  </a:lnTo>
                  <a:lnTo>
                    <a:pt x="1313418" y="761"/>
                  </a:lnTo>
                  <a:lnTo>
                    <a:pt x="1308084" y="762"/>
                  </a:lnTo>
                  <a:lnTo>
                    <a:pt x="1306560" y="1523"/>
                  </a:lnTo>
                  <a:lnTo>
                    <a:pt x="1304829" y="2493"/>
                  </a:lnTo>
                  <a:lnTo>
                    <a:pt x="1303512" y="3809"/>
                  </a:lnTo>
                  <a:lnTo>
                    <a:pt x="1303512" y="18074"/>
                  </a:lnTo>
                  <a:lnTo>
                    <a:pt x="1312656" y="12953"/>
                  </a:lnTo>
                  <a:lnTo>
                    <a:pt x="1315704" y="11429"/>
                  </a:lnTo>
                  <a:lnTo>
                    <a:pt x="1317228" y="6857"/>
                  </a:lnTo>
                  <a:close/>
                </a:path>
                <a:path w="1317625" h="733425">
                  <a:moveTo>
                    <a:pt x="1315704" y="733044"/>
                  </a:moveTo>
                  <a:lnTo>
                    <a:pt x="1315704" y="11429"/>
                  </a:lnTo>
                  <a:lnTo>
                    <a:pt x="1312656" y="12953"/>
                  </a:lnTo>
                  <a:lnTo>
                    <a:pt x="1303512" y="18074"/>
                  </a:lnTo>
                  <a:lnTo>
                    <a:pt x="1303512" y="733044"/>
                  </a:lnTo>
                  <a:lnTo>
                    <a:pt x="1315704" y="733044"/>
                  </a:lnTo>
                  <a:close/>
                </a:path>
                <a:path w="1317625" h="733425">
                  <a:moveTo>
                    <a:pt x="1308084" y="762"/>
                  </a:moveTo>
                  <a:lnTo>
                    <a:pt x="1306560" y="761"/>
                  </a:lnTo>
                  <a:lnTo>
                    <a:pt x="1304829" y="2493"/>
                  </a:lnTo>
                  <a:lnTo>
                    <a:pt x="1306560" y="1523"/>
                  </a:lnTo>
                  <a:lnTo>
                    <a:pt x="1308084" y="762"/>
                  </a:lnTo>
                  <a:close/>
                </a:path>
                <a:path w="1317625" h="733425">
                  <a:moveTo>
                    <a:pt x="1313418" y="761"/>
                  </a:moveTo>
                  <a:lnTo>
                    <a:pt x="1309608" y="0"/>
                  </a:lnTo>
                  <a:lnTo>
                    <a:pt x="1308084" y="762"/>
                  </a:lnTo>
                  <a:lnTo>
                    <a:pt x="1313418" y="761"/>
                  </a:lnTo>
                  <a:close/>
                </a:path>
                <a:path w="1317625" h="733425">
                  <a:moveTo>
                    <a:pt x="1315704" y="4825"/>
                  </a:moveTo>
                  <a:lnTo>
                    <a:pt x="1315704" y="3809"/>
                  </a:lnTo>
                  <a:lnTo>
                    <a:pt x="1313418" y="761"/>
                  </a:lnTo>
                  <a:lnTo>
                    <a:pt x="1314942" y="3809"/>
                  </a:lnTo>
                  <a:lnTo>
                    <a:pt x="1315704" y="48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81650" y="3394710"/>
              <a:ext cx="2800350" cy="147320"/>
            </a:xfrm>
            <a:custGeom>
              <a:avLst/>
              <a:gdLst/>
              <a:ahLst/>
              <a:cxnLst/>
              <a:rect l="l" t="t" r="r" b="b"/>
              <a:pathLst>
                <a:path w="2800350" h="147320">
                  <a:moveTo>
                    <a:pt x="2800350" y="147065"/>
                  </a:moveTo>
                  <a:lnTo>
                    <a:pt x="2800350" y="0"/>
                  </a:lnTo>
                  <a:lnTo>
                    <a:pt x="0" y="0"/>
                  </a:lnTo>
                  <a:lnTo>
                    <a:pt x="0" y="147066"/>
                  </a:lnTo>
                  <a:lnTo>
                    <a:pt x="2800350" y="147065"/>
                  </a:lnTo>
                  <a:close/>
                </a:path>
              </a:pathLst>
            </a:custGeom>
            <a:solidFill>
              <a:srgbClr val="FCF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75554" y="3394710"/>
              <a:ext cx="2813685" cy="154305"/>
            </a:xfrm>
            <a:custGeom>
              <a:avLst/>
              <a:gdLst/>
              <a:ahLst/>
              <a:cxnLst/>
              <a:rect l="l" t="t" r="r" b="b"/>
              <a:pathLst>
                <a:path w="2813684" h="154304">
                  <a:moveTo>
                    <a:pt x="12954" y="140970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153924"/>
                  </a:lnTo>
                  <a:lnTo>
                    <a:pt x="6096" y="153924"/>
                  </a:lnTo>
                  <a:lnTo>
                    <a:pt x="6096" y="140970"/>
                  </a:lnTo>
                  <a:lnTo>
                    <a:pt x="12954" y="140970"/>
                  </a:lnTo>
                  <a:close/>
                </a:path>
                <a:path w="2813684" h="154304">
                  <a:moveTo>
                    <a:pt x="2806446" y="140970"/>
                  </a:moveTo>
                  <a:lnTo>
                    <a:pt x="6096" y="140970"/>
                  </a:lnTo>
                  <a:lnTo>
                    <a:pt x="12954" y="147066"/>
                  </a:lnTo>
                  <a:lnTo>
                    <a:pt x="12954" y="153924"/>
                  </a:lnTo>
                  <a:lnTo>
                    <a:pt x="2800350" y="153924"/>
                  </a:lnTo>
                  <a:lnTo>
                    <a:pt x="2800350" y="147066"/>
                  </a:lnTo>
                  <a:lnTo>
                    <a:pt x="2806446" y="140970"/>
                  </a:lnTo>
                  <a:close/>
                </a:path>
                <a:path w="2813684" h="154304">
                  <a:moveTo>
                    <a:pt x="12954" y="153924"/>
                  </a:moveTo>
                  <a:lnTo>
                    <a:pt x="12954" y="147066"/>
                  </a:lnTo>
                  <a:lnTo>
                    <a:pt x="6096" y="140970"/>
                  </a:lnTo>
                  <a:lnTo>
                    <a:pt x="6096" y="153924"/>
                  </a:lnTo>
                  <a:lnTo>
                    <a:pt x="12954" y="153924"/>
                  </a:lnTo>
                  <a:close/>
                </a:path>
                <a:path w="2813684" h="154304">
                  <a:moveTo>
                    <a:pt x="2813304" y="153924"/>
                  </a:moveTo>
                  <a:lnTo>
                    <a:pt x="2813304" y="0"/>
                  </a:lnTo>
                  <a:lnTo>
                    <a:pt x="2800350" y="0"/>
                  </a:lnTo>
                  <a:lnTo>
                    <a:pt x="2800350" y="140970"/>
                  </a:lnTo>
                  <a:lnTo>
                    <a:pt x="2806446" y="140970"/>
                  </a:lnTo>
                  <a:lnTo>
                    <a:pt x="2806446" y="153924"/>
                  </a:lnTo>
                  <a:lnTo>
                    <a:pt x="2813304" y="153924"/>
                  </a:lnTo>
                  <a:close/>
                </a:path>
                <a:path w="2813684" h="154304">
                  <a:moveTo>
                    <a:pt x="2806446" y="153924"/>
                  </a:moveTo>
                  <a:lnTo>
                    <a:pt x="2806446" y="140970"/>
                  </a:lnTo>
                  <a:lnTo>
                    <a:pt x="2800350" y="147066"/>
                  </a:lnTo>
                  <a:lnTo>
                    <a:pt x="2800350" y="153924"/>
                  </a:lnTo>
                  <a:lnTo>
                    <a:pt x="2806446" y="1539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35708" y="3981450"/>
              <a:ext cx="1311862" cy="392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28088" y="3974591"/>
              <a:ext cx="2410622" cy="3992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28850" y="3975354"/>
              <a:ext cx="2448560" cy="398780"/>
            </a:xfrm>
            <a:custGeom>
              <a:avLst/>
              <a:gdLst/>
              <a:ahLst/>
              <a:cxnLst/>
              <a:rect l="l" t="t" r="r" b="b"/>
              <a:pathLst>
                <a:path w="2448560" h="398779">
                  <a:moveTo>
                    <a:pt x="8353" y="119"/>
                  </a:moveTo>
                  <a:lnTo>
                    <a:pt x="4572" y="0"/>
                  </a:lnTo>
                  <a:lnTo>
                    <a:pt x="1524" y="1524"/>
                  </a:lnTo>
                  <a:lnTo>
                    <a:pt x="762" y="5334"/>
                  </a:lnTo>
                  <a:lnTo>
                    <a:pt x="0" y="8382"/>
                  </a:lnTo>
                  <a:lnTo>
                    <a:pt x="1524" y="11430"/>
                  </a:lnTo>
                  <a:lnTo>
                    <a:pt x="4572" y="12192"/>
                  </a:lnTo>
                  <a:lnTo>
                    <a:pt x="5451" y="12455"/>
                  </a:lnTo>
                  <a:lnTo>
                    <a:pt x="8353" y="119"/>
                  </a:lnTo>
                  <a:close/>
                </a:path>
                <a:path w="2448560" h="398779">
                  <a:moveTo>
                    <a:pt x="9248" y="13593"/>
                  </a:moveTo>
                  <a:lnTo>
                    <a:pt x="5451" y="12455"/>
                  </a:lnTo>
                  <a:lnTo>
                    <a:pt x="5333" y="12954"/>
                  </a:lnTo>
                  <a:lnTo>
                    <a:pt x="9248" y="13593"/>
                  </a:lnTo>
                  <a:close/>
                </a:path>
                <a:path w="2448560" h="398779">
                  <a:moveTo>
                    <a:pt x="107054" y="29563"/>
                  </a:moveTo>
                  <a:lnTo>
                    <a:pt x="9248" y="265"/>
                  </a:lnTo>
                  <a:lnTo>
                    <a:pt x="8353" y="119"/>
                  </a:lnTo>
                  <a:lnTo>
                    <a:pt x="5451" y="12455"/>
                  </a:lnTo>
                  <a:lnTo>
                    <a:pt x="9294" y="13600"/>
                  </a:lnTo>
                  <a:lnTo>
                    <a:pt x="107054" y="29563"/>
                  </a:lnTo>
                  <a:close/>
                </a:path>
                <a:path w="2448560" h="398779">
                  <a:moveTo>
                    <a:pt x="9294" y="273"/>
                  </a:moveTo>
                  <a:lnTo>
                    <a:pt x="8381" y="0"/>
                  </a:lnTo>
                  <a:lnTo>
                    <a:pt x="9294" y="273"/>
                  </a:lnTo>
                  <a:close/>
                </a:path>
                <a:path w="2448560" h="398779">
                  <a:moveTo>
                    <a:pt x="1338511" y="398525"/>
                  </a:moveTo>
                  <a:lnTo>
                    <a:pt x="107054" y="29563"/>
                  </a:lnTo>
                  <a:lnTo>
                    <a:pt x="9248" y="13593"/>
                  </a:lnTo>
                  <a:lnTo>
                    <a:pt x="1294009" y="398525"/>
                  </a:lnTo>
                  <a:lnTo>
                    <a:pt x="1338511" y="398525"/>
                  </a:lnTo>
                  <a:close/>
                </a:path>
                <a:path w="2448560" h="398779">
                  <a:moveTo>
                    <a:pt x="2448252" y="398525"/>
                  </a:moveTo>
                  <a:lnTo>
                    <a:pt x="9294" y="273"/>
                  </a:lnTo>
                  <a:lnTo>
                    <a:pt x="107054" y="29563"/>
                  </a:lnTo>
                  <a:lnTo>
                    <a:pt x="2366634" y="398525"/>
                  </a:lnTo>
                  <a:lnTo>
                    <a:pt x="2448252" y="3985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29764" y="3394710"/>
              <a:ext cx="3045789" cy="9791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17060" y="3394710"/>
              <a:ext cx="3065145" cy="979169"/>
            </a:xfrm>
            <a:custGeom>
              <a:avLst/>
              <a:gdLst/>
              <a:ahLst/>
              <a:cxnLst/>
              <a:rect l="l" t="t" r="r" b="b"/>
              <a:pathLst>
                <a:path w="3065145" h="979170">
                  <a:moveTo>
                    <a:pt x="1775687" y="0"/>
                  </a:moveTo>
                  <a:lnTo>
                    <a:pt x="1748885" y="0"/>
                  </a:lnTo>
                  <a:lnTo>
                    <a:pt x="0" y="979170"/>
                  </a:lnTo>
                  <a:lnTo>
                    <a:pt x="27198" y="979170"/>
                  </a:lnTo>
                  <a:lnTo>
                    <a:pt x="1775687" y="0"/>
                  </a:lnTo>
                  <a:close/>
                </a:path>
                <a:path w="3065145" h="979170">
                  <a:moveTo>
                    <a:pt x="3056969" y="146304"/>
                  </a:moveTo>
                  <a:lnTo>
                    <a:pt x="270023" y="979170"/>
                  </a:lnTo>
                  <a:lnTo>
                    <a:pt x="314630" y="979170"/>
                  </a:lnTo>
                  <a:lnTo>
                    <a:pt x="3052397" y="161000"/>
                  </a:lnTo>
                  <a:lnTo>
                    <a:pt x="3052397" y="152400"/>
                  </a:lnTo>
                  <a:lnTo>
                    <a:pt x="3056969" y="146304"/>
                  </a:lnTo>
                  <a:close/>
                </a:path>
                <a:path w="3065145" h="979170">
                  <a:moveTo>
                    <a:pt x="3064589" y="154686"/>
                  </a:moveTo>
                  <a:lnTo>
                    <a:pt x="3064589" y="0"/>
                  </a:lnTo>
                  <a:lnTo>
                    <a:pt x="3052397" y="0"/>
                  </a:lnTo>
                  <a:lnTo>
                    <a:pt x="3052397" y="147670"/>
                  </a:lnTo>
                  <a:lnTo>
                    <a:pt x="3056969" y="146304"/>
                  </a:lnTo>
                  <a:lnTo>
                    <a:pt x="3056969" y="159634"/>
                  </a:lnTo>
                  <a:lnTo>
                    <a:pt x="3060779" y="158496"/>
                  </a:lnTo>
                  <a:lnTo>
                    <a:pt x="3063065" y="157734"/>
                  </a:lnTo>
                  <a:lnTo>
                    <a:pt x="3064589" y="154686"/>
                  </a:lnTo>
                  <a:close/>
                </a:path>
                <a:path w="3065145" h="979170">
                  <a:moveTo>
                    <a:pt x="3056969" y="159634"/>
                  </a:moveTo>
                  <a:lnTo>
                    <a:pt x="3056969" y="146304"/>
                  </a:lnTo>
                  <a:lnTo>
                    <a:pt x="3052397" y="152400"/>
                  </a:lnTo>
                  <a:lnTo>
                    <a:pt x="3052397" y="161000"/>
                  </a:lnTo>
                  <a:lnTo>
                    <a:pt x="3056969" y="1596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14643" y="3547110"/>
              <a:ext cx="5565832" cy="82676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92131" y="3540252"/>
              <a:ext cx="5595620" cy="833755"/>
            </a:xfrm>
            <a:custGeom>
              <a:avLst/>
              <a:gdLst/>
              <a:ahLst/>
              <a:cxnLst/>
              <a:rect l="l" t="t" r="r" b="b"/>
              <a:pathLst>
                <a:path w="5595620" h="833754">
                  <a:moveTo>
                    <a:pt x="5587582" y="0"/>
                  </a:moveTo>
                  <a:lnTo>
                    <a:pt x="2782660" y="0"/>
                  </a:lnTo>
                  <a:lnTo>
                    <a:pt x="2781898" y="762"/>
                  </a:lnTo>
                  <a:lnTo>
                    <a:pt x="0" y="833628"/>
                  </a:lnTo>
                  <a:lnTo>
                    <a:pt x="44533" y="833628"/>
                  </a:lnTo>
                  <a:lnTo>
                    <a:pt x="2783422" y="13638"/>
                  </a:lnTo>
                  <a:lnTo>
                    <a:pt x="2783422" y="12954"/>
                  </a:lnTo>
                  <a:lnTo>
                    <a:pt x="5508250" y="12953"/>
                  </a:lnTo>
                  <a:lnTo>
                    <a:pt x="5587582" y="0"/>
                  </a:lnTo>
                  <a:close/>
                </a:path>
                <a:path w="5595620" h="833754">
                  <a:moveTo>
                    <a:pt x="5589868" y="12953"/>
                  </a:moveTo>
                  <a:lnTo>
                    <a:pt x="5508250" y="12953"/>
                  </a:lnTo>
                  <a:lnTo>
                    <a:pt x="482321" y="833628"/>
                  </a:lnTo>
                  <a:lnTo>
                    <a:pt x="563939" y="833628"/>
                  </a:lnTo>
                  <a:lnTo>
                    <a:pt x="5589868" y="12953"/>
                  </a:lnTo>
                  <a:close/>
                </a:path>
                <a:path w="5595620" h="833754">
                  <a:moveTo>
                    <a:pt x="2785708" y="12954"/>
                  </a:moveTo>
                  <a:lnTo>
                    <a:pt x="2783422" y="12954"/>
                  </a:lnTo>
                  <a:lnTo>
                    <a:pt x="2783422" y="13638"/>
                  </a:lnTo>
                  <a:lnTo>
                    <a:pt x="2785708" y="12954"/>
                  </a:lnTo>
                  <a:close/>
                </a:path>
                <a:path w="5595620" h="833754">
                  <a:moveTo>
                    <a:pt x="5595202" y="9144"/>
                  </a:moveTo>
                  <a:lnTo>
                    <a:pt x="5595202" y="5334"/>
                  </a:lnTo>
                  <a:lnTo>
                    <a:pt x="5594440" y="2286"/>
                  </a:lnTo>
                  <a:lnTo>
                    <a:pt x="5591392" y="0"/>
                  </a:lnTo>
                  <a:lnTo>
                    <a:pt x="5587582" y="0"/>
                  </a:lnTo>
                  <a:lnTo>
                    <a:pt x="5508250" y="12953"/>
                  </a:lnTo>
                  <a:lnTo>
                    <a:pt x="5589868" y="12953"/>
                  </a:lnTo>
                  <a:lnTo>
                    <a:pt x="5592916" y="12192"/>
                  </a:lnTo>
                  <a:lnTo>
                    <a:pt x="5595202" y="9144"/>
                  </a:lnTo>
                  <a:close/>
                </a:path>
                <a:path w="5595620" h="833754">
                  <a:moveTo>
                    <a:pt x="5592916" y="12192"/>
                  </a:moveTo>
                  <a:lnTo>
                    <a:pt x="5589868" y="12953"/>
                  </a:lnTo>
                  <a:lnTo>
                    <a:pt x="5592154" y="12953"/>
                  </a:lnTo>
                  <a:lnTo>
                    <a:pt x="5592916" y="12192"/>
                  </a:lnTo>
                  <a:close/>
                </a:path>
                <a:path w="5595620" h="833754">
                  <a:moveTo>
                    <a:pt x="5594440" y="2286"/>
                  </a:moveTo>
                  <a:lnTo>
                    <a:pt x="5592154" y="0"/>
                  </a:lnTo>
                  <a:lnTo>
                    <a:pt x="5591392" y="0"/>
                  </a:lnTo>
                  <a:lnTo>
                    <a:pt x="5594440" y="2286"/>
                  </a:lnTo>
                  <a:close/>
                </a:path>
                <a:path w="5595620" h="833754">
                  <a:moveTo>
                    <a:pt x="5595202" y="9906"/>
                  </a:moveTo>
                  <a:lnTo>
                    <a:pt x="5595202" y="9144"/>
                  </a:lnTo>
                  <a:lnTo>
                    <a:pt x="5592916" y="12192"/>
                  </a:lnTo>
                  <a:lnTo>
                    <a:pt x="5595202" y="9906"/>
                  </a:lnTo>
                  <a:close/>
                </a:path>
                <a:path w="5595620" h="833754">
                  <a:moveTo>
                    <a:pt x="5595202" y="5334"/>
                  </a:moveTo>
                  <a:lnTo>
                    <a:pt x="5595202" y="3048"/>
                  </a:lnTo>
                  <a:lnTo>
                    <a:pt x="5594440" y="2286"/>
                  </a:lnTo>
                  <a:lnTo>
                    <a:pt x="5595202" y="53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28800" y="3819905"/>
              <a:ext cx="3752850" cy="5539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22704" y="3813048"/>
              <a:ext cx="3766185" cy="561340"/>
            </a:xfrm>
            <a:custGeom>
              <a:avLst/>
              <a:gdLst/>
              <a:ahLst/>
              <a:cxnLst/>
              <a:rect l="l" t="t" r="r" b="b"/>
              <a:pathLst>
                <a:path w="3766185" h="561339">
                  <a:moveTo>
                    <a:pt x="1100360" y="560831"/>
                  </a:moveTo>
                  <a:lnTo>
                    <a:pt x="62480" y="438604"/>
                  </a:lnTo>
                  <a:lnTo>
                    <a:pt x="6857" y="445007"/>
                  </a:lnTo>
                  <a:lnTo>
                    <a:pt x="6857" y="431966"/>
                  </a:lnTo>
                  <a:lnTo>
                    <a:pt x="6095" y="432053"/>
                  </a:lnTo>
                  <a:lnTo>
                    <a:pt x="2285" y="432815"/>
                  </a:lnTo>
                  <a:lnTo>
                    <a:pt x="0" y="435101"/>
                  </a:lnTo>
                  <a:lnTo>
                    <a:pt x="0" y="441960"/>
                  </a:lnTo>
                  <a:lnTo>
                    <a:pt x="2285" y="444246"/>
                  </a:lnTo>
                  <a:lnTo>
                    <a:pt x="5333" y="445007"/>
                  </a:lnTo>
                  <a:lnTo>
                    <a:pt x="990538" y="560831"/>
                  </a:lnTo>
                  <a:lnTo>
                    <a:pt x="1100360" y="560831"/>
                  </a:lnTo>
                  <a:close/>
                </a:path>
                <a:path w="3766185" h="561339">
                  <a:moveTo>
                    <a:pt x="3765804" y="560831"/>
                  </a:moveTo>
                  <a:lnTo>
                    <a:pt x="3765804" y="5334"/>
                  </a:lnTo>
                  <a:lnTo>
                    <a:pt x="3765041" y="3048"/>
                  </a:lnTo>
                  <a:lnTo>
                    <a:pt x="3763517" y="2286"/>
                  </a:lnTo>
                  <a:lnTo>
                    <a:pt x="3761993" y="762"/>
                  </a:lnTo>
                  <a:lnTo>
                    <a:pt x="3760469" y="0"/>
                  </a:lnTo>
                  <a:lnTo>
                    <a:pt x="3758945" y="762"/>
                  </a:lnTo>
                  <a:lnTo>
                    <a:pt x="6857" y="431966"/>
                  </a:lnTo>
                  <a:lnTo>
                    <a:pt x="62480" y="438604"/>
                  </a:lnTo>
                  <a:lnTo>
                    <a:pt x="3752849" y="13743"/>
                  </a:lnTo>
                  <a:lnTo>
                    <a:pt x="3752849" y="6857"/>
                  </a:lnTo>
                  <a:lnTo>
                    <a:pt x="3759707" y="12953"/>
                  </a:lnTo>
                  <a:lnTo>
                    <a:pt x="3759707" y="560831"/>
                  </a:lnTo>
                  <a:lnTo>
                    <a:pt x="3765804" y="560831"/>
                  </a:lnTo>
                  <a:close/>
                </a:path>
                <a:path w="3766185" h="561339">
                  <a:moveTo>
                    <a:pt x="62480" y="438604"/>
                  </a:moveTo>
                  <a:lnTo>
                    <a:pt x="6857" y="432053"/>
                  </a:lnTo>
                  <a:lnTo>
                    <a:pt x="6857" y="445007"/>
                  </a:lnTo>
                  <a:lnTo>
                    <a:pt x="62480" y="438604"/>
                  </a:lnTo>
                  <a:close/>
                </a:path>
                <a:path w="3766185" h="561339">
                  <a:moveTo>
                    <a:pt x="3759707" y="12953"/>
                  </a:moveTo>
                  <a:lnTo>
                    <a:pt x="3752849" y="6857"/>
                  </a:lnTo>
                  <a:lnTo>
                    <a:pt x="3752849" y="13743"/>
                  </a:lnTo>
                  <a:lnTo>
                    <a:pt x="3759707" y="12953"/>
                  </a:lnTo>
                  <a:close/>
                </a:path>
                <a:path w="3766185" h="561339">
                  <a:moveTo>
                    <a:pt x="3759707" y="560831"/>
                  </a:moveTo>
                  <a:lnTo>
                    <a:pt x="3759707" y="12953"/>
                  </a:lnTo>
                  <a:lnTo>
                    <a:pt x="3752849" y="13743"/>
                  </a:lnTo>
                  <a:lnTo>
                    <a:pt x="3752849" y="560831"/>
                  </a:lnTo>
                  <a:lnTo>
                    <a:pt x="3759707" y="5608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81650" y="3819905"/>
              <a:ext cx="2800350" cy="554355"/>
            </a:xfrm>
            <a:custGeom>
              <a:avLst/>
              <a:gdLst/>
              <a:ahLst/>
              <a:cxnLst/>
              <a:rect l="l" t="t" r="r" b="b"/>
              <a:pathLst>
                <a:path w="2800350" h="554354">
                  <a:moveTo>
                    <a:pt x="2800350" y="553974"/>
                  </a:moveTo>
                  <a:lnTo>
                    <a:pt x="2800350" y="0"/>
                  </a:lnTo>
                  <a:lnTo>
                    <a:pt x="0" y="0"/>
                  </a:lnTo>
                  <a:lnTo>
                    <a:pt x="0" y="553974"/>
                  </a:lnTo>
                  <a:lnTo>
                    <a:pt x="2800350" y="553974"/>
                  </a:lnTo>
                  <a:close/>
                </a:path>
              </a:pathLst>
            </a:custGeom>
            <a:solidFill>
              <a:srgbClr val="FCF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75554" y="3813810"/>
              <a:ext cx="2813685" cy="560070"/>
            </a:xfrm>
            <a:custGeom>
              <a:avLst/>
              <a:gdLst/>
              <a:ahLst/>
              <a:cxnLst/>
              <a:rect l="l" t="t" r="r" b="b"/>
              <a:pathLst>
                <a:path w="2813684" h="560070">
                  <a:moveTo>
                    <a:pt x="2813304" y="560070"/>
                  </a:moveTo>
                  <a:lnTo>
                    <a:pt x="2813304" y="0"/>
                  </a:lnTo>
                  <a:lnTo>
                    <a:pt x="0" y="0"/>
                  </a:lnTo>
                  <a:lnTo>
                    <a:pt x="0" y="560070"/>
                  </a:lnTo>
                  <a:lnTo>
                    <a:pt x="6096" y="560070"/>
                  </a:lnTo>
                  <a:lnTo>
                    <a:pt x="6096" y="12192"/>
                  </a:lnTo>
                  <a:lnTo>
                    <a:pt x="12954" y="6096"/>
                  </a:lnTo>
                  <a:lnTo>
                    <a:pt x="12954" y="12192"/>
                  </a:lnTo>
                  <a:lnTo>
                    <a:pt x="2800350" y="12192"/>
                  </a:lnTo>
                  <a:lnTo>
                    <a:pt x="2800350" y="6096"/>
                  </a:lnTo>
                  <a:lnTo>
                    <a:pt x="2806446" y="12192"/>
                  </a:lnTo>
                  <a:lnTo>
                    <a:pt x="2806446" y="560070"/>
                  </a:lnTo>
                  <a:lnTo>
                    <a:pt x="2813304" y="560070"/>
                  </a:lnTo>
                  <a:close/>
                </a:path>
                <a:path w="2813684" h="560070">
                  <a:moveTo>
                    <a:pt x="12954" y="12192"/>
                  </a:moveTo>
                  <a:lnTo>
                    <a:pt x="12954" y="6096"/>
                  </a:lnTo>
                  <a:lnTo>
                    <a:pt x="6096" y="12192"/>
                  </a:lnTo>
                  <a:lnTo>
                    <a:pt x="12954" y="12192"/>
                  </a:lnTo>
                  <a:close/>
                </a:path>
                <a:path w="2813684" h="560070">
                  <a:moveTo>
                    <a:pt x="12954" y="560070"/>
                  </a:moveTo>
                  <a:lnTo>
                    <a:pt x="12954" y="12192"/>
                  </a:lnTo>
                  <a:lnTo>
                    <a:pt x="6096" y="12192"/>
                  </a:lnTo>
                  <a:lnTo>
                    <a:pt x="6096" y="560070"/>
                  </a:lnTo>
                  <a:lnTo>
                    <a:pt x="12954" y="560070"/>
                  </a:lnTo>
                  <a:close/>
                </a:path>
                <a:path w="2813684" h="560070">
                  <a:moveTo>
                    <a:pt x="2806446" y="12192"/>
                  </a:moveTo>
                  <a:lnTo>
                    <a:pt x="2800350" y="6096"/>
                  </a:lnTo>
                  <a:lnTo>
                    <a:pt x="2800350" y="12192"/>
                  </a:lnTo>
                  <a:lnTo>
                    <a:pt x="2806446" y="12192"/>
                  </a:lnTo>
                  <a:close/>
                </a:path>
                <a:path w="2813684" h="560070">
                  <a:moveTo>
                    <a:pt x="2806446" y="560070"/>
                  </a:moveTo>
                  <a:lnTo>
                    <a:pt x="2806446" y="12192"/>
                  </a:lnTo>
                  <a:lnTo>
                    <a:pt x="2800350" y="12192"/>
                  </a:lnTo>
                  <a:lnTo>
                    <a:pt x="2800350" y="560070"/>
                  </a:lnTo>
                  <a:lnTo>
                    <a:pt x="2806446" y="5600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700014" y="3932173"/>
            <a:ext cx="25634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Arial"/>
                <a:cs typeface="Arial"/>
              </a:rPr>
              <a:t>Fungsi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pemeliharaan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857755" y="3648455"/>
            <a:ext cx="6553200" cy="1704975"/>
            <a:chOff x="1857755" y="3648455"/>
            <a:chExt cx="6553200" cy="1704975"/>
          </a:xfrm>
        </p:grpSpPr>
        <p:sp>
          <p:nvSpPr>
            <p:cNvPr id="27" name="object 27"/>
            <p:cNvSpPr/>
            <p:nvPr/>
          </p:nvSpPr>
          <p:spPr>
            <a:xfrm>
              <a:off x="1863851" y="3654551"/>
              <a:ext cx="3169285" cy="719455"/>
            </a:xfrm>
            <a:custGeom>
              <a:avLst/>
              <a:gdLst/>
              <a:ahLst/>
              <a:cxnLst/>
              <a:rect l="l" t="t" r="r" b="b"/>
              <a:pathLst>
                <a:path w="3169285" h="719454">
                  <a:moveTo>
                    <a:pt x="3169157" y="719327"/>
                  </a:moveTo>
                  <a:lnTo>
                    <a:pt x="3169157" y="0"/>
                  </a:lnTo>
                  <a:lnTo>
                    <a:pt x="0" y="0"/>
                  </a:lnTo>
                  <a:lnTo>
                    <a:pt x="0" y="719327"/>
                  </a:lnTo>
                  <a:lnTo>
                    <a:pt x="3169157" y="719327"/>
                  </a:lnTo>
                  <a:close/>
                </a:path>
              </a:pathLst>
            </a:custGeom>
            <a:solidFill>
              <a:srgbClr val="CC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57755" y="3648455"/>
              <a:ext cx="3181350" cy="725805"/>
            </a:xfrm>
            <a:custGeom>
              <a:avLst/>
              <a:gdLst/>
              <a:ahLst/>
              <a:cxnLst/>
              <a:rect l="l" t="t" r="r" b="b"/>
              <a:pathLst>
                <a:path w="3181350" h="725804">
                  <a:moveTo>
                    <a:pt x="3181349" y="725424"/>
                  </a:moveTo>
                  <a:lnTo>
                    <a:pt x="3181349" y="0"/>
                  </a:lnTo>
                  <a:lnTo>
                    <a:pt x="0" y="0"/>
                  </a:lnTo>
                  <a:lnTo>
                    <a:pt x="0" y="725424"/>
                  </a:lnTo>
                  <a:lnTo>
                    <a:pt x="6095" y="725424"/>
                  </a:lnTo>
                  <a:lnTo>
                    <a:pt x="6095" y="12954"/>
                  </a:lnTo>
                  <a:lnTo>
                    <a:pt x="12953" y="6096"/>
                  </a:lnTo>
                  <a:lnTo>
                    <a:pt x="12953" y="12954"/>
                  </a:lnTo>
                  <a:lnTo>
                    <a:pt x="3168395" y="12954"/>
                  </a:lnTo>
                  <a:lnTo>
                    <a:pt x="3168395" y="6096"/>
                  </a:lnTo>
                  <a:lnTo>
                    <a:pt x="3175254" y="12954"/>
                  </a:lnTo>
                  <a:lnTo>
                    <a:pt x="3175254" y="725424"/>
                  </a:lnTo>
                  <a:lnTo>
                    <a:pt x="3181349" y="725424"/>
                  </a:lnTo>
                  <a:close/>
                </a:path>
                <a:path w="3181350" h="725804">
                  <a:moveTo>
                    <a:pt x="12953" y="12954"/>
                  </a:moveTo>
                  <a:lnTo>
                    <a:pt x="12953" y="6096"/>
                  </a:lnTo>
                  <a:lnTo>
                    <a:pt x="6095" y="12954"/>
                  </a:lnTo>
                  <a:lnTo>
                    <a:pt x="12953" y="12954"/>
                  </a:lnTo>
                  <a:close/>
                </a:path>
                <a:path w="3181350" h="725804">
                  <a:moveTo>
                    <a:pt x="12953" y="725424"/>
                  </a:moveTo>
                  <a:lnTo>
                    <a:pt x="12953" y="12954"/>
                  </a:lnTo>
                  <a:lnTo>
                    <a:pt x="6095" y="12954"/>
                  </a:lnTo>
                  <a:lnTo>
                    <a:pt x="6095" y="725424"/>
                  </a:lnTo>
                  <a:lnTo>
                    <a:pt x="12953" y="725424"/>
                  </a:lnTo>
                  <a:close/>
                </a:path>
                <a:path w="3181350" h="725804">
                  <a:moveTo>
                    <a:pt x="3175254" y="12954"/>
                  </a:moveTo>
                  <a:lnTo>
                    <a:pt x="3168395" y="6096"/>
                  </a:lnTo>
                  <a:lnTo>
                    <a:pt x="3168395" y="12954"/>
                  </a:lnTo>
                  <a:lnTo>
                    <a:pt x="3175254" y="12954"/>
                  </a:lnTo>
                  <a:close/>
                </a:path>
                <a:path w="3181350" h="725804">
                  <a:moveTo>
                    <a:pt x="3175254" y="725424"/>
                  </a:moveTo>
                  <a:lnTo>
                    <a:pt x="3175254" y="12954"/>
                  </a:lnTo>
                  <a:lnTo>
                    <a:pt x="3168395" y="12954"/>
                  </a:lnTo>
                  <a:lnTo>
                    <a:pt x="3168395" y="725424"/>
                  </a:lnTo>
                  <a:lnTo>
                    <a:pt x="3175254" y="7254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604509" y="4989575"/>
              <a:ext cx="2800350" cy="363855"/>
            </a:xfrm>
            <a:custGeom>
              <a:avLst/>
              <a:gdLst/>
              <a:ahLst/>
              <a:cxnLst/>
              <a:rect l="l" t="t" r="r" b="b"/>
              <a:pathLst>
                <a:path w="2800350" h="363854">
                  <a:moveTo>
                    <a:pt x="2800349" y="363474"/>
                  </a:moveTo>
                  <a:lnTo>
                    <a:pt x="2800349" y="0"/>
                  </a:lnTo>
                  <a:lnTo>
                    <a:pt x="0" y="0"/>
                  </a:lnTo>
                  <a:lnTo>
                    <a:pt x="0" y="363474"/>
                  </a:lnTo>
                  <a:lnTo>
                    <a:pt x="2800349" y="363474"/>
                  </a:lnTo>
                  <a:close/>
                </a:path>
              </a:pathLst>
            </a:custGeom>
            <a:solidFill>
              <a:srgbClr val="FCF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97652" y="4983480"/>
              <a:ext cx="2813685" cy="369570"/>
            </a:xfrm>
            <a:custGeom>
              <a:avLst/>
              <a:gdLst/>
              <a:ahLst/>
              <a:cxnLst/>
              <a:rect l="l" t="t" r="r" b="b"/>
              <a:pathLst>
                <a:path w="2813684" h="369570">
                  <a:moveTo>
                    <a:pt x="2813304" y="369570"/>
                  </a:moveTo>
                  <a:lnTo>
                    <a:pt x="2813304" y="0"/>
                  </a:lnTo>
                  <a:lnTo>
                    <a:pt x="0" y="0"/>
                  </a:lnTo>
                  <a:lnTo>
                    <a:pt x="0" y="369570"/>
                  </a:lnTo>
                  <a:lnTo>
                    <a:pt x="6858" y="369570"/>
                  </a:lnTo>
                  <a:lnTo>
                    <a:pt x="6858" y="12954"/>
                  </a:lnTo>
                  <a:lnTo>
                    <a:pt x="12953" y="6096"/>
                  </a:lnTo>
                  <a:lnTo>
                    <a:pt x="12953" y="12954"/>
                  </a:lnTo>
                  <a:lnTo>
                    <a:pt x="2800350" y="12954"/>
                  </a:lnTo>
                  <a:lnTo>
                    <a:pt x="2800350" y="6096"/>
                  </a:lnTo>
                  <a:lnTo>
                    <a:pt x="2807207" y="12954"/>
                  </a:lnTo>
                  <a:lnTo>
                    <a:pt x="2807207" y="369570"/>
                  </a:lnTo>
                  <a:lnTo>
                    <a:pt x="2813304" y="369570"/>
                  </a:lnTo>
                  <a:close/>
                </a:path>
                <a:path w="2813684" h="369570">
                  <a:moveTo>
                    <a:pt x="12953" y="12954"/>
                  </a:moveTo>
                  <a:lnTo>
                    <a:pt x="12953" y="6096"/>
                  </a:lnTo>
                  <a:lnTo>
                    <a:pt x="6858" y="12954"/>
                  </a:lnTo>
                  <a:lnTo>
                    <a:pt x="12953" y="12954"/>
                  </a:lnTo>
                  <a:close/>
                </a:path>
                <a:path w="2813684" h="369570">
                  <a:moveTo>
                    <a:pt x="12953" y="369570"/>
                  </a:moveTo>
                  <a:lnTo>
                    <a:pt x="12953" y="12954"/>
                  </a:lnTo>
                  <a:lnTo>
                    <a:pt x="6858" y="12954"/>
                  </a:lnTo>
                  <a:lnTo>
                    <a:pt x="6858" y="369570"/>
                  </a:lnTo>
                  <a:lnTo>
                    <a:pt x="12953" y="369570"/>
                  </a:lnTo>
                  <a:close/>
                </a:path>
                <a:path w="2813684" h="369570">
                  <a:moveTo>
                    <a:pt x="2807207" y="12954"/>
                  </a:moveTo>
                  <a:lnTo>
                    <a:pt x="2800350" y="6096"/>
                  </a:lnTo>
                  <a:lnTo>
                    <a:pt x="2800350" y="12954"/>
                  </a:lnTo>
                  <a:lnTo>
                    <a:pt x="2807207" y="12954"/>
                  </a:lnTo>
                  <a:close/>
                </a:path>
                <a:path w="2813684" h="369570">
                  <a:moveTo>
                    <a:pt x="2807207" y="369570"/>
                  </a:moveTo>
                  <a:lnTo>
                    <a:pt x="2807207" y="12954"/>
                  </a:lnTo>
                  <a:lnTo>
                    <a:pt x="2800350" y="12954"/>
                  </a:lnTo>
                  <a:lnTo>
                    <a:pt x="2800350" y="369570"/>
                  </a:lnTo>
                  <a:lnTo>
                    <a:pt x="2807207" y="3695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604509" y="4989576"/>
            <a:ext cx="2800350" cy="36385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426084">
              <a:lnSpc>
                <a:spcPts val="1880"/>
              </a:lnSpc>
              <a:spcBef>
                <a:spcPts val="980"/>
              </a:spcBef>
            </a:pPr>
            <a:r>
              <a:rPr sz="2000" b="1" spc="-5" dirty="0">
                <a:latin typeface="Arial"/>
                <a:cs typeface="Arial"/>
              </a:rPr>
              <a:t>Fungsi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keluaran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202942" y="4373879"/>
            <a:ext cx="6203950" cy="979169"/>
            <a:chOff x="2202942" y="4373879"/>
            <a:chExt cx="6203950" cy="979169"/>
          </a:xfrm>
        </p:grpSpPr>
        <p:sp>
          <p:nvSpPr>
            <p:cNvPr id="33" name="object 33"/>
            <p:cNvSpPr/>
            <p:nvPr/>
          </p:nvSpPr>
          <p:spPr>
            <a:xfrm>
              <a:off x="2936464" y="4373879"/>
              <a:ext cx="2664235" cy="97916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22531" y="4373879"/>
              <a:ext cx="2685415" cy="979169"/>
            </a:xfrm>
            <a:custGeom>
              <a:avLst/>
              <a:gdLst/>
              <a:ahLst/>
              <a:cxnLst/>
              <a:rect l="l" t="t" r="r" b="b"/>
              <a:pathLst>
                <a:path w="2685415" h="979169">
                  <a:moveTo>
                    <a:pt x="1775552" y="979170"/>
                  </a:moveTo>
                  <a:lnTo>
                    <a:pt x="26667" y="0"/>
                  </a:lnTo>
                  <a:lnTo>
                    <a:pt x="0" y="0"/>
                  </a:lnTo>
                  <a:lnTo>
                    <a:pt x="1748489" y="979170"/>
                  </a:lnTo>
                  <a:lnTo>
                    <a:pt x="1775552" y="979170"/>
                  </a:lnTo>
                  <a:close/>
                </a:path>
                <a:path w="2685415" h="979169">
                  <a:moveTo>
                    <a:pt x="2685027" y="979170"/>
                  </a:moveTo>
                  <a:lnTo>
                    <a:pt x="2685027" y="611886"/>
                  </a:lnTo>
                  <a:lnTo>
                    <a:pt x="2682741" y="608838"/>
                  </a:lnTo>
                  <a:lnTo>
                    <a:pt x="2680455" y="608076"/>
                  </a:lnTo>
                  <a:lnTo>
                    <a:pt x="647244" y="0"/>
                  </a:lnTo>
                  <a:lnTo>
                    <a:pt x="602667" y="0"/>
                  </a:lnTo>
                  <a:lnTo>
                    <a:pt x="2672073" y="618900"/>
                  </a:lnTo>
                  <a:lnTo>
                    <a:pt x="2672073" y="614172"/>
                  </a:lnTo>
                  <a:lnTo>
                    <a:pt x="2676645" y="620268"/>
                  </a:lnTo>
                  <a:lnTo>
                    <a:pt x="2676645" y="979170"/>
                  </a:lnTo>
                  <a:lnTo>
                    <a:pt x="2685027" y="979170"/>
                  </a:lnTo>
                  <a:close/>
                </a:path>
                <a:path w="2685415" h="979169">
                  <a:moveTo>
                    <a:pt x="2676645" y="620268"/>
                  </a:moveTo>
                  <a:lnTo>
                    <a:pt x="2672073" y="614172"/>
                  </a:lnTo>
                  <a:lnTo>
                    <a:pt x="2672073" y="618900"/>
                  </a:lnTo>
                  <a:lnTo>
                    <a:pt x="2676645" y="620268"/>
                  </a:lnTo>
                  <a:close/>
                </a:path>
                <a:path w="2685415" h="979169">
                  <a:moveTo>
                    <a:pt x="2676645" y="979170"/>
                  </a:moveTo>
                  <a:lnTo>
                    <a:pt x="2676645" y="620268"/>
                  </a:lnTo>
                  <a:lnTo>
                    <a:pt x="2672073" y="618900"/>
                  </a:lnTo>
                  <a:lnTo>
                    <a:pt x="2672073" y="979170"/>
                  </a:lnTo>
                  <a:lnTo>
                    <a:pt x="2676645" y="9791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545194" y="4373879"/>
              <a:ext cx="4854331" cy="6141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22859" y="4373879"/>
              <a:ext cx="4883785" cy="621030"/>
            </a:xfrm>
            <a:custGeom>
              <a:avLst/>
              <a:gdLst/>
              <a:ahLst/>
              <a:cxnLst/>
              <a:rect l="l" t="t" r="r" b="b"/>
              <a:pathLst>
                <a:path w="4883784" h="621029">
                  <a:moveTo>
                    <a:pt x="2074030" y="608076"/>
                  </a:moveTo>
                  <a:lnTo>
                    <a:pt x="44502" y="0"/>
                  </a:lnTo>
                  <a:lnTo>
                    <a:pt x="0" y="0"/>
                  </a:lnTo>
                  <a:lnTo>
                    <a:pt x="2070220" y="620268"/>
                  </a:lnTo>
                  <a:lnTo>
                    <a:pt x="2070982" y="621030"/>
                  </a:lnTo>
                  <a:lnTo>
                    <a:pt x="2071744" y="621030"/>
                  </a:lnTo>
                  <a:lnTo>
                    <a:pt x="2071744" y="608076"/>
                  </a:lnTo>
                  <a:lnTo>
                    <a:pt x="2074030" y="608076"/>
                  </a:lnTo>
                  <a:close/>
                </a:path>
                <a:path w="4883784" h="621029">
                  <a:moveTo>
                    <a:pt x="4878190" y="608075"/>
                  </a:moveTo>
                  <a:lnTo>
                    <a:pt x="1154243" y="0"/>
                  </a:lnTo>
                  <a:lnTo>
                    <a:pt x="1072624" y="0"/>
                  </a:lnTo>
                  <a:lnTo>
                    <a:pt x="4796572" y="608075"/>
                  </a:lnTo>
                  <a:lnTo>
                    <a:pt x="4878190" y="608075"/>
                  </a:lnTo>
                  <a:close/>
                </a:path>
                <a:path w="4883784" h="621029">
                  <a:moveTo>
                    <a:pt x="4875904" y="621029"/>
                  </a:moveTo>
                  <a:lnTo>
                    <a:pt x="4796572" y="608075"/>
                  </a:lnTo>
                  <a:lnTo>
                    <a:pt x="2071744" y="608076"/>
                  </a:lnTo>
                  <a:lnTo>
                    <a:pt x="2071744" y="621030"/>
                  </a:lnTo>
                  <a:lnTo>
                    <a:pt x="4875904" y="621029"/>
                  </a:lnTo>
                  <a:close/>
                </a:path>
                <a:path w="4883784" h="621029">
                  <a:moveTo>
                    <a:pt x="4883524" y="615695"/>
                  </a:moveTo>
                  <a:lnTo>
                    <a:pt x="4883524" y="611885"/>
                  </a:lnTo>
                  <a:lnTo>
                    <a:pt x="4881238" y="608837"/>
                  </a:lnTo>
                  <a:lnTo>
                    <a:pt x="4878190" y="608075"/>
                  </a:lnTo>
                  <a:lnTo>
                    <a:pt x="4796572" y="608075"/>
                  </a:lnTo>
                  <a:lnTo>
                    <a:pt x="4875904" y="621029"/>
                  </a:lnTo>
                  <a:lnTo>
                    <a:pt x="4879714" y="621029"/>
                  </a:lnTo>
                  <a:lnTo>
                    <a:pt x="4882762" y="618744"/>
                  </a:lnTo>
                  <a:lnTo>
                    <a:pt x="4883524" y="615695"/>
                  </a:lnTo>
                  <a:close/>
                </a:path>
                <a:path w="4883784" h="621029">
                  <a:moveTo>
                    <a:pt x="4881238" y="608837"/>
                  </a:moveTo>
                  <a:lnTo>
                    <a:pt x="4880476" y="608075"/>
                  </a:lnTo>
                  <a:lnTo>
                    <a:pt x="4878190" y="608075"/>
                  </a:lnTo>
                  <a:lnTo>
                    <a:pt x="4881238" y="608837"/>
                  </a:lnTo>
                  <a:close/>
                </a:path>
                <a:path w="4883784" h="621029">
                  <a:moveTo>
                    <a:pt x="4882762" y="618744"/>
                  </a:moveTo>
                  <a:lnTo>
                    <a:pt x="4879714" y="621029"/>
                  </a:lnTo>
                  <a:lnTo>
                    <a:pt x="4880476" y="621029"/>
                  </a:lnTo>
                  <a:lnTo>
                    <a:pt x="4882762" y="618744"/>
                  </a:lnTo>
                  <a:close/>
                </a:path>
                <a:path w="4883784" h="621029">
                  <a:moveTo>
                    <a:pt x="4883524" y="611885"/>
                  </a:moveTo>
                  <a:lnTo>
                    <a:pt x="4883524" y="611123"/>
                  </a:lnTo>
                  <a:lnTo>
                    <a:pt x="4881238" y="608837"/>
                  </a:lnTo>
                  <a:lnTo>
                    <a:pt x="4883524" y="611885"/>
                  </a:lnTo>
                  <a:close/>
                </a:path>
                <a:path w="4883784" h="621029">
                  <a:moveTo>
                    <a:pt x="4883524" y="617981"/>
                  </a:moveTo>
                  <a:lnTo>
                    <a:pt x="4883524" y="615695"/>
                  </a:lnTo>
                  <a:lnTo>
                    <a:pt x="4882762" y="618744"/>
                  </a:lnTo>
                  <a:lnTo>
                    <a:pt x="4883524" y="6179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09800" y="4373879"/>
              <a:ext cx="599206" cy="17907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202942" y="4373879"/>
              <a:ext cx="1111062" cy="18669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209800" y="4373879"/>
              <a:ext cx="1146810" cy="186055"/>
            </a:xfrm>
            <a:custGeom>
              <a:avLst/>
              <a:gdLst/>
              <a:ahLst/>
              <a:cxnLst/>
              <a:rect l="l" t="t" r="r" b="b"/>
              <a:pathLst>
                <a:path w="1146810" h="186054">
                  <a:moveTo>
                    <a:pt x="626864" y="0"/>
                  </a:moveTo>
                  <a:lnTo>
                    <a:pt x="582331" y="0"/>
                  </a:lnTo>
                  <a:lnTo>
                    <a:pt x="4572" y="172974"/>
                  </a:lnTo>
                  <a:lnTo>
                    <a:pt x="1524" y="174498"/>
                  </a:lnTo>
                  <a:lnTo>
                    <a:pt x="0" y="177546"/>
                  </a:lnTo>
                  <a:lnTo>
                    <a:pt x="762" y="180594"/>
                  </a:lnTo>
                  <a:lnTo>
                    <a:pt x="1524" y="184404"/>
                  </a:lnTo>
                  <a:lnTo>
                    <a:pt x="4572" y="185928"/>
                  </a:lnTo>
                  <a:lnTo>
                    <a:pt x="5333" y="185928"/>
                  </a:lnTo>
                  <a:lnTo>
                    <a:pt x="5333" y="172974"/>
                  </a:lnTo>
                  <a:lnTo>
                    <a:pt x="101620" y="157251"/>
                  </a:lnTo>
                  <a:lnTo>
                    <a:pt x="626864" y="0"/>
                  </a:lnTo>
                  <a:close/>
                </a:path>
                <a:path w="1146810" h="186054">
                  <a:moveTo>
                    <a:pt x="101620" y="157251"/>
                  </a:moveTo>
                  <a:lnTo>
                    <a:pt x="5333" y="172974"/>
                  </a:lnTo>
                  <a:lnTo>
                    <a:pt x="8381" y="185166"/>
                  </a:lnTo>
                  <a:lnTo>
                    <a:pt x="101620" y="157251"/>
                  </a:lnTo>
                  <a:close/>
                </a:path>
                <a:path w="1146810" h="186054">
                  <a:moveTo>
                    <a:pt x="1146270" y="0"/>
                  </a:moveTo>
                  <a:lnTo>
                    <a:pt x="1064652" y="0"/>
                  </a:lnTo>
                  <a:lnTo>
                    <a:pt x="101620" y="157251"/>
                  </a:lnTo>
                  <a:lnTo>
                    <a:pt x="8381" y="185166"/>
                  </a:lnTo>
                  <a:lnTo>
                    <a:pt x="5333" y="172974"/>
                  </a:lnTo>
                  <a:lnTo>
                    <a:pt x="5333" y="185928"/>
                  </a:lnTo>
                  <a:lnTo>
                    <a:pt x="8382" y="185803"/>
                  </a:lnTo>
                  <a:lnTo>
                    <a:pt x="11462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865857" y="4373879"/>
              <a:ext cx="2715793" cy="31927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813242" y="4373879"/>
              <a:ext cx="2775585" cy="326390"/>
            </a:xfrm>
            <a:custGeom>
              <a:avLst/>
              <a:gdLst/>
              <a:ahLst/>
              <a:cxnLst/>
              <a:rect l="l" t="t" r="r" b="b"/>
              <a:pathLst>
                <a:path w="2775585" h="326389">
                  <a:moveTo>
                    <a:pt x="2775265" y="320040"/>
                  </a:moveTo>
                  <a:lnTo>
                    <a:pt x="2775265" y="316230"/>
                  </a:lnTo>
                  <a:lnTo>
                    <a:pt x="2772979" y="313182"/>
                  </a:lnTo>
                  <a:lnTo>
                    <a:pt x="2769169" y="313182"/>
                  </a:lnTo>
                  <a:lnTo>
                    <a:pt x="109822" y="0"/>
                  </a:lnTo>
                  <a:lnTo>
                    <a:pt x="0" y="0"/>
                  </a:lnTo>
                  <a:lnTo>
                    <a:pt x="2762311" y="324746"/>
                  </a:lnTo>
                  <a:lnTo>
                    <a:pt x="2762311" y="322325"/>
                  </a:lnTo>
                  <a:lnTo>
                    <a:pt x="2765055" y="325069"/>
                  </a:lnTo>
                  <a:lnTo>
                    <a:pt x="2767645" y="325374"/>
                  </a:lnTo>
                  <a:lnTo>
                    <a:pt x="2772217" y="325374"/>
                  </a:lnTo>
                  <a:lnTo>
                    <a:pt x="2774503" y="323088"/>
                  </a:lnTo>
                  <a:lnTo>
                    <a:pt x="2775265" y="320040"/>
                  </a:lnTo>
                  <a:close/>
                </a:path>
                <a:path w="2775585" h="326389">
                  <a:moveTo>
                    <a:pt x="2775265" y="316230"/>
                  </a:moveTo>
                  <a:lnTo>
                    <a:pt x="2775265" y="0"/>
                  </a:lnTo>
                  <a:lnTo>
                    <a:pt x="2762311" y="0"/>
                  </a:lnTo>
                  <a:lnTo>
                    <a:pt x="2762311" y="312374"/>
                  </a:lnTo>
                  <a:lnTo>
                    <a:pt x="2769169" y="313182"/>
                  </a:lnTo>
                  <a:lnTo>
                    <a:pt x="2772979" y="313182"/>
                  </a:lnTo>
                  <a:lnTo>
                    <a:pt x="2775265" y="316230"/>
                  </a:lnTo>
                  <a:close/>
                </a:path>
                <a:path w="2775585" h="326389">
                  <a:moveTo>
                    <a:pt x="2765055" y="325069"/>
                  </a:moveTo>
                  <a:lnTo>
                    <a:pt x="2762311" y="322325"/>
                  </a:lnTo>
                  <a:lnTo>
                    <a:pt x="2762311" y="324746"/>
                  </a:lnTo>
                  <a:lnTo>
                    <a:pt x="2765055" y="325069"/>
                  </a:lnTo>
                  <a:close/>
                </a:path>
                <a:path w="2775585" h="326389">
                  <a:moveTo>
                    <a:pt x="2767645" y="325374"/>
                  </a:moveTo>
                  <a:lnTo>
                    <a:pt x="2765055" y="325069"/>
                  </a:lnTo>
                  <a:lnTo>
                    <a:pt x="2765359" y="325374"/>
                  </a:lnTo>
                  <a:lnTo>
                    <a:pt x="2767645" y="325374"/>
                  </a:lnTo>
                  <a:close/>
                </a:path>
                <a:path w="2775585" h="326389">
                  <a:moveTo>
                    <a:pt x="2772217" y="325374"/>
                  </a:moveTo>
                  <a:lnTo>
                    <a:pt x="2767645" y="325374"/>
                  </a:lnTo>
                  <a:lnTo>
                    <a:pt x="2771455" y="326136"/>
                  </a:lnTo>
                  <a:lnTo>
                    <a:pt x="2772217" y="325374"/>
                  </a:lnTo>
                  <a:close/>
                </a:path>
                <a:path w="2775585" h="326389">
                  <a:moveTo>
                    <a:pt x="2775265" y="322325"/>
                  </a:moveTo>
                  <a:lnTo>
                    <a:pt x="2775265" y="320040"/>
                  </a:lnTo>
                  <a:lnTo>
                    <a:pt x="2774503" y="323088"/>
                  </a:lnTo>
                  <a:lnTo>
                    <a:pt x="2775265" y="3223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581650" y="4373879"/>
              <a:ext cx="2800350" cy="321310"/>
            </a:xfrm>
            <a:custGeom>
              <a:avLst/>
              <a:gdLst/>
              <a:ahLst/>
              <a:cxnLst/>
              <a:rect l="l" t="t" r="r" b="b"/>
              <a:pathLst>
                <a:path w="2800350" h="321310">
                  <a:moveTo>
                    <a:pt x="2800350" y="320801"/>
                  </a:moveTo>
                  <a:lnTo>
                    <a:pt x="2800350" y="0"/>
                  </a:lnTo>
                  <a:lnTo>
                    <a:pt x="0" y="0"/>
                  </a:lnTo>
                  <a:lnTo>
                    <a:pt x="0" y="320802"/>
                  </a:lnTo>
                  <a:lnTo>
                    <a:pt x="2800350" y="320801"/>
                  </a:lnTo>
                  <a:close/>
                </a:path>
              </a:pathLst>
            </a:custGeom>
            <a:solidFill>
              <a:srgbClr val="FCF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575554" y="4373879"/>
              <a:ext cx="2813685" cy="327025"/>
            </a:xfrm>
            <a:custGeom>
              <a:avLst/>
              <a:gdLst/>
              <a:ahLst/>
              <a:cxnLst/>
              <a:rect l="l" t="t" r="r" b="b"/>
              <a:pathLst>
                <a:path w="2813684" h="327025">
                  <a:moveTo>
                    <a:pt x="12954" y="314706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326898"/>
                  </a:lnTo>
                  <a:lnTo>
                    <a:pt x="6096" y="326898"/>
                  </a:lnTo>
                  <a:lnTo>
                    <a:pt x="6096" y="314706"/>
                  </a:lnTo>
                  <a:lnTo>
                    <a:pt x="12954" y="314706"/>
                  </a:lnTo>
                  <a:close/>
                </a:path>
                <a:path w="2813684" h="327025">
                  <a:moveTo>
                    <a:pt x="2806446" y="314706"/>
                  </a:moveTo>
                  <a:lnTo>
                    <a:pt x="6096" y="314706"/>
                  </a:lnTo>
                  <a:lnTo>
                    <a:pt x="12954" y="320802"/>
                  </a:lnTo>
                  <a:lnTo>
                    <a:pt x="12954" y="326898"/>
                  </a:lnTo>
                  <a:lnTo>
                    <a:pt x="2800350" y="326898"/>
                  </a:lnTo>
                  <a:lnTo>
                    <a:pt x="2800350" y="320802"/>
                  </a:lnTo>
                  <a:lnTo>
                    <a:pt x="2806446" y="314706"/>
                  </a:lnTo>
                  <a:close/>
                </a:path>
                <a:path w="2813684" h="327025">
                  <a:moveTo>
                    <a:pt x="12954" y="326898"/>
                  </a:moveTo>
                  <a:lnTo>
                    <a:pt x="12954" y="320802"/>
                  </a:lnTo>
                  <a:lnTo>
                    <a:pt x="6096" y="314706"/>
                  </a:lnTo>
                  <a:lnTo>
                    <a:pt x="6096" y="326898"/>
                  </a:lnTo>
                  <a:lnTo>
                    <a:pt x="12954" y="326898"/>
                  </a:lnTo>
                  <a:close/>
                </a:path>
                <a:path w="2813684" h="327025">
                  <a:moveTo>
                    <a:pt x="2813304" y="326898"/>
                  </a:moveTo>
                  <a:lnTo>
                    <a:pt x="2813304" y="0"/>
                  </a:lnTo>
                  <a:lnTo>
                    <a:pt x="2800350" y="0"/>
                  </a:lnTo>
                  <a:lnTo>
                    <a:pt x="2800350" y="314706"/>
                  </a:lnTo>
                  <a:lnTo>
                    <a:pt x="2806446" y="314706"/>
                  </a:lnTo>
                  <a:lnTo>
                    <a:pt x="2806446" y="326898"/>
                  </a:lnTo>
                  <a:lnTo>
                    <a:pt x="2813304" y="326898"/>
                  </a:lnTo>
                  <a:close/>
                </a:path>
                <a:path w="2813684" h="327025">
                  <a:moveTo>
                    <a:pt x="2806446" y="326898"/>
                  </a:moveTo>
                  <a:lnTo>
                    <a:pt x="2806446" y="314706"/>
                  </a:lnTo>
                  <a:lnTo>
                    <a:pt x="2800350" y="320802"/>
                  </a:lnTo>
                  <a:lnTo>
                    <a:pt x="2800350" y="326898"/>
                  </a:lnTo>
                  <a:lnTo>
                    <a:pt x="2806446" y="3268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581650" y="4373879"/>
            <a:ext cx="2800350" cy="321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1660">
              <a:lnSpc>
                <a:spcPts val="1180"/>
              </a:lnSpc>
            </a:pPr>
            <a:r>
              <a:rPr sz="2000" b="1" spc="-10" dirty="0">
                <a:latin typeface="Arial"/>
                <a:cs typeface="Arial"/>
              </a:rPr>
              <a:t>Data (Proses)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857755" y="4373879"/>
            <a:ext cx="3181350" cy="436880"/>
            <a:chOff x="1857755" y="4373879"/>
            <a:chExt cx="3181350" cy="436880"/>
          </a:xfrm>
        </p:grpSpPr>
        <p:sp>
          <p:nvSpPr>
            <p:cNvPr id="46" name="object 46"/>
            <p:cNvSpPr/>
            <p:nvPr/>
          </p:nvSpPr>
          <p:spPr>
            <a:xfrm>
              <a:off x="1863851" y="4373879"/>
              <a:ext cx="3169285" cy="430530"/>
            </a:xfrm>
            <a:custGeom>
              <a:avLst/>
              <a:gdLst/>
              <a:ahLst/>
              <a:cxnLst/>
              <a:rect l="l" t="t" r="r" b="b"/>
              <a:pathLst>
                <a:path w="3169285" h="430529">
                  <a:moveTo>
                    <a:pt x="3169157" y="430529"/>
                  </a:moveTo>
                  <a:lnTo>
                    <a:pt x="3169157" y="0"/>
                  </a:lnTo>
                  <a:lnTo>
                    <a:pt x="0" y="0"/>
                  </a:lnTo>
                  <a:lnTo>
                    <a:pt x="0" y="430529"/>
                  </a:lnTo>
                  <a:lnTo>
                    <a:pt x="3169157" y="430529"/>
                  </a:lnTo>
                  <a:close/>
                </a:path>
              </a:pathLst>
            </a:custGeom>
            <a:solidFill>
              <a:srgbClr val="CC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57755" y="4373879"/>
              <a:ext cx="3181350" cy="436880"/>
            </a:xfrm>
            <a:custGeom>
              <a:avLst/>
              <a:gdLst/>
              <a:ahLst/>
              <a:cxnLst/>
              <a:rect l="l" t="t" r="r" b="b"/>
              <a:pathLst>
                <a:path w="3181350" h="436879">
                  <a:moveTo>
                    <a:pt x="12954" y="423672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436625"/>
                  </a:lnTo>
                  <a:lnTo>
                    <a:pt x="6095" y="436625"/>
                  </a:lnTo>
                  <a:lnTo>
                    <a:pt x="6095" y="423672"/>
                  </a:lnTo>
                  <a:lnTo>
                    <a:pt x="12954" y="423672"/>
                  </a:lnTo>
                  <a:close/>
                </a:path>
                <a:path w="3181350" h="436879">
                  <a:moveTo>
                    <a:pt x="3175254" y="423672"/>
                  </a:moveTo>
                  <a:lnTo>
                    <a:pt x="6095" y="423672"/>
                  </a:lnTo>
                  <a:lnTo>
                    <a:pt x="12954" y="430530"/>
                  </a:lnTo>
                  <a:lnTo>
                    <a:pt x="12954" y="436625"/>
                  </a:lnTo>
                  <a:lnTo>
                    <a:pt x="3168395" y="436625"/>
                  </a:lnTo>
                  <a:lnTo>
                    <a:pt x="3168395" y="430530"/>
                  </a:lnTo>
                  <a:lnTo>
                    <a:pt x="3175254" y="423672"/>
                  </a:lnTo>
                  <a:close/>
                </a:path>
                <a:path w="3181350" h="436879">
                  <a:moveTo>
                    <a:pt x="12954" y="436625"/>
                  </a:moveTo>
                  <a:lnTo>
                    <a:pt x="12954" y="430530"/>
                  </a:lnTo>
                  <a:lnTo>
                    <a:pt x="6095" y="423672"/>
                  </a:lnTo>
                  <a:lnTo>
                    <a:pt x="6095" y="436625"/>
                  </a:lnTo>
                  <a:lnTo>
                    <a:pt x="12954" y="436625"/>
                  </a:lnTo>
                  <a:close/>
                </a:path>
                <a:path w="3181350" h="436879">
                  <a:moveTo>
                    <a:pt x="3181349" y="436625"/>
                  </a:moveTo>
                  <a:lnTo>
                    <a:pt x="3181349" y="0"/>
                  </a:lnTo>
                  <a:lnTo>
                    <a:pt x="3168395" y="0"/>
                  </a:lnTo>
                  <a:lnTo>
                    <a:pt x="3168395" y="423672"/>
                  </a:lnTo>
                  <a:lnTo>
                    <a:pt x="3175254" y="423672"/>
                  </a:lnTo>
                  <a:lnTo>
                    <a:pt x="3175254" y="436625"/>
                  </a:lnTo>
                  <a:lnTo>
                    <a:pt x="3181349" y="436625"/>
                  </a:lnTo>
                  <a:close/>
                </a:path>
                <a:path w="3181350" h="436879">
                  <a:moveTo>
                    <a:pt x="3175254" y="436625"/>
                  </a:moveTo>
                  <a:lnTo>
                    <a:pt x="3175254" y="423672"/>
                  </a:lnTo>
                  <a:lnTo>
                    <a:pt x="3168395" y="430530"/>
                  </a:lnTo>
                  <a:lnTo>
                    <a:pt x="3168395" y="436625"/>
                  </a:lnTo>
                  <a:lnTo>
                    <a:pt x="3175254" y="4366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2133854" y="3604513"/>
            <a:ext cx="2628900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5459">
              <a:lnSpc>
                <a:spcPct val="14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Komponen  Fungsional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utama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57200" y="5353050"/>
            <a:ext cx="9144000" cy="979169"/>
            <a:chOff x="457200" y="5353050"/>
            <a:chExt cx="9144000" cy="979169"/>
          </a:xfrm>
        </p:grpSpPr>
        <p:sp>
          <p:nvSpPr>
            <p:cNvPr id="50" name="object 50"/>
            <p:cNvSpPr/>
            <p:nvPr/>
          </p:nvSpPr>
          <p:spPr>
            <a:xfrm>
              <a:off x="457200" y="5353050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70">
                  <a:moveTo>
                    <a:pt x="9144000" y="979170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604509" y="5353050"/>
              <a:ext cx="2800350" cy="509905"/>
            </a:xfrm>
            <a:custGeom>
              <a:avLst/>
              <a:gdLst/>
              <a:ahLst/>
              <a:cxnLst/>
              <a:rect l="l" t="t" r="r" b="b"/>
              <a:pathLst>
                <a:path w="2800350" h="509904">
                  <a:moveTo>
                    <a:pt x="2800349" y="509777"/>
                  </a:moveTo>
                  <a:lnTo>
                    <a:pt x="2800349" y="0"/>
                  </a:lnTo>
                  <a:lnTo>
                    <a:pt x="0" y="0"/>
                  </a:lnTo>
                  <a:lnTo>
                    <a:pt x="0" y="509778"/>
                  </a:lnTo>
                  <a:lnTo>
                    <a:pt x="2800349" y="509777"/>
                  </a:lnTo>
                  <a:close/>
                </a:path>
              </a:pathLst>
            </a:custGeom>
            <a:solidFill>
              <a:srgbClr val="FCF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597652" y="5353050"/>
              <a:ext cx="2813685" cy="516890"/>
            </a:xfrm>
            <a:custGeom>
              <a:avLst/>
              <a:gdLst/>
              <a:ahLst/>
              <a:cxnLst/>
              <a:rect l="l" t="t" r="r" b="b"/>
              <a:pathLst>
                <a:path w="2813684" h="516889">
                  <a:moveTo>
                    <a:pt x="12953" y="503682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516636"/>
                  </a:lnTo>
                  <a:lnTo>
                    <a:pt x="6858" y="516636"/>
                  </a:lnTo>
                  <a:lnTo>
                    <a:pt x="6858" y="503682"/>
                  </a:lnTo>
                  <a:lnTo>
                    <a:pt x="12953" y="503682"/>
                  </a:lnTo>
                  <a:close/>
                </a:path>
                <a:path w="2813684" h="516889">
                  <a:moveTo>
                    <a:pt x="2807207" y="503682"/>
                  </a:moveTo>
                  <a:lnTo>
                    <a:pt x="6858" y="503682"/>
                  </a:lnTo>
                  <a:lnTo>
                    <a:pt x="12953" y="509778"/>
                  </a:lnTo>
                  <a:lnTo>
                    <a:pt x="12953" y="516636"/>
                  </a:lnTo>
                  <a:lnTo>
                    <a:pt x="2800350" y="516636"/>
                  </a:lnTo>
                  <a:lnTo>
                    <a:pt x="2800350" y="509777"/>
                  </a:lnTo>
                  <a:lnTo>
                    <a:pt x="2807207" y="503682"/>
                  </a:lnTo>
                  <a:close/>
                </a:path>
                <a:path w="2813684" h="516889">
                  <a:moveTo>
                    <a:pt x="12953" y="516636"/>
                  </a:moveTo>
                  <a:lnTo>
                    <a:pt x="12953" y="509778"/>
                  </a:lnTo>
                  <a:lnTo>
                    <a:pt x="6858" y="503682"/>
                  </a:lnTo>
                  <a:lnTo>
                    <a:pt x="6858" y="516636"/>
                  </a:lnTo>
                  <a:lnTo>
                    <a:pt x="12953" y="516636"/>
                  </a:lnTo>
                  <a:close/>
                </a:path>
                <a:path w="2813684" h="516889">
                  <a:moveTo>
                    <a:pt x="2813304" y="516636"/>
                  </a:moveTo>
                  <a:lnTo>
                    <a:pt x="2813304" y="0"/>
                  </a:lnTo>
                  <a:lnTo>
                    <a:pt x="2800350" y="0"/>
                  </a:lnTo>
                  <a:lnTo>
                    <a:pt x="2800350" y="503682"/>
                  </a:lnTo>
                  <a:lnTo>
                    <a:pt x="2807207" y="503682"/>
                  </a:lnTo>
                  <a:lnTo>
                    <a:pt x="2807207" y="516636"/>
                  </a:lnTo>
                  <a:lnTo>
                    <a:pt x="2813304" y="516636"/>
                  </a:lnTo>
                  <a:close/>
                </a:path>
                <a:path w="2813684" h="516889">
                  <a:moveTo>
                    <a:pt x="2807207" y="516636"/>
                  </a:moveTo>
                  <a:lnTo>
                    <a:pt x="2807207" y="503682"/>
                  </a:lnTo>
                  <a:lnTo>
                    <a:pt x="2800350" y="509777"/>
                  </a:lnTo>
                  <a:lnTo>
                    <a:pt x="2800350" y="516636"/>
                  </a:lnTo>
                  <a:lnTo>
                    <a:pt x="2807207" y="5166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5604509" y="5353050"/>
            <a:ext cx="2800350" cy="50990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899794">
              <a:lnSpc>
                <a:spcPct val="100000"/>
              </a:lnSpc>
              <a:spcBef>
                <a:spcPts val="280"/>
              </a:spcBef>
            </a:pPr>
            <a:r>
              <a:rPr sz="2000" b="1" spc="-10" dirty="0">
                <a:latin typeface="Arial"/>
                <a:cs typeface="Arial"/>
              </a:rPr>
              <a:t>(Output)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4671020" y="5353050"/>
            <a:ext cx="937894" cy="520700"/>
            <a:chOff x="4671020" y="5353050"/>
            <a:chExt cx="937894" cy="520700"/>
          </a:xfrm>
        </p:grpSpPr>
        <p:sp>
          <p:nvSpPr>
            <p:cNvPr id="55" name="object 55"/>
            <p:cNvSpPr/>
            <p:nvPr/>
          </p:nvSpPr>
          <p:spPr>
            <a:xfrm>
              <a:off x="4684954" y="5353050"/>
              <a:ext cx="915745" cy="51282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671020" y="5353050"/>
              <a:ext cx="937894" cy="520700"/>
            </a:xfrm>
            <a:custGeom>
              <a:avLst/>
              <a:gdLst/>
              <a:ahLst/>
              <a:cxnLst/>
              <a:rect l="l" t="t" r="r" b="b"/>
              <a:pathLst>
                <a:path w="937895" h="520700">
                  <a:moveTo>
                    <a:pt x="937299" y="512825"/>
                  </a:moveTo>
                  <a:lnTo>
                    <a:pt x="936537" y="509015"/>
                  </a:lnTo>
                  <a:lnTo>
                    <a:pt x="933489" y="507491"/>
                  </a:lnTo>
                  <a:lnTo>
                    <a:pt x="27063" y="0"/>
                  </a:lnTo>
                  <a:lnTo>
                    <a:pt x="0" y="0"/>
                  </a:lnTo>
                  <a:lnTo>
                    <a:pt x="923583" y="517215"/>
                  </a:lnTo>
                  <a:lnTo>
                    <a:pt x="923583" y="516636"/>
                  </a:lnTo>
                  <a:lnTo>
                    <a:pt x="924899" y="517952"/>
                  </a:lnTo>
                  <a:lnTo>
                    <a:pt x="926631" y="518922"/>
                  </a:lnTo>
                  <a:lnTo>
                    <a:pt x="928155" y="519684"/>
                  </a:lnTo>
                  <a:lnTo>
                    <a:pt x="931584" y="519684"/>
                  </a:lnTo>
                  <a:lnTo>
                    <a:pt x="933489" y="518922"/>
                  </a:lnTo>
                  <a:lnTo>
                    <a:pt x="935775" y="515874"/>
                  </a:lnTo>
                  <a:lnTo>
                    <a:pt x="937299" y="512825"/>
                  </a:lnTo>
                  <a:close/>
                </a:path>
                <a:path w="937895" h="520700">
                  <a:moveTo>
                    <a:pt x="936537" y="509015"/>
                  </a:moveTo>
                  <a:lnTo>
                    <a:pt x="936537" y="0"/>
                  </a:lnTo>
                  <a:lnTo>
                    <a:pt x="923583" y="0"/>
                  </a:lnTo>
                  <a:lnTo>
                    <a:pt x="923583" y="501945"/>
                  </a:lnTo>
                  <a:lnTo>
                    <a:pt x="933489" y="507491"/>
                  </a:lnTo>
                  <a:lnTo>
                    <a:pt x="936537" y="509015"/>
                  </a:lnTo>
                  <a:close/>
                </a:path>
                <a:path w="937895" h="520700">
                  <a:moveTo>
                    <a:pt x="924899" y="517952"/>
                  </a:moveTo>
                  <a:lnTo>
                    <a:pt x="923583" y="516636"/>
                  </a:lnTo>
                  <a:lnTo>
                    <a:pt x="923583" y="517215"/>
                  </a:lnTo>
                  <a:lnTo>
                    <a:pt x="924899" y="517952"/>
                  </a:lnTo>
                  <a:close/>
                </a:path>
                <a:path w="937895" h="520700">
                  <a:moveTo>
                    <a:pt x="928155" y="519684"/>
                  </a:moveTo>
                  <a:lnTo>
                    <a:pt x="926631" y="518922"/>
                  </a:lnTo>
                  <a:lnTo>
                    <a:pt x="924899" y="517952"/>
                  </a:lnTo>
                  <a:lnTo>
                    <a:pt x="926631" y="519684"/>
                  </a:lnTo>
                  <a:lnTo>
                    <a:pt x="928155" y="519684"/>
                  </a:lnTo>
                  <a:close/>
                </a:path>
                <a:path w="937895" h="520700">
                  <a:moveTo>
                    <a:pt x="931584" y="519684"/>
                  </a:moveTo>
                  <a:lnTo>
                    <a:pt x="928155" y="519684"/>
                  </a:lnTo>
                  <a:lnTo>
                    <a:pt x="929679" y="520446"/>
                  </a:lnTo>
                  <a:lnTo>
                    <a:pt x="931584" y="519684"/>
                  </a:lnTo>
                  <a:close/>
                </a:path>
                <a:path w="937895" h="520700">
                  <a:moveTo>
                    <a:pt x="936537" y="516636"/>
                  </a:moveTo>
                  <a:lnTo>
                    <a:pt x="936537" y="514350"/>
                  </a:lnTo>
                  <a:lnTo>
                    <a:pt x="935775" y="515874"/>
                  </a:lnTo>
                  <a:lnTo>
                    <a:pt x="933489" y="518922"/>
                  </a:lnTo>
                  <a:lnTo>
                    <a:pt x="931584" y="519684"/>
                  </a:lnTo>
                  <a:lnTo>
                    <a:pt x="933489" y="519684"/>
                  </a:lnTo>
                  <a:lnTo>
                    <a:pt x="936537" y="5166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1391" y="621284"/>
            <a:ext cx="50812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000000"/>
                </a:solidFill>
                <a:latin typeface="Arial"/>
                <a:cs typeface="Arial"/>
              </a:rPr>
              <a:t>SUBSISTEM INFORMASI</a:t>
            </a:r>
            <a:r>
              <a:rPr sz="2800" b="1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00"/>
                </a:solidFill>
                <a:latin typeface="Arial"/>
                <a:cs typeface="Arial"/>
              </a:rPr>
              <a:t>SDM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13103" y="1822704"/>
            <a:ext cx="7289165" cy="593090"/>
            <a:chOff x="1213103" y="1822704"/>
            <a:chExt cx="7289165" cy="593090"/>
          </a:xfrm>
        </p:grpSpPr>
        <p:sp>
          <p:nvSpPr>
            <p:cNvPr id="4" name="object 4"/>
            <p:cNvSpPr/>
            <p:nvPr/>
          </p:nvSpPr>
          <p:spPr>
            <a:xfrm>
              <a:off x="1219199" y="1828800"/>
              <a:ext cx="2835910" cy="586740"/>
            </a:xfrm>
            <a:custGeom>
              <a:avLst/>
              <a:gdLst/>
              <a:ahLst/>
              <a:cxnLst/>
              <a:rect l="l" t="t" r="r" b="b"/>
              <a:pathLst>
                <a:path w="2835910" h="586739">
                  <a:moveTo>
                    <a:pt x="2286000" y="0"/>
                  </a:moveTo>
                  <a:lnTo>
                    <a:pt x="0" y="0"/>
                  </a:lnTo>
                  <a:lnTo>
                    <a:pt x="0" y="586739"/>
                  </a:lnTo>
                  <a:lnTo>
                    <a:pt x="2286000" y="0"/>
                  </a:lnTo>
                  <a:close/>
                </a:path>
                <a:path w="2835910" h="586739">
                  <a:moveTo>
                    <a:pt x="2301965" y="16763"/>
                  </a:moveTo>
                  <a:lnTo>
                    <a:pt x="2301240" y="16001"/>
                  </a:lnTo>
                  <a:lnTo>
                    <a:pt x="2301240" y="16763"/>
                  </a:lnTo>
                  <a:lnTo>
                    <a:pt x="2301965" y="16763"/>
                  </a:lnTo>
                  <a:close/>
                </a:path>
                <a:path w="2835910" h="586739">
                  <a:moveTo>
                    <a:pt x="2317205" y="32765"/>
                  </a:moveTo>
                  <a:lnTo>
                    <a:pt x="2316479" y="32003"/>
                  </a:lnTo>
                  <a:lnTo>
                    <a:pt x="2316479" y="32765"/>
                  </a:lnTo>
                  <a:lnTo>
                    <a:pt x="2317205" y="32765"/>
                  </a:lnTo>
                  <a:close/>
                </a:path>
                <a:path w="2835910" h="586739">
                  <a:moveTo>
                    <a:pt x="2332445" y="48767"/>
                  </a:moveTo>
                  <a:lnTo>
                    <a:pt x="2331719" y="48005"/>
                  </a:lnTo>
                  <a:lnTo>
                    <a:pt x="2331719" y="48767"/>
                  </a:lnTo>
                  <a:lnTo>
                    <a:pt x="2332445" y="48767"/>
                  </a:lnTo>
                  <a:close/>
                </a:path>
                <a:path w="2835910" h="586739">
                  <a:moveTo>
                    <a:pt x="2347685" y="64769"/>
                  </a:moveTo>
                  <a:lnTo>
                    <a:pt x="2346959" y="64007"/>
                  </a:lnTo>
                  <a:lnTo>
                    <a:pt x="2346959" y="64769"/>
                  </a:lnTo>
                  <a:lnTo>
                    <a:pt x="2347685" y="64769"/>
                  </a:lnTo>
                  <a:close/>
                </a:path>
                <a:path w="2835910" h="586739">
                  <a:moveTo>
                    <a:pt x="2362925" y="80771"/>
                  </a:moveTo>
                  <a:lnTo>
                    <a:pt x="2362199" y="80009"/>
                  </a:lnTo>
                  <a:lnTo>
                    <a:pt x="2362199" y="80771"/>
                  </a:lnTo>
                  <a:lnTo>
                    <a:pt x="2362925" y="80771"/>
                  </a:lnTo>
                  <a:close/>
                </a:path>
                <a:path w="2835910" h="586739">
                  <a:moveTo>
                    <a:pt x="2378165" y="96773"/>
                  </a:moveTo>
                  <a:lnTo>
                    <a:pt x="2377439" y="96011"/>
                  </a:lnTo>
                  <a:lnTo>
                    <a:pt x="2377439" y="96773"/>
                  </a:lnTo>
                  <a:lnTo>
                    <a:pt x="2378165" y="96773"/>
                  </a:lnTo>
                  <a:close/>
                </a:path>
                <a:path w="2835910" h="586739">
                  <a:moveTo>
                    <a:pt x="2393405" y="112775"/>
                  </a:moveTo>
                  <a:lnTo>
                    <a:pt x="2392679" y="112013"/>
                  </a:lnTo>
                  <a:lnTo>
                    <a:pt x="2392679" y="112775"/>
                  </a:lnTo>
                  <a:lnTo>
                    <a:pt x="2393405" y="112775"/>
                  </a:lnTo>
                  <a:close/>
                </a:path>
                <a:path w="2835910" h="586739">
                  <a:moveTo>
                    <a:pt x="2408645" y="128777"/>
                  </a:moveTo>
                  <a:lnTo>
                    <a:pt x="2407919" y="128015"/>
                  </a:lnTo>
                  <a:lnTo>
                    <a:pt x="2407919" y="128777"/>
                  </a:lnTo>
                  <a:lnTo>
                    <a:pt x="2408645" y="128777"/>
                  </a:lnTo>
                  <a:close/>
                </a:path>
                <a:path w="2835910" h="586739">
                  <a:moveTo>
                    <a:pt x="2423885" y="144779"/>
                  </a:moveTo>
                  <a:lnTo>
                    <a:pt x="2423159" y="144017"/>
                  </a:lnTo>
                  <a:lnTo>
                    <a:pt x="2423159" y="144779"/>
                  </a:lnTo>
                  <a:lnTo>
                    <a:pt x="2423885" y="144779"/>
                  </a:lnTo>
                  <a:close/>
                </a:path>
                <a:path w="2835910" h="586739">
                  <a:moveTo>
                    <a:pt x="2439125" y="160781"/>
                  </a:moveTo>
                  <a:lnTo>
                    <a:pt x="2438399" y="160019"/>
                  </a:lnTo>
                  <a:lnTo>
                    <a:pt x="2438399" y="160781"/>
                  </a:lnTo>
                  <a:lnTo>
                    <a:pt x="2439125" y="160781"/>
                  </a:lnTo>
                  <a:close/>
                </a:path>
                <a:path w="2835910" h="586739">
                  <a:moveTo>
                    <a:pt x="2454365" y="176783"/>
                  </a:moveTo>
                  <a:lnTo>
                    <a:pt x="2453639" y="176021"/>
                  </a:lnTo>
                  <a:lnTo>
                    <a:pt x="2453639" y="176783"/>
                  </a:lnTo>
                  <a:lnTo>
                    <a:pt x="2454365" y="176783"/>
                  </a:lnTo>
                  <a:close/>
                </a:path>
                <a:path w="2835910" h="586739">
                  <a:moveTo>
                    <a:pt x="2469605" y="192785"/>
                  </a:moveTo>
                  <a:lnTo>
                    <a:pt x="2468879" y="192023"/>
                  </a:lnTo>
                  <a:lnTo>
                    <a:pt x="2468879" y="192785"/>
                  </a:lnTo>
                  <a:lnTo>
                    <a:pt x="2469605" y="192785"/>
                  </a:lnTo>
                  <a:close/>
                </a:path>
                <a:path w="2835910" h="586739">
                  <a:moveTo>
                    <a:pt x="2484845" y="208787"/>
                  </a:moveTo>
                  <a:lnTo>
                    <a:pt x="2484119" y="208025"/>
                  </a:lnTo>
                  <a:lnTo>
                    <a:pt x="2484119" y="208787"/>
                  </a:lnTo>
                  <a:lnTo>
                    <a:pt x="2484845" y="208787"/>
                  </a:lnTo>
                  <a:close/>
                </a:path>
                <a:path w="2835910" h="586739">
                  <a:moveTo>
                    <a:pt x="2500085" y="224789"/>
                  </a:moveTo>
                  <a:lnTo>
                    <a:pt x="2499359" y="224027"/>
                  </a:lnTo>
                  <a:lnTo>
                    <a:pt x="2499359" y="224789"/>
                  </a:lnTo>
                  <a:lnTo>
                    <a:pt x="2500085" y="224789"/>
                  </a:lnTo>
                  <a:close/>
                </a:path>
                <a:path w="2835910" h="586739">
                  <a:moveTo>
                    <a:pt x="2515325" y="240791"/>
                  </a:moveTo>
                  <a:lnTo>
                    <a:pt x="2514599" y="240029"/>
                  </a:lnTo>
                  <a:lnTo>
                    <a:pt x="2514599" y="240791"/>
                  </a:lnTo>
                  <a:lnTo>
                    <a:pt x="2515325" y="240791"/>
                  </a:lnTo>
                  <a:close/>
                </a:path>
                <a:path w="2835910" h="586739">
                  <a:moveTo>
                    <a:pt x="2530565" y="256793"/>
                  </a:moveTo>
                  <a:lnTo>
                    <a:pt x="2529839" y="256031"/>
                  </a:lnTo>
                  <a:lnTo>
                    <a:pt x="2529839" y="256793"/>
                  </a:lnTo>
                  <a:lnTo>
                    <a:pt x="2530565" y="256793"/>
                  </a:lnTo>
                  <a:close/>
                </a:path>
                <a:path w="2835910" h="586739">
                  <a:moveTo>
                    <a:pt x="2545805" y="272795"/>
                  </a:moveTo>
                  <a:lnTo>
                    <a:pt x="2545079" y="272033"/>
                  </a:lnTo>
                  <a:lnTo>
                    <a:pt x="2545079" y="272795"/>
                  </a:lnTo>
                  <a:lnTo>
                    <a:pt x="2545805" y="272795"/>
                  </a:lnTo>
                  <a:close/>
                </a:path>
                <a:path w="2835910" h="586739">
                  <a:moveTo>
                    <a:pt x="2561045" y="288797"/>
                  </a:moveTo>
                  <a:lnTo>
                    <a:pt x="2560319" y="288035"/>
                  </a:lnTo>
                  <a:lnTo>
                    <a:pt x="2560319" y="288797"/>
                  </a:lnTo>
                  <a:lnTo>
                    <a:pt x="2561045" y="288797"/>
                  </a:lnTo>
                  <a:close/>
                </a:path>
                <a:path w="2835910" h="586739">
                  <a:moveTo>
                    <a:pt x="2576285" y="304799"/>
                  </a:moveTo>
                  <a:lnTo>
                    <a:pt x="2575559" y="304037"/>
                  </a:lnTo>
                  <a:lnTo>
                    <a:pt x="2575559" y="304799"/>
                  </a:lnTo>
                  <a:lnTo>
                    <a:pt x="2576285" y="304799"/>
                  </a:lnTo>
                  <a:close/>
                </a:path>
                <a:path w="2835910" h="586739">
                  <a:moveTo>
                    <a:pt x="2591525" y="320801"/>
                  </a:moveTo>
                  <a:lnTo>
                    <a:pt x="2590799" y="320039"/>
                  </a:lnTo>
                  <a:lnTo>
                    <a:pt x="2590799" y="320801"/>
                  </a:lnTo>
                  <a:lnTo>
                    <a:pt x="2591525" y="320801"/>
                  </a:lnTo>
                  <a:close/>
                </a:path>
                <a:path w="2835910" h="586739">
                  <a:moveTo>
                    <a:pt x="2606765" y="336803"/>
                  </a:moveTo>
                  <a:lnTo>
                    <a:pt x="2606039" y="336041"/>
                  </a:lnTo>
                  <a:lnTo>
                    <a:pt x="2606039" y="336803"/>
                  </a:lnTo>
                  <a:lnTo>
                    <a:pt x="2606765" y="336803"/>
                  </a:lnTo>
                  <a:close/>
                </a:path>
                <a:path w="2835910" h="586739">
                  <a:moveTo>
                    <a:pt x="2622005" y="352805"/>
                  </a:moveTo>
                  <a:lnTo>
                    <a:pt x="2621279" y="352043"/>
                  </a:lnTo>
                  <a:lnTo>
                    <a:pt x="2621279" y="352805"/>
                  </a:lnTo>
                  <a:lnTo>
                    <a:pt x="2622005" y="352805"/>
                  </a:lnTo>
                  <a:close/>
                </a:path>
                <a:path w="2835910" h="586739">
                  <a:moveTo>
                    <a:pt x="2637245" y="368807"/>
                  </a:moveTo>
                  <a:lnTo>
                    <a:pt x="2636519" y="368045"/>
                  </a:lnTo>
                  <a:lnTo>
                    <a:pt x="2636519" y="368807"/>
                  </a:lnTo>
                  <a:lnTo>
                    <a:pt x="2637245" y="368807"/>
                  </a:lnTo>
                  <a:close/>
                </a:path>
                <a:path w="2835910" h="586739">
                  <a:moveTo>
                    <a:pt x="2652485" y="384809"/>
                  </a:moveTo>
                  <a:lnTo>
                    <a:pt x="2651759" y="384047"/>
                  </a:lnTo>
                  <a:lnTo>
                    <a:pt x="2651759" y="384809"/>
                  </a:lnTo>
                  <a:lnTo>
                    <a:pt x="2652485" y="384809"/>
                  </a:lnTo>
                  <a:close/>
                </a:path>
                <a:path w="2835910" h="586739">
                  <a:moveTo>
                    <a:pt x="2667725" y="400811"/>
                  </a:moveTo>
                  <a:lnTo>
                    <a:pt x="2666999" y="400049"/>
                  </a:lnTo>
                  <a:lnTo>
                    <a:pt x="2666999" y="400811"/>
                  </a:lnTo>
                  <a:lnTo>
                    <a:pt x="2667725" y="400811"/>
                  </a:lnTo>
                  <a:close/>
                </a:path>
                <a:path w="2835910" h="586739">
                  <a:moveTo>
                    <a:pt x="2682965" y="416813"/>
                  </a:moveTo>
                  <a:lnTo>
                    <a:pt x="2682239" y="416051"/>
                  </a:lnTo>
                  <a:lnTo>
                    <a:pt x="2682239" y="416813"/>
                  </a:lnTo>
                  <a:lnTo>
                    <a:pt x="2682965" y="416813"/>
                  </a:lnTo>
                  <a:close/>
                </a:path>
                <a:path w="2835910" h="586739">
                  <a:moveTo>
                    <a:pt x="2698205" y="432815"/>
                  </a:moveTo>
                  <a:lnTo>
                    <a:pt x="2697479" y="432053"/>
                  </a:lnTo>
                  <a:lnTo>
                    <a:pt x="2697479" y="432815"/>
                  </a:lnTo>
                  <a:lnTo>
                    <a:pt x="2698205" y="432815"/>
                  </a:lnTo>
                  <a:close/>
                </a:path>
                <a:path w="2835910" h="586739">
                  <a:moveTo>
                    <a:pt x="2713445" y="448817"/>
                  </a:moveTo>
                  <a:lnTo>
                    <a:pt x="2712719" y="448055"/>
                  </a:lnTo>
                  <a:lnTo>
                    <a:pt x="2712719" y="448817"/>
                  </a:lnTo>
                  <a:lnTo>
                    <a:pt x="2713445" y="448817"/>
                  </a:lnTo>
                  <a:close/>
                </a:path>
                <a:path w="2835910" h="586739">
                  <a:moveTo>
                    <a:pt x="2728685" y="464819"/>
                  </a:moveTo>
                  <a:lnTo>
                    <a:pt x="2727959" y="464057"/>
                  </a:lnTo>
                  <a:lnTo>
                    <a:pt x="2727959" y="464819"/>
                  </a:lnTo>
                  <a:lnTo>
                    <a:pt x="2728685" y="464819"/>
                  </a:lnTo>
                  <a:close/>
                </a:path>
                <a:path w="2835910" h="586739">
                  <a:moveTo>
                    <a:pt x="2743925" y="480821"/>
                  </a:moveTo>
                  <a:lnTo>
                    <a:pt x="2743199" y="480059"/>
                  </a:lnTo>
                  <a:lnTo>
                    <a:pt x="2743199" y="480821"/>
                  </a:lnTo>
                  <a:lnTo>
                    <a:pt x="2743925" y="480821"/>
                  </a:lnTo>
                  <a:close/>
                </a:path>
                <a:path w="2835910" h="586739">
                  <a:moveTo>
                    <a:pt x="2759165" y="496823"/>
                  </a:moveTo>
                  <a:lnTo>
                    <a:pt x="2758439" y="496061"/>
                  </a:lnTo>
                  <a:lnTo>
                    <a:pt x="2758439" y="496823"/>
                  </a:lnTo>
                  <a:lnTo>
                    <a:pt x="2759165" y="496823"/>
                  </a:lnTo>
                  <a:close/>
                </a:path>
                <a:path w="2835910" h="586739">
                  <a:moveTo>
                    <a:pt x="2774405" y="512825"/>
                  </a:moveTo>
                  <a:lnTo>
                    <a:pt x="2773679" y="512063"/>
                  </a:lnTo>
                  <a:lnTo>
                    <a:pt x="2773679" y="512825"/>
                  </a:lnTo>
                  <a:lnTo>
                    <a:pt x="2774405" y="512825"/>
                  </a:lnTo>
                  <a:close/>
                </a:path>
                <a:path w="2835910" h="586739">
                  <a:moveTo>
                    <a:pt x="2789645" y="528827"/>
                  </a:moveTo>
                  <a:lnTo>
                    <a:pt x="2788919" y="528065"/>
                  </a:lnTo>
                  <a:lnTo>
                    <a:pt x="2788919" y="528827"/>
                  </a:lnTo>
                  <a:lnTo>
                    <a:pt x="2789645" y="528827"/>
                  </a:lnTo>
                  <a:close/>
                </a:path>
                <a:path w="2835910" h="586739">
                  <a:moveTo>
                    <a:pt x="2804885" y="544829"/>
                  </a:moveTo>
                  <a:lnTo>
                    <a:pt x="2804159" y="544067"/>
                  </a:lnTo>
                  <a:lnTo>
                    <a:pt x="2804159" y="544829"/>
                  </a:lnTo>
                  <a:lnTo>
                    <a:pt x="2804885" y="544829"/>
                  </a:lnTo>
                  <a:close/>
                </a:path>
                <a:path w="2835910" h="586739">
                  <a:moveTo>
                    <a:pt x="2820125" y="560831"/>
                  </a:moveTo>
                  <a:lnTo>
                    <a:pt x="2819399" y="560069"/>
                  </a:lnTo>
                  <a:lnTo>
                    <a:pt x="2819399" y="560831"/>
                  </a:lnTo>
                  <a:lnTo>
                    <a:pt x="2820125" y="560831"/>
                  </a:lnTo>
                  <a:close/>
                </a:path>
                <a:path w="2835910" h="586739">
                  <a:moveTo>
                    <a:pt x="2835365" y="576833"/>
                  </a:moveTo>
                  <a:lnTo>
                    <a:pt x="2834639" y="576071"/>
                  </a:lnTo>
                  <a:lnTo>
                    <a:pt x="2834639" y="576833"/>
                  </a:lnTo>
                  <a:lnTo>
                    <a:pt x="2835365" y="576833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13103" y="1822704"/>
              <a:ext cx="2859405" cy="593090"/>
            </a:xfrm>
            <a:custGeom>
              <a:avLst/>
              <a:gdLst/>
              <a:ahLst/>
              <a:cxnLst/>
              <a:rect l="l" t="t" r="r" b="b"/>
              <a:pathLst>
                <a:path w="2859404" h="593089">
                  <a:moveTo>
                    <a:pt x="2300951" y="6095"/>
                  </a:moveTo>
                  <a:lnTo>
                    <a:pt x="2295144" y="0"/>
                  </a:lnTo>
                  <a:lnTo>
                    <a:pt x="0" y="0"/>
                  </a:lnTo>
                  <a:lnTo>
                    <a:pt x="0" y="592836"/>
                  </a:lnTo>
                  <a:lnTo>
                    <a:pt x="6096" y="592836"/>
                  </a:lnTo>
                  <a:lnTo>
                    <a:pt x="6096" y="6096"/>
                  </a:lnTo>
                  <a:lnTo>
                    <a:pt x="2300951" y="6095"/>
                  </a:lnTo>
                  <a:close/>
                </a:path>
                <a:path w="2859404" h="593089">
                  <a:moveTo>
                    <a:pt x="2859238" y="592075"/>
                  </a:moveTo>
                  <a:lnTo>
                    <a:pt x="2300951" y="6096"/>
                  </a:lnTo>
                  <a:lnTo>
                    <a:pt x="2292096" y="6096"/>
                  </a:lnTo>
                  <a:lnTo>
                    <a:pt x="2307335" y="21335"/>
                  </a:lnTo>
                  <a:lnTo>
                    <a:pt x="2307335" y="22859"/>
                  </a:lnTo>
                  <a:lnTo>
                    <a:pt x="2308097" y="22859"/>
                  </a:lnTo>
                  <a:lnTo>
                    <a:pt x="2322575" y="37337"/>
                  </a:lnTo>
                  <a:lnTo>
                    <a:pt x="2322575" y="38861"/>
                  </a:lnTo>
                  <a:lnTo>
                    <a:pt x="2323337" y="38861"/>
                  </a:lnTo>
                  <a:lnTo>
                    <a:pt x="2337815" y="53339"/>
                  </a:lnTo>
                  <a:lnTo>
                    <a:pt x="2337815" y="54863"/>
                  </a:lnTo>
                  <a:lnTo>
                    <a:pt x="2338577" y="54863"/>
                  </a:lnTo>
                  <a:lnTo>
                    <a:pt x="2353055" y="69341"/>
                  </a:lnTo>
                  <a:lnTo>
                    <a:pt x="2353055" y="70865"/>
                  </a:lnTo>
                  <a:lnTo>
                    <a:pt x="2353817" y="70865"/>
                  </a:lnTo>
                  <a:lnTo>
                    <a:pt x="2368295" y="85343"/>
                  </a:lnTo>
                  <a:lnTo>
                    <a:pt x="2368295" y="86868"/>
                  </a:lnTo>
                  <a:lnTo>
                    <a:pt x="2369057" y="86868"/>
                  </a:lnTo>
                  <a:lnTo>
                    <a:pt x="2383535" y="101345"/>
                  </a:lnTo>
                  <a:lnTo>
                    <a:pt x="2383535" y="102869"/>
                  </a:lnTo>
                  <a:lnTo>
                    <a:pt x="2384297" y="102869"/>
                  </a:lnTo>
                  <a:lnTo>
                    <a:pt x="2398775" y="117347"/>
                  </a:lnTo>
                  <a:lnTo>
                    <a:pt x="2398775" y="118871"/>
                  </a:lnTo>
                  <a:lnTo>
                    <a:pt x="2399537" y="118871"/>
                  </a:lnTo>
                  <a:lnTo>
                    <a:pt x="2414015" y="133349"/>
                  </a:lnTo>
                  <a:lnTo>
                    <a:pt x="2414015" y="134873"/>
                  </a:lnTo>
                  <a:lnTo>
                    <a:pt x="2414777" y="134873"/>
                  </a:lnTo>
                  <a:lnTo>
                    <a:pt x="2429255" y="149351"/>
                  </a:lnTo>
                  <a:lnTo>
                    <a:pt x="2429255" y="150875"/>
                  </a:lnTo>
                  <a:lnTo>
                    <a:pt x="2430017" y="150875"/>
                  </a:lnTo>
                  <a:lnTo>
                    <a:pt x="2444495" y="165353"/>
                  </a:lnTo>
                  <a:lnTo>
                    <a:pt x="2444495" y="166877"/>
                  </a:lnTo>
                  <a:lnTo>
                    <a:pt x="2445257" y="166877"/>
                  </a:lnTo>
                  <a:lnTo>
                    <a:pt x="2459735" y="181355"/>
                  </a:lnTo>
                  <a:lnTo>
                    <a:pt x="2459735" y="182879"/>
                  </a:lnTo>
                  <a:lnTo>
                    <a:pt x="2460497" y="182879"/>
                  </a:lnTo>
                  <a:lnTo>
                    <a:pt x="2474975" y="197357"/>
                  </a:lnTo>
                  <a:lnTo>
                    <a:pt x="2474975" y="198881"/>
                  </a:lnTo>
                  <a:lnTo>
                    <a:pt x="2475737" y="198881"/>
                  </a:lnTo>
                  <a:lnTo>
                    <a:pt x="2490215" y="213359"/>
                  </a:lnTo>
                  <a:lnTo>
                    <a:pt x="2490215" y="214883"/>
                  </a:lnTo>
                  <a:lnTo>
                    <a:pt x="2490977" y="214883"/>
                  </a:lnTo>
                  <a:lnTo>
                    <a:pt x="2505455" y="229361"/>
                  </a:lnTo>
                  <a:lnTo>
                    <a:pt x="2505455" y="230885"/>
                  </a:lnTo>
                  <a:lnTo>
                    <a:pt x="2506217" y="230885"/>
                  </a:lnTo>
                  <a:lnTo>
                    <a:pt x="2520695" y="245363"/>
                  </a:lnTo>
                  <a:lnTo>
                    <a:pt x="2520695" y="246887"/>
                  </a:lnTo>
                  <a:lnTo>
                    <a:pt x="2521457" y="246887"/>
                  </a:lnTo>
                  <a:lnTo>
                    <a:pt x="2535935" y="261365"/>
                  </a:lnTo>
                  <a:lnTo>
                    <a:pt x="2535935" y="262889"/>
                  </a:lnTo>
                  <a:lnTo>
                    <a:pt x="2536697" y="262889"/>
                  </a:lnTo>
                  <a:lnTo>
                    <a:pt x="2551175" y="277368"/>
                  </a:lnTo>
                  <a:lnTo>
                    <a:pt x="2551175" y="278891"/>
                  </a:lnTo>
                  <a:lnTo>
                    <a:pt x="2551937" y="278891"/>
                  </a:lnTo>
                  <a:lnTo>
                    <a:pt x="2566415" y="293369"/>
                  </a:lnTo>
                  <a:lnTo>
                    <a:pt x="2566415" y="294894"/>
                  </a:lnTo>
                  <a:lnTo>
                    <a:pt x="2567177" y="294894"/>
                  </a:lnTo>
                  <a:lnTo>
                    <a:pt x="2581655" y="309371"/>
                  </a:lnTo>
                  <a:lnTo>
                    <a:pt x="2581655" y="310895"/>
                  </a:lnTo>
                  <a:lnTo>
                    <a:pt x="2582417" y="310895"/>
                  </a:lnTo>
                  <a:lnTo>
                    <a:pt x="2596895" y="325373"/>
                  </a:lnTo>
                  <a:lnTo>
                    <a:pt x="2596895" y="326897"/>
                  </a:lnTo>
                  <a:lnTo>
                    <a:pt x="2597657" y="326897"/>
                  </a:lnTo>
                  <a:lnTo>
                    <a:pt x="2612135" y="341375"/>
                  </a:lnTo>
                  <a:lnTo>
                    <a:pt x="2612135" y="342899"/>
                  </a:lnTo>
                  <a:lnTo>
                    <a:pt x="2612897" y="342899"/>
                  </a:lnTo>
                  <a:lnTo>
                    <a:pt x="2627375" y="357377"/>
                  </a:lnTo>
                  <a:lnTo>
                    <a:pt x="2627375" y="358901"/>
                  </a:lnTo>
                  <a:lnTo>
                    <a:pt x="2628137" y="358901"/>
                  </a:lnTo>
                  <a:lnTo>
                    <a:pt x="2642615" y="373379"/>
                  </a:lnTo>
                  <a:lnTo>
                    <a:pt x="2642615" y="374903"/>
                  </a:lnTo>
                  <a:lnTo>
                    <a:pt x="2643377" y="374903"/>
                  </a:lnTo>
                  <a:lnTo>
                    <a:pt x="2657855" y="389381"/>
                  </a:lnTo>
                  <a:lnTo>
                    <a:pt x="2657855" y="390905"/>
                  </a:lnTo>
                  <a:lnTo>
                    <a:pt x="2658617" y="390905"/>
                  </a:lnTo>
                  <a:lnTo>
                    <a:pt x="2673095" y="405383"/>
                  </a:lnTo>
                  <a:lnTo>
                    <a:pt x="2673095" y="406907"/>
                  </a:lnTo>
                  <a:lnTo>
                    <a:pt x="2673857" y="406907"/>
                  </a:lnTo>
                  <a:lnTo>
                    <a:pt x="2688335" y="421385"/>
                  </a:lnTo>
                  <a:lnTo>
                    <a:pt x="2688335" y="422909"/>
                  </a:lnTo>
                  <a:lnTo>
                    <a:pt x="2689097" y="422909"/>
                  </a:lnTo>
                  <a:lnTo>
                    <a:pt x="2703575" y="437387"/>
                  </a:lnTo>
                  <a:lnTo>
                    <a:pt x="2703575" y="438911"/>
                  </a:lnTo>
                  <a:lnTo>
                    <a:pt x="2704337" y="438911"/>
                  </a:lnTo>
                  <a:lnTo>
                    <a:pt x="2718815" y="453389"/>
                  </a:lnTo>
                  <a:lnTo>
                    <a:pt x="2718815" y="454913"/>
                  </a:lnTo>
                  <a:lnTo>
                    <a:pt x="2719577" y="454913"/>
                  </a:lnTo>
                  <a:lnTo>
                    <a:pt x="2734055" y="469391"/>
                  </a:lnTo>
                  <a:lnTo>
                    <a:pt x="2734055" y="470915"/>
                  </a:lnTo>
                  <a:lnTo>
                    <a:pt x="2734817" y="470915"/>
                  </a:lnTo>
                  <a:lnTo>
                    <a:pt x="2749295" y="485394"/>
                  </a:lnTo>
                  <a:lnTo>
                    <a:pt x="2749295" y="486918"/>
                  </a:lnTo>
                  <a:lnTo>
                    <a:pt x="2750057" y="486918"/>
                  </a:lnTo>
                  <a:lnTo>
                    <a:pt x="2764535" y="501395"/>
                  </a:lnTo>
                  <a:lnTo>
                    <a:pt x="2764535" y="502919"/>
                  </a:lnTo>
                  <a:lnTo>
                    <a:pt x="2765297" y="502919"/>
                  </a:lnTo>
                  <a:lnTo>
                    <a:pt x="2779775" y="517397"/>
                  </a:lnTo>
                  <a:lnTo>
                    <a:pt x="2779775" y="518921"/>
                  </a:lnTo>
                  <a:lnTo>
                    <a:pt x="2780537" y="518921"/>
                  </a:lnTo>
                  <a:lnTo>
                    <a:pt x="2795015" y="533399"/>
                  </a:lnTo>
                  <a:lnTo>
                    <a:pt x="2795015" y="534923"/>
                  </a:lnTo>
                  <a:lnTo>
                    <a:pt x="2795777" y="534923"/>
                  </a:lnTo>
                  <a:lnTo>
                    <a:pt x="2810255" y="549401"/>
                  </a:lnTo>
                  <a:lnTo>
                    <a:pt x="2810255" y="550925"/>
                  </a:lnTo>
                  <a:lnTo>
                    <a:pt x="2811017" y="550925"/>
                  </a:lnTo>
                  <a:lnTo>
                    <a:pt x="2825495" y="565403"/>
                  </a:lnTo>
                  <a:lnTo>
                    <a:pt x="2825495" y="566927"/>
                  </a:lnTo>
                  <a:lnTo>
                    <a:pt x="2826257" y="566927"/>
                  </a:lnTo>
                  <a:lnTo>
                    <a:pt x="2840735" y="581405"/>
                  </a:lnTo>
                  <a:lnTo>
                    <a:pt x="2840735" y="582929"/>
                  </a:lnTo>
                  <a:lnTo>
                    <a:pt x="2841497" y="582929"/>
                  </a:lnTo>
                  <a:lnTo>
                    <a:pt x="2850641" y="592073"/>
                  </a:lnTo>
                  <a:lnTo>
                    <a:pt x="2859238" y="5920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9199" y="1828800"/>
              <a:ext cx="2844800" cy="586740"/>
            </a:xfrm>
            <a:custGeom>
              <a:avLst/>
              <a:gdLst/>
              <a:ahLst/>
              <a:cxnLst/>
              <a:rect l="l" t="t" r="r" b="b"/>
              <a:pathLst>
                <a:path w="2844800" h="586739">
                  <a:moveTo>
                    <a:pt x="2844800" y="586739"/>
                  </a:moveTo>
                  <a:lnTo>
                    <a:pt x="2286000" y="0"/>
                  </a:lnTo>
                  <a:lnTo>
                    <a:pt x="0" y="0"/>
                  </a:lnTo>
                  <a:lnTo>
                    <a:pt x="0" y="586739"/>
                  </a:lnTo>
                  <a:lnTo>
                    <a:pt x="2844800" y="58673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3103" y="1822704"/>
              <a:ext cx="2860040" cy="593090"/>
            </a:xfrm>
            <a:custGeom>
              <a:avLst/>
              <a:gdLst/>
              <a:ahLst/>
              <a:cxnLst/>
              <a:rect l="l" t="t" r="r" b="b"/>
              <a:pathLst>
                <a:path w="2860040" h="593089">
                  <a:moveTo>
                    <a:pt x="2859963" y="592835"/>
                  </a:moveTo>
                  <a:lnTo>
                    <a:pt x="2295144" y="0"/>
                  </a:lnTo>
                  <a:lnTo>
                    <a:pt x="0" y="0"/>
                  </a:lnTo>
                  <a:lnTo>
                    <a:pt x="0" y="592836"/>
                  </a:lnTo>
                  <a:lnTo>
                    <a:pt x="6096" y="592836"/>
                  </a:lnTo>
                  <a:lnTo>
                    <a:pt x="6096" y="12954"/>
                  </a:lnTo>
                  <a:lnTo>
                    <a:pt x="12953" y="6096"/>
                  </a:lnTo>
                  <a:lnTo>
                    <a:pt x="12953" y="12954"/>
                  </a:lnTo>
                  <a:lnTo>
                    <a:pt x="2287523" y="12953"/>
                  </a:lnTo>
                  <a:lnTo>
                    <a:pt x="2287523" y="10668"/>
                  </a:lnTo>
                  <a:lnTo>
                    <a:pt x="2292096" y="12953"/>
                  </a:lnTo>
                  <a:lnTo>
                    <a:pt x="2292096" y="15468"/>
                  </a:lnTo>
                  <a:lnTo>
                    <a:pt x="2841969" y="592835"/>
                  </a:lnTo>
                  <a:lnTo>
                    <a:pt x="2859963" y="592835"/>
                  </a:lnTo>
                  <a:close/>
                </a:path>
                <a:path w="2860040" h="593089">
                  <a:moveTo>
                    <a:pt x="12953" y="12954"/>
                  </a:moveTo>
                  <a:lnTo>
                    <a:pt x="12953" y="6096"/>
                  </a:lnTo>
                  <a:lnTo>
                    <a:pt x="6096" y="12954"/>
                  </a:lnTo>
                  <a:lnTo>
                    <a:pt x="12953" y="12954"/>
                  </a:lnTo>
                  <a:close/>
                </a:path>
                <a:path w="2860040" h="593089">
                  <a:moveTo>
                    <a:pt x="12953" y="592836"/>
                  </a:moveTo>
                  <a:lnTo>
                    <a:pt x="12953" y="12954"/>
                  </a:lnTo>
                  <a:lnTo>
                    <a:pt x="6096" y="12954"/>
                  </a:lnTo>
                  <a:lnTo>
                    <a:pt x="6096" y="592836"/>
                  </a:lnTo>
                  <a:lnTo>
                    <a:pt x="12953" y="592836"/>
                  </a:lnTo>
                  <a:close/>
                </a:path>
                <a:path w="2860040" h="593089">
                  <a:moveTo>
                    <a:pt x="2292096" y="12953"/>
                  </a:moveTo>
                  <a:lnTo>
                    <a:pt x="2287523" y="10668"/>
                  </a:lnTo>
                  <a:lnTo>
                    <a:pt x="2289701" y="12953"/>
                  </a:lnTo>
                  <a:lnTo>
                    <a:pt x="2292096" y="12953"/>
                  </a:lnTo>
                  <a:close/>
                </a:path>
                <a:path w="2860040" h="593089">
                  <a:moveTo>
                    <a:pt x="2289701" y="12953"/>
                  </a:moveTo>
                  <a:lnTo>
                    <a:pt x="2287523" y="10668"/>
                  </a:lnTo>
                  <a:lnTo>
                    <a:pt x="2287523" y="12953"/>
                  </a:lnTo>
                  <a:lnTo>
                    <a:pt x="2289701" y="12953"/>
                  </a:lnTo>
                  <a:close/>
                </a:path>
                <a:path w="2860040" h="593089">
                  <a:moveTo>
                    <a:pt x="2292096" y="15468"/>
                  </a:moveTo>
                  <a:lnTo>
                    <a:pt x="2292096" y="12953"/>
                  </a:lnTo>
                  <a:lnTo>
                    <a:pt x="2289701" y="12953"/>
                  </a:lnTo>
                  <a:lnTo>
                    <a:pt x="2292096" y="154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94234" y="1822704"/>
              <a:ext cx="4207831" cy="5928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598923" y="2117851"/>
            <a:ext cx="7480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SIM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7200" y="1822704"/>
            <a:ext cx="9144000" cy="1572260"/>
            <a:chOff x="457200" y="1822704"/>
            <a:chExt cx="9144000" cy="1572260"/>
          </a:xfrm>
        </p:grpSpPr>
        <p:sp>
          <p:nvSpPr>
            <p:cNvPr id="11" name="object 11"/>
            <p:cNvSpPr/>
            <p:nvPr/>
          </p:nvSpPr>
          <p:spPr>
            <a:xfrm>
              <a:off x="5791200" y="1828800"/>
              <a:ext cx="2702560" cy="586740"/>
            </a:xfrm>
            <a:custGeom>
              <a:avLst/>
              <a:gdLst/>
              <a:ahLst/>
              <a:cxnLst/>
              <a:rect l="l" t="t" r="r" b="b"/>
              <a:pathLst>
                <a:path w="2702559" h="586739">
                  <a:moveTo>
                    <a:pt x="2702559" y="586739"/>
                  </a:moveTo>
                  <a:lnTo>
                    <a:pt x="2171700" y="0"/>
                  </a:lnTo>
                  <a:lnTo>
                    <a:pt x="0" y="0"/>
                  </a:lnTo>
                  <a:lnTo>
                    <a:pt x="0" y="586739"/>
                  </a:lnTo>
                  <a:lnTo>
                    <a:pt x="2702559" y="58673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85103" y="1822704"/>
              <a:ext cx="2717800" cy="593090"/>
            </a:xfrm>
            <a:custGeom>
              <a:avLst/>
              <a:gdLst/>
              <a:ahLst/>
              <a:cxnLst/>
              <a:rect l="l" t="t" r="r" b="b"/>
              <a:pathLst>
                <a:path w="2717800" h="593089">
                  <a:moveTo>
                    <a:pt x="2717646" y="592835"/>
                  </a:moveTo>
                  <a:lnTo>
                    <a:pt x="2180844" y="0"/>
                  </a:lnTo>
                  <a:lnTo>
                    <a:pt x="0" y="0"/>
                  </a:lnTo>
                  <a:lnTo>
                    <a:pt x="0" y="592835"/>
                  </a:lnTo>
                  <a:lnTo>
                    <a:pt x="6096" y="592835"/>
                  </a:lnTo>
                  <a:lnTo>
                    <a:pt x="6096" y="12953"/>
                  </a:lnTo>
                  <a:lnTo>
                    <a:pt x="12954" y="6095"/>
                  </a:lnTo>
                  <a:lnTo>
                    <a:pt x="12954" y="12953"/>
                  </a:lnTo>
                  <a:lnTo>
                    <a:pt x="2173224" y="12953"/>
                  </a:lnTo>
                  <a:lnTo>
                    <a:pt x="2173224" y="10668"/>
                  </a:lnTo>
                  <a:lnTo>
                    <a:pt x="2177796" y="12953"/>
                  </a:lnTo>
                  <a:lnTo>
                    <a:pt x="2177796" y="15721"/>
                  </a:lnTo>
                  <a:lnTo>
                    <a:pt x="2699947" y="592835"/>
                  </a:lnTo>
                  <a:lnTo>
                    <a:pt x="2717646" y="592835"/>
                  </a:lnTo>
                  <a:close/>
                </a:path>
                <a:path w="2717800" h="593089">
                  <a:moveTo>
                    <a:pt x="12954" y="12953"/>
                  </a:moveTo>
                  <a:lnTo>
                    <a:pt x="12954" y="6095"/>
                  </a:lnTo>
                  <a:lnTo>
                    <a:pt x="6096" y="12953"/>
                  </a:lnTo>
                  <a:lnTo>
                    <a:pt x="12954" y="12953"/>
                  </a:lnTo>
                  <a:close/>
                </a:path>
                <a:path w="2717800" h="593089">
                  <a:moveTo>
                    <a:pt x="12954" y="592835"/>
                  </a:moveTo>
                  <a:lnTo>
                    <a:pt x="12954" y="12953"/>
                  </a:lnTo>
                  <a:lnTo>
                    <a:pt x="6096" y="12953"/>
                  </a:lnTo>
                  <a:lnTo>
                    <a:pt x="6096" y="592835"/>
                  </a:lnTo>
                  <a:lnTo>
                    <a:pt x="12954" y="592835"/>
                  </a:lnTo>
                  <a:close/>
                </a:path>
                <a:path w="2717800" h="593089">
                  <a:moveTo>
                    <a:pt x="2177796" y="12953"/>
                  </a:moveTo>
                  <a:lnTo>
                    <a:pt x="2173224" y="10668"/>
                  </a:lnTo>
                  <a:lnTo>
                    <a:pt x="2175292" y="12953"/>
                  </a:lnTo>
                  <a:lnTo>
                    <a:pt x="2177796" y="12953"/>
                  </a:lnTo>
                  <a:close/>
                </a:path>
                <a:path w="2717800" h="593089">
                  <a:moveTo>
                    <a:pt x="2175292" y="12953"/>
                  </a:moveTo>
                  <a:lnTo>
                    <a:pt x="2173224" y="10668"/>
                  </a:lnTo>
                  <a:lnTo>
                    <a:pt x="2173224" y="12953"/>
                  </a:lnTo>
                  <a:lnTo>
                    <a:pt x="2175292" y="12953"/>
                  </a:lnTo>
                  <a:close/>
                </a:path>
                <a:path w="2717800" h="593089">
                  <a:moveTo>
                    <a:pt x="2177796" y="15721"/>
                  </a:moveTo>
                  <a:lnTo>
                    <a:pt x="2177796" y="12953"/>
                  </a:lnTo>
                  <a:lnTo>
                    <a:pt x="2175292" y="12953"/>
                  </a:lnTo>
                  <a:lnTo>
                    <a:pt x="2177796" y="157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7200" y="2415540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70">
                  <a:moveTo>
                    <a:pt x="9144000" y="979169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69079" y="2420874"/>
              <a:ext cx="198120" cy="2084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13104" y="2415540"/>
              <a:ext cx="3063240" cy="979169"/>
            </a:xfrm>
            <a:custGeom>
              <a:avLst/>
              <a:gdLst/>
              <a:ahLst/>
              <a:cxnLst/>
              <a:rect l="l" t="t" r="r" b="b"/>
              <a:pathLst>
                <a:path w="3063240" h="979170">
                  <a:moveTo>
                    <a:pt x="6095" y="979170"/>
                  </a:moveTo>
                  <a:lnTo>
                    <a:pt x="6095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6095" y="979170"/>
                  </a:lnTo>
                  <a:close/>
                </a:path>
                <a:path w="3063240" h="979170">
                  <a:moveTo>
                    <a:pt x="3054095" y="222966"/>
                  </a:moveTo>
                  <a:lnTo>
                    <a:pt x="3054095" y="212597"/>
                  </a:lnTo>
                  <a:lnTo>
                    <a:pt x="3053333" y="214884"/>
                  </a:lnTo>
                  <a:lnTo>
                    <a:pt x="3038855" y="229362"/>
                  </a:lnTo>
                  <a:lnTo>
                    <a:pt x="3038093" y="230886"/>
                  </a:lnTo>
                  <a:lnTo>
                    <a:pt x="3023615" y="245364"/>
                  </a:lnTo>
                  <a:lnTo>
                    <a:pt x="3022853" y="246888"/>
                  </a:lnTo>
                  <a:lnTo>
                    <a:pt x="3008375" y="261366"/>
                  </a:lnTo>
                  <a:lnTo>
                    <a:pt x="3007613" y="262890"/>
                  </a:lnTo>
                  <a:lnTo>
                    <a:pt x="2993135" y="277368"/>
                  </a:lnTo>
                  <a:lnTo>
                    <a:pt x="2992373" y="278892"/>
                  </a:lnTo>
                  <a:lnTo>
                    <a:pt x="2977895" y="293369"/>
                  </a:lnTo>
                  <a:lnTo>
                    <a:pt x="2977133" y="294894"/>
                  </a:lnTo>
                  <a:lnTo>
                    <a:pt x="2962655" y="309371"/>
                  </a:lnTo>
                  <a:lnTo>
                    <a:pt x="2961893" y="310895"/>
                  </a:lnTo>
                  <a:lnTo>
                    <a:pt x="2947415" y="325373"/>
                  </a:lnTo>
                  <a:lnTo>
                    <a:pt x="2946653" y="326897"/>
                  </a:lnTo>
                  <a:lnTo>
                    <a:pt x="2932175" y="341376"/>
                  </a:lnTo>
                  <a:lnTo>
                    <a:pt x="2931413" y="342899"/>
                  </a:lnTo>
                  <a:lnTo>
                    <a:pt x="2916935" y="357378"/>
                  </a:lnTo>
                  <a:lnTo>
                    <a:pt x="2916173" y="358902"/>
                  </a:lnTo>
                  <a:lnTo>
                    <a:pt x="2901695" y="373380"/>
                  </a:lnTo>
                  <a:lnTo>
                    <a:pt x="2900933" y="374904"/>
                  </a:lnTo>
                  <a:lnTo>
                    <a:pt x="2886455" y="389382"/>
                  </a:lnTo>
                  <a:lnTo>
                    <a:pt x="2885693" y="390906"/>
                  </a:lnTo>
                  <a:lnTo>
                    <a:pt x="2871215" y="405384"/>
                  </a:lnTo>
                  <a:lnTo>
                    <a:pt x="2870453" y="406908"/>
                  </a:lnTo>
                  <a:lnTo>
                    <a:pt x="2855975" y="421386"/>
                  </a:lnTo>
                  <a:lnTo>
                    <a:pt x="2855213" y="422910"/>
                  </a:lnTo>
                  <a:lnTo>
                    <a:pt x="2840735" y="437388"/>
                  </a:lnTo>
                  <a:lnTo>
                    <a:pt x="2839973" y="438912"/>
                  </a:lnTo>
                  <a:lnTo>
                    <a:pt x="2825495" y="453390"/>
                  </a:lnTo>
                  <a:lnTo>
                    <a:pt x="2824733" y="454914"/>
                  </a:lnTo>
                  <a:lnTo>
                    <a:pt x="2810255" y="469392"/>
                  </a:lnTo>
                  <a:lnTo>
                    <a:pt x="2809493" y="470916"/>
                  </a:lnTo>
                  <a:lnTo>
                    <a:pt x="2795015" y="485394"/>
                  </a:lnTo>
                  <a:lnTo>
                    <a:pt x="2794253" y="486918"/>
                  </a:lnTo>
                  <a:lnTo>
                    <a:pt x="2779775" y="501395"/>
                  </a:lnTo>
                  <a:lnTo>
                    <a:pt x="2779013" y="502919"/>
                  </a:lnTo>
                  <a:lnTo>
                    <a:pt x="2764535" y="517397"/>
                  </a:lnTo>
                  <a:lnTo>
                    <a:pt x="2763773" y="518921"/>
                  </a:lnTo>
                  <a:lnTo>
                    <a:pt x="2749295" y="533399"/>
                  </a:lnTo>
                  <a:lnTo>
                    <a:pt x="2748533" y="534923"/>
                  </a:lnTo>
                  <a:lnTo>
                    <a:pt x="2734055" y="549402"/>
                  </a:lnTo>
                  <a:lnTo>
                    <a:pt x="2733293" y="550926"/>
                  </a:lnTo>
                  <a:lnTo>
                    <a:pt x="2718815" y="565404"/>
                  </a:lnTo>
                  <a:lnTo>
                    <a:pt x="2718053" y="566928"/>
                  </a:lnTo>
                  <a:lnTo>
                    <a:pt x="2703575" y="581406"/>
                  </a:lnTo>
                  <a:lnTo>
                    <a:pt x="2702813" y="582930"/>
                  </a:lnTo>
                  <a:lnTo>
                    <a:pt x="2688335" y="597408"/>
                  </a:lnTo>
                  <a:lnTo>
                    <a:pt x="2687573" y="598932"/>
                  </a:lnTo>
                  <a:lnTo>
                    <a:pt x="2673095" y="613410"/>
                  </a:lnTo>
                  <a:lnTo>
                    <a:pt x="2672333" y="614934"/>
                  </a:lnTo>
                  <a:lnTo>
                    <a:pt x="2657855" y="629412"/>
                  </a:lnTo>
                  <a:lnTo>
                    <a:pt x="2657093" y="630936"/>
                  </a:lnTo>
                  <a:lnTo>
                    <a:pt x="2642615" y="645414"/>
                  </a:lnTo>
                  <a:lnTo>
                    <a:pt x="2641853" y="646938"/>
                  </a:lnTo>
                  <a:lnTo>
                    <a:pt x="2627375" y="661416"/>
                  </a:lnTo>
                  <a:lnTo>
                    <a:pt x="2626613" y="662940"/>
                  </a:lnTo>
                  <a:lnTo>
                    <a:pt x="2612135" y="677418"/>
                  </a:lnTo>
                  <a:lnTo>
                    <a:pt x="2611373" y="678942"/>
                  </a:lnTo>
                  <a:lnTo>
                    <a:pt x="2596895" y="693419"/>
                  </a:lnTo>
                  <a:lnTo>
                    <a:pt x="2596133" y="694944"/>
                  </a:lnTo>
                  <a:lnTo>
                    <a:pt x="2581655" y="709421"/>
                  </a:lnTo>
                  <a:lnTo>
                    <a:pt x="2580893" y="710945"/>
                  </a:lnTo>
                  <a:lnTo>
                    <a:pt x="2566415" y="725423"/>
                  </a:lnTo>
                  <a:lnTo>
                    <a:pt x="2565653" y="726947"/>
                  </a:lnTo>
                  <a:lnTo>
                    <a:pt x="2551175" y="741426"/>
                  </a:lnTo>
                  <a:lnTo>
                    <a:pt x="2550413" y="742949"/>
                  </a:lnTo>
                  <a:lnTo>
                    <a:pt x="2535935" y="757428"/>
                  </a:lnTo>
                  <a:lnTo>
                    <a:pt x="2535173" y="758952"/>
                  </a:lnTo>
                  <a:lnTo>
                    <a:pt x="2520695" y="773430"/>
                  </a:lnTo>
                  <a:lnTo>
                    <a:pt x="2519933" y="774954"/>
                  </a:lnTo>
                  <a:lnTo>
                    <a:pt x="2505455" y="789432"/>
                  </a:lnTo>
                  <a:lnTo>
                    <a:pt x="2504693" y="790956"/>
                  </a:lnTo>
                  <a:lnTo>
                    <a:pt x="2490215" y="805434"/>
                  </a:lnTo>
                  <a:lnTo>
                    <a:pt x="2489453" y="806958"/>
                  </a:lnTo>
                  <a:lnTo>
                    <a:pt x="2474975" y="821436"/>
                  </a:lnTo>
                  <a:lnTo>
                    <a:pt x="2474213" y="822960"/>
                  </a:lnTo>
                  <a:lnTo>
                    <a:pt x="2459735" y="837438"/>
                  </a:lnTo>
                  <a:lnTo>
                    <a:pt x="2458973" y="838962"/>
                  </a:lnTo>
                  <a:lnTo>
                    <a:pt x="2444495" y="853440"/>
                  </a:lnTo>
                  <a:lnTo>
                    <a:pt x="2443733" y="854964"/>
                  </a:lnTo>
                  <a:lnTo>
                    <a:pt x="2429255" y="869442"/>
                  </a:lnTo>
                  <a:lnTo>
                    <a:pt x="2428493" y="870966"/>
                  </a:lnTo>
                  <a:lnTo>
                    <a:pt x="2414015" y="885444"/>
                  </a:lnTo>
                  <a:lnTo>
                    <a:pt x="2413253" y="886968"/>
                  </a:lnTo>
                  <a:lnTo>
                    <a:pt x="2398775" y="901446"/>
                  </a:lnTo>
                  <a:lnTo>
                    <a:pt x="2398013" y="902970"/>
                  </a:lnTo>
                  <a:lnTo>
                    <a:pt x="2383535" y="917448"/>
                  </a:lnTo>
                  <a:lnTo>
                    <a:pt x="2382773" y="918972"/>
                  </a:lnTo>
                  <a:lnTo>
                    <a:pt x="2368295" y="933450"/>
                  </a:lnTo>
                  <a:lnTo>
                    <a:pt x="2367533" y="934974"/>
                  </a:lnTo>
                  <a:lnTo>
                    <a:pt x="2353055" y="949452"/>
                  </a:lnTo>
                  <a:lnTo>
                    <a:pt x="2352293" y="950976"/>
                  </a:lnTo>
                  <a:lnTo>
                    <a:pt x="2337815" y="965454"/>
                  </a:lnTo>
                  <a:lnTo>
                    <a:pt x="2337053" y="966978"/>
                  </a:lnTo>
                  <a:lnTo>
                    <a:pt x="2325623" y="978408"/>
                  </a:lnTo>
                  <a:lnTo>
                    <a:pt x="2335034" y="978409"/>
                  </a:lnTo>
                  <a:lnTo>
                    <a:pt x="3054095" y="222966"/>
                  </a:lnTo>
                  <a:close/>
                </a:path>
                <a:path w="3063240" h="979170">
                  <a:moveTo>
                    <a:pt x="3063240" y="213360"/>
                  </a:moveTo>
                  <a:lnTo>
                    <a:pt x="2859963" y="0"/>
                  </a:lnTo>
                  <a:lnTo>
                    <a:pt x="2851403" y="0"/>
                  </a:lnTo>
                  <a:lnTo>
                    <a:pt x="2855975" y="4571"/>
                  </a:lnTo>
                  <a:lnTo>
                    <a:pt x="2855975" y="6095"/>
                  </a:lnTo>
                  <a:lnTo>
                    <a:pt x="2856737" y="6095"/>
                  </a:lnTo>
                  <a:lnTo>
                    <a:pt x="2871215" y="20573"/>
                  </a:lnTo>
                  <a:lnTo>
                    <a:pt x="2871215" y="22097"/>
                  </a:lnTo>
                  <a:lnTo>
                    <a:pt x="2871977" y="22097"/>
                  </a:lnTo>
                  <a:lnTo>
                    <a:pt x="2886455" y="36576"/>
                  </a:lnTo>
                  <a:lnTo>
                    <a:pt x="2886455" y="38099"/>
                  </a:lnTo>
                  <a:lnTo>
                    <a:pt x="2887217" y="38099"/>
                  </a:lnTo>
                  <a:lnTo>
                    <a:pt x="2901695" y="52578"/>
                  </a:lnTo>
                  <a:lnTo>
                    <a:pt x="2901695" y="54102"/>
                  </a:lnTo>
                  <a:lnTo>
                    <a:pt x="2902457" y="54102"/>
                  </a:lnTo>
                  <a:lnTo>
                    <a:pt x="2916935" y="68580"/>
                  </a:lnTo>
                  <a:lnTo>
                    <a:pt x="2916935" y="70104"/>
                  </a:lnTo>
                  <a:lnTo>
                    <a:pt x="2917697" y="70104"/>
                  </a:lnTo>
                  <a:lnTo>
                    <a:pt x="2932175" y="84582"/>
                  </a:lnTo>
                  <a:lnTo>
                    <a:pt x="2932175" y="86106"/>
                  </a:lnTo>
                  <a:lnTo>
                    <a:pt x="2932937" y="86106"/>
                  </a:lnTo>
                  <a:lnTo>
                    <a:pt x="2947415" y="100584"/>
                  </a:lnTo>
                  <a:lnTo>
                    <a:pt x="2947415" y="102108"/>
                  </a:lnTo>
                  <a:lnTo>
                    <a:pt x="2948177" y="102108"/>
                  </a:lnTo>
                  <a:lnTo>
                    <a:pt x="2962655" y="116586"/>
                  </a:lnTo>
                  <a:lnTo>
                    <a:pt x="2962655" y="118110"/>
                  </a:lnTo>
                  <a:lnTo>
                    <a:pt x="2963417" y="118110"/>
                  </a:lnTo>
                  <a:lnTo>
                    <a:pt x="2977895" y="132588"/>
                  </a:lnTo>
                  <a:lnTo>
                    <a:pt x="2977895" y="134112"/>
                  </a:lnTo>
                  <a:lnTo>
                    <a:pt x="2978657" y="134112"/>
                  </a:lnTo>
                  <a:lnTo>
                    <a:pt x="2993135" y="148590"/>
                  </a:lnTo>
                  <a:lnTo>
                    <a:pt x="2993135" y="150114"/>
                  </a:lnTo>
                  <a:lnTo>
                    <a:pt x="2993897" y="150114"/>
                  </a:lnTo>
                  <a:lnTo>
                    <a:pt x="3008375" y="164592"/>
                  </a:lnTo>
                  <a:lnTo>
                    <a:pt x="3008375" y="166116"/>
                  </a:lnTo>
                  <a:lnTo>
                    <a:pt x="3009137" y="166116"/>
                  </a:lnTo>
                  <a:lnTo>
                    <a:pt x="3023615" y="180594"/>
                  </a:lnTo>
                  <a:lnTo>
                    <a:pt x="3023615" y="182118"/>
                  </a:lnTo>
                  <a:lnTo>
                    <a:pt x="3024377" y="182118"/>
                  </a:lnTo>
                  <a:lnTo>
                    <a:pt x="3038855" y="196595"/>
                  </a:lnTo>
                  <a:lnTo>
                    <a:pt x="3038855" y="198119"/>
                  </a:lnTo>
                  <a:lnTo>
                    <a:pt x="3039617" y="198119"/>
                  </a:lnTo>
                  <a:lnTo>
                    <a:pt x="3054095" y="212597"/>
                  </a:lnTo>
                  <a:lnTo>
                    <a:pt x="3054095" y="222966"/>
                  </a:lnTo>
                  <a:lnTo>
                    <a:pt x="3063240" y="2133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19200" y="2415540"/>
              <a:ext cx="3048000" cy="979169"/>
            </a:xfrm>
            <a:custGeom>
              <a:avLst/>
              <a:gdLst/>
              <a:ahLst/>
              <a:cxnLst/>
              <a:rect l="l" t="t" r="r" b="b"/>
              <a:pathLst>
                <a:path w="3048000" h="979170">
                  <a:moveTo>
                    <a:pt x="3048000" y="213359"/>
                  </a:moveTo>
                  <a:lnTo>
                    <a:pt x="28448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2318657" y="979170"/>
                  </a:lnTo>
                  <a:lnTo>
                    <a:pt x="3048000" y="21335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13104" y="2415540"/>
              <a:ext cx="3063240" cy="979169"/>
            </a:xfrm>
            <a:custGeom>
              <a:avLst/>
              <a:gdLst/>
              <a:ahLst/>
              <a:cxnLst/>
              <a:rect l="l" t="t" r="r" b="b"/>
              <a:pathLst>
                <a:path w="3063240" h="979170">
                  <a:moveTo>
                    <a:pt x="12954" y="979169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979169"/>
                  </a:lnTo>
                  <a:lnTo>
                    <a:pt x="12954" y="979169"/>
                  </a:lnTo>
                  <a:close/>
                </a:path>
                <a:path w="3063240" h="979170">
                  <a:moveTo>
                    <a:pt x="3049523" y="227769"/>
                  </a:moveTo>
                  <a:lnTo>
                    <a:pt x="3049523" y="217931"/>
                  </a:lnTo>
                  <a:lnTo>
                    <a:pt x="3045532" y="213740"/>
                  </a:lnTo>
                  <a:lnTo>
                    <a:pt x="2316552" y="979169"/>
                  </a:lnTo>
                  <a:lnTo>
                    <a:pt x="2334310" y="979169"/>
                  </a:lnTo>
                  <a:lnTo>
                    <a:pt x="3049523" y="227769"/>
                  </a:lnTo>
                  <a:close/>
                </a:path>
                <a:path w="3063240" h="979170">
                  <a:moveTo>
                    <a:pt x="3063240" y="213359"/>
                  </a:moveTo>
                  <a:lnTo>
                    <a:pt x="2859963" y="0"/>
                  </a:lnTo>
                  <a:lnTo>
                    <a:pt x="2841969" y="0"/>
                  </a:lnTo>
                  <a:lnTo>
                    <a:pt x="3045532" y="213740"/>
                  </a:lnTo>
                  <a:lnTo>
                    <a:pt x="3049523" y="209549"/>
                  </a:lnTo>
                  <a:lnTo>
                    <a:pt x="3049523" y="227769"/>
                  </a:lnTo>
                  <a:lnTo>
                    <a:pt x="3063240" y="213359"/>
                  </a:lnTo>
                  <a:close/>
                </a:path>
                <a:path w="3063240" h="979170">
                  <a:moveTo>
                    <a:pt x="3049523" y="217931"/>
                  </a:moveTo>
                  <a:lnTo>
                    <a:pt x="3049523" y="209549"/>
                  </a:lnTo>
                  <a:lnTo>
                    <a:pt x="3045532" y="213740"/>
                  </a:lnTo>
                  <a:lnTo>
                    <a:pt x="3049523" y="2179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930400" y="2361692"/>
            <a:ext cx="12446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latin typeface="Arial"/>
                <a:cs typeface="Arial"/>
              </a:rPr>
              <a:t>INPUT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261103" y="2415539"/>
            <a:ext cx="1536700" cy="944244"/>
            <a:chOff x="4261103" y="2415539"/>
            <a:chExt cx="1536700" cy="944244"/>
          </a:xfrm>
        </p:grpSpPr>
        <p:sp>
          <p:nvSpPr>
            <p:cNvPr id="20" name="object 20"/>
            <p:cNvSpPr/>
            <p:nvPr/>
          </p:nvSpPr>
          <p:spPr>
            <a:xfrm>
              <a:off x="4267199" y="2415539"/>
              <a:ext cx="1524000" cy="937260"/>
            </a:xfrm>
            <a:custGeom>
              <a:avLst/>
              <a:gdLst/>
              <a:ahLst/>
              <a:cxnLst/>
              <a:rect l="l" t="t" r="r" b="b"/>
              <a:pathLst>
                <a:path w="1524000" h="937260">
                  <a:moveTo>
                    <a:pt x="1524000" y="213359"/>
                  </a:moveTo>
                  <a:lnTo>
                    <a:pt x="1522381" y="165819"/>
                  </a:lnTo>
                  <a:lnTo>
                    <a:pt x="1517593" y="119092"/>
                  </a:lnTo>
                  <a:lnTo>
                    <a:pt x="1509734" y="73274"/>
                  </a:lnTo>
                  <a:lnTo>
                    <a:pt x="1498905" y="28460"/>
                  </a:lnTo>
                  <a:lnTo>
                    <a:pt x="1489985" y="0"/>
                  </a:lnTo>
                  <a:lnTo>
                    <a:pt x="34079" y="0"/>
                  </a:lnTo>
                  <a:lnTo>
                    <a:pt x="14294" y="73274"/>
                  </a:lnTo>
                  <a:lnTo>
                    <a:pt x="6420" y="119092"/>
                  </a:lnTo>
                  <a:lnTo>
                    <a:pt x="1621" y="165819"/>
                  </a:lnTo>
                  <a:lnTo>
                    <a:pt x="0" y="213359"/>
                  </a:lnTo>
                  <a:lnTo>
                    <a:pt x="1621" y="260984"/>
                  </a:lnTo>
                  <a:lnTo>
                    <a:pt x="6420" y="307782"/>
                  </a:lnTo>
                  <a:lnTo>
                    <a:pt x="14294" y="353658"/>
                  </a:lnTo>
                  <a:lnTo>
                    <a:pt x="25144" y="398517"/>
                  </a:lnTo>
                  <a:lnTo>
                    <a:pt x="38868" y="442264"/>
                  </a:lnTo>
                  <a:lnTo>
                    <a:pt x="55366" y="484805"/>
                  </a:lnTo>
                  <a:lnTo>
                    <a:pt x="74537" y="526043"/>
                  </a:lnTo>
                  <a:lnTo>
                    <a:pt x="96281" y="565884"/>
                  </a:lnTo>
                  <a:lnTo>
                    <a:pt x="120497" y="604233"/>
                  </a:lnTo>
                  <a:lnTo>
                    <a:pt x="147084" y="640994"/>
                  </a:lnTo>
                  <a:lnTo>
                    <a:pt x="175942" y="676073"/>
                  </a:lnTo>
                  <a:lnTo>
                    <a:pt x="206969" y="709374"/>
                  </a:lnTo>
                  <a:lnTo>
                    <a:pt x="240066" y="740802"/>
                  </a:lnTo>
                  <a:lnTo>
                    <a:pt x="275132" y="770263"/>
                  </a:lnTo>
                  <a:lnTo>
                    <a:pt x="312066" y="797661"/>
                  </a:lnTo>
                  <a:lnTo>
                    <a:pt x="350767" y="822901"/>
                  </a:lnTo>
                  <a:lnTo>
                    <a:pt x="391135" y="845888"/>
                  </a:lnTo>
                  <a:lnTo>
                    <a:pt x="433069" y="866526"/>
                  </a:lnTo>
                  <a:lnTo>
                    <a:pt x="476468" y="884722"/>
                  </a:lnTo>
                  <a:lnTo>
                    <a:pt x="521232" y="900379"/>
                  </a:lnTo>
                  <a:lnTo>
                    <a:pt x="567260" y="913402"/>
                  </a:lnTo>
                  <a:lnTo>
                    <a:pt x="614451" y="923697"/>
                  </a:lnTo>
                  <a:lnTo>
                    <a:pt x="662706" y="931168"/>
                  </a:lnTo>
                  <a:lnTo>
                    <a:pt x="711922" y="935721"/>
                  </a:lnTo>
                  <a:lnTo>
                    <a:pt x="762000" y="937260"/>
                  </a:lnTo>
                  <a:lnTo>
                    <a:pt x="812161" y="935721"/>
                  </a:lnTo>
                  <a:lnTo>
                    <a:pt x="861448" y="931168"/>
                  </a:lnTo>
                  <a:lnTo>
                    <a:pt x="909760" y="923697"/>
                  </a:lnTo>
                  <a:lnTo>
                    <a:pt x="956997" y="913402"/>
                  </a:lnTo>
                  <a:lnTo>
                    <a:pt x="1003060" y="900379"/>
                  </a:lnTo>
                  <a:lnTo>
                    <a:pt x="1047848" y="884722"/>
                  </a:lnTo>
                  <a:lnTo>
                    <a:pt x="1091262" y="866526"/>
                  </a:lnTo>
                  <a:lnTo>
                    <a:pt x="1133202" y="845888"/>
                  </a:lnTo>
                  <a:lnTo>
                    <a:pt x="1173569" y="822901"/>
                  </a:lnTo>
                  <a:lnTo>
                    <a:pt x="1212262" y="797661"/>
                  </a:lnTo>
                  <a:lnTo>
                    <a:pt x="1249182" y="770263"/>
                  </a:lnTo>
                  <a:lnTo>
                    <a:pt x="1284229" y="740802"/>
                  </a:lnTo>
                  <a:lnTo>
                    <a:pt x="1317304" y="709374"/>
                  </a:lnTo>
                  <a:lnTo>
                    <a:pt x="1348305" y="676073"/>
                  </a:lnTo>
                  <a:lnTo>
                    <a:pt x="1377135" y="640994"/>
                  </a:lnTo>
                  <a:lnTo>
                    <a:pt x="1403692" y="604233"/>
                  </a:lnTo>
                  <a:lnTo>
                    <a:pt x="1427877" y="565884"/>
                  </a:lnTo>
                  <a:lnTo>
                    <a:pt x="1449591" y="526043"/>
                  </a:lnTo>
                  <a:lnTo>
                    <a:pt x="1468733" y="484805"/>
                  </a:lnTo>
                  <a:lnTo>
                    <a:pt x="1485205" y="442264"/>
                  </a:lnTo>
                  <a:lnTo>
                    <a:pt x="1498905" y="398517"/>
                  </a:lnTo>
                  <a:lnTo>
                    <a:pt x="1509734" y="353658"/>
                  </a:lnTo>
                  <a:lnTo>
                    <a:pt x="1517593" y="307782"/>
                  </a:lnTo>
                  <a:lnTo>
                    <a:pt x="1522381" y="260984"/>
                  </a:lnTo>
                  <a:lnTo>
                    <a:pt x="1524000" y="213359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61103" y="2415539"/>
              <a:ext cx="1536700" cy="944244"/>
            </a:xfrm>
            <a:custGeom>
              <a:avLst/>
              <a:gdLst/>
              <a:ahLst/>
              <a:cxnLst/>
              <a:rect l="l" t="t" r="r" b="b"/>
              <a:pathLst>
                <a:path w="1536700" h="944245">
                  <a:moveTo>
                    <a:pt x="12700" y="213359"/>
                  </a:moveTo>
                  <a:lnTo>
                    <a:pt x="12700" y="66293"/>
                  </a:lnTo>
                  <a:lnTo>
                    <a:pt x="0" y="84581"/>
                  </a:lnTo>
                  <a:lnTo>
                    <a:pt x="0" y="217931"/>
                  </a:lnTo>
                  <a:lnTo>
                    <a:pt x="5079" y="217017"/>
                  </a:lnTo>
                  <a:lnTo>
                    <a:pt x="12700" y="213359"/>
                  </a:lnTo>
                  <a:close/>
                </a:path>
                <a:path w="1536700" h="944245">
                  <a:moveTo>
                    <a:pt x="25400" y="413765"/>
                  </a:moveTo>
                  <a:lnTo>
                    <a:pt x="25400" y="375665"/>
                  </a:lnTo>
                  <a:lnTo>
                    <a:pt x="12700" y="340613"/>
                  </a:lnTo>
                  <a:lnTo>
                    <a:pt x="12700" y="215645"/>
                  </a:lnTo>
                  <a:lnTo>
                    <a:pt x="5079" y="217017"/>
                  </a:lnTo>
                  <a:lnTo>
                    <a:pt x="0" y="219455"/>
                  </a:lnTo>
                  <a:lnTo>
                    <a:pt x="0" y="342899"/>
                  </a:lnTo>
                  <a:lnTo>
                    <a:pt x="12700" y="361187"/>
                  </a:lnTo>
                  <a:lnTo>
                    <a:pt x="25400" y="413765"/>
                  </a:lnTo>
                  <a:close/>
                </a:path>
                <a:path w="1536700" h="944245">
                  <a:moveTo>
                    <a:pt x="12700" y="215645"/>
                  </a:moveTo>
                  <a:lnTo>
                    <a:pt x="12700" y="213359"/>
                  </a:lnTo>
                  <a:lnTo>
                    <a:pt x="5079" y="217017"/>
                  </a:lnTo>
                  <a:lnTo>
                    <a:pt x="12700" y="215645"/>
                  </a:lnTo>
                  <a:close/>
                </a:path>
                <a:path w="1536700" h="944245">
                  <a:moveTo>
                    <a:pt x="25400" y="51815"/>
                  </a:moveTo>
                  <a:lnTo>
                    <a:pt x="25400" y="13715"/>
                  </a:lnTo>
                  <a:lnTo>
                    <a:pt x="12700" y="48767"/>
                  </a:lnTo>
                  <a:lnTo>
                    <a:pt x="12700" y="86867"/>
                  </a:lnTo>
                  <a:lnTo>
                    <a:pt x="25400" y="51815"/>
                  </a:lnTo>
                  <a:close/>
                </a:path>
                <a:path w="1536700" h="944245">
                  <a:moveTo>
                    <a:pt x="38100" y="17525"/>
                  </a:moveTo>
                  <a:lnTo>
                    <a:pt x="38100" y="0"/>
                  </a:lnTo>
                  <a:lnTo>
                    <a:pt x="25400" y="0"/>
                  </a:lnTo>
                  <a:lnTo>
                    <a:pt x="25400" y="34289"/>
                  </a:lnTo>
                  <a:lnTo>
                    <a:pt x="38100" y="17525"/>
                  </a:lnTo>
                  <a:close/>
                </a:path>
                <a:path w="1536700" h="944245">
                  <a:moveTo>
                    <a:pt x="152400" y="650747"/>
                  </a:moveTo>
                  <a:lnTo>
                    <a:pt x="152400" y="628649"/>
                  </a:lnTo>
                  <a:lnTo>
                    <a:pt x="139700" y="614933"/>
                  </a:lnTo>
                  <a:lnTo>
                    <a:pt x="114300" y="585977"/>
                  </a:lnTo>
                  <a:lnTo>
                    <a:pt x="101600" y="555497"/>
                  </a:lnTo>
                  <a:lnTo>
                    <a:pt x="88900" y="540257"/>
                  </a:lnTo>
                  <a:lnTo>
                    <a:pt x="76200" y="524255"/>
                  </a:lnTo>
                  <a:lnTo>
                    <a:pt x="76200" y="509015"/>
                  </a:lnTo>
                  <a:lnTo>
                    <a:pt x="63500" y="493013"/>
                  </a:lnTo>
                  <a:lnTo>
                    <a:pt x="63500" y="476249"/>
                  </a:lnTo>
                  <a:lnTo>
                    <a:pt x="50800" y="460247"/>
                  </a:lnTo>
                  <a:lnTo>
                    <a:pt x="38100" y="426719"/>
                  </a:lnTo>
                  <a:lnTo>
                    <a:pt x="38100" y="409955"/>
                  </a:lnTo>
                  <a:lnTo>
                    <a:pt x="25400" y="393191"/>
                  </a:lnTo>
                  <a:lnTo>
                    <a:pt x="25400" y="431291"/>
                  </a:lnTo>
                  <a:lnTo>
                    <a:pt x="50800" y="498347"/>
                  </a:lnTo>
                  <a:lnTo>
                    <a:pt x="63500" y="514349"/>
                  </a:lnTo>
                  <a:lnTo>
                    <a:pt x="88900" y="562355"/>
                  </a:lnTo>
                  <a:lnTo>
                    <a:pt x="101600" y="592835"/>
                  </a:lnTo>
                  <a:lnTo>
                    <a:pt x="114300" y="607313"/>
                  </a:lnTo>
                  <a:lnTo>
                    <a:pt x="127000" y="622553"/>
                  </a:lnTo>
                  <a:lnTo>
                    <a:pt x="139700" y="636269"/>
                  </a:lnTo>
                  <a:lnTo>
                    <a:pt x="152400" y="650747"/>
                  </a:lnTo>
                  <a:close/>
                </a:path>
                <a:path w="1536700" h="944245">
                  <a:moveTo>
                    <a:pt x="1422400" y="592073"/>
                  </a:moveTo>
                  <a:lnTo>
                    <a:pt x="1422400" y="570737"/>
                  </a:lnTo>
                  <a:lnTo>
                    <a:pt x="1409700" y="585977"/>
                  </a:lnTo>
                  <a:lnTo>
                    <a:pt x="1384300" y="614933"/>
                  </a:lnTo>
                  <a:lnTo>
                    <a:pt x="1384300" y="629411"/>
                  </a:lnTo>
                  <a:lnTo>
                    <a:pt x="1358900" y="656843"/>
                  </a:lnTo>
                  <a:lnTo>
                    <a:pt x="1346200" y="669797"/>
                  </a:lnTo>
                  <a:lnTo>
                    <a:pt x="1333500" y="683513"/>
                  </a:lnTo>
                  <a:lnTo>
                    <a:pt x="1282700" y="733043"/>
                  </a:lnTo>
                  <a:lnTo>
                    <a:pt x="1244600" y="767333"/>
                  </a:lnTo>
                  <a:lnTo>
                    <a:pt x="1193800" y="798576"/>
                  </a:lnTo>
                  <a:lnTo>
                    <a:pt x="1168400" y="818387"/>
                  </a:lnTo>
                  <a:lnTo>
                    <a:pt x="1155700" y="827532"/>
                  </a:lnTo>
                  <a:lnTo>
                    <a:pt x="1104900" y="852677"/>
                  </a:lnTo>
                  <a:lnTo>
                    <a:pt x="1079500" y="867918"/>
                  </a:lnTo>
                  <a:lnTo>
                    <a:pt x="1054100" y="874776"/>
                  </a:lnTo>
                  <a:lnTo>
                    <a:pt x="1041400" y="881634"/>
                  </a:lnTo>
                  <a:lnTo>
                    <a:pt x="1016000" y="887730"/>
                  </a:lnTo>
                  <a:lnTo>
                    <a:pt x="1003300" y="893826"/>
                  </a:lnTo>
                  <a:lnTo>
                    <a:pt x="990600" y="899160"/>
                  </a:lnTo>
                  <a:lnTo>
                    <a:pt x="965200" y="903732"/>
                  </a:lnTo>
                  <a:lnTo>
                    <a:pt x="927100" y="912876"/>
                  </a:lnTo>
                  <a:lnTo>
                    <a:pt x="914400" y="916686"/>
                  </a:lnTo>
                  <a:lnTo>
                    <a:pt x="901700" y="919734"/>
                  </a:lnTo>
                  <a:lnTo>
                    <a:pt x="876300" y="922782"/>
                  </a:lnTo>
                  <a:lnTo>
                    <a:pt x="863600" y="925068"/>
                  </a:lnTo>
                  <a:lnTo>
                    <a:pt x="838200" y="927354"/>
                  </a:lnTo>
                  <a:lnTo>
                    <a:pt x="825500" y="928877"/>
                  </a:lnTo>
                  <a:lnTo>
                    <a:pt x="787400" y="931163"/>
                  </a:lnTo>
                  <a:lnTo>
                    <a:pt x="736600" y="931163"/>
                  </a:lnTo>
                  <a:lnTo>
                    <a:pt x="723900" y="930401"/>
                  </a:lnTo>
                  <a:lnTo>
                    <a:pt x="660400" y="925830"/>
                  </a:lnTo>
                  <a:lnTo>
                    <a:pt x="647700" y="922782"/>
                  </a:lnTo>
                  <a:lnTo>
                    <a:pt x="622300" y="919734"/>
                  </a:lnTo>
                  <a:lnTo>
                    <a:pt x="609600" y="916686"/>
                  </a:lnTo>
                  <a:lnTo>
                    <a:pt x="596900" y="912876"/>
                  </a:lnTo>
                  <a:lnTo>
                    <a:pt x="571500" y="908304"/>
                  </a:lnTo>
                  <a:lnTo>
                    <a:pt x="558800" y="903732"/>
                  </a:lnTo>
                  <a:lnTo>
                    <a:pt x="533400" y="899160"/>
                  </a:lnTo>
                  <a:lnTo>
                    <a:pt x="520700" y="893826"/>
                  </a:lnTo>
                  <a:lnTo>
                    <a:pt x="508000" y="887730"/>
                  </a:lnTo>
                  <a:lnTo>
                    <a:pt x="482600" y="881634"/>
                  </a:lnTo>
                  <a:lnTo>
                    <a:pt x="457200" y="867918"/>
                  </a:lnTo>
                  <a:lnTo>
                    <a:pt x="431800" y="860298"/>
                  </a:lnTo>
                  <a:lnTo>
                    <a:pt x="419100" y="852677"/>
                  </a:lnTo>
                  <a:lnTo>
                    <a:pt x="368300" y="827532"/>
                  </a:lnTo>
                  <a:lnTo>
                    <a:pt x="355600" y="818387"/>
                  </a:lnTo>
                  <a:lnTo>
                    <a:pt x="330200" y="798576"/>
                  </a:lnTo>
                  <a:lnTo>
                    <a:pt x="304800" y="788669"/>
                  </a:lnTo>
                  <a:lnTo>
                    <a:pt x="279400" y="767333"/>
                  </a:lnTo>
                  <a:lnTo>
                    <a:pt x="241300" y="733043"/>
                  </a:lnTo>
                  <a:lnTo>
                    <a:pt x="215900" y="708659"/>
                  </a:lnTo>
                  <a:lnTo>
                    <a:pt x="203200" y="695705"/>
                  </a:lnTo>
                  <a:lnTo>
                    <a:pt x="190500" y="683513"/>
                  </a:lnTo>
                  <a:lnTo>
                    <a:pt x="177800" y="669797"/>
                  </a:lnTo>
                  <a:lnTo>
                    <a:pt x="165100" y="656843"/>
                  </a:lnTo>
                  <a:lnTo>
                    <a:pt x="152400" y="643127"/>
                  </a:lnTo>
                  <a:lnTo>
                    <a:pt x="152400" y="664463"/>
                  </a:lnTo>
                  <a:lnTo>
                    <a:pt x="177800" y="691895"/>
                  </a:lnTo>
                  <a:lnTo>
                    <a:pt x="203200" y="717803"/>
                  </a:lnTo>
                  <a:lnTo>
                    <a:pt x="241300" y="754379"/>
                  </a:lnTo>
                  <a:lnTo>
                    <a:pt x="279400" y="777239"/>
                  </a:lnTo>
                  <a:lnTo>
                    <a:pt x="292100" y="788669"/>
                  </a:lnTo>
                  <a:lnTo>
                    <a:pt x="304800" y="799337"/>
                  </a:lnTo>
                  <a:lnTo>
                    <a:pt x="342900" y="829055"/>
                  </a:lnTo>
                  <a:lnTo>
                    <a:pt x="381000" y="847344"/>
                  </a:lnTo>
                  <a:lnTo>
                    <a:pt x="393700" y="855726"/>
                  </a:lnTo>
                  <a:lnTo>
                    <a:pt x="419100" y="864108"/>
                  </a:lnTo>
                  <a:lnTo>
                    <a:pt x="457200" y="886968"/>
                  </a:lnTo>
                  <a:lnTo>
                    <a:pt x="482600" y="893063"/>
                  </a:lnTo>
                  <a:lnTo>
                    <a:pt x="495300" y="899922"/>
                  </a:lnTo>
                  <a:lnTo>
                    <a:pt x="520700" y="906018"/>
                  </a:lnTo>
                  <a:lnTo>
                    <a:pt x="546100" y="916686"/>
                  </a:lnTo>
                  <a:lnTo>
                    <a:pt x="571500" y="921258"/>
                  </a:lnTo>
                  <a:lnTo>
                    <a:pt x="609600" y="928877"/>
                  </a:lnTo>
                  <a:lnTo>
                    <a:pt x="622300" y="932688"/>
                  </a:lnTo>
                  <a:lnTo>
                    <a:pt x="647700" y="935736"/>
                  </a:lnTo>
                  <a:lnTo>
                    <a:pt x="660400" y="938022"/>
                  </a:lnTo>
                  <a:lnTo>
                    <a:pt x="685800" y="940308"/>
                  </a:lnTo>
                  <a:lnTo>
                    <a:pt x="698500" y="941832"/>
                  </a:lnTo>
                  <a:lnTo>
                    <a:pt x="736600" y="944118"/>
                  </a:lnTo>
                  <a:lnTo>
                    <a:pt x="762000" y="944118"/>
                  </a:lnTo>
                  <a:lnTo>
                    <a:pt x="762000" y="935736"/>
                  </a:lnTo>
                  <a:lnTo>
                    <a:pt x="774700" y="937260"/>
                  </a:lnTo>
                  <a:lnTo>
                    <a:pt x="774700" y="943737"/>
                  </a:lnTo>
                  <a:lnTo>
                    <a:pt x="787400" y="943356"/>
                  </a:lnTo>
                  <a:lnTo>
                    <a:pt x="800100" y="942594"/>
                  </a:lnTo>
                  <a:lnTo>
                    <a:pt x="825500" y="941832"/>
                  </a:lnTo>
                  <a:lnTo>
                    <a:pt x="901700" y="932688"/>
                  </a:lnTo>
                  <a:lnTo>
                    <a:pt x="914400" y="928877"/>
                  </a:lnTo>
                  <a:lnTo>
                    <a:pt x="952500" y="921258"/>
                  </a:lnTo>
                  <a:lnTo>
                    <a:pt x="977900" y="915924"/>
                  </a:lnTo>
                  <a:lnTo>
                    <a:pt x="990600" y="911351"/>
                  </a:lnTo>
                  <a:lnTo>
                    <a:pt x="1003300" y="905256"/>
                  </a:lnTo>
                  <a:lnTo>
                    <a:pt x="1028700" y="899922"/>
                  </a:lnTo>
                  <a:lnTo>
                    <a:pt x="1066800" y="886206"/>
                  </a:lnTo>
                  <a:lnTo>
                    <a:pt x="1079500" y="879348"/>
                  </a:lnTo>
                  <a:lnTo>
                    <a:pt x="1092200" y="871727"/>
                  </a:lnTo>
                  <a:lnTo>
                    <a:pt x="1117600" y="864108"/>
                  </a:lnTo>
                  <a:lnTo>
                    <a:pt x="1143000" y="847344"/>
                  </a:lnTo>
                  <a:lnTo>
                    <a:pt x="1181100" y="829055"/>
                  </a:lnTo>
                  <a:lnTo>
                    <a:pt x="1206500" y="809243"/>
                  </a:lnTo>
                  <a:lnTo>
                    <a:pt x="1219200" y="798576"/>
                  </a:lnTo>
                  <a:lnTo>
                    <a:pt x="1257300" y="777239"/>
                  </a:lnTo>
                  <a:lnTo>
                    <a:pt x="1282700" y="754379"/>
                  </a:lnTo>
                  <a:lnTo>
                    <a:pt x="1320800" y="717803"/>
                  </a:lnTo>
                  <a:lnTo>
                    <a:pt x="1346200" y="691895"/>
                  </a:lnTo>
                  <a:lnTo>
                    <a:pt x="1371600" y="664463"/>
                  </a:lnTo>
                  <a:lnTo>
                    <a:pt x="1371600" y="650747"/>
                  </a:lnTo>
                  <a:lnTo>
                    <a:pt x="1409700" y="607313"/>
                  </a:lnTo>
                  <a:lnTo>
                    <a:pt x="1422400" y="592073"/>
                  </a:lnTo>
                  <a:close/>
                </a:path>
                <a:path w="1536700" h="944245">
                  <a:moveTo>
                    <a:pt x="774700" y="939546"/>
                  </a:moveTo>
                  <a:lnTo>
                    <a:pt x="774700" y="937260"/>
                  </a:lnTo>
                  <a:lnTo>
                    <a:pt x="762000" y="935736"/>
                  </a:lnTo>
                  <a:lnTo>
                    <a:pt x="762000" y="941070"/>
                  </a:lnTo>
                  <a:lnTo>
                    <a:pt x="774700" y="939546"/>
                  </a:lnTo>
                  <a:close/>
                </a:path>
                <a:path w="1536700" h="944245">
                  <a:moveTo>
                    <a:pt x="774700" y="943737"/>
                  </a:moveTo>
                  <a:lnTo>
                    <a:pt x="774700" y="939546"/>
                  </a:lnTo>
                  <a:lnTo>
                    <a:pt x="762000" y="941070"/>
                  </a:lnTo>
                  <a:lnTo>
                    <a:pt x="762000" y="944118"/>
                  </a:lnTo>
                  <a:lnTo>
                    <a:pt x="774700" y="943737"/>
                  </a:lnTo>
                  <a:close/>
                </a:path>
                <a:path w="1536700" h="944245">
                  <a:moveTo>
                    <a:pt x="1485900" y="464819"/>
                  </a:moveTo>
                  <a:lnTo>
                    <a:pt x="1485900" y="427481"/>
                  </a:lnTo>
                  <a:lnTo>
                    <a:pt x="1473200" y="444245"/>
                  </a:lnTo>
                  <a:lnTo>
                    <a:pt x="1473200" y="460247"/>
                  </a:lnTo>
                  <a:lnTo>
                    <a:pt x="1460500" y="477011"/>
                  </a:lnTo>
                  <a:lnTo>
                    <a:pt x="1447800" y="509015"/>
                  </a:lnTo>
                  <a:lnTo>
                    <a:pt x="1447800" y="525017"/>
                  </a:lnTo>
                  <a:lnTo>
                    <a:pt x="1422400" y="555497"/>
                  </a:lnTo>
                  <a:lnTo>
                    <a:pt x="1422400" y="577595"/>
                  </a:lnTo>
                  <a:lnTo>
                    <a:pt x="1435100" y="561593"/>
                  </a:lnTo>
                  <a:lnTo>
                    <a:pt x="1447800" y="546353"/>
                  </a:lnTo>
                  <a:lnTo>
                    <a:pt x="1460500" y="514349"/>
                  </a:lnTo>
                  <a:lnTo>
                    <a:pt x="1473200" y="498347"/>
                  </a:lnTo>
                  <a:lnTo>
                    <a:pt x="1485900" y="464819"/>
                  </a:lnTo>
                  <a:close/>
                </a:path>
                <a:path w="1536700" h="944245">
                  <a:moveTo>
                    <a:pt x="1511300" y="86867"/>
                  </a:moveTo>
                  <a:lnTo>
                    <a:pt x="1511300" y="31241"/>
                  </a:lnTo>
                  <a:lnTo>
                    <a:pt x="1498600" y="0"/>
                  </a:lnTo>
                  <a:lnTo>
                    <a:pt x="1485900" y="0"/>
                  </a:lnTo>
                  <a:lnTo>
                    <a:pt x="1498600" y="34289"/>
                  </a:lnTo>
                  <a:lnTo>
                    <a:pt x="1498600" y="69341"/>
                  </a:lnTo>
                  <a:lnTo>
                    <a:pt x="1511300" y="86867"/>
                  </a:lnTo>
                  <a:close/>
                </a:path>
                <a:path w="1536700" h="944245">
                  <a:moveTo>
                    <a:pt x="1498600" y="431291"/>
                  </a:moveTo>
                  <a:lnTo>
                    <a:pt x="1498600" y="393191"/>
                  </a:lnTo>
                  <a:lnTo>
                    <a:pt x="1485900" y="409955"/>
                  </a:lnTo>
                  <a:lnTo>
                    <a:pt x="1485900" y="448055"/>
                  </a:lnTo>
                  <a:lnTo>
                    <a:pt x="1498600" y="431291"/>
                  </a:lnTo>
                  <a:close/>
                </a:path>
                <a:path w="1536700" h="944245">
                  <a:moveTo>
                    <a:pt x="1511300" y="378713"/>
                  </a:moveTo>
                  <a:lnTo>
                    <a:pt x="1511300" y="340613"/>
                  </a:lnTo>
                  <a:lnTo>
                    <a:pt x="1498600" y="375665"/>
                  </a:lnTo>
                  <a:lnTo>
                    <a:pt x="1498600" y="413765"/>
                  </a:lnTo>
                  <a:lnTo>
                    <a:pt x="1511300" y="378713"/>
                  </a:lnTo>
                  <a:close/>
                </a:path>
                <a:path w="1536700" h="944245">
                  <a:moveTo>
                    <a:pt x="1524000" y="195071"/>
                  </a:moveTo>
                  <a:lnTo>
                    <a:pt x="1524000" y="84581"/>
                  </a:lnTo>
                  <a:lnTo>
                    <a:pt x="1511300" y="66293"/>
                  </a:lnTo>
                  <a:lnTo>
                    <a:pt x="1511300" y="176783"/>
                  </a:lnTo>
                  <a:lnTo>
                    <a:pt x="1524000" y="195071"/>
                  </a:lnTo>
                  <a:close/>
                </a:path>
                <a:path w="1536700" h="944245">
                  <a:moveTo>
                    <a:pt x="1524000" y="342899"/>
                  </a:moveTo>
                  <a:lnTo>
                    <a:pt x="1524000" y="232409"/>
                  </a:lnTo>
                  <a:lnTo>
                    <a:pt x="1511300" y="250697"/>
                  </a:lnTo>
                  <a:lnTo>
                    <a:pt x="1511300" y="361187"/>
                  </a:lnTo>
                  <a:lnTo>
                    <a:pt x="1524000" y="342899"/>
                  </a:lnTo>
                  <a:close/>
                </a:path>
                <a:path w="1536700" h="944245">
                  <a:moveTo>
                    <a:pt x="1535545" y="211628"/>
                  </a:moveTo>
                  <a:lnTo>
                    <a:pt x="1524000" y="194309"/>
                  </a:lnTo>
                  <a:lnTo>
                    <a:pt x="1524000" y="208787"/>
                  </a:lnTo>
                  <a:lnTo>
                    <a:pt x="1528233" y="210311"/>
                  </a:lnTo>
                  <a:lnTo>
                    <a:pt x="1535545" y="211628"/>
                  </a:lnTo>
                  <a:close/>
                </a:path>
                <a:path w="1536700" h="944245">
                  <a:moveTo>
                    <a:pt x="1536700" y="214121"/>
                  </a:moveTo>
                  <a:lnTo>
                    <a:pt x="1536700" y="213359"/>
                  </a:lnTo>
                  <a:lnTo>
                    <a:pt x="1528233" y="210311"/>
                  </a:lnTo>
                  <a:lnTo>
                    <a:pt x="1524000" y="209549"/>
                  </a:lnTo>
                  <a:lnTo>
                    <a:pt x="1524000" y="232409"/>
                  </a:lnTo>
                  <a:lnTo>
                    <a:pt x="1536700" y="214121"/>
                  </a:lnTo>
                  <a:close/>
                </a:path>
                <a:path w="1536700" h="944245">
                  <a:moveTo>
                    <a:pt x="1536700" y="213359"/>
                  </a:moveTo>
                  <a:lnTo>
                    <a:pt x="1535545" y="211628"/>
                  </a:lnTo>
                  <a:lnTo>
                    <a:pt x="1528233" y="210311"/>
                  </a:lnTo>
                  <a:lnTo>
                    <a:pt x="1536700" y="213359"/>
                  </a:lnTo>
                  <a:close/>
                </a:path>
                <a:path w="1536700" h="944245">
                  <a:moveTo>
                    <a:pt x="1536700" y="213359"/>
                  </a:moveTo>
                  <a:lnTo>
                    <a:pt x="1536700" y="211835"/>
                  </a:lnTo>
                  <a:lnTo>
                    <a:pt x="1535545" y="211628"/>
                  </a:lnTo>
                  <a:lnTo>
                    <a:pt x="1536700" y="2133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564650" y="2605552"/>
            <a:ext cx="9290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SDM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785103" y="2415539"/>
            <a:ext cx="2910840" cy="979169"/>
            <a:chOff x="5785103" y="2415539"/>
            <a:chExt cx="2910840" cy="979169"/>
          </a:xfrm>
        </p:grpSpPr>
        <p:sp>
          <p:nvSpPr>
            <p:cNvPr id="24" name="object 24"/>
            <p:cNvSpPr/>
            <p:nvPr/>
          </p:nvSpPr>
          <p:spPr>
            <a:xfrm>
              <a:off x="8498585" y="2420873"/>
              <a:ext cx="188214" cy="20802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85103" y="2415539"/>
              <a:ext cx="2910840" cy="979169"/>
            </a:xfrm>
            <a:custGeom>
              <a:avLst/>
              <a:gdLst/>
              <a:ahLst/>
              <a:cxnLst/>
              <a:rect l="l" t="t" r="r" b="b"/>
              <a:pathLst>
                <a:path w="2910840" h="979170">
                  <a:moveTo>
                    <a:pt x="6095" y="979170"/>
                  </a:moveTo>
                  <a:lnTo>
                    <a:pt x="6095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6095" y="979170"/>
                  </a:lnTo>
                  <a:close/>
                </a:path>
                <a:path w="2910840" h="979170">
                  <a:moveTo>
                    <a:pt x="2900679" y="224580"/>
                  </a:moveTo>
                  <a:lnTo>
                    <a:pt x="2900679" y="215900"/>
                  </a:lnTo>
                  <a:lnTo>
                    <a:pt x="2885440" y="231140"/>
                  </a:lnTo>
                  <a:lnTo>
                    <a:pt x="2880359" y="237490"/>
                  </a:lnTo>
                  <a:lnTo>
                    <a:pt x="2879090" y="238760"/>
                  </a:lnTo>
                  <a:lnTo>
                    <a:pt x="2872740" y="246380"/>
                  </a:lnTo>
                  <a:lnTo>
                    <a:pt x="2865120" y="254000"/>
                  </a:lnTo>
                  <a:lnTo>
                    <a:pt x="2865120" y="255270"/>
                  </a:lnTo>
                  <a:lnTo>
                    <a:pt x="2857500" y="261620"/>
                  </a:lnTo>
                  <a:lnTo>
                    <a:pt x="2857500" y="264160"/>
                  </a:lnTo>
                  <a:lnTo>
                    <a:pt x="2851150" y="269240"/>
                  </a:lnTo>
                  <a:lnTo>
                    <a:pt x="2849879" y="271780"/>
                  </a:lnTo>
                  <a:lnTo>
                    <a:pt x="2835909" y="285750"/>
                  </a:lnTo>
                  <a:lnTo>
                    <a:pt x="2835909" y="287020"/>
                  </a:lnTo>
                  <a:lnTo>
                    <a:pt x="2828290" y="293370"/>
                  </a:lnTo>
                  <a:lnTo>
                    <a:pt x="2828290" y="295910"/>
                  </a:lnTo>
                  <a:lnTo>
                    <a:pt x="2813050" y="311150"/>
                  </a:lnTo>
                  <a:lnTo>
                    <a:pt x="2807970" y="317500"/>
                  </a:lnTo>
                  <a:lnTo>
                    <a:pt x="2806700" y="318770"/>
                  </a:lnTo>
                  <a:lnTo>
                    <a:pt x="2800350" y="326390"/>
                  </a:lnTo>
                  <a:lnTo>
                    <a:pt x="2785109" y="341630"/>
                  </a:lnTo>
                  <a:lnTo>
                    <a:pt x="2785109" y="342900"/>
                  </a:lnTo>
                  <a:lnTo>
                    <a:pt x="2777490" y="350520"/>
                  </a:lnTo>
                  <a:lnTo>
                    <a:pt x="2771140" y="358140"/>
                  </a:lnTo>
                  <a:lnTo>
                    <a:pt x="2763520" y="365760"/>
                  </a:lnTo>
                  <a:lnTo>
                    <a:pt x="2763520" y="367030"/>
                  </a:lnTo>
                  <a:lnTo>
                    <a:pt x="2755900" y="374650"/>
                  </a:lnTo>
                  <a:lnTo>
                    <a:pt x="2755900" y="375920"/>
                  </a:lnTo>
                  <a:lnTo>
                    <a:pt x="2749550" y="381000"/>
                  </a:lnTo>
                  <a:lnTo>
                    <a:pt x="2748279" y="383540"/>
                  </a:lnTo>
                  <a:lnTo>
                    <a:pt x="2734309" y="397510"/>
                  </a:lnTo>
                  <a:lnTo>
                    <a:pt x="2734309" y="398780"/>
                  </a:lnTo>
                  <a:lnTo>
                    <a:pt x="2727959" y="406400"/>
                  </a:lnTo>
                  <a:lnTo>
                    <a:pt x="2720340" y="414020"/>
                  </a:lnTo>
                  <a:lnTo>
                    <a:pt x="2720340" y="415290"/>
                  </a:lnTo>
                  <a:lnTo>
                    <a:pt x="2712720" y="421640"/>
                  </a:lnTo>
                  <a:lnTo>
                    <a:pt x="2712720" y="424180"/>
                  </a:lnTo>
                  <a:lnTo>
                    <a:pt x="2706370" y="429260"/>
                  </a:lnTo>
                  <a:lnTo>
                    <a:pt x="2705100" y="431800"/>
                  </a:lnTo>
                  <a:lnTo>
                    <a:pt x="2691129" y="445770"/>
                  </a:lnTo>
                  <a:lnTo>
                    <a:pt x="2691129" y="447040"/>
                  </a:lnTo>
                  <a:lnTo>
                    <a:pt x="2683509" y="454660"/>
                  </a:lnTo>
                  <a:lnTo>
                    <a:pt x="2683509" y="455930"/>
                  </a:lnTo>
                  <a:lnTo>
                    <a:pt x="2668270" y="471170"/>
                  </a:lnTo>
                  <a:lnTo>
                    <a:pt x="2663190" y="477520"/>
                  </a:lnTo>
                  <a:lnTo>
                    <a:pt x="2661920" y="478790"/>
                  </a:lnTo>
                  <a:lnTo>
                    <a:pt x="2655570" y="486410"/>
                  </a:lnTo>
                  <a:lnTo>
                    <a:pt x="2647950" y="494030"/>
                  </a:lnTo>
                  <a:lnTo>
                    <a:pt x="2647950" y="495300"/>
                  </a:lnTo>
                  <a:lnTo>
                    <a:pt x="2640329" y="501650"/>
                  </a:lnTo>
                  <a:lnTo>
                    <a:pt x="2639059" y="502920"/>
                  </a:lnTo>
                  <a:lnTo>
                    <a:pt x="2633979" y="509270"/>
                  </a:lnTo>
                  <a:lnTo>
                    <a:pt x="2632709" y="511810"/>
                  </a:lnTo>
                  <a:lnTo>
                    <a:pt x="2618740" y="525780"/>
                  </a:lnTo>
                  <a:lnTo>
                    <a:pt x="2618740" y="527050"/>
                  </a:lnTo>
                  <a:lnTo>
                    <a:pt x="2611120" y="533400"/>
                  </a:lnTo>
                  <a:lnTo>
                    <a:pt x="2611120" y="535940"/>
                  </a:lnTo>
                  <a:lnTo>
                    <a:pt x="2604770" y="541020"/>
                  </a:lnTo>
                  <a:lnTo>
                    <a:pt x="2603500" y="543560"/>
                  </a:lnTo>
                  <a:lnTo>
                    <a:pt x="2595879" y="551180"/>
                  </a:lnTo>
                  <a:lnTo>
                    <a:pt x="2590800" y="557530"/>
                  </a:lnTo>
                  <a:lnTo>
                    <a:pt x="2581909" y="566420"/>
                  </a:lnTo>
                  <a:lnTo>
                    <a:pt x="2581909" y="567690"/>
                  </a:lnTo>
                  <a:lnTo>
                    <a:pt x="2575559" y="574040"/>
                  </a:lnTo>
                  <a:lnTo>
                    <a:pt x="2575559" y="575310"/>
                  </a:lnTo>
                  <a:lnTo>
                    <a:pt x="2567940" y="581660"/>
                  </a:lnTo>
                  <a:lnTo>
                    <a:pt x="2567940" y="584200"/>
                  </a:lnTo>
                  <a:lnTo>
                    <a:pt x="2561590" y="589280"/>
                  </a:lnTo>
                  <a:lnTo>
                    <a:pt x="2560320" y="590550"/>
                  </a:lnTo>
                  <a:lnTo>
                    <a:pt x="2553970" y="598170"/>
                  </a:lnTo>
                  <a:lnTo>
                    <a:pt x="2546350" y="605790"/>
                  </a:lnTo>
                  <a:lnTo>
                    <a:pt x="2546350" y="607060"/>
                  </a:lnTo>
                  <a:lnTo>
                    <a:pt x="2538729" y="614680"/>
                  </a:lnTo>
                  <a:lnTo>
                    <a:pt x="2538729" y="615950"/>
                  </a:lnTo>
                  <a:lnTo>
                    <a:pt x="2523490" y="631190"/>
                  </a:lnTo>
                  <a:lnTo>
                    <a:pt x="2518409" y="637540"/>
                  </a:lnTo>
                  <a:lnTo>
                    <a:pt x="2517140" y="638810"/>
                  </a:lnTo>
                  <a:lnTo>
                    <a:pt x="2510790" y="646430"/>
                  </a:lnTo>
                  <a:lnTo>
                    <a:pt x="2503170" y="654050"/>
                  </a:lnTo>
                  <a:lnTo>
                    <a:pt x="2503170" y="655320"/>
                  </a:lnTo>
                  <a:lnTo>
                    <a:pt x="2495550" y="661670"/>
                  </a:lnTo>
                  <a:lnTo>
                    <a:pt x="2495550" y="664210"/>
                  </a:lnTo>
                  <a:lnTo>
                    <a:pt x="2489200" y="669290"/>
                  </a:lnTo>
                  <a:lnTo>
                    <a:pt x="2487929" y="671830"/>
                  </a:lnTo>
                  <a:lnTo>
                    <a:pt x="2473959" y="685800"/>
                  </a:lnTo>
                  <a:lnTo>
                    <a:pt x="2473959" y="687070"/>
                  </a:lnTo>
                  <a:lnTo>
                    <a:pt x="2466340" y="693420"/>
                  </a:lnTo>
                  <a:lnTo>
                    <a:pt x="2466340" y="695960"/>
                  </a:lnTo>
                  <a:lnTo>
                    <a:pt x="2451100" y="711200"/>
                  </a:lnTo>
                  <a:lnTo>
                    <a:pt x="2446020" y="717550"/>
                  </a:lnTo>
                  <a:lnTo>
                    <a:pt x="2444750" y="718820"/>
                  </a:lnTo>
                  <a:lnTo>
                    <a:pt x="2438400" y="726440"/>
                  </a:lnTo>
                  <a:lnTo>
                    <a:pt x="2423159" y="741680"/>
                  </a:lnTo>
                  <a:lnTo>
                    <a:pt x="2423159" y="742950"/>
                  </a:lnTo>
                  <a:lnTo>
                    <a:pt x="2415540" y="750570"/>
                  </a:lnTo>
                  <a:lnTo>
                    <a:pt x="2409190" y="758190"/>
                  </a:lnTo>
                  <a:lnTo>
                    <a:pt x="2401570" y="765810"/>
                  </a:lnTo>
                  <a:lnTo>
                    <a:pt x="2401570" y="767080"/>
                  </a:lnTo>
                  <a:lnTo>
                    <a:pt x="2393950" y="774700"/>
                  </a:lnTo>
                  <a:lnTo>
                    <a:pt x="2393950" y="775970"/>
                  </a:lnTo>
                  <a:lnTo>
                    <a:pt x="2387600" y="781050"/>
                  </a:lnTo>
                  <a:lnTo>
                    <a:pt x="2386329" y="783590"/>
                  </a:lnTo>
                  <a:lnTo>
                    <a:pt x="2372359" y="797560"/>
                  </a:lnTo>
                  <a:lnTo>
                    <a:pt x="2372359" y="798830"/>
                  </a:lnTo>
                  <a:lnTo>
                    <a:pt x="2366009" y="806450"/>
                  </a:lnTo>
                  <a:lnTo>
                    <a:pt x="2358390" y="814070"/>
                  </a:lnTo>
                  <a:lnTo>
                    <a:pt x="2358390" y="815340"/>
                  </a:lnTo>
                  <a:lnTo>
                    <a:pt x="2350770" y="821690"/>
                  </a:lnTo>
                  <a:lnTo>
                    <a:pt x="2350770" y="824230"/>
                  </a:lnTo>
                  <a:lnTo>
                    <a:pt x="2344420" y="829310"/>
                  </a:lnTo>
                  <a:lnTo>
                    <a:pt x="2343150" y="831850"/>
                  </a:lnTo>
                  <a:lnTo>
                    <a:pt x="2329179" y="845820"/>
                  </a:lnTo>
                  <a:lnTo>
                    <a:pt x="2329179" y="847090"/>
                  </a:lnTo>
                  <a:lnTo>
                    <a:pt x="2321559" y="853440"/>
                  </a:lnTo>
                  <a:lnTo>
                    <a:pt x="2321559" y="855980"/>
                  </a:lnTo>
                  <a:lnTo>
                    <a:pt x="2315209" y="861060"/>
                  </a:lnTo>
                  <a:lnTo>
                    <a:pt x="2313940" y="863600"/>
                  </a:lnTo>
                  <a:lnTo>
                    <a:pt x="2306320" y="871220"/>
                  </a:lnTo>
                  <a:lnTo>
                    <a:pt x="2301240" y="877570"/>
                  </a:lnTo>
                  <a:lnTo>
                    <a:pt x="2299970" y="878840"/>
                  </a:lnTo>
                  <a:lnTo>
                    <a:pt x="2293620" y="886460"/>
                  </a:lnTo>
                  <a:lnTo>
                    <a:pt x="2286000" y="894080"/>
                  </a:lnTo>
                  <a:lnTo>
                    <a:pt x="2286000" y="895350"/>
                  </a:lnTo>
                  <a:lnTo>
                    <a:pt x="2278379" y="901700"/>
                  </a:lnTo>
                  <a:lnTo>
                    <a:pt x="2277109" y="902970"/>
                  </a:lnTo>
                  <a:lnTo>
                    <a:pt x="2272029" y="909320"/>
                  </a:lnTo>
                  <a:lnTo>
                    <a:pt x="2270759" y="910590"/>
                  </a:lnTo>
                  <a:lnTo>
                    <a:pt x="2264409" y="918210"/>
                  </a:lnTo>
                  <a:lnTo>
                    <a:pt x="2256790" y="925830"/>
                  </a:lnTo>
                  <a:lnTo>
                    <a:pt x="2256790" y="927100"/>
                  </a:lnTo>
                  <a:lnTo>
                    <a:pt x="2249170" y="933450"/>
                  </a:lnTo>
                  <a:lnTo>
                    <a:pt x="2249170" y="935990"/>
                  </a:lnTo>
                  <a:lnTo>
                    <a:pt x="2242820" y="941070"/>
                  </a:lnTo>
                  <a:lnTo>
                    <a:pt x="2241550" y="943610"/>
                  </a:lnTo>
                  <a:lnTo>
                    <a:pt x="2233929" y="951230"/>
                  </a:lnTo>
                  <a:lnTo>
                    <a:pt x="2228850" y="957580"/>
                  </a:lnTo>
                  <a:lnTo>
                    <a:pt x="2219959" y="966470"/>
                  </a:lnTo>
                  <a:lnTo>
                    <a:pt x="2219959" y="967740"/>
                  </a:lnTo>
                  <a:lnTo>
                    <a:pt x="2213609" y="974090"/>
                  </a:lnTo>
                  <a:lnTo>
                    <a:pt x="2213609" y="975360"/>
                  </a:lnTo>
                  <a:lnTo>
                    <a:pt x="2209800" y="979170"/>
                  </a:lnTo>
                  <a:lnTo>
                    <a:pt x="2217420" y="979170"/>
                  </a:lnTo>
                  <a:lnTo>
                    <a:pt x="2900679" y="224580"/>
                  </a:lnTo>
                  <a:close/>
                </a:path>
                <a:path w="2910840" h="979170">
                  <a:moveTo>
                    <a:pt x="2910840" y="213360"/>
                  </a:moveTo>
                  <a:lnTo>
                    <a:pt x="2716529" y="0"/>
                  </a:lnTo>
                  <a:lnTo>
                    <a:pt x="2708909" y="0"/>
                  </a:lnTo>
                  <a:lnTo>
                    <a:pt x="2712720" y="5080"/>
                  </a:lnTo>
                  <a:lnTo>
                    <a:pt x="2712720" y="6350"/>
                  </a:lnTo>
                  <a:lnTo>
                    <a:pt x="2713990" y="6350"/>
                  </a:lnTo>
                  <a:lnTo>
                    <a:pt x="2720340" y="13970"/>
                  </a:lnTo>
                  <a:lnTo>
                    <a:pt x="2720340" y="15240"/>
                  </a:lnTo>
                  <a:lnTo>
                    <a:pt x="2721609" y="15240"/>
                  </a:lnTo>
                  <a:lnTo>
                    <a:pt x="2727959" y="21590"/>
                  </a:lnTo>
                  <a:lnTo>
                    <a:pt x="2727959" y="22860"/>
                  </a:lnTo>
                  <a:lnTo>
                    <a:pt x="2734309" y="29210"/>
                  </a:lnTo>
                  <a:lnTo>
                    <a:pt x="2734309" y="31750"/>
                  </a:lnTo>
                  <a:lnTo>
                    <a:pt x="2735579" y="31750"/>
                  </a:lnTo>
                  <a:lnTo>
                    <a:pt x="2741929" y="36830"/>
                  </a:lnTo>
                  <a:lnTo>
                    <a:pt x="2741929" y="38100"/>
                  </a:lnTo>
                  <a:lnTo>
                    <a:pt x="2743200" y="38100"/>
                  </a:lnTo>
                  <a:lnTo>
                    <a:pt x="2749550" y="45720"/>
                  </a:lnTo>
                  <a:lnTo>
                    <a:pt x="2749550" y="46990"/>
                  </a:lnTo>
                  <a:lnTo>
                    <a:pt x="2750820" y="46990"/>
                  </a:lnTo>
                  <a:lnTo>
                    <a:pt x="2755900" y="53340"/>
                  </a:lnTo>
                  <a:lnTo>
                    <a:pt x="2755900" y="54610"/>
                  </a:lnTo>
                  <a:lnTo>
                    <a:pt x="2757170" y="54610"/>
                  </a:lnTo>
                  <a:lnTo>
                    <a:pt x="2763520" y="62230"/>
                  </a:lnTo>
                  <a:lnTo>
                    <a:pt x="2763520" y="63500"/>
                  </a:lnTo>
                  <a:lnTo>
                    <a:pt x="2764790" y="63500"/>
                  </a:lnTo>
                  <a:lnTo>
                    <a:pt x="2771140" y="69850"/>
                  </a:lnTo>
                  <a:lnTo>
                    <a:pt x="2771140" y="71120"/>
                  </a:lnTo>
                  <a:lnTo>
                    <a:pt x="2778759" y="77470"/>
                  </a:lnTo>
                  <a:lnTo>
                    <a:pt x="2778759" y="78740"/>
                  </a:lnTo>
                  <a:lnTo>
                    <a:pt x="2785109" y="85090"/>
                  </a:lnTo>
                  <a:lnTo>
                    <a:pt x="2785109" y="86360"/>
                  </a:lnTo>
                  <a:lnTo>
                    <a:pt x="2786379" y="86360"/>
                  </a:lnTo>
                  <a:lnTo>
                    <a:pt x="2792729" y="93980"/>
                  </a:lnTo>
                  <a:lnTo>
                    <a:pt x="2792729" y="95250"/>
                  </a:lnTo>
                  <a:lnTo>
                    <a:pt x="2794000" y="95250"/>
                  </a:lnTo>
                  <a:lnTo>
                    <a:pt x="2800350" y="101600"/>
                  </a:lnTo>
                  <a:lnTo>
                    <a:pt x="2800350" y="102870"/>
                  </a:lnTo>
                  <a:lnTo>
                    <a:pt x="2807970" y="109220"/>
                  </a:lnTo>
                  <a:lnTo>
                    <a:pt x="2807970" y="111760"/>
                  </a:lnTo>
                  <a:lnTo>
                    <a:pt x="2814320" y="116840"/>
                  </a:lnTo>
                  <a:lnTo>
                    <a:pt x="2814320" y="119380"/>
                  </a:lnTo>
                  <a:lnTo>
                    <a:pt x="2815590" y="119380"/>
                  </a:lnTo>
                  <a:lnTo>
                    <a:pt x="2821940" y="125730"/>
                  </a:lnTo>
                  <a:lnTo>
                    <a:pt x="2821940" y="127000"/>
                  </a:lnTo>
                  <a:lnTo>
                    <a:pt x="2823209" y="127000"/>
                  </a:lnTo>
                  <a:lnTo>
                    <a:pt x="2828290" y="133350"/>
                  </a:lnTo>
                  <a:lnTo>
                    <a:pt x="2828290" y="134620"/>
                  </a:lnTo>
                  <a:lnTo>
                    <a:pt x="2829559" y="134620"/>
                  </a:lnTo>
                  <a:lnTo>
                    <a:pt x="2835909" y="140970"/>
                  </a:lnTo>
                  <a:lnTo>
                    <a:pt x="2835909" y="143510"/>
                  </a:lnTo>
                  <a:lnTo>
                    <a:pt x="2837179" y="143510"/>
                  </a:lnTo>
                  <a:lnTo>
                    <a:pt x="2843529" y="149860"/>
                  </a:lnTo>
                  <a:lnTo>
                    <a:pt x="2843529" y="151130"/>
                  </a:lnTo>
                  <a:lnTo>
                    <a:pt x="2851150" y="157480"/>
                  </a:lnTo>
                  <a:lnTo>
                    <a:pt x="2851150" y="158750"/>
                  </a:lnTo>
                  <a:lnTo>
                    <a:pt x="2857500" y="165100"/>
                  </a:lnTo>
                  <a:lnTo>
                    <a:pt x="2857500" y="166370"/>
                  </a:lnTo>
                  <a:lnTo>
                    <a:pt x="2858770" y="166370"/>
                  </a:lnTo>
                  <a:lnTo>
                    <a:pt x="2865120" y="173990"/>
                  </a:lnTo>
                  <a:lnTo>
                    <a:pt x="2865120" y="175260"/>
                  </a:lnTo>
                  <a:lnTo>
                    <a:pt x="2866390" y="175260"/>
                  </a:lnTo>
                  <a:lnTo>
                    <a:pt x="2872740" y="181610"/>
                  </a:lnTo>
                  <a:lnTo>
                    <a:pt x="2872740" y="182880"/>
                  </a:lnTo>
                  <a:lnTo>
                    <a:pt x="2880359" y="189230"/>
                  </a:lnTo>
                  <a:lnTo>
                    <a:pt x="2880359" y="190500"/>
                  </a:lnTo>
                  <a:lnTo>
                    <a:pt x="2886709" y="196850"/>
                  </a:lnTo>
                  <a:lnTo>
                    <a:pt x="2886709" y="198120"/>
                  </a:lnTo>
                  <a:lnTo>
                    <a:pt x="2894329" y="205740"/>
                  </a:lnTo>
                  <a:lnTo>
                    <a:pt x="2894329" y="207010"/>
                  </a:lnTo>
                  <a:lnTo>
                    <a:pt x="2895600" y="207010"/>
                  </a:lnTo>
                  <a:lnTo>
                    <a:pt x="2900679" y="213360"/>
                  </a:lnTo>
                  <a:lnTo>
                    <a:pt x="2900679" y="224580"/>
                  </a:lnTo>
                  <a:lnTo>
                    <a:pt x="2910840" y="2133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91199" y="2415539"/>
              <a:ext cx="2895600" cy="979169"/>
            </a:xfrm>
            <a:custGeom>
              <a:avLst/>
              <a:gdLst/>
              <a:ahLst/>
              <a:cxnLst/>
              <a:rect l="l" t="t" r="r" b="b"/>
              <a:pathLst>
                <a:path w="2895600" h="979170">
                  <a:moveTo>
                    <a:pt x="2895600" y="213360"/>
                  </a:moveTo>
                  <a:lnTo>
                    <a:pt x="2702559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2202724" y="979170"/>
                  </a:lnTo>
                  <a:lnTo>
                    <a:pt x="2895600" y="21336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85103" y="2415539"/>
              <a:ext cx="2910840" cy="979169"/>
            </a:xfrm>
            <a:custGeom>
              <a:avLst/>
              <a:gdLst/>
              <a:ahLst/>
              <a:cxnLst/>
              <a:rect l="l" t="t" r="r" b="b"/>
              <a:pathLst>
                <a:path w="2910840" h="979170">
                  <a:moveTo>
                    <a:pt x="12954" y="979170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12954" y="979170"/>
                  </a:lnTo>
                  <a:close/>
                </a:path>
                <a:path w="2910840" h="979170">
                  <a:moveTo>
                    <a:pt x="2897124" y="228522"/>
                  </a:moveTo>
                  <a:lnTo>
                    <a:pt x="2897124" y="217932"/>
                  </a:lnTo>
                  <a:lnTo>
                    <a:pt x="2893332" y="213741"/>
                  </a:lnTo>
                  <a:lnTo>
                    <a:pt x="2200801" y="979170"/>
                  </a:lnTo>
                  <a:lnTo>
                    <a:pt x="2218067" y="979170"/>
                  </a:lnTo>
                  <a:lnTo>
                    <a:pt x="2897124" y="228522"/>
                  </a:lnTo>
                  <a:close/>
                </a:path>
                <a:path w="2910840" h="979170">
                  <a:moveTo>
                    <a:pt x="2910840" y="213360"/>
                  </a:moveTo>
                  <a:lnTo>
                    <a:pt x="2717646" y="0"/>
                  </a:lnTo>
                  <a:lnTo>
                    <a:pt x="2699947" y="0"/>
                  </a:lnTo>
                  <a:lnTo>
                    <a:pt x="2893332" y="213741"/>
                  </a:lnTo>
                  <a:lnTo>
                    <a:pt x="2897124" y="209550"/>
                  </a:lnTo>
                  <a:lnTo>
                    <a:pt x="2897124" y="228522"/>
                  </a:lnTo>
                  <a:lnTo>
                    <a:pt x="2910840" y="213360"/>
                  </a:lnTo>
                  <a:close/>
                </a:path>
                <a:path w="2910840" h="979170">
                  <a:moveTo>
                    <a:pt x="2897124" y="217932"/>
                  </a:moveTo>
                  <a:lnTo>
                    <a:pt x="2897124" y="209550"/>
                  </a:lnTo>
                  <a:lnTo>
                    <a:pt x="2893332" y="213741"/>
                  </a:lnTo>
                  <a:lnTo>
                    <a:pt x="2897124" y="2179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209791" y="2361692"/>
            <a:ext cx="16967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latin typeface="Arial"/>
                <a:cs typeface="Arial"/>
              </a:rPr>
              <a:t>OUTPUT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213103" y="3394709"/>
            <a:ext cx="6790690" cy="41275"/>
            <a:chOff x="1213103" y="3394709"/>
            <a:chExt cx="6790690" cy="41275"/>
          </a:xfrm>
        </p:grpSpPr>
        <p:sp>
          <p:nvSpPr>
            <p:cNvPr id="30" name="object 30"/>
            <p:cNvSpPr/>
            <p:nvPr/>
          </p:nvSpPr>
          <p:spPr>
            <a:xfrm>
              <a:off x="1219199" y="3394709"/>
              <a:ext cx="2287270" cy="34290"/>
            </a:xfrm>
            <a:custGeom>
              <a:avLst/>
              <a:gdLst/>
              <a:ahLst/>
              <a:cxnLst/>
              <a:rect l="l" t="t" r="r" b="b"/>
              <a:pathLst>
                <a:path w="2287270" h="34289">
                  <a:moveTo>
                    <a:pt x="2236320" y="33544"/>
                  </a:moveTo>
                  <a:lnTo>
                    <a:pt x="0" y="0"/>
                  </a:lnTo>
                  <a:lnTo>
                    <a:pt x="0" y="34289"/>
                  </a:lnTo>
                  <a:lnTo>
                    <a:pt x="2236320" y="33544"/>
                  </a:lnTo>
                  <a:close/>
                </a:path>
                <a:path w="2287270" h="34289">
                  <a:moveTo>
                    <a:pt x="2286725" y="33528"/>
                  </a:moveTo>
                  <a:lnTo>
                    <a:pt x="2236320" y="33544"/>
                  </a:lnTo>
                  <a:lnTo>
                    <a:pt x="2286000" y="34289"/>
                  </a:lnTo>
                  <a:lnTo>
                    <a:pt x="2286725" y="33528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13103" y="3394709"/>
              <a:ext cx="2334895" cy="41275"/>
            </a:xfrm>
            <a:custGeom>
              <a:avLst/>
              <a:gdLst/>
              <a:ahLst/>
              <a:cxnLst/>
              <a:rect l="l" t="t" r="r" b="b"/>
              <a:pathLst>
                <a:path w="2334895" h="41275">
                  <a:moveTo>
                    <a:pt x="2301671" y="34289"/>
                  </a:moveTo>
                  <a:lnTo>
                    <a:pt x="6095" y="34289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41148"/>
                  </a:lnTo>
                  <a:lnTo>
                    <a:pt x="2295144" y="41148"/>
                  </a:lnTo>
                  <a:lnTo>
                    <a:pt x="2301671" y="34289"/>
                  </a:lnTo>
                  <a:close/>
                </a:path>
                <a:path w="2334895" h="41275">
                  <a:moveTo>
                    <a:pt x="2334310" y="0"/>
                  </a:moveTo>
                  <a:lnTo>
                    <a:pt x="2324861" y="0"/>
                  </a:lnTo>
                  <a:lnTo>
                    <a:pt x="2322575" y="2286"/>
                  </a:lnTo>
                  <a:lnTo>
                    <a:pt x="2321813" y="3810"/>
                  </a:lnTo>
                  <a:lnTo>
                    <a:pt x="2307335" y="18287"/>
                  </a:lnTo>
                  <a:lnTo>
                    <a:pt x="2306573" y="19812"/>
                  </a:lnTo>
                  <a:lnTo>
                    <a:pt x="2292857" y="33527"/>
                  </a:lnTo>
                  <a:lnTo>
                    <a:pt x="6095" y="34289"/>
                  </a:lnTo>
                  <a:lnTo>
                    <a:pt x="2301671" y="34289"/>
                  </a:lnTo>
                  <a:lnTo>
                    <a:pt x="23343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19199" y="3394709"/>
              <a:ext cx="2319020" cy="34290"/>
            </a:xfrm>
            <a:custGeom>
              <a:avLst/>
              <a:gdLst/>
              <a:ahLst/>
              <a:cxnLst/>
              <a:rect l="l" t="t" r="r" b="b"/>
              <a:pathLst>
                <a:path w="2319020" h="34289">
                  <a:moveTo>
                    <a:pt x="2318657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2286000" y="34290"/>
                  </a:lnTo>
                  <a:lnTo>
                    <a:pt x="231865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13103" y="3394709"/>
              <a:ext cx="2334895" cy="41275"/>
            </a:xfrm>
            <a:custGeom>
              <a:avLst/>
              <a:gdLst/>
              <a:ahLst/>
              <a:cxnLst/>
              <a:rect l="l" t="t" r="r" b="b"/>
              <a:pathLst>
                <a:path w="2334895" h="41275">
                  <a:moveTo>
                    <a:pt x="12954" y="28194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41148"/>
                  </a:lnTo>
                  <a:lnTo>
                    <a:pt x="6096" y="41148"/>
                  </a:lnTo>
                  <a:lnTo>
                    <a:pt x="6096" y="28194"/>
                  </a:lnTo>
                  <a:lnTo>
                    <a:pt x="12954" y="28194"/>
                  </a:lnTo>
                  <a:close/>
                </a:path>
                <a:path w="2334895" h="41275">
                  <a:moveTo>
                    <a:pt x="2289701" y="28194"/>
                  </a:moveTo>
                  <a:lnTo>
                    <a:pt x="6096" y="28194"/>
                  </a:lnTo>
                  <a:lnTo>
                    <a:pt x="12954" y="34290"/>
                  </a:lnTo>
                  <a:lnTo>
                    <a:pt x="12954" y="41148"/>
                  </a:lnTo>
                  <a:lnTo>
                    <a:pt x="2287524" y="41148"/>
                  </a:lnTo>
                  <a:lnTo>
                    <a:pt x="2287524" y="30480"/>
                  </a:lnTo>
                  <a:lnTo>
                    <a:pt x="2289701" y="28194"/>
                  </a:lnTo>
                  <a:close/>
                </a:path>
                <a:path w="2334895" h="41275">
                  <a:moveTo>
                    <a:pt x="12954" y="41148"/>
                  </a:moveTo>
                  <a:lnTo>
                    <a:pt x="12954" y="34290"/>
                  </a:lnTo>
                  <a:lnTo>
                    <a:pt x="6096" y="28194"/>
                  </a:lnTo>
                  <a:lnTo>
                    <a:pt x="6096" y="41148"/>
                  </a:lnTo>
                  <a:lnTo>
                    <a:pt x="12954" y="41148"/>
                  </a:lnTo>
                  <a:close/>
                </a:path>
                <a:path w="2334895" h="41275">
                  <a:moveTo>
                    <a:pt x="2292096" y="28194"/>
                  </a:moveTo>
                  <a:lnTo>
                    <a:pt x="2289701" y="28194"/>
                  </a:lnTo>
                  <a:lnTo>
                    <a:pt x="2287524" y="30480"/>
                  </a:lnTo>
                  <a:lnTo>
                    <a:pt x="2292096" y="28194"/>
                  </a:lnTo>
                  <a:close/>
                </a:path>
                <a:path w="2334895" h="41275">
                  <a:moveTo>
                    <a:pt x="2292096" y="41148"/>
                  </a:moveTo>
                  <a:lnTo>
                    <a:pt x="2292096" y="28194"/>
                  </a:lnTo>
                  <a:lnTo>
                    <a:pt x="2287524" y="30480"/>
                  </a:lnTo>
                  <a:lnTo>
                    <a:pt x="2287524" y="41148"/>
                  </a:lnTo>
                  <a:lnTo>
                    <a:pt x="2292096" y="41148"/>
                  </a:lnTo>
                  <a:close/>
                </a:path>
                <a:path w="2334895" h="41275">
                  <a:moveTo>
                    <a:pt x="2334310" y="0"/>
                  </a:moveTo>
                  <a:lnTo>
                    <a:pt x="2316552" y="0"/>
                  </a:lnTo>
                  <a:lnTo>
                    <a:pt x="2289701" y="28194"/>
                  </a:lnTo>
                  <a:lnTo>
                    <a:pt x="2292096" y="28194"/>
                  </a:lnTo>
                  <a:lnTo>
                    <a:pt x="2292096" y="41148"/>
                  </a:lnTo>
                  <a:lnTo>
                    <a:pt x="2295144" y="41148"/>
                  </a:lnTo>
                  <a:lnTo>
                    <a:pt x="23343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91200" y="3394709"/>
              <a:ext cx="2172970" cy="34290"/>
            </a:xfrm>
            <a:custGeom>
              <a:avLst/>
              <a:gdLst/>
              <a:ahLst/>
              <a:cxnLst/>
              <a:rect l="l" t="t" r="r" b="b"/>
              <a:pathLst>
                <a:path w="2172970" h="34289">
                  <a:moveTo>
                    <a:pt x="2124505" y="33544"/>
                  </a:moveTo>
                  <a:lnTo>
                    <a:pt x="0" y="0"/>
                  </a:lnTo>
                  <a:lnTo>
                    <a:pt x="0" y="34289"/>
                  </a:lnTo>
                  <a:lnTo>
                    <a:pt x="2124505" y="33544"/>
                  </a:lnTo>
                  <a:close/>
                </a:path>
                <a:path w="2172970" h="34289">
                  <a:moveTo>
                    <a:pt x="2172389" y="33528"/>
                  </a:moveTo>
                  <a:lnTo>
                    <a:pt x="2124505" y="33544"/>
                  </a:lnTo>
                  <a:lnTo>
                    <a:pt x="2171700" y="34289"/>
                  </a:lnTo>
                  <a:lnTo>
                    <a:pt x="2172389" y="33528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85103" y="3394709"/>
              <a:ext cx="2218690" cy="41275"/>
            </a:xfrm>
            <a:custGeom>
              <a:avLst/>
              <a:gdLst/>
              <a:ahLst/>
              <a:cxnLst/>
              <a:rect l="l" t="t" r="r" b="b"/>
              <a:pathLst>
                <a:path w="2218690" h="41275">
                  <a:moveTo>
                    <a:pt x="2187047" y="34289"/>
                  </a:moveTo>
                  <a:lnTo>
                    <a:pt x="6095" y="34289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41148"/>
                  </a:lnTo>
                  <a:lnTo>
                    <a:pt x="2180844" y="41147"/>
                  </a:lnTo>
                  <a:lnTo>
                    <a:pt x="2187047" y="34289"/>
                  </a:lnTo>
                  <a:close/>
                </a:path>
                <a:path w="2218690" h="41275">
                  <a:moveTo>
                    <a:pt x="2218067" y="0"/>
                  </a:moveTo>
                  <a:lnTo>
                    <a:pt x="2209037" y="0"/>
                  </a:lnTo>
                  <a:lnTo>
                    <a:pt x="2206752" y="2285"/>
                  </a:lnTo>
                  <a:lnTo>
                    <a:pt x="2205990" y="3809"/>
                  </a:lnTo>
                  <a:lnTo>
                    <a:pt x="2199894" y="9905"/>
                  </a:lnTo>
                  <a:lnTo>
                    <a:pt x="2199131" y="11429"/>
                  </a:lnTo>
                  <a:lnTo>
                    <a:pt x="2192274" y="18287"/>
                  </a:lnTo>
                  <a:lnTo>
                    <a:pt x="2191512" y="19811"/>
                  </a:lnTo>
                  <a:lnTo>
                    <a:pt x="2185416" y="25907"/>
                  </a:lnTo>
                  <a:lnTo>
                    <a:pt x="2184654" y="27431"/>
                  </a:lnTo>
                  <a:lnTo>
                    <a:pt x="2178557" y="33527"/>
                  </a:lnTo>
                  <a:lnTo>
                    <a:pt x="6095" y="34289"/>
                  </a:lnTo>
                  <a:lnTo>
                    <a:pt x="2187047" y="34289"/>
                  </a:lnTo>
                  <a:lnTo>
                    <a:pt x="22180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91200" y="3394709"/>
              <a:ext cx="2202815" cy="34290"/>
            </a:xfrm>
            <a:custGeom>
              <a:avLst/>
              <a:gdLst/>
              <a:ahLst/>
              <a:cxnLst/>
              <a:rect l="l" t="t" r="r" b="b"/>
              <a:pathLst>
                <a:path w="2202815" h="34289">
                  <a:moveTo>
                    <a:pt x="2202724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2171700" y="34290"/>
                  </a:lnTo>
                  <a:lnTo>
                    <a:pt x="220272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785103" y="3394709"/>
              <a:ext cx="2218690" cy="41275"/>
            </a:xfrm>
            <a:custGeom>
              <a:avLst/>
              <a:gdLst/>
              <a:ahLst/>
              <a:cxnLst/>
              <a:rect l="l" t="t" r="r" b="b"/>
              <a:pathLst>
                <a:path w="2218690" h="41275">
                  <a:moveTo>
                    <a:pt x="12954" y="28194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41148"/>
                  </a:lnTo>
                  <a:lnTo>
                    <a:pt x="6096" y="41148"/>
                  </a:lnTo>
                  <a:lnTo>
                    <a:pt x="6096" y="28194"/>
                  </a:lnTo>
                  <a:lnTo>
                    <a:pt x="12954" y="28194"/>
                  </a:lnTo>
                  <a:close/>
                </a:path>
                <a:path w="2218690" h="41275">
                  <a:moveTo>
                    <a:pt x="2175292" y="28194"/>
                  </a:moveTo>
                  <a:lnTo>
                    <a:pt x="6096" y="28194"/>
                  </a:lnTo>
                  <a:lnTo>
                    <a:pt x="12954" y="34290"/>
                  </a:lnTo>
                  <a:lnTo>
                    <a:pt x="12954" y="41148"/>
                  </a:lnTo>
                  <a:lnTo>
                    <a:pt x="2173224" y="41148"/>
                  </a:lnTo>
                  <a:lnTo>
                    <a:pt x="2173224" y="30480"/>
                  </a:lnTo>
                  <a:lnTo>
                    <a:pt x="2175292" y="28194"/>
                  </a:lnTo>
                  <a:close/>
                </a:path>
                <a:path w="2218690" h="41275">
                  <a:moveTo>
                    <a:pt x="12954" y="41148"/>
                  </a:moveTo>
                  <a:lnTo>
                    <a:pt x="12954" y="34290"/>
                  </a:lnTo>
                  <a:lnTo>
                    <a:pt x="6096" y="28194"/>
                  </a:lnTo>
                  <a:lnTo>
                    <a:pt x="6096" y="41148"/>
                  </a:lnTo>
                  <a:lnTo>
                    <a:pt x="12954" y="41148"/>
                  </a:lnTo>
                  <a:close/>
                </a:path>
                <a:path w="2218690" h="41275">
                  <a:moveTo>
                    <a:pt x="2177796" y="28194"/>
                  </a:moveTo>
                  <a:lnTo>
                    <a:pt x="2175292" y="28194"/>
                  </a:lnTo>
                  <a:lnTo>
                    <a:pt x="2173224" y="30480"/>
                  </a:lnTo>
                  <a:lnTo>
                    <a:pt x="2177796" y="28194"/>
                  </a:lnTo>
                  <a:close/>
                </a:path>
                <a:path w="2218690" h="41275">
                  <a:moveTo>
                    <a:pt x="2177796" y="41148"/>
                  </a:moveTo>
                  <a:lnTo>
                    <a:pt x="2177796" y="28194"/>
                  </a:lnTo>
                  <a:lnTo>
                    <a:pt x="2173224" y="30480"/>
                  </a:lnTo>
                  <a:lnTo>
                    <a:pt x="2173224" y="41148"/>
                  </a:lnTo>
                  <a:lnTo>
                    <a:pt x="2177796" y="41148"/>
                  </a:lnTo>
                  <a:close/>
                </a:path>
                <a:path w="2218690" h="41275">
                  <a:moveTo>
                    <a:pt x="2218067" y="0"/>
                  </a:moveTo>
                  <a:lnTo>
                    <a:pt x="2200801" y="0"/>
                  </a:lnTo>
                  <a:lnTo>
                    <a:pt x="2175292" y="28194"/>
                  </a:lnTo>
                  <a:lnTo>
                    <a:pt x="2177796" y="28194"/>
                  </a:lnTo>
                  <a:lnTo>
                    <a:pt x="2177796" y="41148"/>
                  </a:lnTo>
                  <a:lnTo>
                    <a:pt x="2180844" y="41148"/>
                  </a:lnTo>
                  <a:lnTo>
                    <a:pt x="22180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755904" y="3559302"/>
            <a:ext cx="8639810" cy="814705"/>
            <a:chOff x="755904" y="3559302"/>
            <a:chExt cx="8639810" cy="814705"/>
          </a:xfrm>
        </p:grpSpPr>
        <p:sp>
          <p:nvSpPr>
            <p:cNvPr id="39" name="object 39"/>
            <p:cNvSpPr/>
            <p:nvPr/>
          </p:nvSpPr>
          <p:spPr>
            <a:xfrm>
              <a:off x="762000" y="3566160"/>
              <a:ext cx="4191000" cy="807720"/>
            </a:xfrm>
            <a:custGeom>
              <a:avLst/>
              <a:gdLst/>
              <a:ahLst/>
              <a:cxnLst/>
              <a:rect l="l" t="t" r="r" b="b"/>
              <a:pathLst>
                <a:path w="4191000" h="807720">
                  <a:moveTo>
                    <a:pt x="4191000" y="807720"/>
                  </a:moveTo>
                  <a:lnTo>
                    <a:pt x="4191000" y="0"/>
                  </a:lnTo>
                  <a:lnTo>
                    <a:pt x="0" y="0"/>
                  </a:lnTo>
                  <a:lnTo>
                    <a:pt x="0" y="807720"/>
                  </a:lnTo>
                  <a:lnTo>
                    <a:pt x="4191000" y="80772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55904" y="3559302"/>
              <a:ext cx="4204335" cy="814705"/>
            </a:xfrm>
            <a:custGeom>
              <a:avLst/>
              <a:gdLst/>
              <a:ahLst/>
              <a:cxnLst/>
              <a:rect l="l" t="t" r="r" b="b"/>
              <a:pathLst>
                <a:path w="4204335" h="814704">
                  <a:moveTo>
                    <a:pt x="4203953" y="814577"/>
                  </a:moveTo>
                  <a:lnTo>
                    <a:pt x="4203953" y="0"/>
                  </a:lnTo>
                  <a:lnTo>
                    <a:pt x="0" y="0"/>
                  </a:lnTo>
                  <a:lnTo>
                    <a:pt x="0" y="814577"/>
                  </a:lnTo>
                  <a:lnTo>
                    <a:pt x="6096" y="814577"/>
                  </a:lnTo>
                  <a:lnTo>
                    <a:pt x="6095" y="12953"/>
                  </a:lnTo>
                  <a:lnTo>
                    <a:pt x="12953" y="6858"/>
                  </a:lnTo>
                  <a:lnTo>
                    <a:pt x="12954" y="12953"/>
                  </a:lnTo>
                  <a:lnTo>
                    <a:pt x="4190999" y="12953"/>
                  </a:lnTo>
                  <a:lnTo>
                    <a:pt x="4190999" y="6858"/>
                  </a:lnTo>
                  <a:lnTo>
                    <a:pt x="4197095" y="12953"/>
                  </a:lnTo>
                  <a:lnTo>
                    <a:pt x="4197095" y="814577"/>
                  </a:lnTo>
                  <a:lnTo>
                    <a:pt x="4203953" y="814577"/>
                  </a:lnTo>
                  <a:close/>
                </a:path>
                <a:path w="4204335" h="814704">
                  <a:moveTo>
                    <a:pt x="12953" y="12953"/>
                  </a:moveTo>
                  <a:lnTo>
                    <a:pt x="12953" y="6858"/>
                  </a:lnTo>
                  <a:lnTo>
                    <a:pt x="6095" y="12953"/>
                  </a:lnTo>
                  <a:lnTo>
                    <a:pt x="12953" y="12953"/>
                  </a:lnTo>
                  <a:close/>
                </a:path>
                <a:path w="4204335" h="814704">
                  <a:moveTo>
                    <a:pt x="12954" y="814577"/>
                  </a:moveTo>
                  <a:lnTo>
                    <a:pt x="12953" y="12953"/>
                  </a:lnTo>
                  <a:lnTo>
                    <a:pt x="6095" y="12953"/>
                  </a:lnTo>
                  <a:lnTo>
                    <a:pt x="6096" y="814577"/>
                  </a:lnTo>
                  <a:lnTo>
                    <a:pt x="12954" y="814577"/>
                  </a:lnTo>
                  <a:close/>
                </a:path>
                <a:path w="4204335" h="814704">
                  <a:moveTo>
                    <a:pt x="4197095" y="12953"/>
                  </a:moveTo>
                  <a:lnTo>
                    <a:pt x="4190999" y="6858"/>
                  </a:lnTo>
                  <a:lnTo>
                    <a:pt x="4190999" y="12953"/>
                  </a:lnTo>
                  <a:lnTo>
                    <a:pt x="4197095" y="12953"/>
                  </a:lnTo>
                  <a:close/>
                </a:path>
                <a:path w="4204335" h="814704">
                  <a:moveTo>
                    <a:pt x="4197095" y="814577"/>
                  </a:moveTo>
                  <a:lnTo>
                    <a:pt x="4197095" y="12953"/>
                  </a:lnTo>
                  <a:lnTo>
                    <a:pt x="4190999" y="12953"/>
                  </a:lnTo>
                  <a:lnTo>
                    <a:pt x="4190999" y="814577"/>
                  </a:lnTo>
                  <a:lnTo>
                    <a:pt x="4197095" y="814577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334000" y="3581400"/>
              <a:ext cx="4055110" cy="792480"/>
            </a:xfrm>
            <a:custGeom>
              <a:avLst/>
              <a:gdLst/>
              <a:ahLst/>
              <a:cxnLst/>
              <a:rect l="l" t="t" r="r" b="b"/>
              <a:pathLst>
                <a:path w="4055109" h="792479">
                  <a:moveTo>
                    <a:pt x="4054602" y="792479"/>
                  </a:moveTo>
                  <a:lnTo>
                    <a:pt x="4054602" y="0"/>
                  </a:lnTo>
                  <a:lnTo>
                    <a:pt x="0" y="0"/>
                  </a:lnTo>
                  <a:lnTo>
                    <a:pt x="0" y="792480"/>
                  </a:lnTo>
                  <a:lnTo>
                    <a:pt x="4054602" y="792479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327904" y="3575304"/>
              <a:ext cx="4067810" cy="798830"/>
            </a:xfrm>
            <a:custGeom>
              <a:avLst/>
              <a:gdLst/>
              <a:ahLst/>
              <a:cxnLst/>
              <a:rect l="l" t="t" r="r" b="b"/>
              <a:pathLst>
                <a:path w="4067809" h="798829">
                  <a:moveTo>
                    <a:pt x="4067555" y="798576"/>
                  </a:moveTo>
                  <a:lnTo>
                    <a:pt x="4067555" y="0"/>
                  </a:lnTo>
                  <a:lnTo>
                    <a:pt x="0" y="0"/>
                  </a:lnTo>
                  <a:lnTo>
                    <a:pt x="0" y="798576"/>
                  </a:lnTo>
                  <a:lnTo>
                    <a:pt x="6096" y="798576"/>
                  </a:lnTo>
                  <a:lnTo>
                    <a:pt x="6096" y="12954"/>
                  </a:lnTo>
                  <a:lnTo>
                    <a:pt x="12953" y="6096"/>
                  </a:lnTo>
                  <a:lnTo>
                    <a:pt x="12953" y="12954"/>
                  </a:lnTo>
                  <a:lnTo>
                    <a:pt x="4054602" y="12954"/>
                  </a:lnTo>
                  <a:lnTo>
                    <a:pt x="4054602" y="6096"/>
                  </a:lnTo>
                  <a:lnTo>
                    <a:pt x="4060698" y="12954"/>
                  </a:lnTo>
                  <a:lnTo>
                    <a:pt x="4060698" y="798576"/>
                  </a:lnTo>
                  <a:lnTo>
                    <a:pt x="4067555" y="798576"/>
                  </a:lnTo>
                  <a:close/>
                </a:path>
                <a:path w="4067809" h="798829">
                  <a:moveTo>
                    <a:pt x="12953" y="12954"/>
                  </a:moveTo>
                  <a:lnTo>
                    <a:pt x="12953" y="6096"/>
                  </a:lnTo>
                  <a:lnTo>
                    <a:pt x="6096" y="12954"/>
                  </a:lnTo>
                  <a:lnTo>
                    <a:pt x="12953" y="12954"/>
                  </a:lnTo>
                  <a:close/>
                </a:path>
                <a:path w="4067809" h="798829">
                  <a:moveTo>
                    <a:pt x="12953" y="798576"/>
                  </a:moveTo>
                  <a:lnTo>
                    <a:pt x="12953" y="12954"/>
                  </a:lnTo>
                  <a:lnTo>
                    <a:pt x="6096" y="12954"/>
                  </a:lnTo>
                  <a:lnTo>
                    <a:pt x="6096" y="798576"/>
                  </a:lnTo>
                  <a:lnTo>
                    <a:pt x="12953" y="798576"/>
                  </a:lnTo>
                  <a:close/>
                </a:path>
                <a:path w="4067809" h="798829">
                  <a:moveTo>
                    <a:pt x="4060698" y="12954"/>
                  </a:moveTo>
                  <a:lnTo>
                    <a:pt x="4054602" y="6096"/>
                  </a:lnTo>
                  <a:lnTo>
                    <a:pt x="4054602" y="12954"/>
                  </a:lnTo>
                  <a:lnTo>
                    <a:pt x="4060698" y="12954"/>
                  </a:lnTo>
                  <a:close/>
                </a:path>
                <a:path w="4067809" h="798829">
                  <a:moveTo>
                    <a:pt x="4060698" y="798576"/>
                  </a:moveTo>
                  <a:lnTo>
                    <a:pt x="4060698" y="12954"/>
                  </a:lnTo>
                  <a:lnTo>
                    <a:pt x="4054602" y="12954"/>
                  </a:lnTo>
                  <a:lnTo>
                    <a:pt x="4054602" y="798576"/>
                  </a:lnTo>
                  <a:lnTo>
                    <a:pt x="4060698" y="798576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425440" y="3607561"/>
            <a:ext cx="38157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2555" marR="5080" indent="-123189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23189" algn="l"/>
              </a:tabLst>
            </a:pPr>
            <a:r>
              <a:rPr sz="2000" b="1" spc="-10" dirty="0">
                <a:latin typeface="Arial"/>
                <a:cs typeface="Arial"/>
              </a:rPr>
              <a:t>Informasi Perencanaan tenaga  </a:t>
            </a:r>
            <a:r>
              <a:rPr sz="2000" b="1" spc="-5" dirty="0">
                <a:latin typeface="Arial"/>
                <a:cs typeface="Arial"/>
              </a:rPr>
              <a:t>kerja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755904" y="4373879"/>
            <a:ext cx="8639810" cy="979169"/>
            <a:chOff x="755904" y="4373879"/>
            <a:chExt cx="8639810" cy="979169"/>
          </a:xfrm>
        </p:grpSpPr>
        <p:sp>
          <p:nvSpPr>
            <p:cNvPr id="45" name="object 45"/>
            <p:cNvSpPr/>
            <p:nvPr/>
          </p:nvSpPr>
          <p:spPr>
            <a:xfrm>
              <a:off x="762000" y="4373879"/>
              <a:ext cx="4191000" cy="979169"/>
            </a:xfrm>
            <a:custGeom>
              <a:avLst/>
              <a:gdLst/>
              <a:ahLst/>
              <a:cxnLst/>
              <a:rect l="l" t="t" r="r" b="b"/>
              <a:pathLst>
                <a:path w="4191000" h="979169">
                  <a:moveTo>
                    <a:pt x="4191000" y="979170"/>
                  </a:moveTo>
                  <a:lnTo>
                    <a:pt x="4191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4191000" y="97917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55904" y="4373879"/>
              <a:ext cx="4204335" cy="979169"/>
            </a:xfrm>
            <a:custGeom>
              <a:avLst/>
              <a:gdLst/>
              <a:ahLst/>
              <a:cxnLst/>
              <a:rect l="l" t="t" r="r" b="b"/>
              <a:pathLst>
                <a:path w="4204335" h="979170">
                  <a:moveTo>
                    <a:pt x="12954" y="0"/>
                  </a:moveTo>
                  <a:lnTo>
                    <a:pt x="0" y="0"/>
                  </a:lnTo>
                  <a:lnTo>
                    <a:pt x="0" y="979170"/>
                  </a:lnTo>
                  <a:lnTo>
                    <a:pt x="12954" y="979170"/>
                  </a:lnTo>
                  <a:lnTo>
                    <a:pt x="12954" y="0"/>
                  </a:lnTo>
                  <a:close/>
                </a:path>
                <a:path w="4204335" h="979170">
                  <a:moveTo>
                    <a:pt x="4203941" y="0"/>
                  </a:moveTo>
                  <a:lnTo>
                    <a:pt x="4190987" y="0"/>
                  </a:lnTo>
                  <a:lnTo>
                    <a:pt x="4190987" y="979170"/>
                  </a:lnTo>
                  <a:lnTo>
                    <a:pt x="4203941" y="979170"/>
                  </a:lnTo>
                  <a:lnTo>
                    <a:pt x="4203941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334000" y="4373879"/>
              <a:ext cx="4055110" cy="979169"/>
            </a:xfrm>
            <a:custGeom>
              <a:avLst/>
              <a:gdLst/>
              <a:ahLst/>
              <a:cxnLst/>
              <a:rect l="l" t="t" r="r" b="b"/>
              <a:pathLst>
                <a:path w="4055109" h="979170">
                  <a:moveTo>
                    <a:pt x="4054602" y="979170"/>
                  </a:moveTo>
                  <a:lnTo>
                    <a:pt x="4054602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4054602" y="97917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327904" y="4373879"/>
              <a:ext cx="4067810" cy="979169"/>
            </a:xfrm>
            <a:custGeom>
              <a:avLst/>
              <a:gdLst/>
              <a:ahLst/>
              <a:cxnLst/>
              <a:rect l="l" t="t" r="r" b="b"/>
              <a:pathLst>
                <a:path w="4067809" h="979170">
                  <a:moveTo>
                    <a:pt x="12941" y="0"/>
                  </a:moveTo>
                  <a:lnTo>
                    <a:pt x="0" y="0"/>
                  </a:lnTo>
                  <a:lnTo>
                    <a:pt x="0" y="979170"/>
                  </a:lnTo>
                  <a:lnTo>
                    <a:pt x="12941" y="979170"/>
                  </a:lnTo>
                  <a:lnTo>
                    <a:pt x="12941" y="0"/>
                  </a:lnTo>
                  <a:close/>
                </a:path>
                <a:path w="4067809" h="979170">
                  <a:moveTo>
                    <a:pt x="4067556" y="0"/>
                  </a:moveTo>
                  <a:lnTo>
                    <a:pt x="4054602" y="0"/>
                  </a:lnTo>
                  <a:lnTo>
                    <a:pt x="4054602" y="979170"/>
                  </a:lnTo>
                  <a:lnTo>
                    <a:pt x="4067556" y="979170"/>
                  </a:lnTo>
                  <a:lnTo>
                    <a:pt x="4067556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425440" y="4521961"/>
            <a:ext cx="2924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2555" marR="5080" indent="-123189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23189" algn="l"/>
              </a:tabLst>
            </a:pPr>
            <a:r>
              <a:rPr sz="2000" b="1" spc="-10" dirty="0">
                <a:latin typeface="Arial"/>
                <a:cs typeface="Arial"/>
              </a:rPr>
              <a:t>Informaasi Penerimaan  Pegawai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57200" y="5353050"/>
            <a:ext cx="9144000" cy="979169"/>
            <a:chOff x="457200" y="5353050"/>
            <a:chExt cx="9144000" cy="979169"/>
          </a:xfrm>
        </p:grpSpPr>
        <p:sp>
          <p:nvSpPr>
            <p:cNvPr id="51" name="object 51"/>
            <p:cNvSpPr/>
            <p:nvPr/>
          </p:nvSpPr>
          <p:spPr>
            <a:xfrm>
              <a:off x="457200" y="5353049"/>
              <a:ext cx="9144000" cy="979805"/>
            </a:xfrm>
            <a:custGeom>
              <a:avLst/>
              <a:gdLst/>
              <a:ahLst/>
              <a:cxnLst/>
              <a:rect l="l" t="t" r="r" b="b"/>
              <a:pathLst>
                <a:path w="9144000" h="979804">
                  <a:moveTo>
                    <a:pt x="304800" y="0"/>
                  </a:moveTo>
                  <a:lnTo>
                    <a:pt x="0" y="0"/>
                  </a:lnTo>
                  <a:lnTo>
                    <a:pt x="0" y="979182"/>
                  </a:lnTo>
                  <a:lnTo>
                    <a:pt x="304800" y="979182"/>
                  </a:lnTo>
                  <a:lnTo>
                    <a:pt x="304800" y="0"/>
                  </a:lnTo>
                  <a:close/>
                </a:path>
                <a:path w="9144000" h="979804">
                  <a:moveTo>
                    <a:pt x="4876800" y="0"/>
                  </a:moveTo>
                  <a:lnTo>
                    <a:pt x="4495800" y="0"/>
                  </a:lnTo>
                  <a:lnTo>
                    <a:pt x="4495800" y="979182"/>
                  </a:lnTo>
                  <a:lnTo>
                    <a:pt x="4876800" y="979182"/>
                  </a:lnTo>
                  <a:lnTo>
                    <a:pt x="4876800" y="0"/>
                  </a:lnTo>
                  <a:close/>
                </a:path>
                <a:path w="9144000" h="979804">
                  <a:moveTo>
                    <a:pt x="9144000" y="0"/>
                  </a:moveTo>
                  <a:lnTo>
                    <a:pt x="8931402" y="0"/>
                  </a:lnTo>
                  <a:lnTo>
                    <a:pt x="8931402" y="979182"/>
                  </a:lnTo>
                  <a:lnTo>
                    <a:pt x="9144000" y="97918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62000" y="5353050"/>
              <a:ext cx="4191000" cy="979169"/>
            </a:xfrm>
            <a:custGeom>
              <a:avLst/>
              <a:gdLst/>
              <a:ahLst/>
              <a:cxnLst/>
              <a:rect l="l" t="t" r="r" b="b"/>
              <a:pathLst>
                <a:path w="4191000" h="979169">
                  <a:moveTo>
                    <a:pt x="4191000" y="979170"/>
                  </a:moveTo>
                  <a:lnTo>
                    <a:pt x="4191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4191000" y="97917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55904" y="5353049"/>
              <a:ext cx="4204335" cy="979169"/>
            </a:xfrm>
            <a:custGeom>
              <a:avLst/>
              <a:gdLst/>
              <a:ahLst/>
              <a:cxnLst/>
              <a:rect l="l" t="t" r="r" b="b"/>
              <a:pathLst>
                <a:path w="4204335" h="979170">
                  <a:moveTo>
                    <a:pt x="12954" y="0"/>
                  </a:moveTo>
                  <a:lnTo>
                    <a:pt x="0" y="0"/>
                  </a:lnTo>
                  <a:lnTo>
                    <a:pt x="0" y="979170"/>
                  </a:lnTo>
                  <a:lnTo>
                    <a:pt x="12954" y="979170"/>
                  </a:lnTo>
                  <a:lnTo>
                    <a:pt x="12954" y="0"/>
                  </a:lnTo>
                  <a:close/>
                </a:path>
                <a:path w="4204335" h="979170">
                  <a:moveTo>
                    <a:pt x="4203954" y="979170"/>
                  </a:moveTo>
                  <a:lnTo>
                    <a:pt x="4203941" y="0"/>
                  </a:lnTo>
                  <a:lnTo>
                    <a:pt x="4190987" y="0"/>
                  </a:lnTo>
                  <a:lnTo>
                    <a:pt x="4191000" y="979170"/>
                  </a:lnTo>
                  <a:lnTo>
                    <a:pt x="4203954" y="97917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768858" y="3591559"/>
            <a:ext cx="4178300" cy="2768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3990" indent="-90170">
              <a:lnSpc>
                <a:spcPct val="100000"/>
              </a:lnSpc>
              <a:spcBef>
                <a:spcPts val="95"/>
              </a:spcBef>
              <a:buSzPct val="95000"/>
              <a:buFont typeface="Arial"/>
              <a:buChar char="•"/>
              <a:tabLst>
                <a:tab pos="174625" algn="l"/>
              </a:tabLst>
            </a:pPr>
            <a:r>
              <a:rPr sz="2000" b="1" spc="-5" dirty="0">
                <a:latin typeface="Arial"/>
                <a:cs typeface="Arial"/>
              </a:rPr>
              <a:t>Informasi Akuntansi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Penggajian</a:t>
            </a:r>
            <a:endParaRPr sz="2000">
              <a:latin typeface="Arial"/>
              <a:cs typeface="Arial"/>
            </a:endParaRPr>
          </a:p>
          <a:p>
            <a:pPr marL="173990" indent="-90170">
              <a:lnSpc>
                <a:spcPct val="100000"/>
              </a:lnSpc>
              <a:buSzPct val="95000"/>
              <a:buFont typeface="Arial"/>
              <a:buChar char="•"/>
              <a:tabLst>
                <a:tab pos="174625" algn="l"/>
              </a:tabLst>
            </a:pPr>
            <a:r>
              <a:rPr sz="2000" b="1" spc="-10" dirty="0">
                <a:latin typeface="Arial"/>
                <a:cs typeface="Arial"/>
              </a:rPr>
              <a:t>Informasi Riset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SDM</a:t>
            </a:r>
            <a:endParaRPr sz="2000">
              <a:latin typeface="Arial"/>
              <a:cs typeface="Arial"/>
            </a:endParaRPr>
          </a:p>
          <a:p>
            <a:pPr marL="377190" lvl="1" indent="-153035">
              <a:lnSpc>
                <a:spcPct val="100000"/>
              </a:lnSpc>
              <a:buChar char="-"/>
              <a:tabLst>
                <a:tab pos="377190" algn="l"/>
              </a:tabLst>
            </a:pPr>
            <a:r>
              <a:rPr sz="2000" b="1" spc="-10" dirty="0">
                <a:latin typeface="Arial"/>
                <a:cs typeface="Arial"/>
              </a:rPr>
              <a:t>Riset tentang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suksesi</a:t>
            </a:r>
            <a:endParaRPr sz="2000">
              <a:latin typeface="Arial"/>
              <a:cs typeface="Arial"/>
            </a:endParaRPr>
          </a:p>
          <a:p>
            <a:pPr marL="367665" lvl="1" indent="-144145">
              <a:lnSpc>
                <a:spcPct val="100000"/>
              </a:lnSpc>
              <a:buChar char="-"/>
              <a:tabLst>
                <a:tab pos="368300" algn="l"/>
              </a:tabLst>
            </a:pPr>
            <a:r>
              <a:rPr sz="2000" b="1" spc="-10" dirty="0">
                <a:latin typeface="Arial"/>
                <a:cs typeface="Arial"/>
              </a:rPr>
              <a:t>Analisis </a:t>
            </a:r>
            <a:r>
              <a:rPr sz="2000" b="1" spc="-5" dirty="0">
                <a:latin typeface="Arial"/>
                <a:cs typeface="Arial"/>
              </a:rPr>
              <a:t>dan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evaluasi</a:t>
            </a:r>
            <a:endParaRPr sz="2000">
              <a:latin typeface="Arial"/>
              <a:cs typeface="Arial"/>
            </a:endParaRPr>
          </a:p>
          <a:p>
            <a:pPr marL="1202055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jabatan.</a:t>
            </a:r>
            <a:endParaRPr sz="2000">
              <a:latin typeface="Arial"/>
              <a:cs typeface="Arial"/>
            </a:endParaRPr>
          </a:p>
          <a:p>
            <a:pPr marL="242570" indent="-158750">
              <a:lnSpc>
                <a:spcPct val="100000"/>
              </a:lnSpc>
              <a:buSzPct val="95000"/>
              <a:buFont typeface="Arial"/>
              <a:buChar char="•"/>
              <a:tabLst>
                <a:tab pos="243204" algn="l"/>
              </a:tabLst>
            </a:pPr>
            <a:r>
              <a:rPr sz="2000" b="1" spc="-10" dirty="0">
                <a:latin typeface="Arial"/>
                <a:cs typeface="Arial"/>
              </a:rPr>
              <a:t>Informasi Intelejen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SDM</a:t>
            </a:r>
            <a:endParaRPr sz="2000">
              <a:latin typeface="Arial"/>
              <a:cs typeface="Arial"/>
            </a:endParaRPr>
          </a:p>
          <a:p>
            <a:pPr marL="363855" marR="1016000" lvl="1" indent="-139700">
              <a:lnSpc>
                <a:spcPct val="100000"/>
              </a:lnSpc>
              <a:buChar char="-"/>
              <a:tabLst>
                <a:tab pos="377190" algn="l"/>
              </a:tabLst>
            </a:pPr>
            <a:r>
              <a:rPr sz="2000" b="1" spc="-10" dirty="0">
                <a:latin typeface="Arial"/>
                <a:cs typeface="Arial"/>
              </a:rPr>
              <a:t>Komunitas/masyarakat  keuangan</a:t>
            </a:r>
            <a:endParaRPr sz="2000">
              <a:latin typeface="Arial"/>
              <a:cs typeface="Arial"/>
            </a:endParaRPr>
          </a:p>
          <a:p>
            <a:pPr marL="377190" lvl="1" indent="-153035">
              <a:lnSpc>
                <a:spcPct val="100000"/>
              </a:lnSpc>
              <a:buChar char="-"/>
              <a:tabLst>
                <a:tab pos="377190" algn="l"/>
              </a:tabLst>
            </a:pPr>
            <a:r>
              <a:rPr sz="2000" b="1" spc="-5" dirty="0">
                <a:latin typeface="Arial"/>
                <a:cs typeface="Arial"/>
              </a:rPr>
              <a:t>Serikat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pekerja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5327903" y="5353050"/>
            <a:ext cx="4067810" cy="979169"/>
            <a:chOff x="5327903" y="5353050"/>
            <a:chExt cx="4067810" cy="979169"/>
          </a:xfrm>
        </p:grpSpPr>
        <p:sp>
          <p:nvSpPr>
            <p:cNvPr id="56" name="object 56"/>
            <p:cNvSpPr/>
            <p:nvPr/>
          </p:nvSpPr>
          <p:spPr>
            <a:xfrm>
              <a:off x="5333999" y="5353050"/>
              <a:ext cx="4055110" cy="979169"/>
            </a:xfrm>
            <a:custGeom>
              <a:avLst/>
              <a:gdLst/>
              <a:ahLst/>
              <a:cxnLst/>
              <a:rect l="l" t="t" r="r" b="b"/>
              <a:pathLst>
                <a:path w="4055109" h="979170">
                  <a:moveTo>
                    <a:pt x="4054602" y="979170"/>
                  </a:moveTo>
                  <a:lnTo>
                    <a:pt x="4054602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4054602" y="97917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27904" y="5353049"/>
              <a:ext cx="4067810" cy="979169"/>
            </a:xfrm>
            <a:custGeom>
              <a:avLst/>
              <a:gdLst/>
              <a:ahLst/>
              <a:cxnLst/>
              <a:rect l="l" t="t" r="r" b="b"/>
              <a:pathLst>
                <a:path w="4067809" h="979170">
                  <a:moveTo>
                    <a:pt x="12954" y="979170"/>
                  </a:moveTo>
                  <a:lnTo>
                    <a:pt x="12941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12954" y="979170"/>
                  </a:lnTo>
                  <a:close/>
                </a:path>
                <a:path w="4067809" h="979170">
                  <a:moveTo>
                    <a:pt x="4067556" y="0"/>
                  </a:moveTo>
                  <a:lnTo>
                    <a:pt x="4054602" y="0"/>
                  </a:lnTo>
                  <a:lnTo>
                    <a:pt x="4054602" y="979170"/>
                  </a:lnTo>
                  <a:lnTo>
                    <a:pt x="4067556" y="979170"/>
                  </a:lnTo>
                  <a:lnTo>
                    <a:pt x="4067556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5425440" y="5436361"/>
            <a:ext cx="285496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2555" indent="-123189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23189" algn="l"/>
              </a:tabLst>
            </a:pPr>
            <a:r>
              <a:rPr sz="2000" b="1" spc="-10" dirty="0">
                <a:latin typeface="Arial"/>
                <a:cs typeface="Arial"/>
              </a:rPr>
              <a:t>Informasi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Kompensasi</a:t>
            </a:r>
            <a:endParaRPr sz="2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425440" y="6045961"/>
            <a:ext cx="264731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2555" indent="-123189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23189" algn="l"/>
              </a:tabLst>
            </a:pPr>
            <a:r>
              <a:rPr sz="2000" b="1" spc="-10" dirty="0">
                <a:latin typeface="Arial"/>
                <a:cs typeface="Arial"/>
              </a:rPr>
              <a:t>Laporan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Lingkungan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457200" y="6332220"/>
            <a:ext cx="9144000" cy="982980"/>
            <a:chOff x="457200" y="6332220"/>
            <a:chExt cx="9144000" cy="982980"/>
          </a:xfrm>
        </p:grpSpPr>
        <p:sp>
          <p:nvSpPr>
            <p:cNvPr id="61" name="object 61"/>
            <p:cNvSpPr/>
            <p:nvPr/>
          </p:nvSpPr>
          <p:spPr>
            <a:xfrm>
              <a:off x="457200" y="6332220"/>
              <a:ext cx="9144000" cy="982980"/>
            </a:xfrm>
            <a:custGeom>
              <a:avLst/>
              <a:gdLst/>
              <a:ahLst/>
              <a:cxnLst/>
              <a:rect l="l" t="t" r="r" b="b"/>
              <a:pathLst>
                <a:path w="9144000" h="982979">
                  <a:moveTo>
                    <a:pt x="9144000" y="982980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82980"/>
                  </a:lnTo>
                  <a:lnTo>
                    <a:pt x="9144000" y="9829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62000" y="6332220"/>
              <a:ext cx="4191000" cy="691515"/>
            </a:xfrm>
            <a:custGeom>
              <a:avLst/>
              <a:gdLst/>
              <a:ahLst/>
              <a:cxnLst/>
              <a:rect l="l" t="t" r="r" b="b"/>
              <a:pathLst>
                <a:path w="4191000" h="691514">
                  <a:moveTo>
                    <a:pt x="4191000" y="691133"/>
                  </a:moveTo>
                  <a:lnTo>
                    <a:pt x="4191000" y="0"/>
                  </a:lnTo>
                  <a:lnTo>
                    <a:pt x="0" y="0"/>
                  </a:lnTo>
                  <a:lnTo>
                    <a:pt x="0" y="691133"/>
                  </a:lnTo>
                  <a:lnTo>
                    <a:pt x="4191000" y="691133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55904" y="6332220"/>
              <a:ext cx="4204335" cy="697230"/>
            </a:xfrm>
            <a:custGeom>
              <a:avLst/>
              <a:gdLst/>
              <a:ahLst/>
              <a:cxnLst/>
              <a:rect l="l" t="t" r="r" b="b"/>
              <a:pathLst>
                <a:path w="4204335" h="697230">
                  <a:moveTo>
                    <a:pt x="12954" y="685037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697229"/>
                  </a:lnTo>
                  <a:lnTo>
                    <a:pt x="6096" y="697229"/>
                  </a:lnTo>
                  <a:lnTo>
                    <a:pt x="6096" y="685037"/>
                  </a:lnTo>
                  <a:lnTo>
                    <a:pt x="12954" y="685037"/>
                  </a:lnTo>
                  <a:close/>
                </a:path>
                <a:path w="4204335" h="697230">
                  <a:moveTo>
                    <a:pt x="4197096" y="685037"/>
                  </a:moveTo>
                  <a:lnTo>
                    <a:pt x="6096" y="685037"/>
                  </a:lnTo>
                  <a:lnTo>
                    <a:pt x="12954" y="691133"/>
                  </a:lnTo>
                  <a:lnTo>
                    <a:pt x="12954" y="697229"/>
                  </a:lnTo>
                  <a:lnTo>
                    <a:pt x="4190999" y="697229"/>
                  </a:lnTo>
                  <a:lnTo>
                    <a:pt x="4190999" y="691134"/>
                  </a:lnTo>
                  <a:lnTo>
                    <a:pt x="4197096" y="685037"/>
                  </a:lnTo>
                  <a:close/>
                </a:path>
                <a:path w="4204335" h="697230">
                  <a:moveTo>
                    <a:pt x="12954" y="697229"/>
                  </a:moveTo>
                  <a:lnTo>
                    <a:pt x="12954" y="691133"/>
                  </a:lnTo>
                  <a:lnTo>
                    <a:pt x="6096" y="685037"/>
                  </a:lnTo>
                  <a:lnTo>
                    <a:pt x="6096" y="697229"/>
                  </a:lnTo>
                  <a:lnTo>
                    <a:pt x="12954" y="697229"/>
                  </a:lnTo>
                  <a:close/>
                </a:path>
                <a:path w="4204335" h="697230">
                  <a:moveTo>
                    <a:pt x="4203954" y="697229"/>
                  </a:moveTo>
                  <a:lnTo>
                    <a:pt x="4203954" y="0"/>
                  </a:lnTo>
                  <a:lnTo>
                    <a:pt x="4190999" y="0"/>
                  </a:lnTo>
                  <a:lnTo>
                    <a:pt x="4190999" y="685037"/>
                  </a:lnTo>
                  <a:lnTo>
                    <a:pt x="4197096" y="685037"/>
                  </a:lnTo>
                  <a:lnTo>
                    <a:pt x="4197096" y="697229"/>
                  </a:lnTo>
                  <a:lnTo>
                    <a:pt x="4203954" y="697229"/>
                  </a:lnTo>
                  <a:close/>
                </a:path>
                <a:path w="4204335" h="697230">
                  <a:moveTo>
                    <a:pt x="4197096" y="697229"/>
                  </a:moveTo>
                  <a:lnTo>
                    <a:pt x="4197096" y="685037"/>
                  </a:lnTo>
                  <a:lnTo>
                    <a:pt x="4190999" y="691134"/>
                  </a:lnTo>
                  <a:lnTo>
                    <a:pt x="4190999" y="697229"/>
                  </a:lnTo>
                  <a:lnTo>
                    <a:pt x="4197096" y="697229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762380" y="6332220"/>
            <a:ext cx="4191000" cy="6915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3540" indent="-153035">
              <a:lnSpc>
                <a:spcPct val="100000"/>
              </a:lnSpc>
              <a:spcBef>
                <a:spcPts val="114"/>
              </a:spcBef>
              <a:buChar char="-"/>
              <a:tabLst>
                <a:tab pos="384175" algn="l"/>
              </a:tabLst>
            </a:pPr>
            <a:r>
              <a:rPr sz="2000" b="1" spc="-10" dirty="0">
                <a:latin typeface="Arial"/>
                <a:cs typeface="Arial"/>
              </a:rPr>
              <a:t>Pemasok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SDM</a:t>
            </a:r>
            <a:endParaRPr sz="2000">
              <a:latin typeface="Arial"/>
              <a:cs typeface="Arial"/>
            </a:endParaRPr>
          </a:p>
          <a:p>
            <a:pPr marL="383540" indent="-153035">
              <a:lnSpc>
                <a:spcPct val="100000"/>
              </a:lnSpc>
              <a:buChar char="-"/>
              <a:tabLst>
                <a:tab pos="384175" algn="l"/>
              </a:tabLst>
            </a:pPr>
            <a:r>
              <a:rPr sz="2000" b="1" spc="-10" dirty="0">
                <a:latin typeface="Arial"/>
                <a:cs typeface="Arial"/>
              </a:rPr>
              <a:t>Pemerintah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5327903" y="6332220"/>
            <a:ext cx="4067810" cy="713740"/>
            <a:chOff x="5327903" y="6332220"/>
            <a:chExt cx="4067810" cy="713740"/>
          </a:xfrm>
        </p:grpSpPr>
        <p:sp>
          <p:nvSpPr>
            <p:cNvPr id="66" name="object 66"/>
            <p:cNvSpPr/>
            <p:nvPr/>
          </p:nvSpPr>
          <p:spPr>
            <a:xfrm>
              <a:off x="5333999" y="6332220"/>
              <a:ext cx="4055110" cy="707390"/>
            </a:xfrm>
            <a:custGeom>
              <a:avLst/>
              <a:gdLst/>
              <a:ahLst/>
              <a:cxnLst/>
              <a:rect l="l" t="t" r="r" b="b"/>
              <a:pathLst>
                <a:path w="4055109" h="707390">
                  <a:moveTo>
                    <a:pt x="4054601" y="707136"/>
                  </a:moveTo>
                  <a:lnTo>
                    <a:pt x="4054601" y="0"/>
                  </a:lnTo>
                  <a:lnTo>
                    <a:pt x="0" y="0"/>
                  </a:lnTo>
                  <a:lnTo>
                    <a:pt x="0" y="707136"/>
                  </a:lnTo>
                  <a:lnTo>
                    <a:pt x="4054601" y="707136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327903" y="6332220"/>
              <a:ext cx="4067810" cy="713740"/>
            </a:xfrm>
            <a:custGeom>
              <a:avLst/>
              <a:gdLst/>
              <a:ahLst/>
              <a:cxnLst/>
              <a:rect l="l" t="t" r="r" b="b"/>
              <a:pathLst>
                <a:path w="4067809" h="713740">
                  <a:moveTo>
                    <a:pt x="12954" y="701039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713232"/>
                  </a:lnTo>
                  <a:lnTo>
                    <a:pt x="6096" y="713232"/>
                  </a:lnTo>
                  <a:lnTo>
                    <a:pt x="6096" y="701039"/>
                  </a:lnTo>
                  <a:lnTo>
                    <a:pt x="12954" y="701039"/>
                  </a:lnTo>
                  <a:close/>
                </a:path>
                <a:path w="4067809" h="713740">
                  <a:moveTo>
                    <a:pt x="4060697" y="701039"/>
                  </a:moveTo>
                  <a:lnTo>
                    <a:pt x="6096" y="701039"/>
                  </a:lnTo>
                  <a:lnTo>
                    <a:pt x="12954" y="707136"/>
                  </a:lnTo>
                  <a:lnTo>
                    <a:pt x="12954" y="713232"/>
                  </a:lnTo>
                  <a:lnTo>
                    <a:pt x="4054601" y="713232"/>
                  </a:lnTo>
                  <a:lnTo>
                    <a:pt x="4054601" y="707136"/>
                  </a:lnTo>
                  <a:lnTo>
                    <a:pt x="4060697" y="701039"/>
                  </a:lnTo>
                  <a:close/>
                </a:path>
                <a:path w="4067809" h="713740">
                  <a:moveTo>
                    <a:pt x="12954" y="713232"/>
                  </a:moveTo>
                  <a:lnTo>
                    <a:pt x="12954" y="707136"/>
                  </a:lnTo>
                  <a:lnTo>
                    <a:pt x="6096" y="701039"/>
                  </a:lnTo>
                  <a:lnTo>
                    <a:pt x="6096" y="713232"/>
                  </a:lnTo>
                  <a:lnTo>
                    <a:pt x="12954" y="713232"/>
                  </a:lnTo>
                  <a:close/>
                </a:path>
                <a:path w="4067809" h="713740">
                  <a:moveTo>
                    <a:pt x="4067555" y="713232"/>
                  </a:moveTo>
                  <a:lnTo>
                    <a:pt x="4067555" y="0"/>
                  </a:lnTo>
                  <a:lnTo>
                    <a:pt x="4054601" y="0"/>
                  </a:lnTo>
                  <a:lnTo>
                    <a:pt x="4054601" y="701039"/>
                  </a:lnTo>
                  <a:lnTo>
                    <a:pt x="4060697" y="701039"/>
                  </a:lnTo>
                  <a:lnTo>
                    <a:pt x="4060697" y="713232"/>
                  </a:lnTo>
                  <a:lnTo>
                    <a:pt x="4067555" y="713232"/>
                  </a:lnTo>
                  <a:close/>
                </a:path>
                <a:path w="4067809" h="713740">
                  <a:moveTo>
                    <a:pt x="4060697" y="713232"/>
                  </a:moveTo>
                  <a:lnTo>
                    <a:pt x="4060697" y="701039"/>
                  </a:lnTo>
                  <a:lnTo>
                    <a:pt x="4054601" y="707136"/>
                  </a:lnTo>
                  <a:lnTo>
                    <a:pt x="4054601" y="713232"/>
                  </a:lnTo>
                  <a:lnTo>
                    <a:pt x="4060697" y="713232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4000" cy="1958339"/>
            <a:chOff x="457200" y="457200"/>
            <a:chExt cx="9144000" cy="1958339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9143237" cy="9791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86834" y="1114805"/>
              <a:ext cx="293370" cy="321945"/>
            </a:xfrm>
            <a:custGeom>
              <a:avLst/>
              <a:gdLst/>
              <a:ahLst/>
              <a:cxnLst/>
              <a:rect l="l" t="t" r="r" b="b"/>
              <a:pathLst>
                <a:path w="293370" h="321944">
                  <a:moveTo>
                    <a:pt x="130301" y="23621"/>
                  </a:moveTo>
                  <a:lnTo>
                    <a:pt x="64007" y="35052"/>
                  </a:lnTo>
                  <a:lnTo>
                    <a:pt x="0" y="44196"/>
                  </a:lnTo>
                  <a:lnTo>
                    <a:pt x="0" y="321563"/>
                  </a:lnTo>
                  <a:lnTo>
                    <a:pt x="128015" y="321563"/>
                  </a:lnTo>
                  <a:lnTo>
                    <a:pt x="128015" y="70103"/>
                  </a:lnTo>
                  <a:lnTo>
                    <a:pt x="130301" y="23621"/>
                  </a:lnTo>
                  <a:close/>
                </a:path>
                <a:path w="293370" h="321944">
                  <a:moveTo>
                    <a:pt x="293369" y="321563"/>
                  </a:moveTo>
                  <a:lnTo>
                    <a:pt x="293369" y="98297"/>
                  </a:lnTo>
                  <a:lnTo>
                    <a:pt x="291083" y="86106"/>
                  </a:lnTo>
                  <a:lnTo>
                    <a:pt x="291083" y="76200"/>
                  </a:lnTo>
                  <a:lnTo>
                    <a:pt x="288798" y="67056"/>
                  </a:lnTo>
                  <a:lnTo>
                    <a:pt x="288798" y="57150"/>
                  </a:lnTo>
                  <a:lnTo>
                    <a:pt x="284225" y="44196"/>
                  </a:lnTo>
                  <a:lnTo>
                    <a:pt x="281939" y="38100"/>
                  </a:lnTo>
                  <a:lnTo>
                    <a:pt x="277367" y="32003"/>
                  </a:lnTo>
                  <a:lnTo>
                    <a:pt x="275081" y="25146"/>
                  </a:lnTo>
                  <a:lnTo>
                    <a:pt x="265938" y="16002"/>
                  </a:lnTo>
                  <a:lnTo>
                    <a:pt x="261365" y="12953"/>
                  </a:lnTo>
                  <a:lnTo>
                    <a:pt x="256793" y="8381"/>
                  </a:lnTo>
                  <a:lnTo>
                    <a:pt x="249936" y="4571"/>
                  </a:lnTo>
                  <a:lnTo>
                    <a:pt x="243077" y="3047"/>
                  </a:lnTo>
                  <a:lnTo>
                    <a:pt x="238505" y="1524"/>
                  </a:lnTo>
                  <a:lnTo>
                    <a:pt x="231648" y="0"/>
                  </a:lnTo>
                  <a:lnTo>
                    <a:pt x="222503" y="0"/>
                  </a:lnTo>
                  <a:lnTo>
                    <a:pt x="215645" y="1524"/>
                  </a:lnTo>
                  <a:lnTo>
                    <a:pt x="208787" y="1524"/>
                  </a:lnTo>
                  <a:lnTo>
                    <a:pt x="195071" y="4571"/>
                  </a:lnTo>
                  <a:lnTo>
                    <a:pt x="188213" y="8381"/>
                  </a:lnTo>
                  <a:lnTo>
                    <a:pt x="183641" y="9906"/>
                  </a:lnTo>
                  <a:lnTo>
                    <a:pt x="176783" y="12953"/>
                  </a:lnTo>
                  <a:lnTo>
                    <a:pt x="172212" y="16002"/>
                  </a:lnTo>
                  <a:lnTo>
                    <a:pt x="163067" y="23621"/>
                  </a:lnTo>
                  <a:lnTo>
                    <a:pt x="150875" y="33528"/>
                  </a:lnTo>
                  <a:lnTo>
                    <a:pt x="141731" y="44196"/>
                  </a:lnTo>
                  <a:lnTo>
                    <a:pt x="134874" y="55625"/>
                  </a:lnTo>
                  <a:lnTo>
                    <a:pt x="128015" y="70103"/>
                  </a:lnTo>
                  <a:lnTo>
                    <a:pt x="128015" y="124206"/>
                  </a:lnTo>
                  <a:lnTo>
                    <a:pt x="130301" y="117347"/>
                  </a:lnTo>
                  <a:lnTo>
                    <a:pt x="130301" y="114300"/>
                  </a:lnTo>
                  <a:lnTo>
                    <a:pt x="132587" y="108203"/>
                  </a:lnTo>
                  <a:lnTo>
                    <a:pt x="141731" y="102107"/>
                  </a:lnTo>
                  <a:lnTo>
                    <a:pt x="148589" y="99822"/>
                  </a:lnTo>
                  <a:lnTo>
                    <a:pt x="153162" y="99822"/>
                  </a:lnTo>
                  <a:lnTo>
                    <a:pt x="157733" y="102107"/>
                  </a:lnTo>
                  <a:lnTo>
                    <a:pt x="163067" y="105156"/>
                  </a:lnTo>
                  <a:lnTo>
                    <a:pt x="165353" y="109728"/>
                  </a:lnTo>
                  <a:lnTo>
                    <a:pt x="165353" y="130302"/>
                  </a:lnTo>
                  <a:lnTo>
                    <a:pt x="167639" y="137922"/>
                  </a:lnTo>
                  <a:lnTo>
                    <a:pt x="167639" y="321563"/>
                  </a:lnTo>
                  <a:lnTo>
                    <a:pt x="293369" y="321563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71796" y="983710"/>
              <a:ext cx="2675445" cy="4595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86834" y="1114805"/>
              <a:ext cx="293370" cy="321945"/>
            </a:xfrm>
            <a:custGeom>
              <a:avLst/>
              <a:gdLst/>
              <a:ahLst/>
              <a:cxnLst/>
              <a:rect l="l" t="t" r="r" b="b"/>
              <a:pathLst>
                <a:path w="293370" h="321944">
                  <a:moveTo>
                    <a:pt x="130301" y="23621"/>
                  </a:moveTo>
                  <a:lnTo>
                    <a:pt x="128015" y="70103"/>
                  </a:lnTo>
                  <a:lnTo>
                    <a:pt x="134874" y="55625"/>
                  </a:lnTo>
                  <a:lnTo>
                    <a:pt x="141731" y="44196"/>
                  </a:lnTo>
                  <a:lnTo>
                    <a:pt x="150875" y="33528"/>
                  </a:lnTo>
                  <a:lnTo>
                    <a:pt x="163067" y="23621"/>
                  </a:lnTo>
                  <a:lnTo>
                    <a:pt x="172212" y="16002"/>
                  </a:lnTo>
                  <a:lnTo>
                    <a:pt x="176783" y="12953"/>
                  </a:lnTo>
                  <a:lnTo>
                    <a:pt x="183641" y="9906"/>
                  </a:lnTo>
                  <a:lnTo>
                    <a:pt x="188213" y="8381"/>
                  </a:lnTo>
                  <a:lnTo>
                    <a:pt x="195071" y="4571"/>
                  </a:lnTo>
                  <a:lnTo>
                    <a:pt x="201929" y="3047"/>
                  </a:lnTo>
                  <a:lnTo>
                    <a:pt x="208787" y="1524"/>
                  </a:lnTo>
                  <a:lnTo>
                    <a:pt x="215645" y="1524"/>
                  </a:lnTo>
                  <a:lnTo>
                    <a:pt x="222503" y="0"/>
                  </a:lnTo>
                  <a:lnTo>
                    <a:pt x="231648" y="0"/>
                  </a:lnTo>
                  <a:lnTo>
                    <a:pt x="238505" y="1524"/>
                  </a:lnTo>
                  <a:lnTo>
                    <a:pt x="243077" y="3047"/>
                  </a:lnTo>
                  <a:lnTo>
                    <a:pt x="249936" y="4571"/>
                  </a:lnTo>
                  <a:lnTo>
                    <a:pt x="256793" y="8381"/>
                  </a:lnTo>
                  <a:lnTo>
                    <a:pt x="261365" y="12953"/>
                  </a:lnTo>
                  <a:lnTo>
                    <a:pt x="265938" y="16002"/>
                  </a:lnTo>
                  <a:lnTo>
                    <a:pt x="270510" y="20574"/>
                  </a:lnTo>
                  <a:lnTo>
                    <a:pt x="275081" y="25146"/>
                  </a:lnTo>
                  <a:lnTo>
                    <a:pt x="277367" y="32003"/>
                  </a:lnTo>
                  <a:lnTo>
                    <a:pt x="281939" y="38100"/>
                  </a:lnTo>
                  <a:lnTo>
                    <a:pt x="284225" y="44196"/>
                  </a:lnTo>
                  <a:lnTo>
                    <a:pt x="288798" y="57150"/>
                  </a:lnTo>
                  <a:lnTo>
                    <a:pt x="288798" y="67056"/>
                  </a:lnTo>
                  <a:lnTo>
                    <a:pt x="291083" y="76200"/>
                  </a:lnTo>
                  <a:lnTo>
                    <a:pt x="291083" y="86106"/>
                  </a:lnTo>
                  <a:lnTo>
                    <a:pt x="293369" y="98297"/>
                  </a:lnTo>
                  <a:lnTo>
                    <a:pt x="293369" y="321563"/>
                  </a:lnTo>
                </a:path>
                <a:path w="293370" h="321944">
                  <a:moveTo>
                    <a:pt x="167639" y="321563"/>
                  </a:moveTo>
                  <a:lnTo>
                    <a:pt x="167639" y="137922"/>
                  </a:lnTo>
                  <a:lnTo>
                    <a:pt x="165353" y="130302"/>
                  </a:lnTo>
                  <a:lnTo>
                    <a:pt x="165353" y="109728"/>
                  </a:lnTo>
                  <a:lnTo>
                    <a:pt x="163067" y="105156"/>
                  </a:lnTo>
                  <a:lnTo>
                    <a:pt x="157733" y="102107"/>
                  </a:lnTo>
                  <a:lnTo>
                    <a:pt x="153162" y="99822"/>
                  </a:lnTo>
                  <a:lnTo>
                    <a:pt x="148589" y="99822"/>
                  </a:lnTo>
                  <a:lnTo>
                    <a:pt x="141731" y="102107"/>
                  </a:lnTo>
                  <a:lnTo>
                    <a:pt x="137160" y="105156"/>
                  </a:lnTo>
                  <a:lnTo>
                    <a:pt x="132587" y="108203"/>
                  </a:lnTo>
                  <a:lnTo>
                    <a:pt x="130301" y="114300"/>
                  </a:lnTo>
                  <a:lnTo>
                    <a:pt x="130301" y="117347"/>
                  </a:lnTo>
                  <a:lnTo>
                    <a:pt x="128015" y="124206"/>
                  </a:lnTo>
                  <a:lnTo>
                    <a:pt x="128015" y="321563"/>
                  </a:lnTo>
                </a:path>
                <a:path w="293370" h="321944">
                  <a:moveTo>
                    <a:pt x="0" y="321563"/>
                  </a:moveTo>
                  <a:lnTo>
                    <a:pt x="0" y="44196"/>
                  </a:lnTo>
                  <a:lnTo>
                    <a:pt x="64007" y="35052"/>
                  </a:lnTo>
                  <a:lnTo>
                    <a:pt x="130301" y="23621"/>
                  </a:lnTo>
                </a:path>
              </a:pathLst>
            </a:custGeom>
            <a:ln w="137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" y="1436369"/>
              <a:ext cx="9144000" cy="9791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40044" y="945895"/>
            <a:ext cx="304927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Sistem</a:t>
            </a:r>
            <a:r>
              <a:rPr spc="-40" dirty="0"/>
              <a:t> </a:t>
            </a:r>
            <a:r>
              <a:rPr spc="-5" dirty="0"/>
              <a:t>Informasi</a:t>
            </a:r>
          </a:p>
          <a:p>
            <a:pPr marR="5715" algn="r">
              <a:lnSpc>
                <a:spcPct val="100000"/>
              </a:lnSpc>
            </a:pPr>
            <a:r>
              <a:rPr spc="-10" dirty="0"/>
              <a:t>SDM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457200" y="1429385"/>
            <a:ext cx="9144000" cy="4902835"/>
            <a:chOff x="457200" y="1429385"/>
            <a:chExt cx="9144000" cy="4902835"/>
          </a:xfrm>
        </p:grpSpPr>
        <p:sp>
          <p:nvSpPr>
            <p:cNvPr id="10" name="object 10"/>
            <p:cNvSpPr/>
            <p:nvPr/>
          </p:nvSpPr>
          <p:spPr>
            <a:xfrm>
              <a:off x="1678686" y="1436369"/>
              <a:ext cx="1858010" cy="222250"/>
            </a:xfrm>
            <a:custGeom>
              <a:avLst/>
              <a:gdLst/>
              <a:ahLst/>
              <a:cxnLst/>
              <a:rect l="l" t="t" r="r" b="b"/>
              <a:pathLst>
                <a:path w="1858010" h="222250">
                  <a:moveTo>
                    <a:pt x="131064" y="0"/>
                  </a:moveTo>
                  <a:lnTo>
                    <a:pt x="0" y="0"/>
                  </a:lnTo>
                  <a:lnTo>
                    <a:pt x="0" y="221742"/>
                  </a:lnTo>
                  <a:lnTo>
                    <a:pt x="64770" y="208788"/>
                  </a:lnTo>
                  <a:lnTo>
                    <a:pt x="131064" y="196596"/>
                  </a:lnTo>
                  <a:lnTo>
                    <a:pt x="131064" y="0"/>
                  </a:lnTo>
                  <a:close/>
                </a:path>
                <a:path w="1858010" h="222250">
                  <a:moveTo>
                    <a:pt x="617982" y="0"/>
                  </a:moveTo>
                  <a:lnTo>
                    <a:pt x="493776" y="0"/>
                  </a:lnTo>
                  <a:lnTo>
                    <a:pt x="493776" y="47244"/>
                  </a:lnTo>
                  <a:lnTo>
                    <a:pt x="491490" y="51816"/>
                  </a:lnTo>
                  <a:lnTo>
                    <a:pt x="491490" y="61722"/>
                  </a:lnTo>
                  <a:lnTo>
                    <a:pt x="489204" y="64770"/>
                  </a:lnTo>
                  <a:lnTo>
                    <a:pt x="489204" y="67818"/>
                  </a:lnTo>
                  <a:lnTo>
                    <a:pt x="484632" y="72390"/>
                  </a:lnTo>
                  <a:lnTo>
                    <a:pt x="475488" y="78486"/>
                  </a:lnTo>
                  <a:lnTo>
                    <a:pt x="459486" y="78486"/>
                  </a:lnTo>
                  <a:lnTo>
                    <a:pt x="454914" y="75438"/>
                  </a:lnTo>
                  <a:lnTo>
                    <a:pt x="452628" y="72390"/>
                  </a:lnTo>
                  <a:lnTo>
                    <a:pt x="450342" y="70866"/>
                  </a:lnTo>
                  <a:lnTo>
                    <a:pt x="450342" y="61722"/>
                  </a:lnTo>
                  <a:lnTo>
                    <a:pt x="448056" y="56388"/>
                  </a:lnTo>
                  <a:lnTo>
                    <a:pt x="448056" y="0"/>
                  </a:lnTo>
                  <a:lnTo>
                    <a:pt x="316992" y="0"/>
                  </a:lnTo>
                  <a:lnTo>
                    <a:pt x="316992" y="28194"/>
                  </a:lnTo>
                  <a:lnTo>
                    <a:pt x="319278" y="38862"/>
                  </a:lnTo>
                  <a:lnTo>
                    <a:pt x="319278" y="56388"/>
                  </a:lnTo>
                  <a:lnTo>
                    <a:pt x="321564" y="64770"/>
                  </a:lnTo>
                  <a:lnTo>
                    <a:pt x="323850" y="72390"/>
                  </a:lnTo>
                  <a:lnTo>
                    <a:pt x="323850" y="78486"/>
                  </a:lnTo>
                  <a:lnTo>
                    <a:pt x="348996" y="123444"/>
                  </a:lnTo>
                  <a:lnTo>
                    <a:pt x="384048" y="144018"/>
                  </a:lnTo>
                  <a:lnTo>
                    <a:pt x="406908" y="150114"/>
                  </a:lnTo>
                  <a:lnTo>
                    <a:pt x="413766" y="150114"/>
                  </a:lnTo>
                  <a:lnTo>
                    <a:pt x="422910" y="151638"/>
                  </a:lnTo>
                  <a:lnTo>
                    <a:pt x="450342" y="151638"/>
                  </a:lnTo>
                  <a:lnTo>
                    <a:pt x="491490" y="145542"/>
                  </a:lnTo>
                  <a:lnTo>
                    <a:pt x="528066" y="134112"/>
                  </a:lnTo>
                  <a:lnTo>
                    <a:pt x="569976" y="112014"/>
                  </a:lnTo>
                  <a:lnTo>
                    <a:pt x="597408" y="80772"/>
                  </a:lnTo>
                  <a:lnTo>
                    <a:pt x="604266" y="70866"/>
                  </a:lnTo>
                  <a:lnTo>
                    <a:pt x="611124" y="61722"/>
                  </a:lnTo>
                  <a:lnTo>
                    <a:pt x="613410" y="51816"/>
                  </a:lnTo>
                  <a:lnTo>
                    <a:pt x="615696" y="47244"/>
                  </a:lnTo>
                  <a:lnTo>
                    <a:pt x="615696" y="35814"/>
                  </a:lnTo>
                  <a:lnTo>
                    <a:pt x="617982" y="29718"/>
                  </a:lnTo>
                  <a:lnTo>
                    <a:pt x="617982" y="0"/>
                  </a:lnTo>
                  <a:close/>
                </a:path>
                <a:path w="1858010" h="222250">
                  <a:moveTo>
                    <a:pt x="794766" y="0"/>
                  </a:moveTo>
                  <a:lnTo>
                    <a:pt x="661416" y="0"/>
                  </a:lnTo>
                  <a:lnTo>
                    <a:pt x="661416" y="118872"/>
                  </a:lnTo>
                  <a:lnTo>
                    <a:pt x="794766" y="104394"/>
                  </a:lnTo>
                  <a:lnTo>
                    <a:pt x="794766" y="0"/>
                  </a:lnTo>
                  <a:close/>
                </a:path>
                <a:path w="1858010" h="222250">
                  <a:moveTo>
                    <a:pt x="969264" y="0"/>
                  </a:moveTo>
                  <a:lnTo>
                    <a:pt x="835914" y="0"/>
                  </a:lnTo>
                  <a:lnTo>
                    <a:pt x="835914" y="101346"/>
                  </a:lnTo>
                  <a:lnTo>
                    <a:pt x="902970" y="94488"/>
                  </a:lnTo>
                  <a:lnTo>
                    <a:pt x="969264" y="89916"/>
                  </a:lnTo>
                  <a:lnTo>
                    <a:pt x="969264" y="0"/>
                  </a:lnTo>
                  <a:close/>
                </a:path>
                <a:path w="1858010" h="222250">
                  <a:moveTo>
                    <a:pt x="1322832" y="0"/>
                  </a:moveTo>
                  <a:lnTo>
                    <a:pt x="1014691" y="0"/>
                  </a:lnTo>
                  <a:lnTo>
                    <a:pt x="1014984" y="762"/>
                  </a:lnTo>
                  <a:lnTo>
                    <a:pt x="1014984" y="6096"/>
                  </a:lnTo>
                  <a:lnTo>
                    <a:pt x="1019556" y="15240"/>
                  </a:lnTo>
                  <a:lnTo>
                    <a:pt x="1019556" y="18288"/>
                  </a:lnTo>
                  <a:lnTo>
                    <a:pt x="1026414" y="26670"/>
                  </a:lnTo>
                  <a:lnTo>
                    <a:pt x="1033272" y="32766"/>
                  </a:lnTo>
                  <a:lnTo>
                    <a:pt x="1043178" y="37338"/>
                  </a:lnTo>
                  <a:lnTo>
                    <a:pt x="1052322" y="42672"/>
                  </a:lnTo>
                  <a:lnTo>
                    <a:pt x="1066038" y="47244"/>
                  </a:lnTo>
                  <a:lnTo>
                    <a:pt x="1095756" y="50292"/>
                  </a:lnTo>
                  <a:lnTo>
                    <a:pt x="1114044" y="50292"/>
                  </a:lnTo>
                  <a:lnTo>
                    <a:pt x="1132332" y="47244"/>
                  </a:lnTo>
                  <a:lnTo>
                    <a:pt x="1143762" y="45720"/>
                  </a:lnTo>
                  <a:lnTo>
                    <a:pt x="1152906" y="42672"/>
                  </a:lnTo>
                  <a:lnTo>
                    <a:pt x="1162050" y="40386"/>
                  </a:lnTo>
                  <a:lnTo>
                    <a:pt x="1171194" y="35814"/>
                  </a:lnTo>
                  <a:lnTo>
                    <a:pt x="1180338" y="32766"/>
                  </a:lnTo>
                  <a:lnTo>
                    <a:pt x="1189482" y="28194"/>
                  </a:lnTo>
                  <a:lnTo>
                    <a:pt x="1189482" y="56388"/>
                  </a:lnTo>
                  <a:lnTo>
                    <a:pt x="1187196" y="63246"/>
                  </a:lnTo>
                  <a:lnTo>
                    <a:pt x="1187196" y="67818"/>
                  </a:lnTo>
                  <a:lnTo>
                    <a:pt x="1184910" y="70866"/>
                  </a:lnTo>
                  <a:lnTo>
                    <a:pt x="1180338" y="73914"/>
                  </a:lnTo>
                  <a:lnTo>
                    <a:pt x="1171194" y="76962"/>
                  </a:lnTo>
                  <a:lnTo>
                    <a:pt x="1155192" y="76962"/>
                  </a:lnTo>
                  <a:lnTo>
                    <a:pt x="1150620" y="75438"/>
                  </a:lnTo>
                  <a:lnTo>
                    <a:pt x="1148334" y="73914"/>
                  </a:lnTo>
                  <a:lnTo>
                    <a:pt x="1143762" y="67818"/>
                  </a:lnTo>
                  <a:lnTo>
                    <a:pt x="1143762" y="59436"/>
                  </a:lnTo>
                  <a:lnTo>
                    <a:pt x="1077468" y="63246"/>
                  </a:lnTo>
                  <a:lnTo>
                    <a:pt x="1012698" y="66294"/>
                  </a:lnTo>
                  <a:lnTo>
                    <a:pt x="1012698" y="76962"/>
                  </a:lnTo>
                  <a:lnTo>
                    <a:pt x="1043178" y="117348"/>
                  </a:lnTo>
                  <a:lnTo>
                    <a:pt x="1084326" y="126492"/>
                  </a:lnTo>
                  <a:lnTo>
                    <a:pt x="1098042" y="126492"/>
                  </a:lnTo>
                  <a:lnTo>
                    <a:pt x="1111758" y="128016"/>
                  </a:lnTo>
                  <a:lnTo>
                    <a:pt x="1139190" y="128016"/>
                  </a:lnTo>
                  <a:lnTo>
                    <a:pt x="1155192" y="126492"/>
                  </a:lnTo>
                  <a:lnTo>
                    <a:pt x="1180338" y="124968"/>
                  </a:lnTo>
                  <a:lnTo>
                    <a:pt x="1224534" y="118872"/>
                  </a:lnTo>
                  <a:lnTo>
                    <a:pt x="1286256" y="99822"/>
                  </a:lnTo>
                  <a:lnTo>
                    <a:pt x="1297686" y="91440"/>
                  </a:lnTo>
                  <a:lnTo>
                    <a:pt x="1306830" y="85344"/>
                  </a:lnTo>
                  <a:lnTo>
                    <a:pt x="1311402" y="78486"/>
                  </a:lnTo>
                  <a:lnTo>
                    <a:pt x="1318260" y="72390"/>
                  </a:lnTo>
                  <a:lnTo>
                    <a:pt x="1320546" y="66294"/>
                  </a:lnTo>
                  <a:lnTo>
                    <a:pt x="1320546" y="57912"/>
                  </a:lnTo>
                  <a:lnTo>
                    <a:pt x="1322832" y="53340"/>
                  </a:lnTo>
                  <a:lnTo>
                    <a:pt x="1322832" y="0"/>
                  </a:lnTo>
                  <a:close/>
                </a:path>
                <a:path w="1858010" h="222250">
                  <a:moveTo>
                    <a:pt x="1677352" y="0"/>
                  </a:moveTo>
                  <a:lnTo>
                    <a:pt x="1550670" y="0"/>
                  </a:lnTo>
                  <a:lnTo>
                    <a:pt x="1550670" y="10668"/>
                  </a:lnTo>
                  <a:lnTo>
                    <a:pt x="1548384" y="13716"/>
                  </a:lnTo>
                  <a:lnTo>
                    <a:pt x="1548384" y="18288"/>
                  </a:lnTo>
                  <a:lnTo>
                    <a:pt x="1546098" y="23622"/>
                  </a:lnTo>
                  <a:lnTo>
                    <a:pt x="1541526" y="26670"/>
                  </a:lnTo>
                  <a:lnTo>
                    <a:pt x="1536192" y="28194"/>
                  </a:lnTo>
                  <a:lnTo>
                    <a:pt x="1531620" y="29718"/>
                  </a:lnTo>
                  <a:lnTo>
                    <a:pt x="1517904" y="29718"/>
                  </a:lnTo>
                  <a:lnTo>
                    <a:pt x="1508760" y="26670"/>
                  </a:lnTo>
                  <a:lnTo>
                    <a:pt x="1506474" y="25146"/>
                  </a:lnTo>
                  <a:lnTo>
                    <a:pt x="1504188" y="21336"/>
                  </a:lnTo>
                  <a:lnTo>
                    <a:pt x="1504188" y="16764"/>
                  </a:lnTo>
                  <a:lnTo>
                    <a:pt x="1501902" y="10668"/>
                  </a:lnTo>
                  <a:lnTo>
                    <a:pt x="1501902" y="0"/>
                  </a:lnTo>
                  <a:lnTo>
                    <a:pt x="1368552" y="0"/>
                  </a:lnTo>
                  <a:lnTo>
                    <a:pt x="1368552" y="2286"/>
                  </a:lnTo>
                  <a:lnTo>
                    <a:pt x="1371600" y="9144"/>
                  </a:lnTo>
                  <a:lnTo>
                    <a:pt x="1371600" y="13716"/>
                  </a:lnTo>
                  <a:lnTo>
                    <a:pt x="1373886" y="16764"/>
                  </a:lnTo>
                  <a:lnTo>
                    <a:pt x="1373886" y="21336"/>
                  </a:lnTo>
                  <a:lnTo>
                    <a:pt x="1378458" y="29718"/>
                  </a:lnTo>
                  <a:lnTo>
                    <a:pt x="1385316" y="35814"/>
                  </a:lnTo>
                  <a:lnTo>
                    <a:pt x="1392174" y="42672"/>
                  </a:lnTo>
                  <a:lnTo>
                    <a:pt x="1399032" y="48768"/>
                  </a:lnTo>
                  <a:lnTo>
                    <a:pt x="1435608" y="64770"/>
                  </a:lnTo>
                  <a:lnTo>
                    <a:pt x="1485900" y="73914"/>
                  </a:lnTo>
                  <a:lnTo>
                    <a:pt x="1506474" y="75438"/>
                  </a:lnTo>
                  <a:lnTo>
                    <a:pt x="1548384" y="75438"/>
                  </a:lnTo>
                  <a:lnTo>
                    <a:pt x="1600962" y="69342"/>
                  </a:lnTo>
                  <a:lnTo>
                    <a:pt x="1639824" y="54864"/>
                  </a:lnTo>
                  <a:lnTo>
                    <a:pt x="1648955" y="47244"/>
                  </a:lnTo>
                  <a:lnTo>
                    <a:pt x="1658112" y="40386"/>
                  </a:lnTo>
                  <a:lnTo>
                    <a:pt x="1664970" y="32766"/>
                  </a:lnTo>
                  <a:lnTo>
                    <a:pt x="1669542" y="26670"/>
                  </a:lnTo>
                  <a:lnTo>
                    <a:pt x="1674114" y="19812"/>
                  </a:lnTo>
                  <a:lnTo>
                    <a:pt x="1676400" y="13716"/>
                  </a:lnTo>
                  <a:lnTo>
                    <a:pt x="1676400" y="3810"/>
                  </a:lnTo>
                  <a:lnTo>
                    <a:pt x="1677352" y="0"/>
                  </a:lnTo>
                  <a:close/>
                </a:path>
                <a:path w="1858010" h="222250">
                  <a:moveTo>
                    <a:pt x="1857756" y="0"/>
                  </a:moveTo>
                  <a:lnTo>
                    <a:pt x="1722882" y="0"/>
                  </a:lnTo>
                  <a:lnTo>
                    <a:pt x="1722882" y="73914"/>
                  </a:lnTo>
                  <a:lnTo>
                    <a:pt x="1791462" y="76962"/>
                  </a:lnTo>
                  <a:lnTo>
                    <a:pt x="1857756" y="80772"/>
                  </a:lnTo>
                  <a:lnTo>
                    <a:pt x="1857756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65220" y="1436370"/>
              <a:ext cx="176783" cy="1013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64864" y="1436369"/>
              <a:ext cx="815340" cy="222250"/>
            </a:xfrm>
            <a:custGeom>
              <a:avLst/>
              <a:gdLst/>
              <a:ahLst/>
              <a:cxnLst/>
              <a:rect l="l" t="t" r="r" b="b"/>
              <a:pathLst>
                <a:path w="815339" h="222250">
                  <a:moveTo>
                    <a:pt x="137922" y="0"/>
                  </a:moveTo>
                  <a:lnTo>
                    <a:pt x="0" y="0"/>
                  </a:lnTo>
                  <a:lnTo>
                    <a:pt x="0" y="102870"/>
                  </a:lnTo>
                  <a:lnTo>
                    <a:pt x="69342" y="108966"/>
                  </a:lnTo>
                  <a:lnTo>
                    <a:pt x="137922" y="117348"/>
                  </a:lnTo>
                  <a:lnTo>
                    <a:pt x="137922" y="0"/>
                  </a:lnTo>
                  <a:close/>
                </a:path>
                <a:path w="815339" h="222250">
                  <a:moveTo>
                    <a:pt x="475488" y="0"/>
                  </a:moveTo>
                  <a:lnTo>
                    <a:pt x="344424" y="0"/>
                  </a:lnTo>
                  <a:lnTo>
                    <a:pt x="344424" y="63246"/>
                  </a:lnTo>
                  <a:lnTo>
                    <a:pt x="342138" y="67818"/>
                  </a:lnTo>
                  <a:lnTo>
                    <a:pt x="342138" y="72390"/>
                  </a:lnTo>
                  <a:lnTo>
                    <a:pt x="335280" y="76962"/>
                  </a:lnTo>
                  <a:lnTo>
                    <a:pt x="326136" y="76962"/>
                  </a:lnTo>
                  <a:lnTo>
                    <a:pt x="319278" y="75438"/>
                  </a:lnTo>
                  <a:lnTo>
                    <a:pt x="314706" y="73914"/>
                  </a:lnTo>
                  <a:lnTo>
                    <a:pt x="310134" y="70866"/>
                  </a:lnTo>
                  <a:lnTo>
                    <a:pt x="307848" y="67818"/>
                  </a:lnTo>
                  <a:lnTo>
                    <a:pt x="307848" y="64770"/>
                  </a:lnTo>
                  <a:lnTo>
                    <a:pt x="305562" y="61722"/>
                  </a:lnTo>
                  <a:lnTo>
                    <a:pt x="305562" y="53340"/>
                  </a:lnTo>
                  <a:lnTo>
                    <a:pt x="303276" y="47244"/>
                  </a:lnTo>
                  <a:lnTo>
                    <a:pt x="303276" y="15240"/>
                  </a:lnTo>
                  <a:lnTo>
                    <a:pt x="305562" y="6096"/>
                  </a:lnTo>
                  <a:lnTo>
                    <a:pt x="305562" y="0"/>
                  </a:lnTo>
                  <a:lnTo>
                    <a:pt x="179755" y="0"/>
                  </a:lnTo>
                  <a:lnTo>
                    <a:pt x="179070" y="2286"/>
                  </a:lnTo>
                  <a:lnTo>
                    <a:pt x="179070" y="54864"/>
                  </a:lnTo>
                  <a:lnTo>
                    <a:pt x="181356" y="66294"/>
                  </a:lnTo>
                  <a:lnTo>
                    <a:pt x="184404" y="76962"/>
                  </a:lnTo>
                  <a:lnTo>
                    <a:pt x="186690" y="86868"/>
                  </a:lnTo>
                  <a:lnTo>
                    <a:pt x="216408" y="120396"/>
                  </a:lnTo>
                  <a:lnTo>
                    <a:pt x="223266" y="123444"/>
                  </a:lnTo>
                  <a:lnTo>
                    <a:pt x="232410" y="128016"/>
                  </a:lnTo>
                  <a:lnTo>
                    <a:pt x="239268" y="131064"/>
                  </a:lnTo>
                  <a:lnTo>
                    <a:pt x="248412" y="132588"/>
                  </a:lnTo>
                  <a:lnTo>
                    <a:pt x="255270" y="136398"/>
                  </a:lnTo>
                  <a:lnTo>
                    <a:pt x="264414" y="137922"/>
                  </a:lnTo>
                  <a:lnTo>
                    <a:pt x="271272" y="139446"/>
                  </a:lnTo>
                  <a:lnTo>
                    <a:pt x="284988" y="140970"/>
                  </a:lnTo>
                  <a:lnTo>
                    <a:pt x="303276" y="138531"/>
                  </a:lnTo>
                  <a:lnTo>
                    <a:pt x="307848" y="137922"/>
                  </a:lnTo>
                  <a:lnTo>
                    <a:pt x="316992" y="134112"/>
                  </a:lnTo>
                  <a:lnTo>
                    <a:pt x="321564" y="132588"/>
                  </a:lnTo>
                  <a:lnTo>
                    <a:pt x="335280" y="123444"/>
                  </a:lnTo>
                  <a:lnTo>
                    <a:pt x="342138" y="117348"/>
                  </a:lnTo>
                  <a:lnTo>
                    <a:pt x="349758" y="107442"/>
                  </a:lnTo>
                  <a:lnTo>
                    <a:pt x="349758" y="142494"/>
                  </a:lnTo>
                  <a:lnTo>
                    <a:pt x="411480" y="151638"/>
                  </a:lnTo>
                  <a:lnTo>
                    <a:pt x="475488" y="161544"/>
                  </a:lnTo>
                  <a:lnTo>
                    <a:pt x="475488" y="0"/>
                  </a:lnTo>
                  <a:close/>
                </a:path>
                <a:path w="815339" h="222250">
                  <a:moveTo>
                    <a:pt x="649986" y="0"/>
                  </a:moveTo>
                  <a:lnTo>
                    <a:pt x="521970" y="0"/>
                  </a:lnTo>
                  <a:lnTo>
                    <a:pt x="521970" y="167640"/>
                  </a:lnTo>
                  <a:lnTo>
                    <a:pt x="585978" y="179070"/>
                  </a:lnTo>
                  <a:lnTo>
                    <a:pt x="649986" y="189738"/>
                  </a:lnTo>
                  <a:lnTo>
                    <a:pt x="649986" y="0"/>
                  </a:lnTo>
                  <a:close/>
                </a:path>
                <a:path w="815339" h="222250">
                  <a:moveTo>
                    <a:pt x="815340" y="0"/>
                  </a:moveTo>
                  <a:lnTo>
                    <a:pt x="689610" y="0"/>
                  </a:lnTo>
                  <a:lnTo>
                    <a:pt x="689610" y="196596"/>
                  </a:lnTo>
                  <a:lnTo>
                    <a:pt x="753618" y="208788"/>
                  </a:lnTo>
                  <a:lnTo>
                    <a:pt x="815340" y="221742"/>
                  </a:lnTo>
                  <a:lnTo>
                    <a:pt x="815340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78686" y="1436370"/>
              <a:ext cx="1858010" cy="222250"/>
            </a:xfrm>
            <a:custGeom>
              <a:avLst/>
              <a:gdLst/>
              <a:ahLst/>
              <a:cxnLst/>
              <a:rect l="l" t="t" r="r" b="b"/>
              <a:pathLst>
                <a:path w="1858010" h="222250">
                  <a:moveTo>
                    <a:pt x="131063" y="0"/>
                  </a:moveTo>
                  <a:lnTo>
                    <a:pt x="131063" y="196596"/>
                  </a:lnTo>
                  <a:lnTo>
                    <a:pt x="64769" y="208788"/>
                  </a:lnTo>
                  <a:lnTo>
                    <a:pt x="0" y="221742"/>
                  </a:lnTo>
                  <a:lnTo>
                    <a:pt x="0" y="0"/>
                  </a:lnTo>
                </a:path>
                <a:path w="1858010" h="222250">
                  <a:moveTo>
                    <a:pt x="448056" y="0"/>
                  </a:moveTo>
                  <a:lnTo>
                    <a:pt x="448056" y="56388"/>
                  </a:lnTo>
                  <a:lnTo>
                    <a:pt x="450341" y="61722"/>
                  </a:lnTo>
                  <a:lnTo>
                    <a:pt x="450341" y="70866"/>
                  </a:lnTo>
                  <a:lnTo>
                    <a:pt x="452627" y="72390"/>
                  </a:lnTo>
                  <a:lnTo>
                    <a:pt x="454913" y="75438"/>
                  </a:lnTo>
                  <a:lnTo>
                    <a:pt x="459486" y="78486"/>
                  </a:lnTo>
                  <a:lnTo>
                    <a:pt x="475488" y="78486"/>
                  </a:lnTo>
                  <a:lnTo>
                    <a:pt x="484631" y="72390"/>
                  </a:lnTo>
                  <a:lnTo>
                    <a:pt x="489203" y="67818"/>
                  </a:lnTo>
                  <a:lnTo>
                    <a:pt x="489203" y="64770"/>
                  </a:lnTo>
                  <a:lnTo>
                    <a:pt x="491489" y="61722"/>
                  </a:lnTo>
                  <a:lnTo>
                    <a:pt x="491489" y="51816"/>
                  </a:lnTo>
                  <a:lnTo>
                    <a:pt x="493775" y="47244"/>
                  </a:lnTo>
                  <a:lnTo>
                    <a:pt x="493775" y="0"/>
                  </a:lnTo>
                </a:path>
                <a:path w="1858010" h="222250">
                  <a:moveTo>
                    <a:pt x="617982" y="0"/>
                  </a:moveTo>
                  <a:lnTo>
                    <a:pt x="617982" y="29718"/>
                  </a:lnTo>
                  <a:lnTo>
                    <a:pt x="615695" y="35814"/>
                  </a:lnTo>
                  <a:lnTo>
                    <a:pt x="615695" y="47244"/>
                  </a:lnTo>
                  <a:lnTo>
                    <a:pt x="613409" y="51816"/>
                  </a:lnTo>
                  <a:lnTo>
                    <a:pt x="611124" y="61722"/>
                  </a:lnTo>
                  <a:lnTo>
                    <a:pt x="604265" y="70866"/>
                  </a:lnTo>
                  <a:lnTo>
                    <a:pt x="597407" y="80772"/>
                  </a:lnTo>
                  <a:lnTo>
                    <a:pt x="590550" y="91440"/>
                  </a:lnTo>
                  <a:lnTo>
                    <a:pt x="579119" y="102870"/>
                  </a:lnTo>
                  <a:lnTo>
                    <a:pt x="542544" y="128016"/>
                  </a:lnTo>
                  <a:lnTo>
                    <a:pt x="491489" y="145542"/>
                  </a:lnTo>
                  <a:lnTo>
                    <a:pt x="470915" y="148590"/>
                  </a:lnTo>
                  <a:lnTo>
                    <a:pt x="450341" y="151638"/>
                  </a:lnTo>
                  <a:lnTo>
                    <a:pt x="422909" y="151638"/>
                  </a:lnTo>
                  <a:lnTo>
                    <a:pt x="413765" y="150114"/>
                  </a:lnTo>
                  <a:lnTo>
                    <a:pt x="406907" y="150114"/>
                  </a:lnTo>
                  <a:lnTo>
                    <a:pt x="369569" y="137922"/>
                  </a:lnTo>
                  <a:lnTo>
                    <a:pt x="339851" y="112014"/>
                  </a:lnTo>
                  <a:lnTo>
                    <a:pt x="323850" y="78486"/>
                  </a:lnTo>
                  <a:lnTo>
                    <a:pt x="323850" y="72390"/>
                  </a:lnTo>
                  <a:lnTo>
                    <a:pt x="321563" y="64770"/>
                  </a:lnTo>
                  <a:lnTo>
                    <a:pt x="319277" y="56388"/>
                  </a:lnTo>
                  <a:lnTo>
                    <a:pt x="319277" y="38862"/>
                  </a:lnTo>
                  <a:lnTo>
                    <a:pt x="316991" y="28194"/>
                  </a:lnTo>
                  <a:lnTo>
                    <a:pt x="316991" y="0"/>
                  </a:lnTo>
                </a:path>
                <a:path w="1858010" h="222250">
                  <a:moveTo>
                    <a:pt x="969263" y="0"/>
                  </a:moveTo>
                  <a:lnTo>
                    <a:pt x="969263" y="89916"/>
                  </a:lnTo>
                  <a:lnTo>
                    <a:pt x="902969" y="94488"/>
                  </a:lnTo>
                  <a:lnTo>
                    <a:pt x="835913" y="101346"/>
                  </a:lnTo>
                  <a:lnTo>
                    <a:pt x="835913" y="0"/>
                  </a:lnTo>
                </a:path>
                <a:path w="1858010" h="222250">
                  <a:moveTo>
                    <a:pt x="794765" y="0"/>
                  </a:moveTo>
                  <a:lnTo>
                    <a:pt x="794765" y="104394"/>
                  </a:lnTo>
                  <a:lnTo>
                    <a:pt x="661415" y="118872"/>
                  </a:lnTo>
                  <a:lnTo>
                    <a:pt x="661415" y="0"/>
                  </a:lnTo>
                </a:path>
                <a:path w="1858010" h="222250">
                  <a:moveTo>
                    <a:pt x="1322832" y="0"/>
                  </a:moveTo>
                  <a:lnTo>
                    <a:pt x="1322832" y="53340"/>
                  </a:lnTo>
                  <a:lnTo>
                    <a:pt x="1320545" y="57912"/>
                  </a:lnTo>
                  <a:lnTo>
                    <a:pt x="1320545" y="66294"/>
                  </a:lnTo>
                  <a:lnTo>
                    <a:pt x="1318259" y="72390"/>
                  </a:lnTo>
                  <a:lnTo>
                    <a:pt x="1311402" y="78486"/>
                  </a:lnTo>
                  <a:lnTo>
                    <a:pt x="1306830" y="85344"/>
                  </a:lnTo>
                  <a:lnTo>
                    <a:pt x="1297686" y="91440"/>
                  </a:lnTo>
                  <a:lnTo>
                    <a:pt x="1286256" y="99822"/>
                  </a:lnTo>
                  <a:lnTo>
                    <a:pt x="1274826" y="104394"/>
                  </a:lnTo>
                  <a:lnTo>
                    <a:pt x="1224533" y="118872"/>
                  </a:lnTo>
                  <a:lnTo>
                    <a:pt x="1180338" y="124968"/>
                  </a:lnTo>
                  <a:lnTo>
                    <a:pt x="1155191" y="126492"/>
                  </a:lnTo>
                  <a:lnTo>
                    <a:pt x="1139189" y="128016"/>
                  </a:lnTo>
                  <a:lnTo>
                    <a:pt x="1111758" y="128016"/>
                  </a:lnTo>
                  <a:lnTo>
                    <a:pt x="1098041" y="126492"/>
                  </a:lnTo>
                  <a:lnTo>
                    <a:pt x="1084326" y="126492"/>
                  </a:lnTo>
                  <a:lnTo>
                    <a:pt x="1043177" y="117348"/>
                  </a:lnTo>
                  <a:lnTo>
                    <a:pt x="1035557" y="112014"/>
                  </a:lnTo>
                  <a:lnTo>
                    <a:pt x="1028700" y="107442"/>
                  </a:lnTo>
                  <a:lnTo>
                    <a:pt x="1021841" y="101346"/>
                  </a:lnTo>
                  <a:lnTo>
                    <a:pt x="1017269" y="92964"/>
                  </a:lnTo>
                  <a:lnTo>
                    <a:pt x="1014983" y="85344"/>
                  </a:lnTo>
                  <a:lnTo>
                    <a:pt x="1012697" y="76962"/>
                  </a:lnTo>
                  <a:lnTo>
                    <a:pt x="1012697" y="66294"/>
                  </a:lnTo>
                  <a:lnTo>
                    <a:pt x="1077468" y="63246"/>
                  </a:lnTo>
                  <a:lnTo>
                    <a:pt x="1143762" y="59436"/>
                  </a:lnTo>
                  <a:lnTo>
                    <a:pt x="1143762" y="67818"/>
                  </a:lnTo>
                  <a:lnTo>
                    <a:pt x="1146047" y="70866"/>
                  </a:lnTo>
                  <a:lnTo>
                    <a:pt x="1148333" y="73914"/>
                  </a:lnTo>
                  <a:lnTo>
                    <a:pt x="1150620" y="75438"/>
                  </a:lnTo>
                  <a:lnTo>
                    <a:pt x="1155191" y="76962"/>
                  </a:lnTo>
                  <a:lnTo>
                    <a:pt x="1171194" y="76962"/>
                  </a:lnTo>
                  <a:lnTo>
                    <a:pt x="1180338" y="73914"/>
                  </a:lnTo>
                  <a:lnTo>
                    <a:pt x="1184909" y="70866"/>
                  </a:lnTo>
                  <a:lnTo>
                    <a:pt x="1187195" y="67818"/>
                  </a:lnTo>
                  <a:lnTo>
                    <a:pt x="1187195" y="63246"/>
                  </a:lnTo>
                  <a:lnTo>
                    <a:pt x="1189482" y="56388"/>
                  </a:lnTo>
                  <a:lnTo>
                    <a:pt x="1189482" y="28194"/>
                  </a:lnTo>
                  <a:lnTo>
                    <a:pt x="1180338" y="32766"/>
                  </a:lnTo>
                  <a:lnTo>
                    <a:pt x="1171194" y="35814"/>
                  </a:lnTo>
                  <a:lnTo>
                    <a:pt x="1162050" y="40386"/>
                  </a:lnTo>
                  <a:lnTo>
                    <a:pt x="1152906" y="42672"/>
                  </a:lnTo>
                  <a:lnTo>
                    <a:pt x="1143762" y="45720"/>
                  </a:lnTo>
                  <a:lnTo>
                    <a:pt x="1132332" y="47244"/>
                  </a:lnTo>
                  <a:lnTo>
                    <a:pt x="1123188" y="48768"/>
                  </a:lnTo>
                  <a:lnTo>
                    <a:pt x="1114044" y="50292"/>
                  </a:lnTo>
                  <a:lnTo>
                    <a:pt x="1095756" y="50292"/>
                  </a:lnTo>
                  <a:lnTo>
                    <a:pt x="1079753" y="48768"/>
                  </a:lnTo>
                  <a:lnTo>
                    <a:pt x="1066038" y="47244"/>
                  </a:lnTo>
                  <a:lnTo>
                    <a:pt x="1052321" y="42672"/>
                  </a:lnTo>
                  <a:lnTo>
                    <a:pt x="1043177" y="37338"/>
                  </a:lnTo>
                  <a:lnTo>
                    <a:pt x="1033271" y="32766"/>
                  </a:lnTo>
                  <a:lnTo>
                    <a:pt x="1026413" y="26670"/>
                  </a:lnTo>
                  <a:lnTo>
                    <a:pt x="1019556" y="18288"/>
                  </a:lnTo>
                  <a:lnTo>
                    <a:pt x="1019556" y="15240"/>
                  </a:lnTo>
                  <a:lnTo>
                    <a:pt x="1017269" y="10668"/>
                  </a:lnTo>
                  <a:lnTo>
                    <a:pt x="1014983" y="6096"/>
                  </a:lnTo>
                  <a:lnTo>
                    <a:pt x="1014983" y="762"/>
                  </a:lnTo>
                  <a:lnTo>
                    <a:pt x="1014698" y="0"/>
                  </a:lnTo>
                </a:path>
                <a:path w="1858010" h="222250">
                  <a:moveTo>
                    <a:pt x="1501902" y="0"/>
                  </a:moveTo>
                  <a:lnTo>
                    <a:pt x="1501902" y="10668"/>
                  </a:lnTo>
                  <a:lnTo>
                    <a:pt x="1504188" y="16764"/>
                  </a:lnTo>
                  <a:lnTo>
                    <a:pt x="1504188" y="21336"/>
                  </a:lnTo>
                  <a:lnTo>
                    <a:pt x="1506474" y="25146"/>
                  </a:lnTo>
                  <a:lnTo>
                    <a:pt x="1508759" y="26670"/>
                  </a:lnTo>
                  <a:lnTo>
                    <a:pt x="1517903" y="29718"/>
                  </a:lnTo>
                  <a:lnTo>
                    <a:pt x="1531620" y="29718"/>
                  </a:lnTo>
                  <a:lnTo>
                    <a:pt x="1536191" y="28194"/>
                  </a:lnTo>
                  <a:lnTo>
                    <a:pt x="1541526" y="26670"/>
                  </a:lnTo>
                  <a:lnTo>
                    <a:pt x="1546097" y="23622"/>
                  </a:lnTo>
                  <a:lnTo>
                    <a:pt x="1548383" y="18288"/>
                  </a:lnTo>
                  <a:lnTo>
                    <a:pt x="1548383" y="13716"/>
                  </a:lnTo>
                  <a:lnTo>
                    <a:pt x="1550670" y="10668"/>
                  </a:lnTo>
                  <a:lnTo>
                    <a:pt x="1550670" y="0"/>
                  </a:lnTo>
                </a:path>
                <a:path w="1858010" h="222250">
                  <a:moveTo>
                    <a:pt x="1677352" y="0"/>
                  </a:moveTo>
                  <a:lnTo>
                    <a:pt x="1676400" y="3810"/>
                  </a:lnTo>
                  <a:lnTo>
                    <a:pt x="1676400" y="13716"/>
                  </a:lnTo>
                  <a:lnTo>
                    <a:pt x="1674114" y="19812"/>
                  </a:lnTo>
                  <a:lnTo>
                    <a:pt x="1669541" y="26670"/>
                  </a:lnTo>
                  <a:lnTo>
                    <a:pt x="1664969" y="32766"/>
                  </a:lnTo>
                  <a:lnTo>
                    <a:pt x="1658112" y="40386"/>
                  </a:lnTo>
                  <a:lnTo>
                    <a:pt x="1648967" y="47244"/>
                  </a:lnTo>
                  <a:lnTo>
                    <a:pt x="1639824" y="54864"/>
                  </a:lnTo>
                  <a:lnTo>
                    <a:pt x="1600962" y="69342"/>
                  </a:lnTo>
                  <a:lnTo>
                    <a:pt x="1566671" y="73914"/>
                  </a:lnTo>
                  <a:lnTo>
                    <a:pt x="1548383" y="75438"/>
                  </a:lnTo>
                  <a:lnTo>
                    <a:pt x="1506474" y="75438"/>
                  </a:lnTo>
                  <a:lnTo>
                    <a:pt x="1485900" y="73914"/>
                  </a:lnTo>
                  <a:lnTo>
                    <a:pt x="1435608" y="64770"/>
                  </a:lnTo>
                  <a:lnTo>
                    <a:pt x="1399032" y="48768"/>
                  </a:lnTo>
                  <a:lnTo>
                    <a:pt x="1385315" y="35814"/>
                  </a:lnTo>
                  <a:lnTo>
                    <a:pt x="1378458" y="29718"/>
                  </a:lnTo>
                  <a:lnTo>
                    <a:pt x="1373886" y="21336"/>
                  </a:lnTo>
                  <a:lnTo>
                    <a:pt x="1373886" y="16764"/>
                  </a:lnTo>
                  <a:lnTo>
                    <a:pt x="1371600" y="13716"/>
                  </a:lnTo>
                  <a:lnTo>
                    <a:pt x="1371600" y="9144"/>
                  </a:lnTo>
                  <a:lnTo>
                    <a:pt x="1368552" y="2286"/>
                  </a:lnTo>
                  <a:lnTo>
                    <a:pt x="1368552" y="0"/>
                  </a:lnTo>
                </a:path>
                <a:path w="1858010" h="222250">
                  <a:moveTo>
                    <a:pt x="1857755" y="0"/>
                  </a:moveTo>
                  <a:lnTo>
                    <a:pt x="1857755" y="80772"/>
                  </a:lnTo>
                  <a:lnTo>
                    <a:pt x="1791462" y="76962"/>
                  </a:lnTo>
                  <a:lnTo>
                    <a:pt x="1722881" y="73914"/>
                  </a:lnTo>
                  <a:lnTo>
                    <a:pt x="1722881" y="0"/>
                  </a:lnTo>
                </a:path>
              </a:pathLst>
            </a:custGeom>
            <a:ln w="137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58330" y="1429480"/>
              <a:ext cx="351345" cy="1311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43934" y="1436370"/>
              <a:ext cx="636270" cy="222250"/>
            </a:xfrm>
            <a:custGeom>
              <a:avLst/>
              <a:gdLst/>
              <a:ahLst/>
              <a:cxnLst/>
              <a:rect l="l" t="t" r="r" b="b"/>
              <a:pathLst>
                <a:path w="636270" h="222250">
                  <a:moveTo>
                    <a:pt x="296417" y="0"/>
                  </a:moveTo>
                  <a:lnTo>
                    <a:pt x="296417" y="161544"/>
                  </a:lnTo>
                  <a:lnTo>
                    <a:pt x="232410" y="151638"/>
                  </a:lnTo>
                  <a:lnTo>
                    <a:pt x="170687" y="142494"/>
                  </a:lnTo>
                  <a:lnTo>
                    <a:pt x="170687" y="107442"/>
                  </a:lnTo>
                  <a:lnTo>
                    <a:pt x="163067" y="117348"/>
                  </a:lnTo>
                  <a:lnTo>
                    <a:pt x="156210" y="123444"/>
                  </a:lnTo>
                  <a:lnTo>
                    <a:pt x="147065" y="129540"/>
                  </a:lnTo>
                  <a:lnTo>
                    <a:pt x="142493" y="132588"/>
                  </a:lnTo>
                  <a:lnTo>
                    <a:pt x="137921" y="134112"/>
                  </a:lnTo>
                  <a:lnTo>
                    <a:pt x="128777" y="137922"/>
                  </a:lnTo>
                  <a:lnTo>
                    <a:pt x="117348" y="139446"/>
                  </a:lnTo>
                  <a:lnTo>
                    <a:pt x="105917" y="140970"/>
                  </a:lnTo>
                  <a:lnTo>
                    <a:pt x="92201" y="139446"/>
                  </a:lnTo>
                  <a:lnTo>
                    <a:pt x="85343" y="137922"/>
                  </a:lnTo>
                  <a:lnTo>
                    <a:pt x="76200" y="136398"/>
                  </a:lnTo>
                  <a:lnTo>
                    <a:pt x="69341" y="132588"/>
                  </a:lnTo>
                  <a:lnTo>
                    <a:pt x="60198" y="131064"/>
                  </a:lnTo>
                  <a:lnTo>
                    <a:pt x="53339" y="128016"/>
                  </a:lnTo>
                  <a:lnTo>
                    <a:pt x="44195" y="123444"/>
                  </a:lnTo>
                  <a:lnTo>
                    <a:pt x="37337" y="120396"/>
                  </a:lnTo>
                  <a:lnTo>
                    <a:pt x="30479" y="115062"/>
                  </a:lnTo>
                  <a:lnTo>
                    <a:pt x="16763" y="102870"/>
                  </a:lnTo>
                  <a:lnTo>
                    <a:pt x="12191" y="96012"/>
                  </a:lnTo>
                  <a:lnTo>
                    <a:pt x="7619" y="86868"/>
                  </a:lnTo>
                  <a:lnTo>
                    <a:pt x="5333" y="76962"/>
                  </a:lnTo>
                  <a:lnTo>
                    <a:pt x="2286" y="66294"/>
                  </a:lnTo>
                  <a:lnTo>
                    <a:pt x="0" y="54864"/>
                  </a:lnTo>
                  <a:lnTo>
                    <a:pt x="0" y="2286"/>
                  </a:lnTo>
                  <a:lnTo>
                    <a:pt x="685" y="0"/>
                  </a:lnTo>
                </a:path>
                <a:path w="636270" h="222250">
                  <a:moveTo>
                    <a:pt x="126491" y="0"/>
                  </a:moveTo>
                  <a:lnTo>
                    <a:pt x="126491" y="6096"/>
                  </a:lnTo>
                  <a:lnTo>
                    <a:pt x="124205" y="15240"/>
                  </a:lnTo>
                  <a:lnTo>
                    <a:pt x="124205" y="47244"/>
                  </a:lnTo>
                  <a:lnTo>
                    <a:pt x="126491" y="53340"/>
                  </a:lnTo>
                  <a:lnTo>
                    <a:pt x="126491" y="61722"/>
                  </a:lnTo>
                  <a:lnTo>
                    <a:pt x="128777" y="64770"/>
                  </a:lnTo>
                  <a:lnTo>
                    <a:pt x="128777" y="67818"/>
                  </a:lnTo>
                  <a:lnTo>
                    <a:pt x="131063" y="70866"/>
                  </a:lnTo>
                  <a:lnTo>
                    <a:pt x="135636" y="73914"/>
                  </a:lnTo>
                  <a:lnTo>
                    <a:pt x="140207" y="75438"/>
                  </a:lnTo>
                  <a:lnTo>
                    <a:pt x="147065" y="76962"/>
                  </a:lnTo>
                  <a:lnTo>
                    <a:pt x="156210" y="76962"/>
                  </a:lnTo>
                  <a:lnTo>
                    <a:pt x="160781" y="73914"/>
                  </a:lnTo>
                  <a:lnTo>
                    <a:pt x="163067" y="72390"/>
                  </a:lnTo>
                  <a:lnTo>
                    <a:pt x="163067" y="67818"/>
                  </a:lnTo>
                  <a:lnTo>
                    <a:pt x="165353" y="63246"/>
                  </a:lnTo>
                  <a:lnTo>
                    <a:pt x="165353" y="0"/>
                  </a:lnTo>
                </a:path>
                <a:path w="636270" h="222250">
                  <a:moveTo>
                    <a:pt x="636269" y="0"/>
                  </a:moveTo>
                  <a:lnTo>
                    <a:pt x="636269" y="221742"/>
                  </a:lnTo>
                  <a:lnTo>
                    <a:pt x="574548" y="208788"/>
                  </a:lnTo>
                  <a:lnTo>
                    <a:pt x="510539" y="196596"/>
                  </a:lnTo>
                  <a:lnTo>
                    <a:pt x="510539" y="0"/>
                  </a:lnTo>
                </a:path>
                <a:path w="636270" h="222250">
                  <a:moveTo>
                    <a:pt x="470915" y="0"/>
                  </a:moveTo>
                  <a:lnTo>
                    <a:pt x="470915" y="189738"/>
                  </a:lnTo>
                  <a:lnTo>
                    <a:pt x="406907" y="179070"/>
                  </a:lnTo>
                  <a:lnTo>
                    <a:pt x="342900" y="167640"/>
                  </a:lnTo>
                  <a:lnTo>
                    <a:pt x="342900" y="0"/>
                  </a:lnTo>
                </a:path>
              </a:pathLst>
            </a:custGeom>
            <a:ln w="137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7200" y="2415540"/>
              <a:ext cx="9143237" cy="97917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7200" y="3394710"/>
              <a:ext cx="9144000" cy="9791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7200" y="4373880"/>
              <a:ext cx="9144000" cy="97917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14494" y="5353050"/>
              <a:ext cx="4851814" cy="97917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70102" y="2285491"/>
            <a:ext cx="647890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 marR="5080" indent="-222885">
              <a:lnSpc>
                <a:spcPct val="100000"/>
              </a:lnSpc>
              <a:spcBef>
                <a:spcPts val="100"/>
              </a:spcBef>
              <a:buClr>
                <a:srgbClr val="5F5F5F"/>
              </a:buClr>
              <a:buSzPct val="97222"/>
              <a:buChar char="•"/>
              <a:tabLst>
                <a:tab pos="318135" algn="l"/>
              </a:tabLst>
            </a:pPr>
            <a:r>
              <a:rPr sz="3600" spc="-5" dirty="0">
                <a:latin typeface="Baskerville Old Face"/>
                <a:cs typeface="Baskerville Old Face"/>
              </a:rPr>
              <a:t>Prosedur </a:t>
            </a:r>
            <a:r>
              <a:rPr sz="3600" dirty="0">
                <a:latin typeface="Baskerville Old Face"/>
                <a:cs typeface="Baskerville Old Face"/>
              </a:rPr>
              <a:t>sistematik untuk  pengumpulan, menyimpan,  mempertahankan, menarik dan  memvalidasi data </a:t>
            </a:r>
            <a:r>
              <a:rPr sz="3600" spc="-5" dirty="0">
                <a:latin typeface="Baskerville Old Face"/>
                <a:cs typeface="Baskerville Old Face"/>
              </a:rPr>
              <a:t>yang</a:t>
            </a:r>
            <a:r>
              <a:rPr sz="3600" spc="-80" dirty="0">
                <a:latin typeface="Baskerville Old Face"/>
                <a:cs typeface="Baskerville Old Face"/>
              </a:rPr>
              <a:t> </a:t>
            </a:r>
            <a:r>
              <a:rPr sz="3600" dirty="0">
                <a:latin typeface="Baskerville Old Face"/>
                <a:cs typeface="Baskerville Old Face"/>
              </a:rPr>
              <a:t>dibutuhkan  oleh sebuah perusahaan untuk  meningkatkan keputusan</a:t>
            </a:r>
            <a:r>
              <a:rPr sz="3600" spc="-10" dirty="0">
                <a:latin typeface="Baskerville Old Face"/>
                <a:cs typeface="Baskerville Old Face"/>
              </a:rPr>
              <a:t> </a:t>
            </a:r>
            <a:r>
              <a:rPr sz="3600" spc="-15" dirty="0">
                <a:latin typeface="Baskerville Old Face"/>
                <a:cs typeface="Baskerville Old Face"/>
              </a:rPr>
              <a:t>SDM.</a:t>
            </a:r>
            <a:endParaRPr sz="3600">
              <a:latin typeface="Baskerville Old Face"/>
              <a:cs typeface="Baskerville Old Face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45816" y="6332220"/>
            <a:ext cx="5677655" cy="9829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3962400" cy="2937510"/>
            <a:chOff x="457200" y="457200"/>
            <a:chExt cx="3962400" cy="2937510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3962400" cy="9791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1436369"/>
              <a:ext cx="3962400" cy="19583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4989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0000"/>
                </a:solidFill>
                <a:latin typeface="Tahoma"/>
                <a:cs typeface="Tahoma"/>
              </a:rPr>
              <a:t>Kategori laporan kegiatan</a:t>
            </a:r>
            <a:r>
              <a:rPr sz="2800" b="1" spc="-11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ahoma"/>
                <a:cs typeface="Tahoma"/>
              </a:rPr>
              <a:t>dengan</a:t>
            </a:r>
            <a:endParaRPr sz="2800">
              <a:latin typeface="Tahoma"/>
              <a:cs typeface="Tahoma"/>
            </a:endParaRPr>
          </a:p>
          <a:p>
            <a:pPr marL="4442460">
              <a:lnSpc>
                <a:spcPct val="100000"/>
              </a:lnSpc>
            </a:pPr>
            <a:r>
              <a:rPr sz="2800" b="1" dirty="0">
                <a:solidFill>
                  <a:srgbClr val="000000"/>
                </a:solidFill>
                <a:latin typeface="Tahoma"/>
                <a:cs typeface="Tahoma"/>
              </a:rPr>
              <a:t>Sistem</a:t>
            </a:r>
            <a:r>
              <a:rPr sz="2800" b="1" spc="-9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ahoma"/>
                <a:cs typeface="Tahoma"/>
              </a:rPr>
              <a:t>INFORMASI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65503" y="2584704"/>
            <a:ext cx="6109335" cy="810260"/>
            <a:chOff x="1365503" y="2584704"/>
            <a:chExt cx="6109335" cy="810260"/>
          </a:xfrm>
        </p:grpSpPr>
        <p:sp>
          <p:nvSpPr>
            <p:cNvPr id="7" name="object 7"/>
            <p:cNvSpPr/>
            <p:nvPr/>
          </p:nvSpPr>
          <p:spPr>
            <a:xfrm>
              <a:off x="1371600" y="2590799"/>
              <a:ext cx="6096000" cy="803910"/>
            </a:xfrm>
            <a:custGeom>
              <a:avLst/>
              <a:gdLst/>
              <a:ahLst/>
              <a:cxnLst/>
              <a:rect l="l" t="t" r="r" b="b"/>
              <a:pathLst>
                <a:path w="6096000" h="803910">
                  <a:moveTo>
                    <a:pt x="60960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38100" y="609600"/>
                  </a:lnTo>
                  <a:lnTo>
                    <a:pt x="38100" y="803910"/>
                  </a:lnTo>
                  <a:lnTo>
                    <a:pt x="114300" y="803910"/>
                  </a:lnTo>
                  <a:lnTo>
                    <a:pt x="114300" y="609600"/>
                  </a:lnTo>
                  <a:lnTo>
                    <a:pt x="6096000" y="60960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65503" y="2584704"/>
              <a:ext cx="6109335" cy="622935"/>
            </a:xfrm>
            <a:custGeom>
              <a:avLst/>
              <a:gdLst/>
              <a:ahLst/>
              <a:cxnLst/>
              <a:rect l="l" t="t" r="r" b="b"/>
              <a:pathLst>
                <a:path w="6109334" h="622935">
                  <a:moveTo>
                    <a:pt x="6108954" y="622553"/>
                  </a:moveTo>
                  <a:lnTo>
                    <a:pt x="6108954" y="0"/>
                  </a:lnTo>
                  <a:lnTo>
                    <a:pt x="0" y="0"/>
                  </a:lnTo>
                  <a:lnTo>
                    <a:pt x="0" y="622554"/>
                  </a:lnTo>
                  <a:lnTo>
                    <a:pt x="6096" y="622554"/>
                  </a:lnTo>
                  <a:lnTo>
                    <a:pt x="6096" y="12954"/>
                  </a:lnTo>
                  <a:lnTo>
                    <a:pt x="12954" y="6096"/>
                  </a:lnTo>
                  <a:lnTo>
                    <a:pt x="12954" y="12954"/>
                  </a:lnTo>
                  <a:lnTo>
                    <a:pt x="6096000" y="12953"/>
                  </a:lnTo>
                  <a:lnTo>
                    <a:pt x="6096000" y="6095"/>
                  </a:lnTo>
                  <a:lnTo>
                    <a:pt x="6102096" y="12953"/>
                  </a:lnTo>
                  <a:lnTo>
                    <a:pt x="6102096" y="622553"/>
                  </a:lnTo>
                  <a:lnTo>
                    <a:pt x="6108954" y="622553"/>
                  </a:lnTo>
                  <a:close/>
                </a:path>
                <a:path w="6109334" h="622935">
                  <a:moveTo>
                    <a:pt x="12954" y="12954"/>
                  </a:moveTo>
                  <a:lnTo>
                    <a:pt x="12954" y="6096"/>
                  </a:lnTo>
                  <a:lnTo>
                    <a:pt x="6096" y="12954"/>
                  </a:lnTo>
                  <a:lnTo>
                    <a:pt x="12954" y="12954"/>
                  </a:lnTo>
                  <a:close/>
                </a:path>
                <a:path w="6109334" h="622935">
                  <a:moveTo>
                    <a:pt x="12954" y="609600"/>
                  </a:moveTo>
                  <a:lnTo>
                    <a:pt x="12954" y="12954"/>
                  </a:lnTo>
                  <a:lnTo>
                    <a:pt x="6096" y="12954"/>
                  </a:lnTo>
                  <a:lnTo>
                    <a:pt x="6096" y="609600"/>
                  </a:lnTo>
                  <a:lnTo>
                    <a:pt x="12954" y="609600"/>
                  </a:lnTo>
                  <a:close/>
                </a:path>
                <a:path w="6109334" h="622935">
                  <a:moveTo>
                    <a:pt x="6102096" y="609600"/>
                  </a:moveTo>
                  <a:lnTo>
                    <a:pt x="6096" y="609600"/>
                  </a:lnTo>
                  <a:lnTo>
                    <a:pt x="12954" y="615696"/>
                  </a:lnTo>
                  <a:lnTo>
                    <a:pt x="12954" y="622554"/>
                  </a:lnTo>
                  <a:lnTo>
                    <a:pt x="6096000" y="622553"/>
                  </a:lnTo>
                  <a:lnTo>
                    <a:pt x="6096000" y="615695"/>
                  </a:lnTo>
                  <a:lnTo>
                    <a:pt x="6102096" y="609600"/>
                  </a:lnTo>
                  <a:close/>
                </a:path>
                <a:path w="6109334" h="622935">
                  <a:moveTo>
                    <a:pt x="12954" y="622554"/>
                  </a:moveTo>
                  <a:lnTo>
                    <a:pt x="12954" y="615696"/>
                  </a:lnTo>
                  <a:lnTo>
                    <a:pt x="6096" y="609600"/>
                  </a:lnTo>
                  <a:lnTo>
                    <a:pt x="6096" y="622554"/>
                  </a:lnTo>
                  <a:lnTo>
                    <a:pt x="12954" y="622554"/>
                  </a:lnTo>
                  <a:close/>
                </a:path>
                <a:path w="6109334" h="622935">
                  <a:moveTo>
                    <a:pt x="6102096" y="12953"/>
                  </a:moveTo>
                  <a:lnTo>
                    <a:pt x="6096000" y="6095"/>
                  </a:lnTo>
                  <a:lnTo>
                    <a:pt x="6096000" y="12953"/>
                  </a:lnTo>
                  <a:lnTo>
                    <a:pt x="6102096" y="12953"/>
                  </a:lnTo>
                  <a:close/>
                </a:path>
                <a:path w="6109334" h="622935">
                  <a:moveTo>
                    <a:pt x="6102096" y="609600"/>
                  </a:moveTo>
                  <a:lnTo>
                    <a:pt x="6102096" y="12953"/>
                  </a:lnTo>
                  <a:lnTo>
                    <a:pt x="6096000" y="12953"/>
                  </a:lnTo>
                  <a:lnTo>
                    <a:pt x="6096000" y="609600"/>
                  </a:lnTo>
                  <a:lnTo>
                    <a:pt x="6102096" y="609600"/>
                  </a:lnTo>
                  <a:close/>
                </a:path>
                <a:path w="6109334" h="622935">
                  <a:moveTo>
                    <a:pt x="6102096" y="622553"/>
                  </a:moveTo>
                  <a:lnTo>
                    <a:pt x="6102096" y="609600"/>
                  </a:lnTo>
                  <a:lnTo>
                    <a:pt x="6096000" y="615695"/>
                  </a:lnTo>
                  <a:lnTo>
                    <a:pt x="6096000" y="622553"/>
                  </a:lnTo>
                  <a:lnTo>
                    <a:pt x="6102096" y="6225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71600" y="2590800"/>
            <a:ext cx="6096000" cy="60960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475"/>
              </a:spcBef>
            </a:pPr>
            <a:r>
              <a:rPr sz="2800" b="1" dirty="0">
                <a:latin typeface="Arial"/>
                <a:cs typeface="Arial"/>
              </a:rPr>
              <a:t>Jenis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laporan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7200" y="3394709"/>
            <a:ext cx="7017384" cy="979169"/>
            <a:chOff x="457200" y="3394709"/>
            <a:chExt cx="7017384" cy="979169"/>
          </a:xfrm>
        </p:grpSpPr>
        <p:sp>
          <p:nvSpPr>
            <p:cNvPr id="11" name="object 11"/>
            <p:cNvSpPr/>
            <p:nvPr/>
          </p:nvSpPr>
          <p:spPr>
            <a:xfrm>
              <a:off x="457200" y="3394709"/>
              <a:ext cx="3962400" cy="9791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09700" y="3394709"/>
              <a:ext cx="800100" cy="377190"/>
            </a:xfrm>
            <a:custGeom>
              <a:avLst/>
              <a:gdLst/>
              <a:ahLst/>
              <a:cxnLst/>
              <a:rect l="l" t="t" r="r" b="b"/>
              <a:pathLst>
                <a:path w="800100" h="377189">
                  <a:moveTo>
                    <a:pt x="76200" y="224790"/>
                  </a:moveTo>
                  <a:lnTo>
                    <a:pt x="76200" y="0"/>
                  </a:lnTo>
                  <a:lnTo>
                    <a:pt x="0" y="0"/>
                  </a:lnTo>
                  <a:lnTo>
                    <a:pt x="0" y="262890"/>
                  </a:lnTo>
                  <a:lnTo>
                    <a:pt x="3059" y="277844"/>
                  </a:lnTo>
                  <a:lnTo>
                    <a:pt x="11334" y="289941"/>
                  </a:lnTo>
                  <a:lnTo>
                    <a:pt x="23467" y="298037"/>
                  </a:lnTo>
                  <a:lnTo>
                    <a:pt x="38100" y="300990"/>
                  </a:lnTo>
                  <a:lnTo>
                    <a:pt x="38100" y="224790"/>
                  </a:lnTo>
                  <a:lnTo>
                    <a:pt x="76200" y="224790"/>
                  </a:lnTo>
                  <a:close/>
                </a:path>
                <a:path w="800100" h="377189">
                  <a:moveTo>
                    <a:pt x="647700" y="262890"/>
                  </a:moveTo>
                  <a:lnTo>
                    <a:pt x="622300" y="224790"/>
                  </a:lnTo>
                  <a:lnTo>
                    <a:pt x="38100" y="224790"/>
                  </a:lnTo>
                  <a:lnTo>
                    <a:pt x="76200" y="262890"/>
                  </a:lnTo>
                  <a:lnTo>
                    <a:pt x="76200" y="300990"/>
                  </a:lnTo>
                  <a:lnTo>
                    <a:pt x="622300" y="300990"/>
                  </a:lnTo>
                  <a:lnTo>
                    <a:pt x="647700" y="262890"/>
                  </a:lnTo>
                  <a:close/>
                </a:path>
                <a:path w="800100" h="377189">
                  <a:moveTo>
                    <a:pt x="76200" y="300990"/>
                  </a:moveTo>
                  <a:lnTo>
                    <a:pt x="76200" y="262890"/>
                  </a:lnTo>
                  <a:lnTo>
                    <a:pt x="38100" y="224790"/>
                  </a:lnTo>
                  <a:lnTo>
                    <a:pt x="38100" y="300990"/>
                  </a:lnTo>
                  <a:lnTo>
                    <a:pt x="76200" y="300990"/>
                  </a:lnTo>
                  <a:close/>
                </a:path>
                <a:path w="800100" h="377189">
                  <a:moveTo>
                    <a:pt x="800100" y="262890"/>
                  </a:moveTo>
                  <a:lnTo>
                    <a:pt x="571500" y="148590"/>
                  </a:lnTo>
                  <a:lnTo>
                    <a:pt x="622300" y="224790"/>
                  </a:lnTo>
                  <a:lnTo>
                    <a:pt x="647700" y="224790"/>
                  </a:lnTo>
                  <a:lnTo>
                    <a:pt x="662654" y="227849"/>
                  </a:lnTo>
                  <a:lnTo>
                    <a:pt x="674751" y="236124"/>
                  </a:lnTo>
                  <a:lnTo>
                    <a:pt x="682847" y="248257"/>
                  </a:lnTo>
                  <a:lnTo>
                    <a:pt x="685800" y="262890"/>
                  </a:lnTo>
                  <a:lnTo>
                    <a:pt x="685800" y="320040"/>
                  </a:lnTo>
                  <a:lnTo>
                    <a:pt x="800100" y="262890"/>
                  </a:lnTo>
                  <a:close/>
                </a:path>
                <a:path w="800100" h="377189">
                  <a:moveTo>
                    <a:pt x="685800" y="320040"/>
                  </a:moveTo>
                  <a:lnTo>
                    <a:pt x="685800" y="262890"/>
                  </a:lnTo>
                  <a:lnTo>
                    <a:pt x="682847" y="277844"/>
                  </a:lnTo>
                  <a:lnTo>
                    <a:pt x="674751" y="289941"/>
                  </a:lnTo>
                  <a:lnTo>
                    <a:pt x="662654" y="298037"/>
                  </a:lnTo>
                  <a:lnTo>
                    <a:pt x="647700" y="300990"/>
                  </a:lnTo>
                  <a:lnTo>
                    <a:pt x="622300" y="300990"/>
                  </a:lnTo>
                  <a:lnTo>
                    <a:pt x="571500" y="377190"/>
                  </a:lnTo>
                  <a:lnTo>
                    <a:pt x="685800" y="320040"/>
                  </a:lnTo>
                  <a:close/>
                </a:path>
                <a:path w="800100" h="377189">
                  <a:moveTo>
                    <a:pt x="685800" y="262890"/>
                  </a:moveTo>
                  <a:lnTo>
                    <a:pt x="682847" y="248257"/>
                  </a:lnTo>
                  <a:lnTo>
                    <a:pt x="674751" y="236124"/>
                  </a:lnTo>
                  <a:lnTo>
                    <a:pt x="662654" y="227849"/>
                  </a:lnTo>
                  <a:lnTo>
                    <a:pt x="647700" y="224790"/>
                  </a:lnTo>
                  <a:lnTo>
                    <a:pt x="622300" y="224790"/>
                  </a:lnTo>
                  <a:lnTo>
                    <a:pt x="647700" y="262890"/>
                  </a:lnTo>
                  <a:lnTo>
                    <a:pt x="647700" y="300990"/>
                  </a:lnTo>
                  <a:lnTo>
                    <a:pt x="662654" y="298037"/>
                  </a:lnTo>
                  <a:lnTo>
                    <a:pt x="674751" y="289941"/>
                  </a:lnTo>
                  <a:lnTo>
                    <a:pt x="682847" y="277844"/>
                  </a:lnTo>
                  <a:lnTo>
                    <a:pt x="685800" y="262890"/>
                  </a:lnTo>
                  <a:close/>
                </a:path>
                <a:path w="800100" h="377189">
                  <a:moveTo>
                    <a:pt x="647700" y="300990"/>
                  </a:moveTo>
                  <a:lnTo>
                    <a:pt x="647700" y="262890"/>
                  </a:lnTo>
                  <a:lnTo>
                    <a:pt x="622300" y="300990"/>
                  </a:lnTo>
                  <a:lnTo>
                    <a:pt x="647700" y="30099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09800" y="4038599"/>
              <a:ext cx="5257800" cy="335280"/>
            </a:xfrm>
            <a:custGeom>
              <a:avLst/>
              <a:gdLst/>
              <a:ahLst/>
              <a:cxnLst/>
              <a:rect l="l" t="t" r="r" b="b"/>
              <a:pathLst>
                <a:path w="5257800" h="335279">
                  <a:moveTo>
                    <a:pt x="5257800" y="335279"/>
                  </a:moveTo>
                  <a:lnTo>
                    <a:pt x="5257800" y="0"/>
                  </a:lnTo>
                  <a:lnTo>
                    <a:pt x="0" y="0"/>
                  </a:lnTo>
                  <a:lnTo>
                    <a:pt x="0" y="335280"/>
                  </a:lnTo>
                  <a:lnTo>
                    <a:pt x="5257800" y="335279"/>
                  </a:lnTo>
                  <a:close/>
                </a:path>
              </a:pathLst>
            </a:custGeom>
            <a:solidFill>
              <a:srgbClr val="CC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03704" y="4032503"/>
              <a:ext cx="5271135" cy="341630"/>
            </a:xfrm>
            <a:custGeom>
              <a:avLst/>
              <a:gdLst/>
              <a:ahLst/>
              <a:cxnLst/>
              <a:rect l="l" t="t" r="r" b="b"/>
              <a:pathLst>
                <a:path w="5271134" h="341629">
                  <a:moveTo>
                    <a:pt x="5270753" y="341375"/>
                  </a:moveTo>
                  <a:lnTo>
                    <a:pt x="5270753" y="0"/>
                  </a:lnTo>
                  <a:lnTo>
                    <a:pt x="0" y="0"/>
                  </a:lnTo>
                  <a:lnTo>
                    <a:pt x="0" y="341376"/>
                  </a:lnTo>
                  <a:lnTo>
                    <a:pt x="6095" y="341376"/>
                  </a:lnTo>
                  <a:lnTo>
                    <a:pt x="6095" y="12954"/>
                  </a:lnTo>
                  <a:lnTo>
                    <a:pt x="12953" y="6096"/>
                  </a:lnTo>
                  <a:lnTo>
                    <a:pt x="12953" y="12954"/>
                  </a:lnTo>
                  <a:lnTo>
                    <a:pt x="5257799" y="12954"/>
                  </a:lnTo>
                  <a:lnTo>
                    <a:pt x="5257799" y="6096"/>
                  </a:lnTo>
                  <a:lnTo>
                    <a:pt x="5263895" y="12954"/>
                  </a:lnTo>
                  <a:lnTo>
                    <a:pt x="5263895" y="341375"/>
                  </a:lnTo>
                  <a:lnTo>
                    <a:pt x="5270753" y="341375"/>
                  </a:lnTo>
                  <a:close/>
                </a:path>
                <a:path w="5271134" h="341629">
                  <a:moveTo>
                    <a:pt x="12953" y="12954"/>
                  </a:moveTo>
                  <a:lnTo>
                    <a:pt x="12953" y="6096"/>
                  </a:lnTo>
                  <a:lnTo>
                    <a:pt x="6095" y="12954"/>
                  </a:lnTo>
                  <a:lnTo>
                    <a:pt x="12953" y="12954"/>
                  </a:lnTo>
                  <a:close/>
                </a:path>
                <a:path w="5271134" h="341629">
                  <a:moveTo>
                    <a:pt x="12953" y="341376"/>
                  </a:moveTo>
                  <a:lnTo>
                    <a:pt x="12953" y="12954"/>
                  </a:lnTo>
                  <a:lnTo>
                    <a:pt x="6095" y="12954"/>
                  </a:lnTo>
                  <a:lnTo>
                    <a:pt x="6095" y="341376"/>
                  </a:lnTo>
                  <a:lnTo>
                    <a:pt x="12953" y="341376"/>
                  </a:lnTo>
                  <a:close/>
                </a:path>
                <a:path w="5271134" h="341629">
                  <a:moveTo>
                    <a:pt x="5263895" y="12954"/>
                  </a:moveTo>
                  <a:lnTo>
                    <a:pt x="5257799" y="6096"/>
                  </a:lnTo>
                  <a:lnTo>
                    <a:pt x="5257799" y="12954"/>
                  </a:lnTo>
                  <a:lnTo>
                    <a:pt x="5263895" y="12954"/>
                  </a:lnTo>
                  <a:close/>
                </a:path>
                <a:path w="5271134" h="341629">
                  <a:moveTo>
                    <a:pt x="5263895" y="341375"/>
                  </a:moveTo>
                  <a:lnTo>
                    <a:pt x="5263895" y="12954"/>
                  </a:lnTo>
                  <a:lnTo>
                    <a:pt x="5257799" y="12954"/>
                  </a:lnTo>
                  <a:lnTo>
                    <a:pt x="5257799" y="341375"/>
                  </a:lnTo>
                  <a:lnTo>
                    <a:pt x="5263895" y="3413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209800" y="4038600"/>
            <a:ext cx="5257800" cy="33528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81915">
              <a:lnSpc>
                <a:spcPts val="2620"/>
              </a:lnSpc>
              <a:spcBef>
                <a:spcPts val="15"/>
              </a:spcBef>
            </a:pPr>
            <a:r>
              <a:rPr sz="2400" b="1" i="1" spc="-5" dirty="0">
                <a:solidFill>
                  <a:srgbClr val="653300"/>
                </a:solidFill>
                <a:latin typeface="Arial"/>
                <a:cs typeface="Arial"/>
              </a:rPr>
              <a:t>Laporan</a:t>
            </a:r>
            <a:r>
              <a:rPr sz="2400" b="1" i="1" spc="-10" dirty="0">
                <a:solidFill>
                  <a:srgbClr val="6533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653300"/>
                </a:solidFill>
                <a:latin typeface="Arial"/>
                <a:cs typeface="Arial"/>
              </a:rPr>
              <a:t>penyimpangan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203704" y="3422903"/>
            <a:ext cx="5194935" cy="436880"/>
            <a:chOff x="2203704" y="3422903"/>
            <a:chExt cx="5194935" cy="436880"/>
          </a:xfrm>
        </p:grpSpPr>
        <p:sp>
          <p:nvSpPr>
            <p:cNvPr id="17" name="object 17"/>
            <p:cNvSpPr/>
            <p:nvPr/>
          </p:nvSpPr>
          <p:spPr>
            <a:xfrm>
              <a:off x="2209800" y="3428999"/>
              <a:ext cx="5181600" cy="424815"/>
            </a:xfrm>
            <a:custGeom>
              <a:avLst/>
              <a:gdLst/>
              <a:ahLst/>
              <a:cxnLst/>
              <a:rect l="l" t="t" r="r" b="b"/>
              <a:pathLst>
                <a:path w="5181600" h="424814">
                  <a:moveTo>
                    <a:pt x="5181600" y="424434"/>
                  </a:moveTo>
                  <a:lnTo>
                    <a:pt x="5181600" y="0"/>
                  </a:lnTo>
                  <a:lnTo>
                    <a:pt x="0" y="0"/>
                  </a:lnTo>
                  <a:lnTo>
                    <a:pt x="0" y="424434"/>
                  </a:lnTo>
                  <a:lnTo>
                    <a:pt x="5181600" y="424434"/>
                  </a:lnTo>
                  <a:close/>
                </a:path>
              </a:pathLst>
            </a:custGeom>
            <a:solidFill>
              <a:srgbClr val="CC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03704" y="3422903"/>
              <a:ext cx="5194935" cy="436880"/>
            </a:xfrm>
            <a:custGeom>
              <a:avLst/>
              <a:gdLst/>
              <a:ahLst/>
              <a:cxnLst/>
              <a:rect l="l" t="t" r="r" b="b"/>
              <a:pathLst>
                <a:path w="5194934" h="436879">
                  <a:moveTo>
                    <a:pt x="5194554" y="436625"/>
                  </a:moveTo>
                  <a:lnTo>
                    <a:pt x="5194554" y="0"/>
                  </a:lnTo>
                  <a:lnTo>
                    <a:pt x="0" y="0"/>
                  </a:lnTo>
                  <a:lnTo>
                    <a:pt x="0" y="436626"/>
                  </a:lnTo>
                  <a:lnTo>
                    <a:pt x="6096" y="436626"/>
                  </a:lnTo>
                  <a:lnTo>
                    <a:pt x="6096" y="12954"/>
                  </a:lnTo>
                  <a:lnTo>
                    <a:pt x="12953" y="6096"/>
                  </a:lnTo>
                  <a:lnTo>
                    <a:pt x="12953" y="12954"/>
                  </a:lnTo>
                  <a:lnTo>
                    <a:pt x="5181600" y="12954"/>
                  </a:lnTo>
                  <a:lnTo>
                    <a:pt x="5181600" y="6096"/>
                  </a:lnTo>
                  <a:lnTo>
                    <a:pt x="5187696" y="12954"/>
                  </a:lnTo>
                  <a:lnTo>
                    <a:pt x="5187696" y="436625"/>
                  </a:lnTo>
                  <a:lnTo>
                    <a:pt x="5194554" y="436625"/>
                  </a:lnTo>
                  <a:close/>
                </a:path>
                <a:path w="5194934" h="436879">
                  <a:moveTo>
                    <a:pt x="12953" y="12954"/>
                  </a:moveTo>
                  <a:lnTo>
                    <a:pt x="12953" y="6096"/>
                  </a:lnTo>
                  <a:lnTo>
                    <a:pt x="6096" y="12954"/>
                  </a:lnTo>
                  <a:lnTo>
                    <a:pt x="12953" y="12954"/>
                  </a:lnTo>
                  <a:close/>
                </a:path>
                <a:path w="5194934" h="436879">
                  <a:moveTo>
                    <a:pt x="12953" y="423672"/>
                  </a:moveTo>
                  <a:lnTo>
                    <a:pt x="12953" y="12954"/>
                  </a:lnTo>
                  <a:lnTo>
                    <a:pt x="6096" y="12954"/>
                  </a:lnTo>
                  <a:lnTo>
                    <a:pt x="6096" y="423672"/>
                  </a:lnTo>
                  <a:lnTo>
                    <a:pt x="12953" y="423672"/>
                  </a:lnTo>
                  <a:close/>
                </a:path>
                <a:path w="5194934" h="436879">
                  <a:moveTo>
                    <a:pt x="5187696" y="423672"/>
                  </a:moveTo>
                  <a:lnTo>
                    <a:pt x="6096" y="423672"/>
                  </a:lnTo>
                  <a:lnTo>
                    <a:pt x="12953" y="430530"/>
                  </a:lnTo>
                  <a:lnTo>
                    <a:pt x="12954" y="436626"/>
                  </a:lnTo>
                  <a:lnTo>
                    <a:pt x="5181600" y="436625"/>
                  </a:lnTo>
                  <a:lnTo>
                    <a:pt x="5181600" y="430530"/>
                  </a:lnTo>
                  <a:lnTo>
                    <a:pt x="5187696" y="423672"/>
                  </a:lnTo>
                  <a:close/>
                </a:path>
                <a:path w="5194934" h="436879">
                  <a:moveTo>
                    <a:pt x="12954" y="436626"/>
                  </a:moveTo>
                  <a:lnTo>
                    <a:pt x="12953" y="430530"/>
                  </a:lnTo>
                  <a:lnTo>
                    <a:pt x="6096" y="423672"/>
                  </a:lnTo>
                  <a:lnTo>
                    <a:pt x="6096" y="436626"/>
                  </a:lnTo>
                  <a:lnTo>
                    <a:pt x="12954" y="436626"/>
                  </a:lnTo>
                  <a:close/>
                </a:path>
                <a:path w="5194934" h="436879">
                  <a:moveTo>
                    <a:pt x="5187696" y="12954"/>
                  </a:moveTo>
                  <a:lnTo>
                    <a:pt x="5181600" y="6096"/>
                  </a:lnTo>
                  <a:lnTo>
                    <a:pt x="5181600" y="12954"/>
                  </a:lnTo>
                  <a:lnTo>
                    <a:pt x="5187696" y="12954"/>
                  </a:lnTo>
                  <a:close/>
                </a:path>
                <a:path w="5194934" h="436879">
                  <a:moveTo>
                    <a:pt x="5187696" y="423672"/>
                  </a:moveTo>
                  <a:lnTo>
                    <a:pt x="5187696" y="12954"/>
                  </a:lnTo>
                  <a:lnTo>
                    <a:pt x="5181600" y="12954"/>
                  </a:lnTo>
                  <a:lnTo>
                    <a:pt x="5181600" y="423672"/>
                  </a:lnTo>
                  <a:lnTo>
                    <a:pt x="5187696" y="423672"/>
                  </a:lnTo>
                  <a:close/>
                </a:path>
                <a:path w="5194934" h="436879">
                  <a:moveTo>
                    <a:pt x="5187696" y="436625"/>
                  </a:moveTo>
                  <a:lnTo>
                    <a:pt x="5187696" y="423672"/>
                  </a:lnTo>
                  <a:lnTo>
                    <a:pt x="5181600" y="430530"/>
                  </a:lnTo>
                  <a:lnTo>
                    <a:pt x="5181600" y="436625"/>
                  </a:lnTo>
                  <a:lnTo>
                    <a:pt x="5187696" y="4366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209800" y="3429000"/>
            <a:ext cx="5181600" cy="42481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15"/>
              </a:spcBef>
            </a:pPr>
            <a:r>
              <a:rPr sz="2400" b="1" i="1" spc="-5" dirty="0">
                <a:solidFill>
                  <a:srgbClr val="653300"/>
                </a:solidFill>
                <a:latin typeface="Arial"/>
                <a:cs typeface="Arial"/>
              </a:rPr>
              <a:t>Laporan</a:t>
            </a:r>
            <a:r>
              <a:rPr sz="2400" b="1" i="1" spc="-10" dirty="0">
                <a:solidFill>
                  <a:srgbClr val="6533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653300"/>
                </a:solidFill>
                <a:latin typeface="Arial"/>
                <a:cs typeface="Arial"/>
              </a:rPr>
              <a:t>rutin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57200" y="3467100"/>
            <a:ext cx="9144000" cy="1885950"/>
            <a:chOff x="457200" y="3467100"/>
            <a:chExt cx="9144000" cy="1885950"/>
          </a:xfrm>
        </p:grpSpPr>
        <p:sp>
          <p:nvSpPr>
            <p:cNvPr id="21" name="object 21"/>
            <p:cNvSpPr/>
            <p:nvPr/>
          </p:nvSpPr>
          <p:spPr>
            <a:xfrm>
              <a:off x="1409700" y="3467099"/>
              <a:ext cx="800100" cy="906780"/>
            </a:xfrm>
            <a:custGeom>
              <a:avLst/>
              <a:gdLst/>
              <a:ahLst/>
              <a:cxnLst/>
              <a:rect l="l" t="t" r="r" b="b"/>
              <a:pathLst>
                <a:path w="800100" h="906779">
                  <a:moveTo>
                    <a:pt x="800100" y="876300"/>
                  </a:moveTo>
                  <a:lnTo>
                    <a:pt x="571500" y="762000"/>
                  </a:lnTo>
                  <a:lnTo>
                    <a:pt x="622300" y="838200"/>
                  </a:lnTo>
                  <a:lnTo>
                    <a:pt x="76200" y="838200"/>
                  </a:lnTo>
                  <a:lnTo>
                    <a:pt x="76200" y="647700"/>
                  </a:lnTo>
                  <a:lnTo>
                    <a:pt x="76200" y="38100"/>
                  </a:lnTo>
                  <a:lnTo>
                    <a:pt x="73240" y="23469"/>
                  </a:lnTo>
                  <a:lnTo>
                    <a:pt x="65151" y="11341"/>
                  </a:lnTo>
                  <a:lnTo>
                    <a:pt x="53047" y="3060"/>
                  </a:lnTo>
                  <a:lnTo>
                    <a:pt x="38100" y="0"/>
                  </a:lnTo>
                  <a:lnTo>
                    <a:pt x="23456" y="3060"/>
                  </a:lnTo>
                  <a:lnTo>
                    <a:pt x="11328" y="11341"/>
                  </a:lnTo>
                  <a:lnTo>
                    <a:pt x="3048" y="23469"/>
                  </a:lnTo>
                  <a:lnTo>
                    <a:pt x="0" y="38100"/>
                  </a:lnTo>
                  <a:lnTo>
                    <a:pt x="0" y="647700"/>
                  </a:lnTo>
                  <a:lnTo>
                    <a:pt x="0" y="876300"/>
                  </a:lnTo>
                  <a:lnTo>
                    <a:pt x="0" y="906780"/>
                  </a:lnTo>
                  <a:lnTo>
                    <a:pt x="16471" y="906780"/>
                  </a:lnTo>
                  <a:lnTo>
                    <a:pt x="38100" y="906780"/>
                  </a:lnTo>
                  <a:lnTo>
                    <a:pt x="739140" y="906780"/>
                  </a:lnTo>
                  <a:lnTo>
                    <a:pt x="800100" y="87630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7200" y="4373880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70">
                  <a:moveTo>
                    <a:pt x="9144000" y="979170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7200" y="4373880"/>
              <a:ext cx="3962400" cy="9791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09800" y="4373880"/>
              <a:ext cx="5257800" cy="89535"/>
            </a:xfrm>
            <a:custGeom>
              <a:avLst/>
              <a:gdLst/>
              <a:ahLst/>
              <a:cxnLst/>
              <a:rect l="l" t="t" r="r" b="b"/>
              <a:pathLst>
                <a:path w="5257800" h="89535">
                  <a:moveTo>
                    <a:pt x="5257800" y="89153"/>
                  </a:moveTo>
                  <a:lnTo>
                    <a:pt x="5257800" y="0"/>
                  </a:lnTo>
                  <a:lnTo>
                    <a:pt x="0" y="0"/>
                  </a:lnTo>
                  <a:lnTo>
                    <a:pt x="0" y="89154"/>
                  </a:lnTo>
                  <a:lnTo>
                    <a:pt x="5257800" y="89153"/>
                  </a:lnTo>
                  <a:close/>
                </a:path>
              </a:pathLst>
            </a:custGeom>
            <a:solidFill>
              <a:srgbClr val="CC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03704" y="4373880"/>
              <a:ext cx="5271135" cy="95250"/>
            </a:xfrm>
            <a:custGeom>
              <a:avLst/>
              <a:gdLst/>
              <a:ahLst/>
              <a:cxnLst/>
              <a:rect l="l" t="t" r="r" b="b"/>
              <a:pathLst>
                <a:path w="5271134" h="95250">
                  <a:moveTo>
                    <a:pt x="12954" y="82296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95250"/>
                  </a:lnTo>
                  <a:lnTo>
                    <a:pt x="6096" y="95250"/>
                  </a:lnTo>
                  <a:lnTo>
                    <a:pt x="6096" y="82296"/>
                  </a:lnTo>
                  <a:lnTo>
                    <a:pt x="12954" y="82296"/>
                  </a:lnTo>
                  <a:close/>
                </a:path>
                <a:path w="5271134" h="95250">
                  <a:moveTo>
                    <a:pt x="5263896" y="82296"/>
                  </a:moveTo>
                  <a:lnTo>
                    <a:pt x="6096" y="82296"/>
                  </a:lnTo>
                  <a:lnTo>
                    <a:pt x="12954" y="89154"/>
                  </a:lnTo>
                  <a:lnTo>
                    <a:pt x="12953" y="95250"/>
                  </a:lnTo>
                  <a:lnTo>
                    <a:pt x="5257800" y="95250"/>
                  </a:lnTo>
                  <a:lnTo>
                    <a:pt x="5257800" y="89154"/>
                  </a:lnTo>
                  <a:lnTo>
                    <a:pt x="5263896" y="82296"/>
                  </a:lnTo>
                  <a:close/>
                </a:path>
                <a:path w="5271134" h="95250">
                  <a:moveTo>
                    <a:pt x="12953" y="95250"/>
                  </a:moveTo>
                  <a:lnTo>
                    <a:pt x="12954" y="89154"/>
                  </a:lnTo>
                  <a:lnTo>
                    <a:pt x="6096" y="82296"/>
                  </a:lnTo>
                  <a:lnTo>
                    <a:pt x="6096" y="95250"/>
                  </a:lnTo>
                  <a:lnTo>
                    <a:pt x="12953" y="95250"/>
                  </a:lnTo>
                  <a:close/>
                </a:path>
                <a:path w="5271134" h="95250">
                  <a:moveTo>
                    <a:pt x="5270754" y="95250"/>
                  </a:moveTo>
                  <a:lnTo>
                    <a:pt x="5270754" y="0"/>
                  </a:lnTo>
                  <a:lnTo>
                    <a:pt x="5257800" y="0"/>
                  </a:lnTo>
                  <a:lnTo>
                    <a:pt x="5257800" y="82296"/>
                  </a:lnTo>
                  <a:lnTo>
                    <a:pt x="5263896" y="82296"/>
                  </a:lnTo>
                  <a:lnTo>
                    <a:pt x="5263896" y="95250"/>
                  </a:lnTo>
                  <a:lnTo>
                    <a:pt x="5270754" y="95250"/>
                  </a:lnTo>
                  <a:close/>
                </a:path>
                <a:path w="5271134" h="95250">
                  <a:moveTo>
                    <a:pt x="5263896" y="95250"/>
                  </a:moveTo>
                  <a:lnTo>
                    <a:pt x="5263896" y="82296"/>
                  </a:lnTo>
                  <a:lnTo>
                    <a:pt x="5257800" y="89154"/>
                  </a:lnTo>
                  <a:lnTo>
                    <a:pt x="5257800" y="95250"/>
                  </a:lnTo>
                  <a:lnTo>
                    <a:pt x="5263896" y="952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09800" y="4724400"/>
              <a:ext cx="5257800" cy="424815"/>
            </a:xfrm>
            <a:custGeom>
              <a:avLst/>
              <a:gdLst/>
              <a:ahLst/>
              <a:cxnLst/>
              <a:rect l="l" t="t" r="r" b="b"/>
              <a:pathLst>
                <a:path w="5257800" h="424814">
                  <a:moveTo>
                    <a:pt x="5257800" y="424434"/>
                  </a:moveTo>
                  <a:lnTo>
                    <a:pt x="5257800" y="0"/>
                  </a:lnTo>
                  <a:lnTo>
                    <a:pt x="0" y="0"/>
                  </a:lnTo>
                  <a:lnTo>
                    <a:pt x="0" y="424434"/>
                  </a:lnTo>
                  <a:lnTo>
                    <a:pt x="5257800" y="424434"/>
                  </a:lnTo>
                  <a:close/>
                </a:path>
              </a:pathLst>
            </a:custGeom>
            <a:solidFill>
              <a:srgbClr val="CC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03704" y="4718303"/>
              <a:ext cx="5271135" cy="436880"/>
            </a:xfrm>
            <a:custGeom>
              <a:avLst/>
              <a:gdLst/>
              <a:ahLst/>
              <a:cxnLst/>
              <a:rect l="l" t="t" r="r" b="b"/>
              <a:pathLst>
                <a:path w="5271134" h="436879">
                  <a:moveTo>
                    <a:pt x="5270754" y="436625"/>
                  </a:moveTo>
                  <a:lnTo>
                    <a:pt x="5270754" y="0"/>
                  </a:lnTo>
                  <a:lnTo>
                    <a:pt x="0" y="0"/>
                  </a:lnTo>
                  <a:lnTo>
                    <a:pt x="0" y="436626"/>
                  </a:lnTo>
                  <a:lnTo>
                    <a:pt x="6096" y="436626"/>
                  </a:lnTo>
                  <a:lnTo>
                    <a:pt x="6096" y="12954"/>
                  </a:lnTo>
                  <a:lnTo>
                    <a:pt x="12953" y="6096"/>
                  </a:lnTo>
                  <a:lnTo>
                    <a:pt x="12953" y="12954"/>
                  </a:lnTo>
                  <a:lnTo>
                    <a:pt x="5257800" y="12954"/>
                  </a:lnTo>
                  <a:lnTo>
                    <a:pt x="5257800" y="6096"/>
                  </a:lnTo>
                  <a:lnTo>
                    <a:pt x="5263896" y="12954"/>
                  </a:lnTo>
                  <a:lnTo>
                    <a:pt x="5263896" y="436625"/>
                  </a:lnTo>
                  <a:lnTo>
                    <a:pt x="5270754" y="436625"/>
                  </a:lnTo>
                  <a:close/>
                </a:path>
                <a:path w="5271134" h="436879">
                  <a:moveTo>
                    <a:pt x="12953" y="12954"/>
                  </a:moveTo>
                  <a:lnTo>
                    <a:pt x="12953" y="6096"/>
                  </a:lnTo>
                  <a:lnTo>
                    <a:pt x="6096" y="12954"/>
                  </a:lnTo>
                  <a:lnTo>
                    <a:pt x="12953" y="12954"/>
                  </a:lnTo>
                  <a:close/>
                </a:path>
                <a:path w="5271134" h="436879">
                  <a:moveTo>
                    <a:pt x="12953" y="423672"/>
                  </a:moveTo>
                  <a:lnTo>
                    <a:pt x="12953" y="12954"/>
                  </a:lnTo>
                  <a:lnTo>
                    <a:pt x="6096" y="12954"/>
                  </a:lnTo>
                  <a:lnTo>
                    <a:pt x="6096" y="423672"/>
                  </a:lnTo>
                  <a:lnTo>
                    <a:pt x="12953" y="423672"/>
                  </a:lnTo>
                  <a:close/>
                </a:path>
                <a:path w="5271134" h="436879">
                  <a:moveTo>
                    <a:pt x="5263896" y="423672"/>
                  </a:moveTo>
                  <a:lnTo>
                    <a:pt x="6096" y="423672"/>
                  </a:lnTo>
                  <a:lnTo>
                    <a:pt x="12953" y="430529"/>
                  </a:lnTo>
                  <a:lnTo>
                    <a:pt x="12953" y="436626"/>
                  </a:lnTo>
                  <a:lnTo>
                    <a:pt x="5257800" y="436625"/>
                  </a:lnTo>
                  <a:lnTo>
                    <a:pt x="5257800" y="430530"/>
                  </a:lnTo>
                  <a:lnTo>
                    <a:pt x="5263896" y="423672"/>
                  </a:lnTo>
                  <a:close/>
                </a:path>
                <a:path w="5271134" h="436879">
                  <a:moveTo>
                    <a:pt x="12953" y="436626"/>
                  </a:moveTo>
                  <a:lnTo>
                    <a:pt x="12953" y="430529"/>
                  </a:lnTo>
                  <a:lnTo>
                    <a:pt x="6096" y="423672"/>
                  </a:lnTo>
                  <a:lnTo>
                    <a:pt x="6096" y="436626"/>
                  </a:lnTo>
                  <a:lnTo>
                    <a:pt x="12953" y="436626"/>
                  </a:lnTo>
                  <a:close/>
                </a:path>
                <a:path w="5271134" h="436879">
                  <a:moveTo>
                    <a:pt x="5263896" y="12954"/>
                  </a:moveTo>
                  <a:lnTo>
                    <a:pt x="5257800" y="6096"/>
                  </a:lnTo>
                  <a:lnTo>
                    <a:pt x="5257800" y="12954"/>
                  </a:lnTo>
                  <a:lnTo>
                    <a:pt x="5263896" y="12954"/>
                  </a:lnTo>
                  <a:close/>
                </a:path>
                <a:path w="5271134" h="436879">
                  <a:moveTo>
                    <a:pt x="5263896" y="423672"/>
                  </a:moveTo>
                  <a:lnTo>
                    <a:pt x="5263896" y="12954"/>
                  </a:lnTo>
                  <a:lnTo>
                    <a:pt x="5257800" y="12954"/>
                  </a:lnTo>
                  <a:lnTo>
                    <a:pt x="5257800" y="423672"/>
                  </a:lnTo>
                  <a:lnTo>
                    <a:pt x="5263896" y="423672"/>
                  </a:lnTo>
                  <a:close/>
                </a:path>
                <a:path w="5271134" h="436879">
                  <a:moveTo>
                    <a:pt x="5263896" y="436625"/>
                  </a:moveTo>
                  <a:lnTo>
                    <a:pt x="5263896" y="423672"/>
                  </a:lnTo>
                  <a:lnTo>
                    <a:pt x="5257800" y="430530"/>
                  </a:lnTo>
                  <a:lnTo>
                    <a:pt x="5257800" y="436625"/>
                  </a:lnTo>
                  <a:lnTo>
                    <a:pt x="5263896" y="4366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209800" y="4724400"/>
            <a:ext cx="5257800" cy="42481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15"/>
              </a:spcBef>
            </a:pPr>
            <a:r>
              <a:rPr sz="2400" b="1" i="1" spc="-5" dirty="0">
                <a:solidFill>
                  <a:srgbClr val="653300"/>
                </a:solidFill>
                <a:latin typeface="Arial"/>
                <a:cs typeface="Arial"/>
              </a:rPr>
              <a:t>Laporan berdasarkan</a:t>
            </a:r>
            <a:r>
              <a:rPr sz="2400" b="1" i="1" spc="-15" dirty="0">
                <a:solidFill>
                  <a:srgbClr val="6533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653300"/>
                </a:solidFill>
                <a:latin typeface="Arial"/>
                <a:cs typeface="Arial"/>
              </a:rPr>
              <a:t>permintaan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57200" y="4373879"/>
            <a:ext cx="7017384" cy="1958339"/>
            <a:chOff x="457200" y="4373879"/>
            <a:chExt cx="7017384" cy="1958339"/>
          </a:xfrm>
        </p:grpSpPr>
        <p:sp>
          <p:nvSpPr>
            <p:cNvPr id="30" name="object 30"/>
            <p:cNvSpPr/>
            <p:nvPr/>
          </p:nvSpPr>
          <p:spPr>
            <a:xfrm>
              <a:off x="1409700" y="4373879"/>
              <a:ext cx="800100" cy="744855"/>
            </a:xfrm>
            <a:custGeom>
              <a:avLst/>
              <a:gdLst/>
              <a:ahLst/>
              <a:cxnLst/>
              <a:rect l="l" t="t" r="r" b="b"/>
              <a:pathLst>
                <a:path w="800100" h="744854">
                  <a:moveTo>
                    <a:pt x="800100" y="630174"/>
                  </a:moveTo>
                  <a:lnTo>
                    <a:pt x="571500" y="515874"/>
                  </a:lnTo>
                  <a:lnTo>
                    <a:pt x="622300" y="592074"/>
                  </a:lnTo>
                  <a:lnTo>
                    <a:pt x="76200" y="592074"/>
                  </a:lnTo>
                  <a:lnTo>
                    <a:pt x="76200" y="7620"/>
                  </a:lnTo>
                  <a:lnTo>
                    <a:pt x="622300" y="7620"/>
                  </a:lnTo>
                  <a:lnTo>
                    <a:pt x="571500" y="83820"/>
                  </a:lnTo>
                  <a:lnTo>
                    <a:pt x="739140" y="0"/>
                  </a:lnTo>
                  <a:lnTo>
                    <a:pt x="0" y="0"/>
                  </a:lnTo>
                  <a:lnTo>
                    <a:pt x="0" y="630174"/>
                  </a:lnTo>
                  <a:lnTo>
                    <a:pt x="3048" y="645134"/>
                  </a:lnTo>
                  <a:lnTo>
                    <a:pt x="11328" y="657225"/>
                  </a:lnTo>
                  <a:lnTo>
                    <a:pt x="23456" y="665327"/>
                  </a:lnTo>
                  <a:lnTo>
                    <a:pt x="38100" y="668274"/>
                  </a:lnTo>
                  <a:lnTo>
                    <a:pt x="76200" y="668274"/>
                  </a:lnTo>
                  <a:lnTo>
                    <a:pt x="622300" y="668274"/>
                  </a:lnTo>
                  <a:lnTo>
                    <a:pt x="571500" y="744474"/>
                  </a:lnTo>
                  <a:lnTo>
                    <a:pt x="685800" y="687324"/>
                  </a:lnTo>
                  <a:lnTo>
                    <a:pt x="800100" y="630174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09800" y="5333999"/>
              <a:ext cx="5257800" cy="19050"/>
            </a:xfrm>
            <a:custGeom>
              <a:avLst/>
              <a:gdLst/>
              <a:ahLst/>
              <a:cxnLst/>
              <a:rect l="l" t="t" r="r" b="b"/>
              <a:pathLst>
                <a:path w="5257800" h="19050">
                  <a:moveTo>
                    <a:pt x="5257800" y="19050"/>
                  </a:moveTo>
                  <a:lnTo>
                    <a:pt x="5257800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5257800" y="19050"/>
                  </a:lnTo>
                  <a:close/>
                </a:path>
              </a:pathLst>
            </a:custGeom>
            <a:solidFill>
              <a:srgbClr val="CC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203704" y="5327903"/>
              <a:ext cx="5271135" cy="25400"/>
            </a:xfrm>
            <a:custGeom>
              <a:avLst/>
              <a:gdLst/>
              <a:ahLst/>
              <a:cxnLst/>
              <a:rect l="l" t="t" r="r" b="b"/>
              <a:pathLst>
                <a:path w="5271134" h="25400">
                  <a:moveTo>
                    <a:pt x="5270753" y="25146"/>
                  </a:moveTo>
                  <a:lnTo>
                    <a:pt x="5270753" y="0"/>
                  </a:lnTo>
                  <a:lnTo>
                    <a:pt x="0" y="0"/>
                  </a:lnTo>
                  <a:lnTo>
                    <a:pt x="0" y="25146"/>
                  </a:lnTo>
                  <a:lnTo>
                    <a:pt x="6095" y="25146"/>
                  </a:lnTo>
                  <a:lnTo>
                    <a:pt x="6095" y="12954"/>
                  </a:lnTo>
                  <a:lnTo>
                    <a:pt x="12953" y="6096"/>
                  </a:lnTo>
                  <a:lnTo>
                    <a:pt x="12953" y="12954"/>
                  </a:lnTo>
                  <a:lnTo>
                    <a:pt x="5257799" y="12954"/>
                  </a:lnTo>
                  <a:lnTo>
                    <a:pt x="5257799" y="6096"/>
                  </a:lnTo>
                  <a:lnTo>
                    <a:pt x="5263895" y="12954"/>
                  </a:lnTo>
                  <a:lnTo>
                    <a:pt x="5263895" y="25146"/>
                  </a:lnTo>
                  <a:lnTo>
                    <a:pt x="5270753" y="25146"/>
                  </a:lnTo>
                  <a:close/>
                </a:path>
                <a:path w="5271134" h="25400">
                  <a:moveTo>
                    <a:pt x="12953" y="12954"/>
                  </a:moveTo>
                  <a:lnTo>
                    <a:pt x="12953" y="6096"/>
                  </a:lnTo>
                  <a:lnTo>
                    <a:pt x="6095" y="12954"/>
                  </a:lnTo>
                  <a:lnTo>
                    <a:pt x="12953" y="12954"/>
                  </a:lnTo>
                  <a:close/>
                </a:path>
                <a:path w="5271134" h="25400">
                  <a:moveTo>
                    <a:pt x="12953" y="25146"/>
                  </a:moveTo>
                  <a:lnTo>
                    <a:pt x="12953" y="12954"/>
                  </a:lnTo>
                  <a:lnTo>
                    <a:pt x="6095" y="12954"/>
                  </a:lnTo>
                  <a:lnTo>
                    <a:pt x="6095" y="25146"/>
                  </a:lnTo>
                  <a:lnTo>
                    <a:pt x="12953" y="25146"/>
                  </a:lnTo>
                  <a:close/>
                </a:path>
                <a:path w="5271134" h="25400">
                  <a:moveTo>
                    <a:pt x="5263895" y="12954"/>
                  </a:moveTo>
                  <a:lnTo>
                    <a:pt x="5257799" y="6096"/>
                  </a:lnTo>
                  <a:lnTo>
                    <a:pt x="5257799" y="12954"/>
                  </a:lnTo>
                  <a:lnTo>
                    <a:pt x="5263895" y="12954"/>
                  </a:lnTo>
                  <a:close/>
                </a:path>
                <a:path w="5271134" h="25400">
                  <a:moveTo>
                    <a:pt x="5263895" y="25146"/>
                  </a:moveTo>
                  <a:lnTo>
                    <a:pt x="5263895" y="12954"/>
                  </a:lnTo>
                  <a:lnTo>
                    <a:pt x="5257799" y="12954"/>
                  </a:lnTo>
                  <a:lnTo>
                    <a:pt x="5257799" y="25146"/>
                  </a:lnTo>
                  <a:lnTo>
                    <a:pt x="5263895" y="2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409700" y="4610099"/>
              <a:ext cx="76200" cy="742950"/>
            </a:xfrm>
            <a:custGeom>
              <a:avLst/>
              <a:gdLst/>
              <a:ahLst/>
              <a:cxnLst/>
              <a:rect l="l" t="t" r="r" b="b"/>
              <a:pathLst>
                <a:path w="76200" h="742950">
                  <a:moveTo>
                    <a:pt x="76200" y="742950"/>
                  </a:moveTo>
                  <a:lnTo>
                    <a:pt x="76200" y="38100"/>
                  </a:lnTo>
                  <a:lnTo>
                    <a:pt x="73247" y="23467"/>
                  </a:lnTo>
                  <a:lnTo>
                    <a:pt x="65151" y="11334"/>
                  </a:lnTo>
                  <a:lnTo>
                    <a:pt x="53054" y="3059"/>
                  </a:lnTo>
                  <a:lnTo>
                    <a:pt x="38100" y="0"/>
                  </a:lnTo>
                  <a:lnTo>
                    <a:pt x="23467" y="3059"/>
                  </a:lnTo>
                  <a:lnTo>
                    <a:pt x="11334" y="11334"/>
                  </a:lnTo>
                  <a:lnTo>
                    <a:pt x="3059" y="23467"/>
                  </a:lnTo>
                  <a:lnTo>
                    <a:pt x="0" y="38100"/>
                  </a:lnTo>
                  <a:lnTo>
                    <a:pt x="0" y="742950"/>
                  </a:lnTo>
                  <a:lnTo>
                    <a:pt x="76200" y="74295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7200" y="5353049"/>
              <a:ext cx="3962400" cy="9791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209800" y="5353049"/>
              <a:ext cx="5257800" cy="405765"/>
            </a:xfrm>
            <a:custGeom>
              <a:avLst/>
              <a:gdLst/>
              <a:ahLst/>
              <a:cxnLst/>
              <a:rect l="l" t="t" r="r" b="b"/>
              <a:pathLst>
                <a:path w="5257800" h="405764">
                  <a:moveTo>
                    <a:pt x="5257800" y="405384"/>
                  </a:moveTo>
                  <a:lnTo>
                    <a:pt x="5257800" y="0"/>
                  </a:lnTo>
                  <a:lnTo>
                    <a:pt x="0" y="0"/>
                  </a:lnTo>
                  <a:lnTo>
                    <a:pt x="0" y="405384"/>
                  </a:lnTo>
                  <a:lnTo>
                    <a:pt x="5257800" y="405384"/>
                  </a:lnTo>
                  <a:close/>
                </a:path>
              </a:pathLst>
            </a:custGeom>
            <a:solidFill>
              <a:srgbClr val="CC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203704" y="5353049"/>
              <a:ext cx="5271135" cy="411480"/>
            </a:xfrm>
            <a:custGeom>
              <a:avLst/>
              <a:gdLst/>
              <a:ahLst/>
              <a:cxnLst/>
              <a:rect l="l" t="t" r="r" b="b"/>
              <a:pathLst>
                <a:path w="5271134" h="411479">
                  <a:moveTo>
                    <a:pt x="12954" y="398526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411480"/>
                  </a:lnTo>
                  <a:lnTo>
                    <a:pt x="6096" y="411480"/>
                  </a:lnTo>
                  <a:lnTo>
                    <a:pt x="6096" y="398526"/>
                  </a:lnTo>
                  <a:lnTo>
                    <a:pt x="12954" y="398526"/>
                  </a:lnTo>
                  <a:close/>
                </a:path>
                <a:path w="5271134" h="411479">
                  <a:moveTo>
                    <a:pt x="5263896" y="398525"/>
                  </a:moveTo>
                  <a:lnTo>
                    <a:pt x="6096" y="398526"/>
                  </a:lnTo>
                  <a:lnTo>
                    <a:pt x="12954" y="405384"/>
                  </a:lnTo>
                  <a:lnTo>
                    <a:pt x="12953" y="411480"/>
                  </a:lnTo>
                  <a:lnTo>
                    <a:pt x="5257800" y="411479"/>
                  </a:lnTo>
                  <a:lnTo>
                    <a:pt x="5257800" y="405384"/>
                  </a:lnTo>
                  <a:lnTo>
                    <a:pt x="5263896" y="398525"/>
                  </a:lnTo>
                  <a:close/>
                </a:path>
                <a:path w="5271134" h="411479">
                  <a:moveTo>
                    <a:pt x="12953" y="411480"/>
                  </a:moveTo>
                  <a:lnTo>
                    <a:pt x="12954" y="405384"/>
                  </a:lnTo>
                  <a:lnTo>
                    <a:pt x="6096" y="398526"/>
                  </a:lnTo>
                  <a:lnTo>
                    <a:pt x="6096" y="411480"/>
                  </a:lnTo>
                  <a:lnTo>
                    <a:pt x="12953" y="411480"/>
                  </a:lnTo>
                  <a:close/>
                </a:path>
                <a:path w="5271134" h="411479">
                  <a:moveTo>
                    <a:pt x="5270754" y="411479"/>
                  </a:moveTo>
                  <a:lnTo>
                    <a:pt x="5270754" y="0"/>
                  </a:lnTo>
                  <a:lnTo>
                    <a:pt x="5257800" y="0"/>
                  </a:lnTo>
                  <a:lnTo>
                    <a:pt x="5257800" y="398525"/>
                  </a:lnTo>
                  <a:lnTo>
                    <a:pt x="5263896" y="398525"/>
                  </a:lnTo>
                  <a:lnTo>
                    <a:pt x="5263896" y="411479"/>
                  </a:lnTo>
                  <a:lnTo>
                    <a:pt x="5270754" y="411479"/>
                  </a:lnTo>
                  <a:close/>
                </a:path>
                <a:path w="5271134" h="411479">
                  <a:moveTo>
                    <a:pt x="5263896" y="411479"/>
                  </a:moveTo>
                  <a:lnTo>
                    <a:pt x="5263896" y="398525"/>
                  </a:lnTo>
                  <a:lnTo>
                    <a:pt x="5257800" y="405384"/>
                  </a:lnTo>
                  <a:lnTo>
                    <a:pt x="5257800" y="411479"/>
                  </a:lnTo>
                  <a:lnTo>
                    <a:pt x="5263896" y="4114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209800" y="5323585"/>
            <a:ext cx="525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solidFill>
                  <a:srgbClr val="653300"/>
                </a:solidFill>
                <a:latin typeface="Arial"/>
                <a:cs typeface="Arial"/>
              </a:rPr>
              <a:t>Ramalan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57200" y="5353050"/>
            <a:ext cx="3962400" cy="1962150"/>
            <a:chOff x="457200" y="5353050"/>
            <a:chExt cx="3962400" cy="1962150"/>
          </a:xfrm>
        </p:grpSpPr>
        <p:sp>
          <p:nvSpPr>
            <p:cNvPr id="39" name="object 39"/>
            <p:cNvSpPr/>
            <p:nvPr/>
          </p:nvSpPr>
          <p:spPr>
            <a:xfrm>
              <a:off x="1409700" y="5353050"/>
              <a:ext cx="800100" cy="299085"/>
            </a:xfrm>
            <a:custGeom>
              <a:avLst/>
              <a:gdLst/>
              <a:ahLst/>
              <a:cxnLst/>
              <a:rect l="l" t="t" r="r" b="b"/>
              <a:pathLst>
                <a:path w="800100" h="299085">
                  <a:moveTo>
                    <a:pt x="76200" y="146303"/>
                  </a:moveTo>
                  <a:lnTo>
                    <a:pt x="76200" y="0"/>
                  </a:lnTo>
                  <a:lnTo>
                    <a:pt x="0" y="0"/>
                  </a:lnTo>
                  <a:lnTo>
                    <a:pt x="0" y="184403"/>
                  </a:lnTo>
                  <a:lnTo>
                    <a:pt x="3059" y="199358"/>
                  </a:lnTo>
                  <a:lnTo>
                    <a:pt x="11334" y="211454"/>
                  </a:lnTo>
                  <a:lnTo>
                    <a:pt x="23467" y="219551"/>
                  </a:lnTo>
                  <a:lnTo>
                    <a:pt x="38100" y="222503"/>
                  </a:lnTo>
                  <a:lnTo>
                    <a:pt x="38100" y="146303"/>
                  </a:lnTo>
                  <a:lnTo>
                    <a:pt x="76200" y="146303"/>
                  </a:lnTo>
                  <a:close/>
                </a:path>
                <a:path w="800100" h="299085">
                  <a:moveTo>
                    <a:pt x="647700" y="184403"/>
                  </a:moveTo>
                  <a:lnTo>
                    <a:pt x="622300" y="146303"/>
                  </a:lnTo>
                  <a:lnTo>
                    <a:pt x="38100" y="146303"/>
                  </a:lnTo>
                  <a:lnTo>
                    <a:pt x="76200" y="184403"/>
                  </a:lnTo>
                  <a:lnTo>
                    <a:pt x="76200" y="222503"/>
                  </a:lnTo>
                  <a:lnTo>
                    <a:pt x="622300" y="222503"/>
                  </a:lnTo>
                  <a:lnTo>
                    <a:pt x="647700" y="184403"/>
                  </a:lnTo>
                  <a:close/>
                </a:path>
                <a:path w="800100" h="299085">
                  <a:moveTo>
                    <a:pt x="76200" y="222503"/>
                  </a:moveTo>
                  <a:lnTo>
                    <a:pt x="76200" y="184403"/>
                  </a:lnTo>
                  <a:lnTo>
                    <a:pt x="38100" y="146303"/>
                  </a:lnTo>
                  <a:lnTo>
                    <a:pt x="38100" y="222503"/>
                  </a:lnTo>
                  <a:lnTo>
                    <a:pt x="76200" y="222503"/>
                  </a:lnTo>
                  <a:close/>
                </a:path>
                <a:path w="800100" h="299085">
                  <a:moveTo>
                    <a:pt x="800100" y="184403"/>
                  </a:moveTo>
                  <a:lnTo>
                    <a:pt x="571500" y="70103"/>
                  </a:lnTo>
                  <a:lnTo>
                    <a:pt x="622300" y="146303"/>
                  </a:lnTo>
                  <a:lnTo>
                    <a:pt x="647700" y="146303"/>
                  </a:lnTo>
                  <a:lnTo>
                    <a:pt x="662654" y="149363"/>
                  </a:lnTo>
                  <a:lnTo>
                    <a:pt x="674751" y="157638"/>
                  </a:lnTo>
                  <a:lnTo>
                    <a:pt x="682847" y="169771"/>
                  </a:lnTo>
                  <a:lnTo>
                    <a:pt x="685800" y="184403"/>
                  </a:lnTo>
                  <a:lnTo>
                    <a:pt x="685800" y="241553"/>
                  </a:lnTo>
                  <a:lnTo>
                    <a:pt x="800100" y="184403"/>
                  </a:lnTo>
                  <a:close/>
                </a:path>
                <a:path w="800100" h="299085">
                  <a:moveTo>
                    <a:pt x="685800" y="241553"/>
                  </a:moveTo>
                  <a:lnTo>
                    <a:pt x="685800" y="184403"/>
                  </a:lnTo>
                  <a:lnTo>
                    <a:pt x="682847" y="199358"/>
                  </a:lnTo>
                  <a:lnTo>
                    <a:pt x="674751" y="211454"/>
                  </a:lnTo>
                  <a:lnTo>
                    <a:pt x="662654" y="219551"/>
                  </a:lnTo>
                  <a:lnTo>
                    <a:pt x="647700" y="222503"/>
                  </a:lnTo>
                  <a:lnTo>
                    <a:pt x="622300" y="222503"/>
                  </a:lnTo>
                  <a:lnTo>
                    <a:pt x="571500" y="298703"/>
                  </a:lnTo>
                  <a:lnTo>
                    <a:pt x="685800" y="241553"/>
                  </a:lnTo>
                  <a:close/>
                </a:path>
                <a:path w="800100" h="299085">
                  <a:moveTo>
                    <a:pt x="685800" y="184403"/>
                  </a:moveTo>
                  <a:lnTo>
                    <a:pt x="682847" y="169771"/>
                  </a:lnTo>
                  <a:lnTo>
                    <a:pt x="674751" y="157638"/>
                  </a:lnTo>
                  <a:lnTo>
                    <a:pt x="662654" y="149363"/>
                  </a:lnTo>
                  <a:lnTo>
                    <a:pt x="647700" y="146303"/>
                  </a:lnTo>
                  <a:lnTo>
                    <a:pt x="622300" y="146303"/>
                  </a:lnTo>
                  <a:lnTo>
                    <a:pt x="647700" y="184403"/>
                  </a:lnTo>
                  <a:lnTo>
                    <a:pt x="647700" y="222503"/>
                  </a:lnTo>
                  <a:lnTo>
                    <a:pt x="662654" y="219551"/>
                  </a:lnTo>
                  <a:lnTo>
                    <a:pt x="674751" y="211454"/>
                  </a:lnTo>
                  <a:lnTo>
                    <a:pt x="682847" y="199358"/>
                  </a:lnTo>
                  <a:lnTo>
                    <a:pt x="685800" y="184403"/>
                  </a:lnTo>
                  <a:close/>
                </a:path>
                <a:path w="800100" h="299085">
                  <a:moveTo>
                    <a:pt x="647700" y="222503"/>
                  </a:moveTo>
                  <a:lnTo>
                    <a:pt x="647700" y="184403"/>
                  </a:lnTo>
                  <a:lnTo>
                    <a:pt x="622300" y="222503"/>
                  </a:lnTo>
                  <a:lnTo>
                    <a:pt x="647700" y="222503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57200" y="6332219"/>
              <a:ext cx="3962400" cy="9829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0102" y="945134"/>
            <a:ext cx="1577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Sumber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457200" y="1069441"/>
            <a:ext cx="9144000" cy="1346200"/>
            <a:chOff x="457200" y="1069441"/>
            <a:chExt cx="9144000" cy="1346200"/>
          </a:xfrm>
        </p:grpSpPr>
        <p:sp>
          <p:nvSpPr>
            <p:cNvPr id="4" name="object 4"/>
            <p:cNvSpPr/>
            <p:nvPr/>
          </p:nvSpPr>
          <p:spPr>
            <a:xfrm>
              <a:off x="6047613" y="1087374"/>
              <a:ext cx="1348740" cy="349250"/>
            </a:xfrm>
            <a:custGeom>
              <a:avLst/>
              <a:gdLst/>
              <a:ahLst/>
              <a:cxnLst/>
              <a:rect l="l" t="t" r="r" b="b"/>
              <a:pathLst>
                <a:path w="1348740" h="349250">
                  <a:moveTo>
                    <a:pt x="1348297" y="348995"/>
                  </a:moveTo>
                  <a:lnTo>
                    <a:pt x="1284629" y="314704"/>
                  </a:lnTo>
                  <a:lnTo>
                    <a:pt x="1242876" y="293423"/>
                  </a:lnTo>
                  <a:lnTo>
                    <a:pt x="1200745" y="272832"/>
                  </a:lnTo>
                  <a:lnTo>
                    <a:pt x="1158247" y="252939"/>
                  </a:lnTo>
                  <a:lnTo>
                    <a:pt x="1115389" y="233750"/>
                  </a:lnTo>
                  <a:lnTo>
                    <a:pt x="1072180" y="215270"/>
                  </a:lnTo>
                  <a:lnTo>
                    <a:pt x="1028627" y="197505"/>
                  </a:lnTo>
                  <a:lnTo>
                    <a:pt x="984739" y="180463"/>
                  </a:lnTo>
                  <a:lnTo>
                    <a:pt x="940524" y="164148"/>
                  </a:lnTo>
                  <a:lnTo>
                    <a:pt x="895991" y="148566"/>
                  </a:lnTo>
                  <a:lnTo>
                    <a:pt x="851148" y="133725"/>
                  </a:lnTo>
                  <a:lnTo>
                    <a:pt x="806003" y="119630"/>
                  </a:lnTo>
                  <a:lnTo>
                    <a:pt x="760565" y="106286"/>
                  </a:lnTo>
                  <a:lnTo>
                    <a:pt x="714841" y="93701"/>
                  </a:lnTo>
                  <a:lnTo>
                    <a:pt x="668840" y="81879"/>
                  </a:lnTo>
                  <a:lnTo>
                    <a:pt x="622571" y="70828"/>
                  </a:lnTo>
                  <a:lnTo>
                    <a:pt x="576041" y="60553"/>
                  </a:lnTo>
                  <a:lnTo>
                    <a:pt x="529258" y="51060"/>
                  </a:lnTo>
                  <a:lnTo>
                    <a:pt x="482232" y="42355"/>
                  </a:lnTo>
                  <a:lnTo>
                    <a:pt x="434971" y="34445"/>
                  </a:lnTo>
                  <a:lnTo>
                    <a:pt x="387482" y="27335"/>
                  </a:lnTo>
                  <a:lnTo>
                    <a:pt x="339774" y="21032"/>
                  </a:lnTo>
                  <a:lnTo>
                    <a:pt x="291855" y="15541"/>
                  </a:lnTo>
                  <a:lnTo>
                    <a:pt x="243734" y="10869"/>
                  </a:lnTo>
                  <a:lnTo>
                    <a:pt x="195418" y="7022"/>
                  </a:lnTo>
                  <a:lnTo>
                    <a:pt x="146917" y="4005"/>
                  </a:lnTo>
                  <a:lnTo>
                    <a:pt x="98238" y="1825"/>
                  </a:lnTo>
                  <a:lnTo>
                    <a:pt x="49389" y="488"/>
                  </a:lnTo>
                  <a:lnTo>
                    <a:pt x="380" y="0"/>
                  </a:lnTo>
                  <a:lnTo>
                    <a:pt x="0" y="348995"/>
                  </a:lnTo>
                  <a:lnTo>
                    <a:pt x="1348297" y="348995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47613" y="1087374"/>
              <a:ext cx="1348740" cy="349250"/>
            </a:xfrm>
            <a:custGeom>
              <a:avLst/>
              <a:gdLst/>
              <a:ahLst/>
              <a:cxnLst/>
              <a:rect l="l" t="t" r="r" b="b"/>
              <a:pathLst>
                <a:path w="1348740" h="349250">
                  <a:moveTo>
                    <a:pt x="1348297" y="348995"/>
                  </a:moveTo>
                  <a:lnTo>
                    <a:pt x="1284629" y="314704"/>
                  </a:lnTo>
                  <a:lnTo>
                    <a:pt x="1242876" y="293423"/>
                  </a:lnTo>
                  <a:lnTo>
                    <a:pt x="1200745" y="272832"/>
                  </a:lnTo>
                  <a:lnTo>
                    <a:pt x="1158247" y="252939"/>
                  </a:lnTo>
                  <a:lnTo>
                    <a:pt x="1115389" y="233750"/>
                  </a:lnTo>
                  <a:lnTo>
                    <a:pt x="1072180" y="215270"/>
                  </a:lnTo>
                  <a:lnTo>
                    <a:pt x="1028627" y="197505"/>
                  </a:lnTo>
                  <a:lnTo>
                    <a:pt x="984739" y="180463"/>
                  </a:lnTo>
                  <a:lnTo>
                    <a:pt x="940524" y="164148"/>
                  </a:lnTo>
                  <a:lnTo>
                    <a:pt x="895991" y="148566"/>
                  </a:lnTo>
                  <a:lnTo>
                    <a:pt x="851148" y="133725"/>
                  </a:lnTo>
                  <a:lnTo>
                    <a:pt x="806003" y="119630"/>
                  </a:lnTo>
                  <a:lnTo>
                    <a:pt x="760565" y="106286"/>
                  </a:lnTo>
                  <a:lnTo>
                    <a:pt x="714841" y="93701"/>
                  </a:lnTo>
                  <a:lnTo>
                    <a:pt x="668840" y="81879"/>
                  </a:lnTo>
                  <a:lnTo>
                    <a:pt x="622571" y="70828"/>
                  </a:lnTo>
                  <a:lnTo>
                    <a:pt x="576041" y="60553"/>
                  </a:lnTo>
                  <a:lnTo>
                    <a:pt x="529258" y="51060"/>
                  </a:lnTo>
                  <a:lnTo>
                    <a:pt x="482232" y="42355"/>
                  </a:lnTo>
                  <a:lnTo>
                    <a:pt x="434971" y="34445"/>
                  </a:lnTo>
                  <a:lnTo>
                    <a:pt x="387482" y="27335"/>
                  </a:lnTo>
                  <a:lnTo>
                    <a:pt x="339774" y="21032"/>
                  </a:lnTo>
                  <a:lnTo>
                    <a:pt x="291855" y="15541"/>
                  </a:lnTo>
                  <a:lnTo>
                    <a:pt x="243734" y="10869"/>
                  </a:lnTo>
                  <a:lnTo>
                    <a:pt x="195418" y="7022"/>
                  </a:lnTo>
                  <a:lnTo>
                    <a:pt x="146917" y="4005"/>
                  </a:lnTo>
                  <a:lnTo>
                    <a:pt x="98238" y="1825"/>
                  </a:lnTo>
                  <a:lnTo>
                    <a:pt x="49389" y="488"/>
                  </a:lnTo>
                  <a:lnTo>
                    <a:pt x="380" y="0"/>
                  </a:lnTo>
                  <a:lnTo>
                    <a:pt x="0" y="348995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94663" y="1087374"/>
              <a:ext cx="1353820" cy="349250"/>
            </a:xfrm>
            <a:custGeom>
              <a:avLst/>
              <a:gdLst/>
              <a:ahLst/>
              <a:cxnLst/>
              <a:rect l="l" t="t" r="r" b="b"/>
              <a:pathLst>
                <a:path w="1353820" h="349250">
                  <a:moveTo>
                    <a:pt x="1353330" y="0"/>
                  </a:moveTo>
                  <a:lnTo>
                    <a:pt x="1304288" y="396"/>
                  </a:lnTo>
                  <a:lnTo>
                    <a:pt x="1255405" y="1643"/>
                  </a:lnTo>
                  <a:lnTo>
                    <a:pt x="1206689" y="3734"/>
                  </a:lnTo>
                  <a:lnTo>
                    <a:pt x="1158149" y="6664"/>
                  </a:lnTo>
                  <a:lnTo>
                    <a:pt x="1109791" y="10427"/>
                  </a:lnTo>
                  <a:lnTo>
                    <a:pt x="1061626" y="15015"/>
                  </a:lnTo>
                  <a:lnTo>
                    <a:pt x="1013662" y="20424"/>
                  </a:lnTo>
                  <a:lnTo>
                    <a:pt x="965906" y="26647"/>
                  </a:lnTo>
                  <a:lnTo>
                    <a:pt x="918366" y="33679"/>
                  </a:lnTo>
                  <a:lnTo>
                    <a:pt x="871053" y="41512"/>
                  </a:lnTo>
                  <a:lnTo>
                    <a:pt x="823972" y="50141"/>
                  </a:lnTo>
                  <a:lnTo>
                    <a:pt x="777134" y="59561"/>
                  </a:lnTo>
                  <a:lnTo>
                    <a:pt x="730546" y="69764"/>
                  </a:lnTo>
                  <a:lnTo>
                    <a:pt x="684217" y="80745"/>
                  </a:lnTo>
                  <a:lnTo>
                    <a:pt x="638155" y="92498"/>
                  </a:lnTo>
                  <a:lnTo>
                    <a:pt x="592368" y="105017"/>
                  </a:lnTo>
                  <a:lnTo>
                    <a:pt x="546865" y="118295"/>
                  </a:lnTo>
                  <a:lnTo>
                    <a:pt x="501654" y="132327"/>
                  </a:lnTo>
                  <a:lnTo>
                    <a:pt x="456744" y="147107"/>
                  </a:lnTo>
                  <a:lnTo>
                    <a:pt x="412142" y="162628"/>
                  </a:lnTo>
                  <a:lnTo>
                    <a:pt x="367857" y="178885"/>
                  </a:lnTo>
                  <a:lnTo>
                    <a:pt x="323897" y="195871"/>
                  </a:lnTo>
                  <a:lnTo>
                    <a:pt x="280271" y="213580"/>
                  </a:lnTo>
                  <a:lnTo>
                    <a:pt x="236988" y="232006"/>
                  </a:lnTo>
                  <a:lnTo>
                    <a:pt x="194054" y="251144"/>
                  </a:lnTo>
                  <a:lnTo>
                    <a:pt x="151480" y="270987"/>
                  </a:lnTo>
                  <a:lnTo>
                    <a:pt x="109272" y="291529"/>
                  </a:lnTo>
                  <a:lnTo>
                    <a:pt x="67440" y="312764"/>
                  </a:lnTo>
                  <a:lnTo>
                    <a:pt x="25991" y="334686"/>
                  </a:lnTo>
                  <a:lnTo>
                    <a:pt x="0" y="348995"/>
                  </a:lnTo>
                  <a:lnTo>
                    <a:pt x="1352949" y="348995"/>
                  </a:lnTo>
                  <a:lnTo>
                    <a:pt x="1353330" y="0"/>
                  </a:lnTo>
                  <a:close/>
                </a:path>
              </a:pathLst>
            </a:custGeom>
            <a:solidFill>
              <a:srgbClr val="66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94663" y="1087374"/>
              <a:ext cx="1353820" cy="349250"/>
            </a:xfrm>
            <a:custGeom>
              <a:avLst/>
              <a:gdLst/>
              <a:ahLst/>
              <a:cxnLst/>
              <a:rect l="l" t="t" r="r" b="b"/>
              <a:pathLst>
                <a:path w="1353820" h="349250">
                  <a:moveTo>
                    <a:pt x="1353330" y="0"/>
                  </a:moveTo>
                  <a:lnTo>
                    <a:pt x="1304288" y="396"/>
                  </a:lnTo>
                  <a:lnTo>
                    <a:pt x="1255405" y="1643"/>
                  </a:lnTo>
                  <a:lnTo>
                    <a:pt x="1206689" y="3734"/>
                  </a:lnTo>
                  <a:lnTo>
                    <a:pt x="1158149" y="6664"/>
                  </a:lnTo>
                  <a:lnTo>
                    <a:pt x="1109791" y="10427"/>
                  </a:lnTo>
                  <a:lnTo>
                    <a:pt x="1061626" y="15015"/>
                  </a:lnTo>
                  <a:lnTo>
                    <a:pt x="1013662" y="20424"/>
                  </a:lnTo>
                  <a:lnTo>
                    <a:pt x="965906" y="26647"/>
                  </a:lnTo>
                  <a:lnTo>
                    <a:pt x="918366" y="33679"/>
                  </a:lnTo>
                  <a:lnTo>
                    <a:pt x="871053" y="41512"/>
                  </a:lnTo>
                  <a:lnTo>
                    <a:pt x="823972" y="50141"/>
                  </a:lnTo>
                  <a:lnTo>
                    <a:pt x="777134" y="59561"/>
                  </a:lnTo>
                  <a:lnTo>
                    <a:pt x="730546" y="69764"/>
                  </a:lnTo>
                  <a:lnTo>
                    <a:pt x="684217" y="80745"/>
                  </a:lnTo>
                  <a:lnTo>
                    <a:pt x="638155" y="92498"/>
                  </a:lnTo>
                  <a:lnTo>
                    <a:pt x="592368" y="105017"/>
                  </a:lnTo>
                  <a:lnTo>
                    <a:pt x="546865" y="118295"/>
                  </a:lnTo>
                  <a:lnTo>
                    <a:pt x="501654" y="132327"/>
                  </a:lnTo>
                  <a:lnTo>
                    <a:pt x="456744" y="147107"/>
                  </a:lnTo>
                  <a:lnTo>
                    <a:pt x="412142" y="162628"/>
                  </a:lnTo>
                  <a:lnTo>
                    <a:pt x="367857" y="178885"/>
                  </a:lnTo>
                  <a:lnTo>
                    <a:pt x="323897" y="195871"/>
                  </a:lnTo>
                  <a:lnTo>
                    <a:pt x="280271" y="213580"/>
                  </a:lnTo>
                  <a:lnTo>
                    <a:pt x="236988" y="232006"/>
                  </a:lnTo>
                  <a:lnTo>
                    <a:pt x="194054" y="251144"/>
                  </a:lnTo>
                  <a:lnTo>
                    <a:pt x="151480" y="270987"/>
                  </a:lnTo>
                  <a:lnTo>
                    <a:pt x="109272" y="291529"/>
                  </a:lnTo>
                  <a:lnTo>
                    <a:pt x="67440" y="312764"/>
                  </a:lnTo>
                  <a:lnTo>
                    <a:pt x="25991" y="334686"/>
                  </a:lnTo>
                  <a:lnTo>
                    <a:pt x="0" y="348995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47803" y="1078649"/>
              <a:ext cx="0" cy="358140"/>
            </a:xfrm>
            <a:custGeom>
              <a:avLst/>
              <a:gdLst/>
              <a:ahLst/>
              <a:cxnLst/>
              <a:rect l="l" t="t" r="r" b="b"/>
              <a:pathLst>
                <a:path h="358140">
                  <a:moveTo>
                    <a:pt x="0" y="0"/>
                  </a:moveTo>
                  <a:lnTo>
                    <a:pt x="0" y="357720"/>
                  </a:lnTo>
                </a:path>
              </a:pathLst>
            </a:custGeom>
            <a:ln w="178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200" y="1436370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69">
                  <a:moveTo>
                    <a:pt x="9144000" y="979169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70102" y="1493773"/>
            <a:ext cx="187769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339A"/>
                </a:solidFill>
                <a:latin typeface="Tahoma"/>
                <a:cs typeface="Tahoma"/>
              </a:rPr>
              <a:t>informasi  </a:t>
            </a:r>
            <a:r>
              <a:rPr sz="2800" spc="-10" dirty="0">
                <a:solidFill>
                  <a:srgbClr val="00339A"/>
                </a:solidFill>
                <a:latin typeface="Tahoma"/>
                <a:cs typeface="Tahoma"/>
              </a:rPr>
              <a:t>SDM</a:t>
            </a:r>
            <a:endParaRPr sz="2800" dirty="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7200" y="1427480"/>
            <a:ext cx="9144000" cy="1976120"/>
            <a:chOff x="457200" y="1427480"/>
            <a:chExt cx="9144000" cy="1976120"/>
          </a:xfrm>
        </p:grpSpPr>
        <p:sp>
          <p:nvSpPr>
            <p:cNvPr id="12" name="object 12"/>
            <p:cNvSpPr/>
            <p:nvPr/>
          </p:nvSpPr>
          <p:spPr>
            <a:xfrm>
              <a:off x="6046546" y="1436370"/>
              <a:ext cx="2376170" cy="979169"/>
            </a:xfrm>
            <a:custGeom>
              <a:avLst/>
              <a:gdLst/>
              <a:ahLst/>
              <a:cxnLst/>
              <a:rect l="l" t="t" r="r" b="b"/>
              <a:pathLst>
                <a:path w="2376170" h="979169">
                  <a:moveTo>
                    <a:pt x="2375745" y="979169"/>
                  </a:moveTo>
                  <a:lnTo>
                    <a:pt x="2348189" y="935305"/>
                  </a:lnTo>
                  <a:lnTo>
                    <a:pt x="2322211" y="895596"/>
                  </a:lnTo>
                  <a:lnTo>
                    <a:pt x="2295600" y="856391"/>
                  </a:lnTo>
                  <a:lnTo>
                    <a:pt x="2268364" y="817695"/>
                  </a:lnTo>
                  <a:lnTo>
                    <a:pt x="2240512" y="779515"/>
                  </a:lnTo>
                  <a:lnTo>
                    <a:pt x="2212051" y="741856"/>
                  </a:lnTo>
                  <a:lnTo>
                    <a:pt x="2182990" y="704725"/>
                  </a:lnTo>
                  <a:lnTo>
                    <a:pt x="2153337" y="668128"/>
                  </a:lnTo>
                  <a:lnTo>
                    <a:pt x="2123101" y="632072"/>
                  </a:lnTo>
                  <a:lnTo>
                    <a:pt x="2092290" y="596561"/>
                  </a:lnTo>
                  <a:lnTo>
                    <a:pt x="2060912" y="561602"/>
                  </a:lnTo>
                  <a:lnTo>
                    <a:pt x="2028976" y="527201"/>
                  </a:lnTo>
                  <a:lnTo>
                    <a:pt x="1996489" y="493364"/>
                  </a:lnTo>
                  <a:lnTo>
                    <a:pt x="1963460" y="460097"/>
                  </a:lnTo>
                  <a:lnTo>
                    <a:pt x="1929898" y="427407"/>
                  </a:lnTo>
                  <a:lnTo>
                    <a:pt x="1895810" y="395299"/>
                  </a:lnTo>
                  <a:lnTo>
                    <a:pt x="1861204" y="363779"/>
                  </a:lnTo>
                  <a:lnTo>
                    <a:pt x="1826090" y="332854"/>
                  </a:lnTo>
                  <a:lnTo>
                    <a:pt x="1790475" y="302529"/>
                  </a:lnTo>
                  <a:lnTo>
                    <a:pt x="1754368" y="272811"/>
                  </a:lnTo>
                  <a:lnTo>
                    <a:pt x="1717777" y="243705"/>
                  </a:lnTo>
                  <a:lnTo>
                    <a:pt x="1680710" y="215218"/>
                  </a:lnTo>
                  <a:lnTo>
                    <a:pt x="1643176" y="187356"/>
                  </a:lnTo>
                  <a:lnTo>
                    <a:pt x="1605183" y="160125"/>
                  </a:lnTo>
                  <a:lnTo>
                    <a:pt x="1566738" y="133530"/>
                  </a:lnTo>
                  <a:lnTo>
                    <a:pt x="1527851" y="107578"/>
                  </a:lnTo>
                  <a:lnTo>
                    <a:pt x="1488529" y="82276"/>
                  </a:lnTo>
                  <a:lnTo>
                    <a:pt x="1448782" y="57628"/>
                  </a:lnTo>
                  <a:lnTo>
                    <a:pt x="1408617" y="33641"/>
                  </a:lnTo>
                  <a:lnTo>
                    <a:pt x="1368042" y="10322"/>
                  </a:lnTo>
                  <a:lnTo>
                    <a:pt x="1349365" y="0"/>
                  </a:lnTo>
                  <a:lnTo>
                    <a:pt x="1067" y="0"/>
                  </a:lnTo>
                  <a:lnTo>
                    <a:pt x="0" y="979169"/>
                  </a:lnTo>
                  <a:lnTo>
                    <a:pt x="2375745" y="979169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46546" y="1436370"/>
              <a:ext cx="2376170" cy="979169"/>
            </a:xfrm>
            <a:custGeom>
              <a:avLst/>
              <a:gdLst/>
              <a:ahLst/>
              <a:cxnLst/>
              <a:rect l="l" t="t" r="r" b="b"/>
              <a:pathLst>
                <a:path w="2376170" h="979169">
                  <a:moveTo>
                    <a:pt x="2375745" y="979169"/>
                  </a:moveTo>
                  <a:lnTo>
                    <a:pt x="2348189" y="935305"/>
                  </a:lnTo>
                  <a:lnTo>
                    <a:pt x="2322211" y="895596"/>
                  </a:lnTo>
                  <a:lnTo>
                    <a:pt x="2295600" y="856391"/>
                  </a:lnTo>
                  <a:lnTo>
                    <a:pt x="2268364" y="817695"/>
                  </a:lnTo>
                  <a:lnTo>
                    <a:pt x="2240512" y="779515"/>
                  </a:lnTo>
                  <a:lnTo>
                    <a:pt x="2212051" y="741856"/>
                  </a:lnTo>
                  <a:lnTo>
                    <a:pt x="2182990" y="704725"/>
                  </a:lnTo>
                  <a:lnTo>
                    <a:pt x="2153337" y="668128"/>
                  </a:lnTo>
                  <a:lnTo>
                    <a:pt x="2123101" y="632072"/>
                  </a:lnTo>
                  <a:lnTo>
                    <a:pt x="2092290" y="596561"/>
                  </a:lnTo>
                  <a:lnTo>
                    <a:pt x="2060912" y="561602"/>
                  </a:lnTo>
                  <a:lnTo>
                    <a:pt x="2028976" y="527201"/>
                  </a:lnTo>
                  <a:lnTo>
                    <a:pt x="1996489" y="493364"/>
                  </a:lnTo>
                  <a:lnTo>
                    <a:pt x="1963460" y="460097"/>
                  </a:lnTo>
                  <a:lnTo>
                    <a:pt x="1929898" y="427407"/>
                  </a:lnTo>
                  <a:lnTo>
                    <a:pt x="1895810" y="395299"/>
                  </a:lnTo>
                  <a:lnTo>
                    <a:pt x="1861204" y="363779"/>
                  </a:lnTo>
                  <a:lnTo>
                    <a:pt x="1826090" y="332854"/>
                  </a:lnTo>
                  <a:lnTo>
                    <a:pt x="1790475" y="302529"/>
                  </a:lnTo>
                  <a:lnTo>
                    <a:pt x="1754368" y="272811"/>
                  </a:lnTo>
                  <a:lnTo>
                    <a:pt x="1717777" y="243705"/>
                  </a:lnTo>
                  <a:lnTo>
                    <a:pt x="1680710" y="215218"/>
                  </a:lnTo>
                  <a:lnTo>
                    <a:pt x="1643176" y="187356"/>
                  </a:lnTo>
                  <a:lnTo>
                    <a:pt x="1605183" y="160125"/>
                  </a:lnTo>
                  <a:lnTo>
                    <a:pt x="1566738" y="133530"/>
                  </a:lnTo>
                  <a:lnTo>
                    <a:pt x="1527851" y="107578"/>
                  </a:lnTo>
                  <a:lnTo>
                    <a:pt x="1488529" y="82276"/>
                  </a:lnTo>
                  <a:lnTo>
                    <a:pt x="1448782" y="57628"/>
                  </a:lnTo>
                  <a:lnTo>
                    <a:pt x="1408617" y="33641"/>
                  </a:lnTo>
                  <a:lnTo>
                    <a:pt x="1368042" y="10322"/>
                  </a:lnTo>
                  <a:lnTo>
                    <a:pt x="1349365" y="0"/>
                  </a:lnTo>
                </a:path>
                <a:path w="2376170" h="979169">
                  <a:moveTo>
                    <a:pt x="1067" y="0"/>
                  </a:moveTo>
                  <a:lnTo>
                    <a:pt x="0" y="979169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67804" y="1436370"/>
              <a:ext cx="2379980" cy="979169"/>
            </a:xfrm>
            <a:custGeom>
              <a:avLst/>
              <a:gdLst/>
              <a:ahLst/>
              <a:cxnLst/>
              <a:rect l="l" t="t" r="r" b="b"/>
              <a:pathLst>
                <a:path w="2379979" h="979169">
                  <a:moveTo>
                    <a:pt x="2379809" y="0"/>
                  </a:moveTo>
                  <a:lnTo>
                    <a:pt x="1026859" y="0"/>
                  </a:lnTo>
                  <a:lnTo>
                    <a:pt x="971139" y="31571"/>
                  </a:lnTo>
                  <a:lnTo>
                    <a:pt x="930892" y="55517"/>
                  </a:lnTo>
                  <a:lnTo>
                    <a:pt x="891062" y="80127"/>
                  </a:lnTo>
                  <a:lnTo>
                    <a:pt x="851657" y="105393"/>
                  </a:lnTo>
                  <a:lnTo>
                    <a:pt x="812686" y="131309"/>
                  </a:lnTo>
                  <a:lnTo>
                    <a:pt x="774158" y="157871"/>
                  </a:lnTo>
                  <a:lnTo>
                    <a:pt x="736079" y="185070"/>
                  </a:lnTo>
                  <a:lnTo>
                    <a:pt x="698460" y="212902"/>
                  </a:lnTo>
                  <a:lnTo>
                    <a:pt x="661307" y="241361"/>
                  </a:lnTo>
                  <a:lnTo>
                    <a:pt x="624631" y="270440"/>
                  </a:lnTo>
                  <a:lnTo>
                    <a:pt x="588437" y="300133"/>
                  </a:lnTo>
                  <a:lnTo>
                    <a:pt x="552736" y="330434"/>
                  </a:lnTo>
                  <a:lnTo>
                    <a:pt x="517536" y="361338"/>
                  </a:lnTo>
                  <a:lnTo>
                    <a:pt x="482844" y="392838"/>
                  </a:lnTo>
                  <a:lnTo>
                    <a:pt x="448670" y="424927"/>
                  </a:lnTo>
                  <a:lnTo>
                    <a:pt x="415021" y="457601"/>
                  </a:lnTo>
                  <a:lnTo>
                    <a:pt x="381905" y="490852"/>
                  </a:lnTo>
                  <a:lnTo>
                    <a:pt x="349332" y="524676"/>
                  </a:lnTo>
                  <a:lnTo>
                    <a:pt x="317310" y="559065"/>
                  </a:lnTo>
                  <a:lnTo>
                    <a:pt x="285846" y="594014"/>
                  </a:lnTo>
                  <a:lnTo>
                    <a:pt x="254950" y="629517"/>
                  </a:lnTo>
                  <a:lnTo>
                    <a:pt x="224628" y="665567"/>
                  </a:lnTo>
                  <a:lnTo>
                    <a:pt x="194891" y="702159"/>
                  </a:lnTo>
                  <a:lnTo>
                    <a:pt x="165746" y="739286"/>
                  </a:lnTo>
                  <a:lnTo>
                    <a:pt x="137202" y="776943"/>
                  </a:lnTo>
                  <a:lnTo>
                    <a:pt x="109266" y="815123"/>
                  </a:lnTo>
                  <a:lnTo>
                    <a:pt x="81948" y="853821"/>
                  </a:lnTo>
                  <a:lnTo>
                    <a:pt x="55255" y="893030"/>
                  </a:lnTo>
                  <a:lnTo>
                    <a:pt x="29196" y="932744"/>
                  </a:lnTo>
                  <a:lnTo>
                    <a:pt x="3779" y="972957"/>
                  </a:lnTo>
                  <a:lnTo>
                    <a:pt x="0" y="979169"/>
                  </a:lnTo>
                  <a:lnTo>
                    <a:pt x="2378742" y="979169"/>
                  </a:lnTo>
                  <a:lnTo>
                    <a:pt x="2379809" y="0"/>
                  </a:lnTo>
                  <a:close/>
                </a:path>
              </a:pathLst>
            </a:custGeom>
            <a:solidFill>
              <a:srgbClr val="66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67804" y="1436370"/>
              <a:ext cx="2379980" cy="979169"/>
            </a:xfrm>
            <a:custGeom>
              <a:avLst/>
              <a:gdLst/>
              <a:ahLst/>
              <a:cxnLst/>
              <a:rect l="l" t="t" r="r" b="b"/>
              <a:pathLst>
                <a:path w="2379979" h="979169">
                  <a:moveTo>
                    <a:pt x="1026859" y="0"/>
                  </a:moveTo>
                  <a:lnTo>
                    <a:pt x="971139" y="31571"/>
                  </a:lnTo>
                  <a:lnTo>
                    <a:pt x="930892" y="55517"/>
                  </a:lnTo>
                  <a:lnTo>
                    <a:pt x="891062" y="80127"/>
                  </a:lnTo>
                  <a:lnTo>
                    <a:pt x="851657" y="105393"/>
                  </a:lnTo>
                  <a:lnTo>
                    <a:pt x="812686" y="131309"/>
                  </a:lnTo>
                  <a:lnTo>
                    <a:pt x="774158" y="157871"/>
                  </a:lnTo>
                  <a:lnTo>
                    <a:pt x="736079" y="185070"/>
                  </a:lnTo>
                  <a:lnTo>
                    <a:pt x="698460" y="212902"/>
                  </a:lnTo>
                  <a:lnTo>
                    <a:pt x="661307" y="241361"/>
                  </a:lnTo>
                  <a:lnTo>
                    <a:pt x="624631" y="270440"/>
                  </a:lnTo>
                  <a:lnTo>
                    <a:pt x="588437" y="300133"/>
                  </a:lnTo>
                  <a:lnTo>
                    <a:pt x="552736" y="330434"/>
                  </a:lnTo>
                  <a:lnTo>
                    <a:pt x="517536" y="361338"/>
                  </a:lnTo>
                  <a:lnTo>
                    <a:pt x="482844" y="392838"/>
                  </a:lnTo>
                  <a:lnTo>
                    <a:pt x="448670" y="424927"/>
                  </a:lnTo>
                  <a:lnTo>
                    <a:pt x="415021" y="457601"/>
                  </a:lnTo>
                  <a:lnTo>
                    <a:pt x="381905" y="490852"/>
                  </a:lnTo>
                  <a:lnTo>
                    <a:pt x="349332" y="524676"/>
                  </a:lnTo>
                  <a:lnTo>
                    <a:pt x="317310" y="559065"/>
                  </a:lnTo>
                  <a:lnTo>
                    <a:pt x="285846" y="594014"/>
                  </a:lnTo>
                  <a:lnTo>
                    <a:pt x="254950" y="629517"/>
                  </a:lnTo>
                  <a:lnTo>
                    <a:pt x="224628" y="665567"/>
                  </a:lnTo>
                  <a:lnTo>
                    <a:pt x="194891" y="702159"/>
                  </a:lnTo>
                  <a:lnTo>
                    <a:pt x="165746" y="739286"/>
                  </a:lnTo>
                  <a:lnTo>
                    <a:pt x="137202" y="776943"/>
                  </a:lnTo>
                  <a:lnTo>
                    <a:pt x="109266" y="815123"/>
                  </a:lnTo>
                  <a:lnTo>
                    <a:pt x="81948" y="853821"/>
                  </a:lnTo>
                  <a:lnTo>
                    <a:pt x="55255" y="893030"/>
                  </a:lnTo>
                  <a:lnTo>
                    <a:pt x="29196" y="932744"/>
                  </a:lnTo>
                  <a:lnTo>
                    <a:pt x="3779" y="972957"/>
                  </a:lnTo>
                  <a:lnTo>
                    <a:pt x="0" y="979169"/>
                  </a:lnTo>
                </a:path>
                <a:path w="2379979" h="979169">
                  <a:moveTo>
                    <a:pt x="2378742" y="979169"/>
                  </a:moveTo>
                  <a:lnTo>
                    <a:pt x="2379809" y="0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7200" y="2415540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70">
                  <a:moveTo>
                    <a:pt x="9144000" y="979169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45479" y="2415540"/>
              <a:ext cx="2657475" cy="979169"/>
            </a:xfrm>
            <a:custGeom>
              <a:avLst/>
              <a:gdLst/>
              <a:ahLst/>
              <a:cxnLst/>
              <a:rect l="l" t="t" r="r" b="b"/>
              <a:pathLst>
                <a:path w="2657475" h="979170">
                  <a:moveTo>
                    <a:pt x="2657322" y="608076"/>
                  </a:moveTo>
                  <a:lnTo>
                    <a:pt x="2641835" y="561540"/>
                  </a:lnTo>
                  <a:lnTo>
                    <a:pt x="2625590" y="515418"/>
                  </a:lnTo>
                  <a:lnTo>
                    <a:pt x="2608596" y="469714"/>
                  </a:lnTo>
                  <a:lnTo>
                    <a:pt x="2590861" y="424435"/>
                  </a:lnTo>
                  <a:lnTo>
                    <a:pt x="2572394" y="379587"/>
                  </a:lnTo>
                  <a:lnTo>
                    <a:pt x="2553203" y="335176"/>
                  </a:lnTo>
                  <a:lnTo>
                    <a:pt x="2533295" y="291208"/>
                  </a:lnTo>
                  <a:lnTo>
                    <a:pt x="2512680" y="247688"/>
                  </a:lnTo>
                  <a:lnTo>
                    <a:pt x="2491366" y="204624"/>
                  </a:lnTo>
                  <a:lnTo>
                    <a:pt x="2469360" y="162021"/>
                  </a:lnTo>
                  <a:lnTo>
                    <a:pt x="2446672" y="119885"/>
                  </a:lnTo>
                  <a:lnTo>
                    <a:pt x="2423309" y="78223"/>
                  </a:lnTo>
                  <a:lnTo>
                    <a:pt x="2399280" y="37039"/>
                  </a:lnTo>
                  <a:lnTo>
                    <a:pt x="2376812" y="0"/>
                  </a:lnTo>
                  <a:lnTo>
                    <a:pt x="1067" y="0"/>
                  </a:lnTo>
                  <a:lnTo>
                    <a:pt x="0" y="979170"/>
                  </a:lnTo>
                  <a:lnTo>
                    <a:pt x="1510842" y="979170"/>
                  </a:lnTo>
                  <a:lnTo>
                    <a:pt x="2657322" y="608076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45479" y="2415540"/>
              <a:ext cx="2657475" cy="979169"/>
            </a:xfrm>
            <a:custGeom>
              <a:avLst/>
              <a:gdLst/>
              <a:ahLst/>
              <a:cxnLst/>
              <a:rect l="l" t="t" r="r" b="b"/>
              <a:pathLst>
                <a:path w="2657475" h="979170">
                  <a:moveTo>
                    <a:pt x="2657322" y="608076"/>
                  </a:moveTo>
                  <a:lnTo>
                    <a:pt x="2641835" y="561540"/>
                  </a:lnTo>
                  <a:lnTo>
                    <a:pt x="2625590" y="515418"/>
                  </a:lnTo>
                  <a:lnTo>
                    <a:pt x="2608596" y="469714"/>
                  </a:lnTo>
                  <a:lnTo>
                    <a:pt x="2590861" y="424435"/>
                  </a:lnTo>
                  <a:lnTo>
                    <a:pt x="2572394" y="379587"/>
                  </a:lnTo>
                  <a:lnTo>
                    <a:pt x="2553203" y="335176"/>
                  </a:lnTo>
                  <a:lnTo>
                    <a:pt x="2533295" y="291208"/>
                  </a:lnTo>
                  <a:lnTo>
                    <a:pt x="2512680" y="247688"/>
                  </a:lnTo>
                  <a:lnTo>
                    <a:pt x="2491366" y="204624"/>
                  </a:lnTo>
                  <a:lnTo>
                    <a:pt x="2469360" y="162021"/>
                  </a:lnTo>
                  <a:lnTo>
                    <a:pt x="2446672" y="119885"/>
                  </a:lnTo>
                  <a:lnTo>
                    <a:pt x="2423309" y="78223"/>
                  </a:lnTo>
                  <a:lnTo>
                    <a:pt x="2399280" y="37039"/>
                  </a:lnTo>
                  <a:lnTo>
                    <a:pt x="2376812" y="0"/>
                  </a:lnTo>
                </a:path>
                <a:path w="2657475" h="979170">
                  <a:moveTo>
                    <a:pt x="1067" y="0"/>
                  </a:moveTo>
                  <a:lnTo>
                    <a:pt x="0" y="979170"/>
                  </a:lnTo>
                </a:path>
                <a:path w="2657475" h="979170">
                  <a:moveTo>
                    <a:pt x="1510842" y="979170"/>
                  </a:moveTo>
                  <a:lnTo>
                    <a:pt x="2657322" y="608076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556321" y="3023616"/>
              <a:ext cx="1238885" cy="371475"/>
            </a:xfrm>
            <a:custGeom>
              <a:avLst/>
              <a:gdLst/>
              <a:ahLst/>
              <a:cxnLst/>
              <a:rect l="l" t="t" r="r" b="b"/>
              <a:pathLst>
                <a:path w="1238884" h="371475">
                  <a:moveTo>
                    <a:pt x="1238856" y="371093"/>
                  </a:moveTo>
                  <a:lnTo>
                    <a:pt x="1231025" y="328680"/>
                  </a:lnTo>
                  <a:lnTo>
                    <a:pt x="1221471" y="281494"/>
                  </a:lnTo>
                  <a:lnTo>
                    <a:pt x="1211080" y="234369"/>
                  </a:lnTo>
                  <a:lnTo>
                    <a:pt x="1199851" y="187314"/>
                  </a:lnTo>
                  <a:lnTo>
                    <a:pt x="1187779" y="140341"/>
                  </a:lnTo>
                  <a:lnTo>
                    <a:pt x="1174862" y="93457"/>
                  </a:lnTo>
                  <a:lnTo>
                    <a:pt x="1161097" y="46673"/>
                  </a:lnTo>
                  <a:lnTo>
                    <a:pt x="1146479" y="0"/>
                  </a:lnTo>
                  <a:lnTo>
                    <a:pt x="0" y="371093"/>
                  </a:lnTo>
                  <a:lnTo>
                    <a:pt x="1238856" y="371093"/>
                  </a:lnTo>
                  <a:close/>
                </a:path>
              </a:pathLst>
            </a:custGeom>
            <a:solidFill>
              <a:srgbClr val="99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556321" y="3023616"/>
              <a:ext cx="1238885" cy="371475"/>
            </a:xfrm>
            <a:custGeom>
              <a:avLst/>
              <a:gdLst/>
              <a:ahLst/>
              <a:cxnLst/>
              <a:rect l="l" t="t" r="r" b="b"/>
              <a:pathLst>
                <a:path w="1238884" h="371475">
                  <a:moveTo>
                    <a:pt x="1238856" y="371093"/>
                  </a:moveTo>
                  <a:lnTo>
                    <a:pt x="1231025" y="328680"/>
                  </a:lnTo>
                  <a:lnTo>
                    <a:pt x="1221471" y="281494"/>
                  </a:lnTo>
                  <a:lnTo>
                    <a:pt x="1211080" y="234369"/>
                  </a:lnTo>
                  <a:lnTo>
                    <a:pt x="1199851" y="187314"/>
                  </a:lnTo>
                  <a:lnTo>
                    <a:pt x="1187779" y="140341"/>
                  </a:lnTo>
                  <a:lnTo>
                    <a:pt x="1174862" y="93457"/>
                  </a:lnTo>
                  <a:lnTo>
                    <a:pt x="1161097" y="46673"/>
                  </a:lnTo>
                  <a:lnTo>
                    <a:pt x="1146479" y="0"/>
                  </a:lnTo>
                  <a:lnTo>
                    <a:pt x="0" y="371093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94784" y="3021330"/>
              <a:ext cx="1243330" cy="373380"/>
            </a:xfrm>
            <a:custGeom>
              <a:avLst/>
              <a:gdLst/>
              <a:ahLst/>
              <a:cxnLst/>
              <a:rect l="l" t="t" r="r" b="b"/>
              <a:pathLst>
                <a:path w="1243329" h="373379">
                  <a:moveTo>
                    <a:pt x="1243223" y="373380"/>
                  </a:moveTo>
                  <a:lnTo>
                    <a:pt x="93067" y="0"/>
                  </a:lnTo>
                  <a:lnTo>
                    <a:pt x="78389" y="46767"/>
                  </a:lnTo>
                  <a:lnTo>
                    <a:pt x="64566" y="93644"/>
                  </a:lnTo>
                  <a:lnTo>
                    <a:pt x="51593" y="140622"/>
                  </a:lnTo>
                  <a:lnTo>
                    <a:pt x="39469" y="187691"/>
                  </a:lnTo>
                  <a:lnTo>
                    <a:pt x="28189" y="234841"/>
                  </a:lnTo>
                  <a:lnTo>
                    <a:pt x="17751" y="282063"/>
                  </a:lnTo>
                  <a:lnTo>
                    <a:pt x="8152" y="329346"/>
                  </a:lnTo>
                  <a:lnTo>
                    <a:pt x="0" y="373380"/>
                  </a:lnTo>
                  <a:lnTo>
                    <a:pt x="1243223" y="373380"/>
                  </a:lnTo>
                  <a:close/>
                </a:path>
              </a:pathLst>
            </a:custGeom>
            <a:solidFill>
              <a:srgbClr val="8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94784" y="3021330"/>
              <a:ext cx="1243330" cy="373380"/>
            </a:xfrm>
            <a:custGeom>
              <a:avLst/>
              <a:gdLst/>
              <a:ahLst/>
              <a:cxnLst/>
              <a:rect l="l" t="t" r="r" b="b"/>
              <a:pathLst>
                <a:path w="1243329" h="373379">
                  <a:moveTo>
                    <a:pt x="93067" y="0"/>
                  </a:moveTo>
                  <a:lnTo>
                    <a:pt x="78389" y="46767"/>
                  </a:lnTo>
                  <a:lnTo>
                    <a:pt x="64566" y="93644"/>
                  </a:lnTo>
                  <a:lnTo>
                    <a:pt x="51593" y="140622"/>
                  </a:lnTo>
                  <a:lnTo>
                    <a:pt x="39469" y="187691"/>
                  </a:lnTo>
                  <a:lnTo>
                    <a:pt x="28189" y="234841"/>
                  </a:lnTo>
                  <a:lnTo>
                    <a:pt x="17751" y="282063"/>
                  </a:lnTo>
                  <a:lnTo>
                    <a:pt x="8152" y="329346"/>
                  </a:lnTo>
                  <a:lnTo>
                    <a:pt x="0" y="373380"/>
                  </a:lnTo>
                </a:path>
                <a:path w="1243329" h="373379">
                  <a:moveTo>
                    <a:pt x="1243223" y="373380"/>
                  </a:moveTo>
                  <a:lnTo>
                    <a:pt x="93067" y="0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87851" y="2415540"/>
              <a:ext cx="2658745" cy="979169"/>
            </a:xfrm>
            <a:custGeom>
              <a:avLst/>
              <a:gdLst/>
              <a:ahLst/>
              <a:cxnLst/>
              <a:rect l="l" t="t" r="r" b="b"/>
              <a:pathLst>
                <a:path w="2658745" h="979170">
                  <a:moveTo>
                    <a:pt x="2658694" y="0"/>
                  </a:moveTo>
                  <a:lnTo>
                    <a:pt x="279951" y="0"/>
                  </a:lnTo>
                  <a:lnTo>
                    <a:pt x="258965" y="34493"/>
                  </a:lnTo>
                  <a:lnTo>
                    <a:pt x="234858" y="75686"/>
                  </a:lnTo>
                  <a:lnTo>
                    <a:pt x="211418" y="117361"/>
                  </a:lnTo>
                  <a:lnTo>
                    <a:pt x="188653" y="159510"/>
                  </a:lnTo>
                  <a:lnTo>
                    <a:pt x="166573" y="202128"/>
                  </a:lnTo>
                  <a:lnTo>
                    <a:pt x="145185" y="245209"/>
                  </a:lnTo>
                  <a:lnTo>
                    <a:pt x="124497" y="288746"/>
                  </a:lnTo>
                  <a:lnTo>
                    <a:pt x="104518" y="332735"/>
                  </a:lnTo>
                  <a:lnTo>
                    <a:pt x="85256" y="377168"/>
                  </a:lnTo>
                  <a:lnTo>
                    <a:pt x="66721" y="422039"/>
                  </a:lnTo>
                  <a:lnTo>
                    <a:pt x="48919" y="467343"/>
                  </a:lnTo>
                  <a:lnTo>
                    <a:pt x="31859" y="513073"/>
                  </a:lnTo>
                  <a:lnTo>
                    <a:pt x="15550" y="559224"/>
                  </a:lnTo>
                  <a:lnTo>
                    <a:pt x="0" y="605790"/>
                  </a:lnTo>
                  <a:lnTo>
                    <a:pt x="1150155" y="979170"/>
                  </a:lnTo>
                  <a:lnTo>
                    <a:pt x="2657627" y="979170"/>
                  </a:lnTo>
                  <a:lnTo>
                    <a:pt x="2658694" y="0"/>
                  </a:lnTo>
                  <a:close/>
                </a:path>
              </a:pathLst>
            </a:custGeom>
            <a:solidFill>
              <a:srgbClr val="66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387851" y="2415540"/>
              <a:ext cx="2658745" cy="979169"/>
            </a:xfrm>
            <a:custGeom>
              <a:avLst/>
              <a:gdLst/>
              <a:ahLst/>
              <a:cxnLst/>
              <a:rect l="l" t="t" r="r" b="b"/>
              <a:pathLst>
                <a:path w="2658745" h="979170">
                  <a:moveTo>
                    <a:pt x="279951" y="0"/>
                  </a:moveTo>
                  <a:lnTo>
                    <a:pt x="258965" y="34493"/>
                  </a:lnTo>
                  <a:lnTo>
                    <a:pt x="234858" y="75686"/>
                  </a:lnTo>
                  <a:lnTo>
                    <a:pt x="211418" y="117361"/>
                  </a:lnTo>
                  <a:lnTo>
                    <a:pt x="188653" y="159510"/>
                  </a:lnTo>
                  <a:lnTo>
                    <a:pt x="166573" y="202128"/>
                  </a:lnTo>
                  <a:lnTo>
                    <a:pt x="145185" y="245209"/>
                  </a:lnTo>
                  <a:lnTo>
                    <a:pt x="124497" y="288746"/>
                  </a:lnTo>
                  <a:lnTo>
                    <a:pt x="104518" y="332735"/>
                  </a:lnTo>
                  <a:lnTo>
                    <a:pt x="85256" y="377168"/>
                  </a:lnTo>
                  <a:lnTo>
                    <a:pt x="66721" y="422039"/>
                  </a:lnTo>
                  <a:lnTo>
                    <a:pt x="48919" y="467343"/>
                  </a:lnTo>
                  <a:lnTo>
                    <a:pt x="31859" y="513073"/>
                  </a:lnTo>
                  <a:lnTo>
                    <a:pt x="15550" y="559224"/>
                  </a:lnTo>
                  <a:lnTo>
                    <a:pt x="0" y="605790"/>
                  </a:lnTo>
                  <a:lnTo>
                    <a:pt x="1150155" y="979170"/>
                  </a:lnTo>
                </a:path>
                <a:path w="2658745" h="979170">
                  <a:moveTo>
                    <a:pt x="2657627" y="979170"/>
                  </a:moveTo>
                  <a:lnTo>
                    <a:pt x="2658694" y="0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596886" y="1808937"/>
            <a:ext cx="105473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110" marR="5080" indent="-106045">
              <a:lnSpc>
                <a:spcPct val="13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Evaluasi 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kinerja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52035" y="2114042"/>
            <a:ext cx="9988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2545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Borang 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lamaran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242900" y="2964179"/>
            <a:ext cx="5604510" cy="1418590"/>
            <a:chOff x="3242900" y="2964179"/>
            <a:chExt cx="5604510" cy="1418590"/>
          </a:xfrm>
        </p:grpSpPr>
        <p:sp>
          <p:nvSpPr>
            <p:cNvPr id="28" name="object 28"/>
            <p:cNvSpPr/>
            <p:nvPr/>
          </p:nvSpPr>
          <p:spPr>
            <a:xfrm>
              <a:off x="5271032" y="2970275"/>
              <a:ext cx="1651000" cy="424815"/>
            </a:xfrm>
            <a:custGeom>
              <a:avLst/>
              <a:gdLst/>
              <a:ahLst/>
              <a:cxnLst/>
              <a:rect l="l" t="t" r="r" b="b"/>
              <a:pathLst>
                <a:path w="1651000" h="424814">
                  <a:moveTo>
                    <a:pt x="1650656" y="424433"/>
                  </a:moveTo>
                  <a:lnTo>
                    <a:pt x="1603934" y="362443"/>
                  </a:lnTo>
                  <a:lnTo>
                    <a:pt x="1574410" y="328256"/>
                  </a:lnTo>
                  <a:lnTo>
                    <a:pt x="1543290" y="295437"/>
                  </a:lnTo>
                  <a:lnTo>
                    <a:pt x="1510631" y="264042"/>
                  </a:lnTo>
                  <a:lnTo>
                    <a:pt x="1476488" y="234124"/>
                  </a:lnTo>
                  <a:lnTo>
                    <a:pt x="1440919" y="205739"/>
                  </a:lnTo>
                  <a:lnTo>
                    <a:pt x="1403980" y="178942"/>
                  </a:lnTo>
                  <a:lnTo>
                    <a:pt x="1365729" y="153787"/>
                  </a:lnTo>
                  <a:lnTo>
                    <a:pt x="1326221" y="130330"/>
                  </a:lnTo>
                  <a:lnTo>
                    <a:pt x="1285515" y="108624"/>
                  </a:lnTo>
                  <a:lnTo>
                    <a:pt x="1243665" y="88726"/>
                  </a:lnTo>
                  <a:lnTo>
                    <a:pt x="1200730" y="70689"/>
                  </a:lnTo>
                  <a:lnTo>
                    <a:pt x="1156766" y="54569"/>
                  </a:lnTo>
                  <a:lnTo>
                    <a:pt x="1111829" y="40420"/>
                  </a:lnTo>
                  <a:lnTo>
                    <a:pt x="1065977" y="28298"/>
                  </a:lnTo>
                  <a:lnTo>
                    <a:pt x="1019265" y="18257"/>
                  </a:lnTo>
                  <a:lnTo>
                    <a:pt x="971752" y="10351"/>
                  </a:lnTo>
                  <a:lnTo>
                    <a:pt x="923493" y="4637"/>
                  </a:lnTo>
                  <a:lnTo>
                    <a:pt x="874546" y="1168"/>
                  </a:lnTo>
                  <a:lnTo>
                    <a:pt x="824967" y="0"/>
                  </a:lnTo>
                  <a:lnTo>
                    <a:pt x="775454" y="1168"/>
                  </a:lnTo>
                  <a:lnTo>
                    <a:pt x="726570" y="4637"/>
                  </a:lnTo>
                  <a:lnTo>
                    <a:pt x="678371" y="10351"/>
                  </a:lnTo>
                  <a:lnTo>
                    <a:pt x="630913" y="18257"/>
                  </a:lnTo>
                  <a:lnTo>
                    <a:pt x="584253" y="28298"/>
                  </a:lnTo>
                  <a:lnTo>
                    <a:pt x="538449" y="40420"/>
                  </a:lnTo>
                  <a:lnTo>
                    <a:pt x="493557" y="54569"/>
                  </a:lnTo>
                  <a:lnTo>
                    <a:pt x="449634" y="70689"/>
                  </a:lnTo>
                  <a:lnTo>
                    <a:pt x="406737" y="88726"/>
                  </a:lnTo>
                  <a:lnTo>
                    <a:pt x="364922" y="108624"/>
                  </a:lnTo>
                  <a:lnTo>
                    <a:pt x="324248" y="130330"/>
                  </a:lnTo>
                  <a:lnTo>
                    <a:pt x="284770" y="153787"/>
                  </a:lnTo>
                  <a:lnTo>
                    <a:pt x="246545" y="178942"/>
                  </a:lnTo>
                  <a:lnTo>
                    <a:pt x="209631" y="205739"/>
                  </a:lnTo>
                  <a:lnTo>
                    <a:pt x="174083" y="234124"/>
                  </a:lnTo>
                  <a:lnTo>
                    <a:pt x="139960" y="264042"/>
                  </a:lnTo>
                  <a:lnTo>
                    <a:pt x="107318" y="295437"/>
                  </a:lnTo>
                  <a:lnTo>
                    <a:pt x="76213" y="328256"/>
                  </a:lnTo>
                  <a:lnTo>
                    <a:pt x="46703" y="362443"/>
                  </a:lnTo>
                  <a:lnTo>
                    <a:pt x="18844" y="397943"/>
                  </a:lnTo>
                  <a:lnTo>
                    <a:pt x="0" y="424434"/>
                  </a:lnTo>
                  <a:lnTo>
                    <a:pt x="1650656" y="424433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63895" y="2964179"/>
              <a:ext cx="1664970" cy="430530"/>
            </a:xfrm>
            <a:custGeom>
              <a:avLst/>
              <a:gdLst/>
              <a:ahLst/>
              <a:cxnLst/>
              <a:rect l="l" t="t" r="r" b="b"/>
              <a:pathLst>
                <a:path w="1664970" h="430529">
                  <a:moveTo>
                    <a:pt x="1664970" y="430529"/>
                  </a:moveTo>
                  <a:lnTo>
                    <a:pt x="1632204" y="385571"/>
                  </a:lnTo>
                  <a:lnTo>
                    <a:pt x="1602486" y="348995"/>
                  </a:lnTo>
                  <a:lnTo>
                    <a:pt x="1571244" y="314705"/>
                  </a:lnTo>
                  <a:lnTo>
                    <a:pt x="1538478" y="281177"/>
                  </a:lnTo>
                  <a:lnTo>
                    <a:pt x="1503426" y="249174"/>
                  </a:lnTo>
                  <a:lnTo>
                    <a:pt x="1467612" y="219456"/>
                  </a:lnTo>
                  <a:lnTo>
                    <a:pt x="1429512" y="190500"/>
                  </a:lnTo>
                  <a:lnTo>
                    <a:pt x="1390650" y="163830"/>
                  </a:lnTo>
                  <a:lnTo>
                    <a:pt x="1350264" y="138683"/>
                  </a:lnTo>
                  <a:lnTo>
                    <a:pt x="1308354" y="115824"/>
                  </a:lnTo>
                  <a:lnTo>
                    <a:pt x="1264920" y="94487"/>
                  </a:lnTo>
                  <a:lnTo>
                    <a:pt x="1220724" y="75437"/>
                  </a:lnTo>
                  <a:lnTo>
                    <a:pt x="1175766" y="57912"/>
                  </a:lnTo>
                  <a:lnTo>
                    <a:pt x="1129284" y="43433"/>
                  </a:lnTo>
                  <a:lnTo>
                    <a:pt x="1082040" y="30480"/>
                  </a:lnTo>
                  <a:lnTo>
                    <a:pt x="1033272" y="19812"/>
                  </a:lnTo>
                  <a:lnTo>
                    <a:pt x="984504" y="11430"/>
                  </a:lnTo>
                  <a:lnTo>
                    <a:pt x="934212" y="5333"/>
                  </a:lnTo>
                  <a:lnTo>
                    <a:pt x="883920" y="1524"/>
                  </a:lnTo>
                  <a:lnTo>
                    <a:pt x="832866" y="0"/>
                  </a:lnTo>
                  <a:lnTo>
                    <a:pt x="832104" y="0"/>
                  </a:lnTo>
                  <a:lnTo>
                    <a:pt x="781050" y="1524"/>
                  </a:lnTo>
                  <a:lnTo>
                    <a:pt x="729996" y="5333"/>
                  </a:lnTo>
                  <a:lnTo>
                    <a:pt x="680466" y="11430"/>
                  </a:lnTo>
                  <a:lnTo>
                    <a:pt x="630936" y="19812"/>
                  </a:lnTo>
                  <a:lnTo>
                    <a:pt x="582930" y="30480"/>
                  </a:lnTo>
                  <a:lnTo>
                    <a:pt x="535686" y="43433"/>
                  </a:lnTo>
                  <a:lnTo>
                    <a:pt x="489204" y="58674"/>
                  </a:lnTo>
                  <a:lnTo>
                    <a:pt x="443484" y="75437"/>
                  </a:lnTo>
                  <a:lnTo>
                    <a:pt x="399288" y="94487"/>
                  </a:lnTo>
                  <a:lnTo>
                    <a:pt x="356616" y="115824"/>
                  </a:lnTo>
                  <a:lnTo>
                    <a:pt x="314706" y="139445"/>
                  </a:lnTo>
                  <a:lnTo>
                    <a:pt x="274320" y="163830"/>
                  </a:lnTo>
                  <a:lnTo>
                    <a:pt x="234696" y="191262"/>
                  </a:lnTo>
                  <a:lnTo>
                    <a:pt x="197358" y="219456"/>
                  </a:lnTo>
                  <a:lnTo>
                    <a:pt x="160782" y="249936"/>
                  </a:lnTo>
                  <a:lnTo>
                    <a:pt x="126492" y="281177"/>
                  </a:lnTo>
                  <a:lnTo>
                    <a:pt x="92964" y="314706"/>
                  </a:lnTo>
                  <a:lnTo>
                    <a:pt x="61722" y="349758"/>
                  </a:lnTo>
                  <a:lnTo>
                    <a:pt x="32004" y="385572"/>
                  </a:lnTo>
                  <a:lnTo>
                    <a:pt x="4572" y="423672"/>
                  </a:lnTo>
                  <a:lnTo>
                    <a:pt x="0" y="430530"/>
                  </a:lnTo>
                  <a:lnTo>
                    <a:pt x="15239" y="430530"/>
                  </a:lnTo>
                  <a:lnTo>
                    <a:pt x="42672" y="393192"/>
                  </a:lnTo>
                  <a:lnTo>
                    <a:pt x="71628" y="357378"/>
                  </a:lnTo>
                  <a:lnTo>
                    <a:pt x="102870" y="323088"/>
                  </a:lnTo>
                  <a:lnTo>
                    <a:pt x="135636" y="290322"/>
                  </a:lnTo>
                  <a:lnTo>
                    <a:pt x="169926" y="259080"/>
                  </a:lnTo>
                  <a:lnTo>
                    <a:pt x="205740" y="229362"/>
                  </a:lnTo>
                  <a:lnTo>
                    <a:pt x="242316" y="201168"/>
                  </a:lnTo>
                  <a:lnTo>
                    <a:pt x="281178" y="174497"/>
                  </a:lnTo>
                  <a:lnTo>
                    <a:pt x="321564" y="150113"/>
                  </a:lnTo>
                  <a:lnTo>
                    <a:pt x="362712" y="127253"/>
                  </a:lnTo>
                  <a:lnTo>
                    <a:pt x="405384" y="105918"/>
                  </a:lnTo>
                  <a:lnTo>
                    <a:pt x="448818" y="86868"/>
                  </a:lnTo>
                  <a:lnTo>
                    <a:pt x="493776" y="70103"/>
                  </a:lnTo>
                  <a:lnTo>
                    <a:pt x="539496" y="55625"/>
                  </a:lnTo>
                  <a:lnTo>
                    <a:pt x="585978" y="42671"/>
                  </a:lnTo>
                  <a:lnTo>
                    <a:pt x="633984" y="32003"/>
                  </a:lnTo>
                  <a:lnTo>
                    <a:pt x="682752" y="23621"/>
                  </a:lnTo>
                  <a:lnTo>
                    <a:pt x="731520" y="17525"/>
                  </a:lnTo>
                  <a:lnTo>
                    <a:pt x="781812" y="13715"/>
                  </a:lnTo>
                  <a:lnTo>
                    <a:pt x="832866" y="12953"/>
                  </a:lnTo>
                  <a:lnTo>
                    <a:pt x="883158" y="13715"/>
                  </a:lnTo>
                  <a:lnTo>
                    <a:pt x="933450" y="17525"/>
                  </a:lnTo>
                  <a:lnTo>
                    <a:pt x="982980" y="23621"/>
                  </a:lnTo>
                  <a:lnTo>
                    <a:pt x="1030986" y="32003"/>
                  </a:lnTo>
                  <a:lnTo>
                    <a:pt x="1078992" y="42671"/>
                  </a:lnTo>
                  <a:lnTo>
                    <a:pt x="1126236" y="55625"/>
                  </a:lnTo>
                  <a:lnTo>
                    <a:pt x="1171956" y="70103"/>
                  </a:lnTo>
                  <a:lnTo>
                    <a:pt x="1216152" y="87630"/>
                  </a:lnTo>
                  <a:lnTo>
                    <a:pt x="1260348" y="105918"/>
                  </a:lnTo>
                  <a:lnTo>
                    <a:pt x="1302258" y="127253"/>
                  </a:lnTo>
                  <a:lnTo>
                    <a:pt x="1344168" y="150113"/>
                  </a:lnTo>
                  <a:lnTo>
                    <a:pt x="1383792" y="174497"/>
                  </a:lnTo>
                  <a:lnTo>
                    <a:pt x="1422654" y="201168"/>
                  </a:lnTo>
                  <a:lnTo>
                    <a:pt x="1459992" y="229362"/>
                  </a:lnTo>
                  <a:lnTo>
                    <a:pt x="1495806" y="259080"/>
                  </a:lnTo>
                  <a:lnTo>
                    <a:pt x="1530096" y="290321"/>
                  </a:lnTo>
                  <a:lnTo>
                    <a:pt x="1562100" y="323087"/>
                  </a:lnTo>
                  <a:lnTo>
                    <a:pt x="1593342" y="358139"/>
                  </a:lnTo>
                  <a:lnTo>
                    <a:pt x="1622298" y="393953"/>
                  </a:lnTo>
                  <a:lnTo>
                    <a:pt x="1650492" y="430529"/>
                  </a:lnTo>
                  <a:lnTo>
                    <a:pt x="1664970" y="4305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044945" y="3394709"/>
              <a:ext cx="1511935" cy="489584"/>
            </a:xfrm>
            <a:custGeom>
              <a:avLst/>
              <a:gdLst/>
              <a:ahLst/>
              <a:cxnLst/>
              <a:rect l="l" t="t" r="r" b="b"/>
              <a:pathLst>
                <a:path w="1511934" h="489585">
                  <a:moveTo>
                    <a:pt x="1511376" y="0"/>
                  </a:moveTo>
                  <a:lnTo>
                    <a:pt x="533" y="0"/>
                  </a:lnTo>
                  <a:lnTo>
                    <a:pt x="0" y="489204"/>
                  </a:lnTo>
                  <a:lnTo>
                    <a:pt x="1511376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044945" y="3394709"/>
              <a:ext cx="1511935" cy="489584"/>
            </a:xfrm>
            <a:custGeom>
              <a:avLst/>
              <a:gdLst/>
              <a:ahLst/>
              <a:cxnLst/>
              <a:rect l="l" t="t" r="r" b="b"/>
              <a:pathLst>
                <a:path w="1511934" h="489585">
                  <a:moveTo>
                    <a:pt x="533" y="0"/>
                  </a:moveTo>
                  <a:lnTo>
                    <a:pt x="0" y="489204"/>
                  </a:lnTo>
                  <a:lnTo>
                    <a:pt x="1511376" y="0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44945" y="3394709"/>
              <a:ext cx="2793365" cy="979169"/>
            </a:xfrm>
            <a:custGeom>
              <a:avLst/>
              <a:gdLst/>
              <a:ahLst/>
              <a:cxnLst/>
              <a:rect l="l" t="t" r="r" b="b"/>
              <a:pathLst>
                <a:path w="2793365" h="979170">
                  <a:moveTo>
                    <a:pt x="2793233" y="477879"/>
                  </a:moveTo>
                  <a:lnTo>
                    <a:pt x="2792665" y="430664"/>
                  </a:lnTo>
                  <a:lnTo>
                    <a:pt x="2791295" y="383402"/>
                  </a:lnTo>
                  <a:lnTo>
                    <a:pt x="2789122" y="336105"/>
                  </a:lnTo>
                  <a:lnTo>
                    <a:pt x="2786141" y="288780"/>
                  </a:lnTo>
                  <a:lnTo>
                    <a:pt x="2782349" y="241439"/>
                  </a:lnTo>
                  <a:lnTo>
                    <a:pt x="2777744" y="194091"/>
                  </a:lnTo>
                  <a:lnTo>
                    <a:pt x="2772322" y="146746"/>
                  </a:lnTo>
                  <a:lnTo>
                    <a:pt x="2766080" y="99413"/>
                  </a:lnTo>
                  <a:lnTo>
                    <a:pt x="2759014" y="52102"/>
                  </a:lnTo>
                  <a:lnTo>
                    <a:pt x="2751122" y="4823"/>
                  </a:lnTo>
                  <a:lnTo>
                    <a:pt x="2750232" y="0"/>
                  </a:lnTo>
                  <a:lnTo>
                    <a:pt x="1511376" y="0"/>
                  </a:lnTo>
                  <a:lnTo>
                    <a:pt x="0" y="489204"/>
                  </a:lnTo>
                  <a:lnTo>
                    <a:pt x="356609" y="979170"/>
                  </a:lnTo>
                  <a:lnTo>
                    <a:pt x="2749660" y="979170"/>
                  </a:lnTo>
                  <a:lnTo>
                    <a:pt x="2755555" y="945369"/>
                  </a:lnTo>
                  <a:lnTo>
                    <a:pt x="2762823" y="899148"/>
                  </a:lnTo>
                  <a:lnTo>
                    <a:pt x="2769321" y="852783"/>
                  </a:lnTo>
                  <a:lnTo>
                    <a:pt x="2775047" y="806285"/>
                  </a:lnTo>
                  <a:lnTo>
                    <a:pt x="2779998" y="759664"/>
                  </a:lnTo>
                  <a:lnTo>
                    <a:pt x="2784169" y="712928"/>
                  </a:lnTo>
                  <a:lnTo>
                    <a:pt x="2787559" y="666088"/>
                  </a:lnTo>
                  <a:lnTo>
                    <a:pt x="2790163" y="619153"/>
                  </a:lnTo>
                  <a:lnTo>
                    <a:pt x="2791979" y="572134"/>
                  </a:lnTo>
                  <a:lnTo>
                    <a:pt x="2793003" y="525039"/>
                  </a:lnTo>
                  <a:lnTo>
                    <a:pt x="2793233" y="477879"/>
                  </a:lnTo>
                  <a:close/>
                </a:path>
              </a:pathLst>
            </a:custGeom>
            <a:solidFill>
              <a:srgbClr val="99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44945" y="3394709"/>
              <a:ext cx="2793365" cy="979169"/>
            </a:xfrm>
            <a:custGeom>
              <a:avLst/>
              <a:gdLst/>
              <a:ahLst/>
              <a:cxnLst/>
              <a:rect l="l" t="t" r="r" b="b"/>
              <a:pathLst>
                <a:path w="2793365" h="979170">
                  <a:moveTo>
                    <a:pt x="2749660" y="979170"/>
                  </a:moveTo>
                  <a:lnTo>
                    <a:pt x="2762823" y="899148"/>
                  </a:lnTo>
                  <a:lnTo>
                    <a:pt x="2769321" y="852783"/>
                  </a:lnTo>
                  <a:lnTo>
                    <a:pt x="2775047" y="806285"/>
                  </a:lnTo>
                  <a:lnTo>
                    <a:pt x="2779998" y="759664"/>
                  </a:lnTo>
                  <a:lnTo>
                    <a:pt x="2784169" y="712928"/>
                  </a:lnTo>
                  <a:lnTo>
                    <a:pt x="2787559" y="666088"/>
                  </a:lnTo>
                  <a:lnTo>
                    <a:pt x="2790163" y="619153"/>
                  </a:lnTo>
                  <a:lnTo>
                    <a:pt x="2791979" y="572134"/>
                  </a:lnTo>
                  <a:lnTo>
                    <a:pt x="2793003" y="525039"/>
                  </a:lnTo>
                  <a:lnTo>
                    <a:pt x="2793233" y="477879"/>
                  </a:lnTo>
                  <a:lnTo>
                    <a:pt x="2792665" y="430664"/>
                  </a:lnTo>
                  <a:lnTo>
                    <a:pt x="2791295" y="383402"/>
                  </a:lnTo>
                  <a:lnTo>
                    <a:pt x="2789122" y="336105"/>
                  </a:lnTo>
                  <a:lnTo>
                    <a:pt x="2786141" y="288780"/>
                  </a:lnTo>
                  <a:lnTo>
                    <a:pt x="2782349" y="241439"/>
                  </a:lnTo>
                  <a:lnTo>
                    <a:pt x="2777744" y="194091"/>
                  </a:lnTo>
                  <a:lnTo>
                    <a:pt x="2772322" y="146746"/>
                  </a:lnTo>
                  <a:lnTo>
                    <a:pt x="2766080" y="99413"/>
                  </a:lnTo>
                  <a:lnTo>
                    <a:pt x="2759014" y="52102"/>
                  </a:lnTo>
                  <a:lnTo>
                    <a:pt x="2751122" y="4823"/>
                  </a:lnTo>
                  <a:lnTo>
                    <a:pt x="2750232" y="0"/>
                  </a:lnTo>
                </a:path>
                <a:path w="2793365" h="979170">
                  <a:moveTo>
                    <a:pt x="1511376" y="0"/>
                  </a:moveTo>
                  <a:lnTo>
                    <a:pt x="0" y="489204"/>
                  </a:lnTo>
                  <a:lnTo>
                    <a:pt x="356609" y="979170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89807" y="3883913"/>
              <a:ext cx="711835" cy="490220"/>
            </a:xfrm>
            <a:custGeom>
              <a:avLst/>
              <a:gdLst/>
              <a:ahLst/>
              <a:cxnLst/>
              <a:rect l="l" t="t" r="r" b="b"/>
              <a:pathLst>
                <a:path w="711835" h="490220">
                  <a:moveTo>
                    <a:pt x="711748" y="489965"/>
                  </a:moveTo>
                  <a:lnTo>
                    <a:pt x="355138" y="0"/>
                  </a:lnTo>
                  <a:lnTo>
                    <a:pt x="0" y="489966"/>
                  </a:lnTo>
                  <a:lnTo>
                    <a:pt x="711748" y="489965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689807" y="3883913"/>
              <a:ext cx="711835" cy="490220"/>
            </a:xfrm>
            <a:custGeom>
              <a:avLst/>
              <a:gdLst/>
              <a:ahLst/>
              <a:cxnLst/>
              <a:rect l="l" t="t" r="r" b="b"/>
              <a:pathLst>
                <a:path w="711835" h="490220">
                  <a:moveTo>
                    <a:pt x="711748" y="489965"/>
                  </a:moveTo>
                  <a:lnTo>
                    <a:pt x="355138" y="0"/>
                  </a:lnTo>
                  <a:lnTo>
                    <a:pt x="0" y="489966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51790" y="3394709"/>
              <a:ext cx="2793365" cy="979169"/>
            </a:xfrm>
            <a:custGeom>
              <a:avLst/>
              <a:gdLst/>
              <a:ahLst/>
              <a:cxnLst/>
              <a:rect l="l" t="t" r="r" b="b"/>
              <a:pathLst>
                <a:path w="2793365" h="979170">
                  <a:moveTo>
                    <a:pt x="2793155" y="489203"/>
                  </a:moveTo>
                  <a:lnTo>
                    <a:pt x="1286217" y="0"/>
                  </a:lnTo>
                  <a:lnTo>
                    <a:pt x="42993" y="0"/>
                  </a:lnTo>
                  <a:lnTo>
                    <a:pt x="34451" y="50677"/>
                  </a:lnTo>
                  <a:lnTo>
                    <a:pt x="27348" y="98086"/>
                  </a:lnTo>
                  <a:lnTo>
                    <a:pt x="21072" y="145517"/>
                  </a:lnTo>
                  <a:lnTo>
                    <a:pt x="15618" y="192961"/>
                  </a:lnTo>
                  <a:lnTo>
                    <a:pt x="10984" y="240408"/>
                  </a:lnTo>
                  <a:lnTo>
                    <a:pt x="7167" y="287848"/>
                  </a:lnTo>
                  <a:lnTo>
                    <a:pt x="4163" y="335271"/>
                  </a:lnTo>
                  <a:lnTo>
                    <a:pt x="1969" y="382667"/>
                  </a:lnTo>
                  <a:lnTo>
                    <a:pt x="582" y="430028"/>
                  </a:lnTo>
                  <a:lnTo>
                    <a:pt x="0" y="477342"/>
                  </a:lnTo>
                  <a:lnTo>
                    <a:pt x="218" y="524600"/>
                  </a:lnTo>
                  <a:lnTo>
                    <a:pt x="1233" y="571793"/>
                  </a:lnTo>
                  <a:lnTo>
                    <a:pt x="3043" y="618911"/>
                  </a:lnTo>
                  <a:lnTo>
                    <a:pt x="5645" y="665943"/>
                  </a:lnTo>
                  <a:lnTo>
                    <a:pt x="9035" y="712880"/>
                  </a:lnTo>
                  <a:lnTo>
                    <a:pt x="13210" y="759712"/>
                  </a:lnTo>
                  <a:lnTo>
                    <a:pt x="18166" y="806430"/>
                  </a:lnTo>
                  <a:lnTo>
                    <a:pt x="23902" y="853024"/>
                  </a:lnTo>
                  <a:lnTo>
                    <a:pt x="30413" y="899483"/>
                  </a:lnTo>
                  <a:lnTo>
                    <a:pt x="37696" y="945799"/>
                  </a:lnTo>
                  <a:lnTo>
                    <a:pt x="43518" y="979170"/>
                  </a:lnTo>
                  <a:lnTo>
                    <a:pt x="2438017" y="979170"/>
                  </a:lnTo>
                  <a:lnTo>
                    <a:pt x="2793155" y="489203"/>
                  </a:lnTo>
                  <a:close/>
                </a:path>
              </a:pathLst>
            </a:custGeom>
            <a:solidFill>
              <a:srgbClr val="8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51790" y="3394709"/>
              <a:ext cx="2793365" cy="979169"/>
            </a:xfrm>
            <a:custGeom>
              <a:avLst/>
              <a:gdLst/>
              <a:ahLst/>
              <a:cxnLst/>
              <a:rect l="l" t="t" r="r" b="b"/>
              <a:pathLst>
                <a:path w="2793365" h="979170">
                  <a:moveTo>
                    <a:pt x="42993" y="0"/>
                  </a:moveTo>
                  <a:lnTo>
                    <a:pt x="34451" y="50677"/>
                  </a:lnTo>
                  <a:lnTo>
                    <a:pt x="27348" y="98086"/>
                  </a:lnTo>
                  <a:lnTo>
                    <a:pt x="21072" y="145517"/>
                  </a:lnTo>
                  <a:lnTo>
                    <a:pt x="15618" y="192961"/>
                  </a:lnTo>
                  <a:lnTo>
                    <a:pt x="10984" y="240408"/>
                  </a:lnTo>
                  <a:lnTo>
                    <a:pt x="7167" y="287848"/>
                  </a:lnTo>
                  <a:lnTo>
                    <a:pt x="4163" y="335271"/>
                  </a:lnTo>
                  <a:lnTo>
                    <a:pt x="1969" y="382667"/>
                  </a:lnTo>
                  <a:lnTo>
                    <a:pt x="582" y="430028"/>
                  </a:lnTo>
                  <a:lnTo>
                    <a:pt x="0" y="477342"/>
                  </a:lnTo>
                  <a:lnTo>
                    <a:pt x="218" y="524600"/>
                  </a:lnTo>
                  <a:lnTo>
                    <a:pt x="1233" y="571793"/>
                  </a:lnTo>
                  <a:lnTo>
                    <a:pt x="3043" y="618911"/>
                  </a:lnTo>
                  <a:lnTo>
                    <a:pt x="5645" y="665943"/>
                  </a:lnTo>
                  <a:lnTo>
                    <a:pt x="9035" y="712880"/>
                  </a:lnTo>
                  <a:lnTo>
                    <a:pt x="13210" y="759712"/>
                  </a:lnTo>
                  <a:lnTo>
                    <a:pt x="18166" y="806430"/>
                  </a:lnTo>
                  <a:lnTo>
                    <a:pt x="23902" y="853024"/>
                  </a:lnTo>
                  <a:lnTo>
                    <a:pt x="30413" y="899483"/>
                  </a:lnTo>
                  <a:lnTo>
                    <a:pt x="37696" y="945799"/>
                  </a:lnTo>
                  <a:lnTo>
                    <a:pt x="43518" y="979170"/>
                  </a:lnTo>
                </a:path>
                <a:path w="2793365" h="979170">
                  <a:moveTo>
                    <a:pt x="2438017" y="979170"/>
                  </a:moveTo>
                  <a:lnTo>
                    <a:pt x="2793155" y="489203"/>
                  </a:lnTo>
                  <a:lnTo>
                    <a:pt x="1286217" y="0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538007" y="3394709"/>
              <a:ext cx="1507490" cy="489584"/>
            </a:xfrm>
            <a:custGeom>
              <a:avLst/>
              <a:gdLst/>
              <a:ahLst/>
              <a:cxnLst/>
              <a:rect l="l" t="t" r="r" b="b"/>
              <a:pathLst>
                <a:path w="1507489" h="489585">
                  <a:moveTo>
                    <a:pt x="1507471" y="0"/>
                  </a:moveTo>
                  <a:lnTo>
                    <a:pt x="0" y="0"/>
                  </a:lnTo>
                  <a:lnTo>
                    <a:pt x="1506938" y="489204"/>
                  </a:lnTo>
                  <a:lnTo>
                    <a:pt x="1507471" y="0"/>
                  </a:lnTo>
                  <a:close/>
                </a:path>
              </a:pathLst>
            </a:custGeom>
            <a:solidFill>
              <a:srgbClr val="66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538007" y="3394709"/>
              <a:ext cx="1507490" cy="489584"/>
            </a:xfrm>
            <a:custGeom>
              <a:avLst/>
              <a:gdLst/>
              <a:ahLst/>
              <a:cxnLst/>
              <a:rect l="l" t="t" r="r" b="b"/>
              <a:pathLst>
                <a:path w="1507489" h="489585">
                  <a:moveTo>
                    <a:pt x="0" y="0"/>
                  </a:moveTo>
                  <a:lnTo>
                    <a:pt x="1506938" y="489204"/>
                  </a:lnTo>
                  <a:lnTo>
                    <a:pt x="1507471" y="0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142480" y="3561537"/>
            <a:ext cx="13366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0">
              <a:lnSpc>
                <a:spcPct val="15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Maklumat  Perubahan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097779" y="3394709"/>
            <a:ext cx="1997710" cy="979169"/>
            <a:chOff x="5097779" y="3394709"/>
            <a:chExt cx="1997710" cy="979169"/>
          </a:xfrm>
        </p:grpSpPr>
        <p:sp>
          <p:nvSpPr>
            <p:cNvPr id="42" name="object 42"/>
            <p:cNvSpPr/>
            <p:nvPr/>
          </p:nvSpPr>
          <p:spPr>
            <a:xfrm>
              <a:off x="5103875" y="3394709"/>
              <a:ext cx="1985010" cy="979169"/>
            </a:xfrm>
            <a:custGeom>
              <a:avLst/>
              <a:gdLst/>
              <a:ahLst/>
              <a:cxnLst/>
              <a:rect l="l" t="t" r="r" b="b"/>
              <a:pathLst>
                <a:path w="1985009" h="979170">
                  <a:moveTo>
                    <a:pt x="1985009" y="529590"/>
                  </a:moveTo>
                  <a:lnTo>
                    <a:pt x="1983795" y="482004"/>
                  </a:lnTo>
                  <a:lnTo>
                    <a:pt x="1980190" y="435019"/>
                  </a:lnTo>
                  <a:lnTo>
                    <a:pt x="1974250" y="388690"/>
                  </a:lnTo>
                  <a:lnTo>
                    <a:pt x="1966034" y="343071"/>
                  </a:lnTo>
                  <a:lnTo>
                    <a:pt x="1955596" y="298217"/>
                  </a:lnTo>
                  <a:lnTo>
                    <a:pt x="1942995" y="254183"/>
                  </a:lnTo>
                  <a:lnTo>
                    <a:pt x="1928286" y="211024"/>
                  </a:lnTo>
                  <a:lnTo>
                    <a:pt x="1911527" y="168794"/>
                  </a:lnTo>
                  <a:lnTo>
                    <a:pt x="1892774" y="127549"/>
                  </a:lnTo>
                  <a:lnTo>
                    <a:pt x="1872085" y="87343"/>
                  </a:lnTo>
                  <a:lnTo>
                    <a:pt x="1849515" y="48231"/>
                  </a:lnTo>
                  <a:lnTo>
                    <a:pt x="1825121" y="10268"/>
                  </a:lnTo>
                  <a:lnTo>
                    <a:pt x="1817813" y="0"/>
                  </a:lnTo>
                  <a:lnTo>
                    <a:pt x="167156" y="0"/>
                  </a:lnTo>
                  <a:lnTo>
                    <a:pt x="135466" y="48231"/>
                  </a:lnTo>
                  <a:lnTo>
                    <a:pt x="112903" y="87343"/>
                  </a:lnTo>
                  <a:lnTo>
                    <a:pt x="92219" y="127549"/>
                  </a:lnTo>
                  <a:lnTo>
                    <a:pt x="73471" y="168794"/>
                  </a:lnTo>
                  <a:lnTo>
                    <a:pt x="56716" y="211024"/>
                  </a:lnTo>
                  <a:lnTo>
                    <a:pt x="42010" y="254183"/>
                  </a:lnTo>
                  <a:lnTo>
                    <a:pt x="29410" y="298217"/>
                  </a:lnTo>
                  <a:lnTo>
                    <a:pt x="18974" y="343071"/>
                  </a:lnTo>
                  <a:lnTo>
                    <a:pt x="10758" y="388690"/>
                  </a:lnTo>
                  <a:lnTo>
                    <a:pt x="4819" y="435019"/>
                  </a:lnTo>
                  <a:lnTo>
                    <a:pt x="1214" y="482004"/>
                  </a:lnTo>
                  <a:lnTo>
                    <a:pt x="0" y="529590"/>
                  </a:lnTo>
                  <a:lnTo>
                    <a:pt x="1214" y="577242"/>
                  </a:lnTo>
                  <a:lnTo>
                    <a:pt x="4819" y="624290"/>
                  </a:lnTo>
                  <a:lnTo>
                    <a:pt x="10758" y="670679"/>
                  </a:lnTo>
                  <a:lnTo>
                    <a:pt x="18974" y="716353"/>
                  </a:lnTo>
                  <a:lnTo>
                    <a:pt x="29410" y="761259"/>
                  </a:lnTo>
                  <a:lnTo>
                    <a:pt x="42010" y="805341"/>
                  </a:lnTo>
                  <a:lnTo>
                    <a:pt x="56716" y="848545"/>
                  </a:lnTo>
                  <a:lnTo>
                    <a:pt x="73471" y="890816"/>
                  </a:lnTo>
                  <a:lnTo>
                    <a:pt x="92219" y="932099"/>
                  </a:lnTo>
                  <a:lnTo>
                    <a:pt x="112903" y="972340"/>
                  </a:lnTo>
                  <a:lnTo>
                    <a:pt x="116840" y="979170"/>
                  </a:lnTo>
                  <a:lnTo>
                    <a:pt x="1868147" y="979170"/>
                  </a:lnTo>
                  <a:lnTo>
                    <a:pt x="1892774" y="932099"/>
                  </a:lnTo>
                  <a:lnTo>
                    <a:pt x="1911527" y="890816"/>
                  </a:lnTo>
                  <a:lnTo>
                    <a:pt x="1928286" y="848545"/>
                  </a:lnTo>
                  <a:lnTo>
                    <a:pt x="1942995" y="805341"/>
                  </a:lnTo>
                  <a:lnTo>
                    <a:pt x="1955596" y="761259"/>
                  </a:lnTo>
                  <a:lnTo>
                    <a:pt x="1966034" y="716353"/>
                  </a:lnTo>
                  <a:lnTo>
                    <a:pt x="1974250" y="670679"/>
                  </a:lnTo>
                  <a:lnTo>
                    <a:pt x="1980190" y="624290"/>
                  </a:lnTo>
                  <a:lnTo>
                    <a:pt x="1983795" y="577242"/>
                  </a:lnTo>
                  <a:lnTo>
                    <a:pt x="1985009" y="52959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097779" y="3394709"/>
              <a:ext cx="1997710" cy="979169"/>
            </a:xfrm>
            <a:custGeom>
              <a:avLst/>
              <a:gdLst/>
              <a:ahLst/>
              <a:cxnLst/>
              <a:rect l="l" t="t" r="r" b="b"/>
              <a:pathLst>
                <a:path w="1997709" h="979170">
                  <a:moveTo>
                    <a:pt x="181356" y="0"/>
                  </a:moveTo>
                  <a:lnTo>
                    <a:pt x="166116" y="0"/>
                  </a:lnTo>
                  <a:lnTo>
                    <a:pt x="144780" y="32004"/>
                  </a:lnTo>
                  <a:lnTo>
                    <a:pt x="120396" y="72390"/>
                  </a:lnTo>
                  <a:lnTo>
                    <a:pt x="98298" y="113538"/>
                  </a:lnTo>
                  <a:lnTo>
                    <a:pt x="78486" y="156210"/>
                  </a:lnTo>
                  <a:lnTo>
                    <a:pt x="60960" y="199644"/>
                  </a:lnTo>
                  <a:lnTo>
                    <a:pt x="44958" y="244602"/>
                  </a:lnTo>
                  <a:lnTo>
                    <a:pt x="31242" y="290322"/>
                  </a:lnTo>
                  <a:lnTo>
                    <a:pt x="20574" y="336804"/>
                  </a:lnTo>
                  <a:lnTo>
                    <a:pt x="11430" y="384048"/>
                  </a:lnTo>
                  <a:lnTo>
                    <a:pt x="5334" y="432054"/>
                  </a:lnTo>
                  <a:lnTo>
                    <a:pt x="1524" y="480822"/>
                  </a:lnTo>
                  <a:lnTo>
                    <a:pt x="0" y="529590"/>
                  </a:lnTo>
                  <a:lnTo>
                    <a:pt x="0" y="530352"/>
                  </a:lnTo>
                  <a:lnTo>
                    <a:pt x="1524" y="579882"/>
                  </a:lnTo>
                  <a:lnTo>
                    <a:pt x="5334" y="628650"/>
                  </a:lnTo>
                  <a:lnTo>
                    <a:pt x="11430" y="676656"/>
                  </a:lnTo>
                  <a:lnTo>
                    <a:pt x="12954" y="684530"/>
                  </a:lnTo>
                  <a:lnTo>
                    <a:pt x="12954" y="529590"/>
                  </a:lnTo>
                  <a:lnTo>
                    <a:pt x="13716" y="480822"/>
                  </a:lnTo>
                  <a:lnTo>
                    <a:pt x="17525" y="432816"/>
                  </a:lnTo>
                  <a:lnTo>
                    <a:pt x="24384" y="385572"/>
                  </a:lnTo>
                  <a:lnTo>
                    <a:pt x="32766" y="339090"/>
                  </a:lnTo>
                  <a:lnTo>
                    <a:pt x="44196" y="292608"/>
                  </a:lnTo>
                  <a:lnTo>
                    <a:pt x="57150" y="248412"/>
                  </a:lnTo>
                  <a:lnTo>
                    <a:pt x="72390" y="204216"/>
                  </a:lnTo>
                  <a:lnTo>
                    <a:pt x="89916" y="160782"/>
                  </a:lnTo>
                  <a:lnTo>
                    <a:pt x="109728" y="118872"/>
                  </a:lnTo>
                  <a:lnTo>
                    <a:pt x="131825" y="78486"/>
                  </a:lnTo>
                  <a:lnTo>
                    <a:pt x="155448" y="38100"/>
                  </a:lnTo>
                  <a:lnTo>
                    <a:pt x="181356" y="0"/>
                  </a:lnTo>
                  <a:close/>
                </a:path>
                <a:path w="1997709" h="979170">
                  <a:moveTo>
                    <a:pt x="130598" y="979170"/>
                  </a:moveTo>
                  <a:lnTo>
                    <a:pt x="109728" y="940308"/>
                  </a:lnTo>
                  <a:lnTo>
                    <a:pt x="89916" y="898398"/>
                  </a:lnTo>
                  <a:lnTo>
                    <a:pt x="72390" y="855726"/>
                  </a:lnTo>
                  <a:lnTo>
                    <a:pt x="57150" y="811530"/>
                  </a:lnTo>
                  <a:lnTo>
                    <a:pt x="43434" y="766572"/>
                  </a:lnTo>
                  <a:lnTo>
                    <a:pt x="32766" y="720852"/>
                  </a:lnTo>
                  <a:lnTo>
                    <a:pt x="24384" y="674370"/>
                  </a:lnTo>
                  <a:lnTo>
                    <a:pt x="17525" y="626364"/>
                  </a:lnTo>
                  <a:lnTo>
                    <a:pt x="13716" y="578358"/>
                  </a:lnTo>
                  <a:lnTo>
                    <a:pt x="12954" y="529590"/>
                  </a:lnTo>
                  <a:lnTo>
                    <a:pt x="12954" y="684530"/>
                  </a:lnTo>
                  <a:lnTo>
                    <a:pt x="20574" y="723900"/>
                  </a:lnTo>
                  <a:lnTo>
                    <a:pt x="31242" y="770382"/>
                  </a:lnTo>
                  <a:lnTo>
                    <a:pt x="44958" y="816102"/>
                  </a:lnTo>
                  <a:lnTo>
                    <a:pt x="60960" y="860298"/>
                  </a:lnTo>
                  <a:lnTo>
                    <a:pt x="78486" y="903732"/>
                  </a:lnTo>
                  <a:lnTo>
                    <a:pt x="98298" y="946404"/>
                  </a:lnTo>
                  <a:lnTo>
                    <a:pt x="115574" y="979170"/>
                  </a:lnTo>
                  <a:lnTo>
                    <a:pt x="130598" y="979170"/>
                  </a:lnTo>
                  <a:close/>
                </a:path>
                <a:path w="1997709" h="979170">
                  <a:moveTo>
                    <a:pt x="1997202" y="529590"/>
                  </a:moveTo>
                  <a:lnTo>
                    <a:pt x="1995677" y="480060"/>
                  </a:lnTo>
                  <a:lnTo>
                    <a:pt x="1991868" y="431292"/>
                  </a:lnTo>
                  <a:lnTo>
                    <a:pt x="1985772" y="383286"/>
                  </a:lnTo>
                  <a:lnTo>
                    <a:pt x="1976627" y="336042"/>
                  </a:lnTo>
                  <a:lnTo>
                    <a:pt x="1965960" y="289560"/>
                  </a:lnTo>
                  <a:lnTo>
                    <a:pt x="1952244" y="243840"/>
                  </a:lnTo>
                  <a:lnTo>
                    <a:pt x="1936242" y="199644"/>
                  </a:lnTo>
                  <a:lnTo>
                    <a:pt x="1918716" y="156210"/>
                  </a:lnTo>
                  <a:lnTo>
                    <a:pt x="1898903" y="113538"/>
                  </a:lnTo>
                  <a:lnTo>
                    <a:pt x="1876805" y="71628"/>
                  </a:lnTo>
                  <a:lnTo>
                    <a:pt x="1852422" y="32004"/>
                  </a:lnTo>
                  <a:lnTo>
                    <a:pt x="1831086" y="0"/>
                  </a:lnTo>
                  <a:lnTo>
                    <a:pt x="1816608" y="0"/>
                  </a:lnTo>
                  <a:lnTo>
                    <a:pt x="1841753" y="38862"/>
                  </a:lnTo>
                  <a:lnTo>
                    <a:pt x="1865376" y="78486"/>
                  </a:lnTo>
                  <a:lnTo>
                    <a:pt x="1887474" y="119634"/>
                  </a:lnTo>
                  <a:lnTo>
                    <a:pt x="1907286" y="161544"/>
                  </a:lnTo>
                  <a:lnTo>
                    <a:pt x="1924812" y="204216"/>
                  </a:lnTo>
                  <a:lnTo>
                    <a:pt x="1940052" y="248412"/>
                  </a:lnTo>
                  <a:lnTo>
                    <a:pt x="1953768" y="293370"/>
                  </a:lnTo>
                  <a:lnTo>
                    <a:pt x="1964436" y="339090"/>
                  </a:lnTo>
                  <a:lnTo>
                    <a:pt x="1972818" y="385572"/>
                  </a:lnTo>
                  <a:lnTo>
                    <a:pt x="1979676" y="433578"/>
                  </a:lnTo>
                  <a:lnTo>
                    <a:pt x="1983486" y="481584"/>
                  </a:lnTo>
                  <a:lnTo>
                    <a:pt x="1984248" y="530352"/>
                  </a:lnTo>
                  <a:lnTo>
                    <a:pt x="1984248" y="683768"/>
                  </a:lnTo>
                  <a:lnTo>
                    <a:pt x="1985772" y="675894"/>
                  </a:lnTo>
                  <a:lnTo>
                    <a:pt x="1991868" y="627888"/>
                  </a:lnTo>
                  <a:lnTo>
                    <a:pt x="1995677" y="579120"/>
                  </a:lnTo>
                  <a:lnTo>
                    <a:pt x="1997202" y="529590"/>
                  </a:lnTo>
                  <a:close/>
                </a:path>
                <a:path w="1997709" h="979170">
                  <a:moveTo>
                    <a:pt x="1984248" y="683768"/>
                  </a:moveTo>
                  <a:lnTo>
                    <a:pt x="1984248" y="530352"/>
                  </a:lnTo>
                  <a:lnTo>
                    <a:pt x="1983486" y="579120"/>
                  </a:lnTo>
                  <a:lnTo>
                    <a:pt x="1979676" y="627126"/>
                  </a:lnTo>
                  <a:lnTo>
                    <a:pt x="1972818" y="674370"/>
                  </a:lnTo>
                  <a:lnTo>
                    <a:pt x="1964436" y="720852"/>
                  </a:lnTo>
                  <a:lnTo>
                    <a:pt x="1953005" y="767334"/>
                  </a:lnTo>
                  <a:lnTo>
                    <a:pt x="1940052" y="811530"/>
                  </a:lnTo>
                  <a:lnTo>
                    <a:pt x="1924812" y="855726"/>
                  </a:lnTo>
                  <a:lnTo>
                    <a:pt x="1907286" y="899160"/>
                  </a:lnTo>
                  <a:lnTo>
                    <a:pt x="1887474" y="941070"/>
                  </a:lnTo>
                  <a:lnTo>
                    <a:pt x="1866626" y="979170"/>
                  </a:lnTo>
                  <a:lnTo>
                    <a:pt x="1881307" y="979170"/>
                  </a:lnTo>
                  <a:lnTo>
                    <a:pt x="1918716" y="903732"/>
                  </a:lnTo>
                  <a:lnTo>
                    <a:pt x="1936242" y="860298"/>
                  </a:lnTo>
                  <a:lnTo>
                    <a:pt x="1952244" y="815340"/>
                  </a:lnTo>
                  <a:lnTo>
                    <a:pt x="1965960" y="769620"/>
                  </a:lnTo>
                  <a:lnTo>
                    <a:pt x="1976627" y="723138"/>
                  </a:lnTo>
                  <a:lnTo>
                    <a:pt x="1984248" y="6837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511797" y="3447541"/>
            <a:ext cx="116713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003300"/>
                </a:solidFill>
                <a:latin typeface="Arial"/>
                <a:cs typeface="Arial"/>
              </a:rPr>
              <a:t>Sumber  Informasi  SDM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57200" y="4364990"/>
            <a:ext cx="9144000" cy="996950"/>
            <a:chOff x="457200" y="4364990"/>
            <a:chExt cx="9144000" cy="996950"/>
          </a:xfrm>
        </p:grpSpPr>
        <p:sp>
          <p:nvSpPr>
            <p:cNvPr id="46" name="object 46"/>
            <p:cNvSpPr/>
            <p:nvPr/>
          </p:nvSpPr>
          <p:spPr>
            <a:xfrm>
              <a:off x="457200" y="4373880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70">
                  <a:moveTo>
                    <a:pt x="9144000" y="979170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01555" y="4373880"/>
              <a:ext cx="2393315" cy="979169"/>
            </a:xfrm>
            <a:custGeom>
              <a:avLst/>
              <a:gdLst/>
              <a:ahLst/>
              <a:cxnLst/>
              <a:rect l="l" t="t" r="r" b="b"/>
              <a:pathLst>
                <a:path w="2393315" h="979170">
                  <a:moveTo>
                    <a:pt x="2393051" y="0"/>
                  </a:moveTo>
                  <a:lnTo>
                    <a:pt x="0" y="0"/>
                  </a:lnTo>
                  <a:lnTo>
                    <a:pt x="712664" y="979170"/>
                  </a:lnTo>
                  <a:lnTo>
                    <a:pt x="2019415" y="979170"/>
                  </a:lnTo>
                  <a:lnTo>
                    <a:pt x="2026734" y="967396"/>
                  </a:lnTo>
                  <a:lnTo>
                    <a:pt x="2050822" y="927152"/>
                  </a:lnTo>
                  <a:lnTo>
                    <a:pt x="2074213" y="886542"/>
                  </a:lnTo>
                  <a:lnTo>
                    <a:pt x="2096905" y="845575"/>
                  </a:lnTo>
                  <a:lnTo>
                    <a:pt x="2118895" y="804260"/>
                  </a:lnTo>
                  <a:lnTo>
                    <a:pt x="2140178" y="762607"/>
                  </a:lnTo>
                  <a:lnTo>
                    <a:pt x="2160752" y="720627"/>
                  </a:lnTo>
                  <a:lnTo>
                    <a:pt x="2180614" y="678328"/>
                  </a:lnTo>
                  <a:lnTo>
                    <a:pt x="2199760" y="635720"/>
                  </a:lnTo>
                  <a:lnTo>
                    <a:pt x="2218188" y="592814"/>
                  </a:lnTo>
                  <a:lnTo>
                    <a:pt x="2235894" y="549619"/>
                  </a:lnTo>
                  <a:lnTo>
                    <a:pt x="2252875" y="506144"/>
                  </a:lnTo>
                  <a:lnTo>
                    <a:pt x="2269128" y="462400"/>
                  </a:lnTo>
                  <a:lnTo>
                    <a:pt x="2284649" y="418396"/>
                  </a:lnTo>
                  <a:lnTo>
                    <a:pt x="2299436" y="374142"/>
                  </a:lnTo>
                  <a:lnTo>
                    <a:pt x="2313486" y="329647"/>
                  </a:lnTo>
                  <a:lnTo>
                    <a:pt x="2326794" y="284921"/>
                  </a:lnTo>
                  <a:lnTo>
                    <a:pt x="2339359" y="239975"/>
                  </a:lnTo>
                  <a:lnTo>
                    <a:pt x="2351177" y="194817"/>
                  </a:lnTo>
                  <a:lnTo>
                    <a:pt x="2362244" y="149457"/>
                  </a:lnTo>
                  <a:lnTo>
                    <a:pt x="2372557" y="103906"/>
                  </a:lnTo>
                  <a:lnTo>
                    <a:pt x="2382114" y="58173"/>
                  </a:lnTo>
                  <a:lnTo>
                    <a:pt x="2390911" y="12267"/>
                  </a:lnTo>
                  <a:lnTo>
                    <a:pt x="2393051" y="0"/>
                  </a:lnTo>
                  <a:close/>
                </a:path>
              </a:pathLst>
            </a:custGeom>
            <a:solidFill>
              <a:srgbClr val="99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401555" y="4373880"/>
              <a:ext cx="2393315" cy="979169"/>
            </a:xfrm>
            <a:custGeom>
              <a:avLst/>
              <a:gdLst/>
              <a:ahLst/>
              <a:cxnLst/>
              <a:rect l="l" t="t" r="r" b="b"/>
              <a:pathLst>
                <a:path w="2393315" h="979170">
                  <a:moveTo>
                    <a:pt x="2019415" y="979170"/>
                  </a:moveTo>
                  <a:lnTo>
                    <a:pt x="2050822" y="927152"/>
                  </a:lnTo>
                  <a:lnTo>
                    <a:pt x="2074213" y="886542"/>
                  </a:lnTo>
                  <a:lnTo>
                    <a:pt x="2096905" y="845575"/>
                  </a:lnTo>
                  <a:lnTo>
                    <a:pt x="2118895" y="804260"/>
                  </a:lnTo>
                  <a:lnTo>
                    <a:pt x="2140178" y="762607"/>
                  </a:lnTo>
                  <a:lnTo>
                    <a:pt x="2160752" y="720627"/>
                  </a:lnTo>
                  <a:lnTo>
                    <a:pt x="2180614" y="678328"/>
                  </a:lnTo>
                  <a:lnTo>
                    <a:pt x="2199760" y="635720"/>
                  </a:lnTo>
                  <a:lnTo>
                    <a:pt x="2218188" y="592814"/>
                  </a:lnTo>
                  <a:lnTo>
                    <a:pt x="2235894" y="549619"/>
                  </a:lnTo>
                  <a:lnTo>
                    <a:pt x="2252875" y="506144"/>
                  </a:lnTo>
                  <a:lnTo>
                    <a:pt x="2269128" y="462400"/>
                  </a:lnTo>
                  <a:lnTo>
                    <a:pt x="2284649" y="418396"/>
                  </a:lnTo>
                  <a:lnTo>
                    <a:pt x="2299436" y="374142"/>
                  </a:lnTo>
                  <a:lnTo>
                    <a:pt x="2313486" y="329647"/>
                  </a:lnTo>
                  <a:lnTo>
                    <a:pt x="2326794" y="284921"/>
                  </a:lnTo>
                  <a:lnTo>
                    <a:pt x="2339359" y="239975"/>
                  </a:lnTo>
                  <a:lnTo>
                    <a:pt x="2351177" y="194817"/>
                  </a:lnTo>
                  <a:lnTo>
                    <a:pt x="2362244" y="149457"/>
                  </a:lnTo>
                  <a:lnTo>
                    <a:pt x="2372557" y="103906"/>
                  </a:lnTo>
                  <a:lnTo>
                    <a:pt x="2382114" y="58173"/>
                  </a:lnTo>
                  <a:lnTo>
                    <a:pt x="2390911" y="12267"/>
                  </a:lnTo>
                  <a:lnTo>
                    <a:pt x="2393051" y="0"/>
                  </a:lnTo>
                </a:path>
                <a:path w="2393315" h="979170">
                  <a:moveTo>
                    <a:pt x="0" y="0"/>
                  </a:moveTo>
                  <a:lnTo>
                    <a:pt x="712664" y="979170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980082" y="4373880"/>
              <a:ext cx="2134235" cy="979169"/>
            </a:xfrm>
            <a:custGeom>
              <a:avLst/>
              <a:gdLst/>
              <a:ahLst/>
              <a:cxnLst/>
              <a:rect l="l" t="t" r="r" b="b"/>
              <a:pathLst>
                <a:path w="2134234" h="979170">
                  <a:moveTo>
                    <a:pt x="2134137" y="979170"/>
                  </a:moveTo>
                  <a:lnTo>
                    <a:pt x="1421473" y="0"/>
                  </a:lnTo>
                  <a:lnTo>
                    <a:pt x="709725" y="0"/>
                  </a:lnTo>
                  <a:lnTo>
                    <a:pt x="0" y="979170"/>
                  </a:lnTo>
                  <a:lnTo>
                    <a:pt x="2134137" y="97917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980082" y="4373880"/>
              <a:ext cx="2134235" cy="979169"/>
            </a:xfrm>
            <a:custGeom>
              <a:avLst/>
              <a:gdLst/>
              <a:ahLst/>
              <a:cxnLst/>
              <a:rect l="l" t="t" r="r" b="b"/>
              <a:pathLst>
                <a:path w="2134234" h="979170">
                  <a:moveTo>
                    <a:pt x="2134137" y="979170"/>
                  </a:moveTo>
                  <a:lnTo>
                    <a:pt x="1421473" y="0"/>
                  </a:lnTo>
                </a:path>
                <a:path w="2134234" h="979170">
                  <a:moveTo>
                    <a:pt x="709725" y="0"/>
                  </a:moveTo>
                  <a:lnTo>
                    <a:pt x="0" y="979170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295308" y="4373880"/>
              <a:ext cx="2394585" cy="979169"/>
            </a:xfrm>
            <a:custGeom>
              <a:avLst/>
              <a:gdLst/>
              <a:ahLst/>
              <a:cxnLst/>
              <a:rect l="l" t="t" r="r" b="b"/>
              <a:pathLst>
                <a:path w="2394585" h="979170">
                  <a:moveTo>
                    <a:pt x="2394498" y="0"/>
                  </a:moveTo>
                  <a:lnTo>
                    <a:pt x="0" y="0"/>
                  </a:lnTo>
                  <a:lnTo>
                    <a:pt x="2231" y="12791"/>
                  </a:lnTo>
                  <a:lnTo>
                    <a:pt x="11050" y="58789"/>
                  </a:lnTo>
                  <a:lnTo>
                    <a:pt x="20632" y="104614"/>
                  </a:lnTo>
                  <a:lnTo>
                    <a:pt x="30974" y="150256"/>
                  </a:lnTo>
                  <a:lnTo>
                    <a:pt x="42073" y="195706"/>
                  </a:lnTo>
                  <a:lnTo>
                    <a:pt x="53925" y="240953"/>
                  </a:lnTo>
                  <a:lnTo>
                    <a:pt x="66528" y="285987"/>
                  </a:lnTo>
                  <a:lnTo>
                    <a:pt x="79878" y="330799"/>
                  </a:lnTo>
                  <a:lnTo>
                    <a:pt x="93972" y="375380"/>
                  </a:lnTo>
                  <a:lnTo>
                    <a:pt x="108807" y="419718"/>
                  </a:lnTo>
                  <a:lnTo>
                    <a:pt x="124380" y="463806"/>
                  </a:lnTo>
                  <a:lnTo>
                    <a:pt x="140687" y="507632"/>
                  </a:lnTo>
                  <a:lnTo>
                    <a:pt x="157727" y="551186"/>
                  </a:lnTo>
                  <a:lnTo>
                    <a:pt x="175494" y="594460"/>
                  </a:lnTo>
                  <a:lnTo>
                    <a:pt x="193987" y="637444"/>
                  </a:lnTo>
                  <a:lnTo>
                    <a:pt x="213202" y="680127"/>
                  </a:lnTo>
                  <a:lnTo>
                    <a:pt x="233136" y="722500"/>
                  </a:lnTo>
                  <a:lnTo>
                    <a:pt x="253785" y="764552"/>
                  </a:lnTo>
                  <a:lnTo>
                    <a:pt x="275148" y="806276"/>
                  </a:lnTo>
                  <a:lnTo>
                    <a:pt x="297220" y="847659"/>
                  </a:lnTo>
                  <a:lnTo>
                    <a:pt x="319998" y="888693"/>
                  </a:lnTo>
                  <a:lnTo>
                    <a:pt x="343479" y="929369"/>
                  </a:lnTo>
                  <a:lnTo>
                    <a:pt x="367661" y="969675"/>
                  </a:lnTo>
                  <a:lnTo>
                    <a:pt x="373577" y="979170"/>
                  </a:lnTo>
                  <a:lnTo>
                    <a:pt x="1684773" y="979170"/>
                  </a:lnTo>
                  <a:lnTo>
                    <a:pt x="2394498" y="0"/>
                  </a:lnTo>
                  <a:close/>
                </a:path>
              </a:pathLst>
            </a:custGeom>
            <a:solidFill>
              <a:srgbClr val="8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295308" y="4373880"/>
              <a:ext cx="2394585" cy="979169"/>
            </a:xfrm>
            <a:custGeom>
              <a:avLst/>
              <a:gdLst/>
              <a:ahLst/>
              <a:cxnLst/>
              <a:rect l="l" t="t" r="r" b="b"/>
              <a:pathLst>
                <a:path w="2394585" h="979170">
                  <a:moveTo>
                    <a:pt x="0" y="0"/>
                  </a:moveTo>
                  <a:lnTo>
                    <a:pt x="11050" y="58789"/>
                  </a:lnTo>
                  <a:lnTo>
                    <a:pt x="20632" y="104614"/>
                  </a:lnTo>
                  <a:lnTo>
                    <a:pt x="30974" y="150256"/>
                  </a:lnTo>
                  <a:lnTo>
                    <a:pt x="42073" y="195706"/>
                  </a:lnTo>
                  <a:lnTo>
                    <a:pt x="53925" y="240953"/>
                  </a:lnTo>
                  <a:lnTo>
                    <a:pt x="66528" y="285987"/>
                  </a:lnTo>
                  <a:lnTo>
                    <a:pt x="79878" y="330799"/>
                  </a:lnTo>
                  <a:lnTo>
                    <a:pt x="93972" y="375380"/>
                  </a:lnTo>
                  <a:lnTo>
                    <a:pt x="108807" y="419718"/>
                  </a:lnTo>
                  <a:lnTo>
                    <a:pt x="124380" y="463806"/>
                  </a:lnTo>
                  <a:lnTo>
                    <a:pt x="140687" y="507632"/>
                  </a:lnTo>
                  <a:lnTo>
                    <a:pt x="157727" y="551186"/>
                  </a:lnTo>
                  <a:lnTo>
                    <a:pt x="175494" y="594460"/>
                  </a:lnTo>
                  <a:lnTo>
                    <a:pt x="193987" y="637444"/>
                  </a:lnTo>
                  <a:lnTo>
                    <a:pt x="213202" y="680127"/>
                  </a:lnTo>
                  <a:lnTo>
                    <a:pt x="233136" y="722500"/>
                  </a:lnTo>
                  <a:lnTo>
                    <a:pt x="253785" y="764552"/>
                  </a:lnTo>
                  <a:lnTo>
                    <a:pt x="275148" y="806276"/>
                  </a:lnTo>
                  <a:lnTo>
                    <a:pt x="297220" y="847659"/>
                  </a:lnTo>
                  <a:lnTo>
                    <a:pt x="319998" y="888693"/>
                  </a:lnTo>
                  <a:lnTo>
                    <a:pt x="343479" y="929369"/>
                  </a:lnTo>
                  <a:lnTo>
                    <a:pt x="367661" y="969675"/>
                  </a:lnTo>
                  <a:lnTo>
                    <a:pt x="373577" y="979170"/>
                  </a:lnTo>
                </a:path>
                <a:path w="2394585" h="979170">
                  <a:moveTo>
                    <a:pt x="1684773" y="979170"/>
                  </a:moveTo>
                  <a:lnTo>
                    <a:pt x="2394498" y="0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3786632" y="3637737"/>
            <a:ext cx="12655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4805">
              <a:lnSpc>
                <a:spcPct val="15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Data 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Daftar</a:t>
            </a: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gaji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659995" y="4373879"/>
            <a:ext cx="4770120" cy="1967230"/>
            <a:chOff x="3659995" y="4373879"/>
            <a:chExt cx="4770120" cy="1967230"/>
          </a:xfrm>
        </p:grpSpPr>
        <p:sp>
          <p:nvSpPr>
            <p:cNvPr id="55" name="object 55"/>
            <p:cNvSpPr/>
            <p:nvPr/>
          </p:nvSpPr>
          <p:spPr>
            <a:xfrm>
              <a:off x="5220716" y="4373879"/>
              <a:ext cx="1751330" cy="505459"/>
            </a:xfrm>
            <a:custGeom>
              <a:avLst/>
              <a:gdLst/>
              <a:ahLst/>
              <a:cxnLst/>
              <a:rect l="l" t="t" r="r" b="b"/>
              <a:pathLst>
                <a:path w="1751329" h="505460">
                  <a:moveTo>
                    <a:pt x="1751306" y="0"/>
                  </a:moveTo>
                  <a:lnTo>
                    <a:pt x="0" y="0"/>
                  </a:lnTo>
                  <a:lnTo>
                    <a:pt x="18626" y="32314"/>
                  </a:lnTo>
                  <a:lnTo>
                    <a:pt x="43011" y="70306"/>
                  </a:lnTo>
                  <a:lnTo>
                    <a:pt x="69161" y="107092"/>
                  </a:lnTo>
                  <a:lnTo>
                    <a:pt x="97020" y="142617"/>
                  </a:lnTo>
                  <a:lnTo>
                    <a:pt x="126530" y="176825"/>
                  </a:lnTo>
                  <a:lnTo>
                    <a:pt x="157634" y="209663"/>
                  </a:lnTo>
                  <a:lnTo>
                    <a:pt x="190277" y="241076"/>
                  </a:lnTo>
                  <a:lnTo>
                    <a:pt x="224400" y="271009"/>
                  </a:lnTo>
                  <a:lnTo>
                    <a:pt x="259947" y="299408"/>
                  </a:lnTo>
                  <a:lnTo>
                    <a:pt x="296862" y="326216"/>
                  </a:lnTo>
                  <a:lnTo>
                    <a:pt x="335086" y="351381"/>
                  </a:lnTo>
                  <a:lnTo>
                    <a:pt x="374565" y="374847"/>
                  </a:lnTo>
                  <a:lnTo>
                    <a:pt x="415239" y="396559"/>
                  </a:lnTo>
                  <a:lnTo>
                    <a:pt x="457053" y="416464"/>
                  </a:lnTo>
                  <a:lnTo>
                    <a:pt x="499950" y="434505"/>
                  </a:lnTo>
                  <a:lnTo>
                    <a:pt x="543873" y="450629"/>
                  </a:lnTo>
                  <a:lnTo>
                    <a:pt x="588765" y="464780"/>
                  </a:lnTo>
                  <a:lnTo>
                    <a:pt x="634570" y="476904"/>
                  </a:lnTo>
                  <a:lnTo>
                    <a:pt x="681229" y="486947"/>
                  </a:lnTo>
                  <a:lnTo>
                    <a:pt x="728687" y="494853"/>
                  </a:lnTo>
                  <a:lnTo>
                    <a:pt x="776887" y="500568"/>
                  </a:lnTo>
                  <a:lnTo>
                    <a:pt x="825771" y="504037"/>
                  </a:lnTo>
                  <a:lnTo>
                    <a:pt x="875283" y="505206"/>
                  </a:lnTo>
                  <a:lnTo>
                    <a:pt x="924862" y="504037"/>
                  </a:lnTo>
                  <a:lnTo>
                    <a:pt x="973810" y="500568"/>
                  </a:lnTo>
                  <a:lnTo>
                    <a:pt x="1022069" y="494853"/>
                  </a:lnTo>
                  <a:lnTo>
                    <a:pt x="1069582" y="486947"/>
                  </a:lnTo>
                  <a:lnTo>
                    <a:pt x="1116293" y="476904"/>
                  </a:lnTo>
                  <a:lnTo>
                    <a:pt x="1162146" y="464780"/>
                  </a:lnTo>
                  <a:lnTo>
                    <a:pt x="1207082" y="450629"/>
                  </a:lnTo>
                  <a:lnTo>
                    <a:pt x="1251047" y="434505"/>
                  </a:lnTo>
                  <a:lnTo>
                    <a:pt x="1293982" y="416464"/>
                  </a:lnTo>
                  <a:lnTo>
                    <a:pt x="1335831" y="396559"/>
                  </a:lnTo>
                  <a:lnTo>
                    <a:pt x="1376538" y="374847"/>
                  </a:lnTo>
                  <a:lnTo>
                    <a:pt x="1416046" y="351381"/>
                  </a:lnTo>
                  <a:lnTo>
                    <a:pt x="1454297" y="326216"/>
                  </a:lnTo>
                  <a:lnTo>
                    <a:pt x="1491236" y="299408"/>
                  </a:lnTo>
                  <a:lnTo>
                    <a:pt x="1526805" y="271009"/>
                  </a:lnTo>
                  <a:lnTo>
                    <a:pt x="1560947" y="241076"/>
                  </a:lnTo>
                  <a:lnTo>
                    <a:pt x="1593607" y="209663"/>
                  </a:lnTo>
                  <a:lnTo>
                    <a:pt x="1624727" y="176825"/>
                  </a:lnTo>
                  <a:lnTo>
                    <a:pt x="1654250" y="142617"/>
                  </a:lnTo>
                  <a:lnTo>
                    <a:pt x="1682121" y="107092"/>
                  </a:lnTo>
                  <a:lnTo>
                    <a:pt x="1708281" y="70306"/>
                  </a:lnTo>
                  <a:lnTo>
                    <a:pt x="1732674" y="32314"/>
                  </a:lnTo>
                  <a:lnTo>
                    <a:pt x="175130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213354" y="4373879"/>
              <a:ext cx="1765935" cy="511809"/>
            </a:xfrm>
            <a:custGeom>
              <a:avLst/>
              <a:gdLst/>
              <a:ahLst/>
              <a:cxnLst/>
              <a:rect l="l" t="t" r="r" b="b"/>
              <a:pathLst>
                <a:path w="1765934" h="511810">
                  <a:moveTo>
                    <a:pt x="1765732" y="0"/>
                  </a:moveTo>
                  <a:lnTo>
                    <a:pt x="1751052" y="0"/>
                  </a:lnTo>
                  <a:lnTo>
                    <a:pt x="1749801" y="2286"/>
                  </a:lnTo>
                  <a:lnTo>
                    <a:pt x="1726179" y="42672"/>
                  </a:lnTo>
                  <a:lnTo>
                    <a:pt x="1700271" y="80772"/>
                  </a:lnTo>
                  <a:lnTo>
                    <a:pt x="1672839" y="118110"/>
                  </a:lnTo>
                  <a:lnTo>
                    <a:pt x="1643883" y="153924"/>
                  </a:lnTo>
                  <a:lnTo>
                    <a:pt x="1612641" y="188214"/>
                  </a:lnTo>
                  <a:lnTo>
                    <a:pt x="1579875" y="220980"/>
                  </a:lnTo>
                  <a:lnTo>
                    <a:pt x="1545585" y="252222"/>
                  </a:lnTo>
                  <a:lnTo>
                    <a:pt x="1509771" y="281940"/>
                  </a:lnTo>
                  <a:lnTo>
                    <a:pt x="1473195" y="310134"/>
                  </a:lnTo>
                  <a:lnTo>
                    <a:pt x="1434333" y="336804"/>
                  </a:lnTo>
                  <a:lnTo>
                    <a:pt x="1393947" y="361188"/>
                  </a:lnTo>
                  <a:lnTo>
                    <a:pt x="1352799" y="384048"/>
                  </a:lnTo>
                  <a:lnTo>
                    <a:pt x="1310127" y="405384"/>
                  </a:lnTo>
                  <a:lnTo>
                    <a:pt x="1266693" y="424434"/>
                  </a:lnTo>
                  <a:lnTo>
                    <a:pt x="1221735" y="441198"/>
                  </a:lnTo>
                  <a:lnTo>
                    <a:pt x="1176015" y="455675"/>
                  </a:lnTo>
                  <a:lnTo>
                    <a:pt x="1129533" y="468630"/>
                  </a:lnTo>
                  <a:lnTo>
                    <a:pt x="1081527" y="479298"/>
                  </a:lnTo>
                  <a:lnTo>
                    <a:pt x="1032759" y="487680"/>
                  </a:lnTo>
                  <a:lnTo>
                    <a:pt x="983991" y="493775"/>
                  </a:lnTo>
                  <a:lnTo>
                    <a:pt x="933699" y="497586"/>
                  </a:lnTo>
                  <a:lnTo>
                    <a:pt x="882645" y="498348"/>
                  </a:lnTo>
                  <a:lnTo>
                    <a:pt x="832353" y="497586"/>
                  </a:lnTo>
                  <a:lnTo>
                    <a:pt x="782061" y="493775"/>
                  </a:lnTo>
                  <a:lnTo>
                    <a:pt x="732531" y="487680"/>
                  </a:lnTo>
                  <a:lnTo>
                    <a:pt x="684525" y="479298"/>
                  </a:lnTo>
                  <a:lnTo>
                    <a:pt x="636519" y="468630"/>
                  </a:lnTo>
                  <a:lnTo>
                    <a:pt x="589275" y="455676"/>
                  </a:lnTo>
                  <a:lnTo>
                    <a:pt x="543555" y="441198"/>
                  </a:lnTo>
                  <a:lnTo>
                    <a:pt x="499359" y="423672"/>
                  </a:lnTo>
                  <a:lnTo>
                    <a:pt x="455163" y="405384"/>
                  </a:lnTo>
                  <a:lnTo>
                    <a:pt x="413253" y="384048"/>
                  </a:lnTo>
                  <a:lnTo>
                    <a:pt x="371343" y="361188"/>
                  </a:lnTo>
                  <a:lnTo>
                    <a:pt x="331719" y="336804"/>
                  </a:lnTo>
                  <a:lnTo>
                    <a:pt x="292857" y="310134"/>
                  </a:lnTo>
                  <a:lnTo>
                    <a:pt x="255519" y="281940"/>
                  </a:lnTo>
                  <a:lnTo>
                    <a:pt x="219705" y="252222"/>
                  </a:lnTo>
                  <a:lnTo>
                    <a:pt x="185415" y="220980"/>
                  </a:lnTo>
                  <a:lnTo>
                    <a:pt x="153411" y="188214"/>
                  </a:lnTo>
                  <a:lnTo>
                    <a:pt x="122169" y="153162"/>
                  </a:lnTo>
                  <a:lnTo>
                    <a:pt x="93213" y="117348"/>
                  </a:lnTo>
                  <a:lnTo>
                    <a:pt x="65019" y="80772"/>
                  </a:lnTo>
                  <a:lnTo>
                    <a:pt x="39873" y="41910"/>
                  </a:lnTo>
                  <a:lnTo>
                    <a:pt x="16251" y="2286"/>
                  </a:lnTo>
                  <a:lnTo>
                    <a:pt x="15023" y="0"/>
                  </a:lnTo>
                  <a:lnTo>
                    <a:pt x="0" y="0"/>
                  </a:lnTo>
                  <a:lnTo>
                    <a:pt x="29205" y="48768"/>
                  </a:lnTo>
                  <a:lnTo>
                    <a:pt x="55113" y="88392"/>
                  </a:lnTo>
                  <a:lnTo>
                    <a:pt x="83307" y="125730"/>
                  </a:lnTo>
                  <a:lnTo>
                    <a:pt x="113025" y="162306"/>
                  </a:lnTo>
                  <a:lnTo>
                    <a:pt x="144267" y="196596"/>
                  </a:lnTo>
                  <a:lnTo>
                    <a:pt x="177033" y="230124"/>
                  </a:lnTo>
                  <a:lnTo>
                    <a:pt x="212085" y="262128"/>
                  </a:lnTo>
                  <a:lnTo>
                    <a:pt x="247899" y="291846"/>
                  </a:lnTo>
                  <a:lnTo>
                    <a:pt x="285999" y="320802"/>
                  </a:lnTo>
                  <a:lnTo>
                    <a:pt x="324861" y="347472"/>
                  </a:lnTo>
                  <a:lnTo>
                    <a:pt x="365247" y="372618"/>
                  </a:lnTo>
                  <a:lnTo>
                    <a:pt x="407157" y="395478"/>
                  </a:lnTo>
                  <a:lnTo>
                    <a:pt x="450591" y="416814"/>
                  </a:lnTo>
                  <a:lnTo>
                    <a:pt x="494787" y="435864"/>
                  </a:lnTo>
                  <a:lnTo>
                    <a:pt x="539745" y="453390"/>
                  </a:lnTo>
                  <a:lnTo>
                    <a:pt x="586227" y="467868"/>
                  </a:lnTo>
                  <a:lnTo>
                    <a:pt x="633471" y="480822"/>
                  </a:lnTo>
                  <a:lnTo>
                    <a:pt x="682239" y="491490"/>
                  </a:lnTo>
                  <a:lnTo>
                    <a:pt x="731007" y="499872"/>
                  </a:lnTo>
                  <a:lnTo>
                    <a:pt x="781299" y="505968"/>
                  </a:lnTo>
                  <a:lnTo>
                    <a:pt x="831591" y="509778"/>
                  </a:lnTo>
                  <a:lnTo>
                    <a:pt x="883407" y="511302"/>
                  </a:lnTo>
                  <a:lnTo>
                    <a:pt x="934461" y="509778"/>
                  </a:lnTo>
                  <a:lnTo>
                    <a:pt x="985515" y="505968"/>
                  </a:lnTo>
                  <a:lnTo>
                    <a:pt x="1035045" y="499872"/>
                  </a:lnTo>
                  <a:lnTo>
                    <a:pt x="1084575" y="491490"/>
                  </a:lnTo>
                  <a:lnTo>
                    <a:pt x="1132581" y="480822"/>
                  </a:lnTo>
                  <a:lnTo>
                    <a:pt x="1179825" y="467868"/>
                  </a:lnTo>
                  <a:lnTo>
                    <a:pt x="1226307" y="452628"/>
                  </a:lnTo>
                  <a:lnTo>
                    <a:pt x="1272027" y="435864"/>
                  </a:lnTo>
                  <a:lnTo>
                    <a:pt x="1316223" y="416814"/>
                  </a:lnTo>
                  <a:lnTo>
                    <a:pt x="1358895" y="395478"/>
                  </a:lnTo>
                  <a:lnTo>
                    <a:pt x="1400805" y="371856"/>
                  </a:lnTo>
                  <a:lnTo>
                    <a:pt x="1441191" y="347472"/>
                  </a:lnTo>
                  <a:lnTo>
                    <a:pt x="1480815" y="320040"/>
                  </a:lnTo>
                  <a:lnTo>
                    <a:pt x="1518153" y="291846"/>
                  </a:lnTo>
                  <a:lnTo>
                    <a:pt x="1554729" y="261366"/>
                  </a:lnTo>
                  <a:lnTo>
                    <a:pt x="1589019" y="230124"/>
                  </a:lnTo>
                  <a:lnTo>
                    <a:pt x="1622547" y="196596"/>
                  </a:lnTo>
                  <a:lnTo>
                    <a:pt x="1653789" y="161544"/>
                  </a:lnTo>
                  <a:lnTo>
                    <a:pt x="1683507" y="125730"/>
                  </a:lnTo>
                  <a:lnTo>
                    <a:pt x="1710939" y="87630"/>
                  </a:lnTo>
                  <a:lnTo>
                    <a:pt x="1736847" y="48768"/>
                  </a:lnTo>
                  <a:lnTo>
                    <a:pt x="1761231" y="8382"/>
                  </a:lnTo>
                  <a:lnTo>
                    <a:pt x="17657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114219" y="5353049"/>
              <a:ext cx="1306830" cy="790575"/>
            </a:xfrm>
            <a:custGeom>
              <a:avLst/>
              <a:gdLst/>
              <a:ahLst/>
              <a:cxnLst/>
              <a:rect l="l" t="t" r="r" b="b"/>
              <a:pathLst>
                <a:path w="1306829" h="790575">
                  <a:moveTo>
                    <a:pt x="1306751" y="0"/>
                  </a:moveTo>
                  <a:lnTo>
                    <a:pt x="0" y="0"/>
                  </a:lnTo>
                  <a:lnTo>
                    <a:pt x="575122" y="790194"/>
                  </a:lnTo>
                  <a:lnTo>
                    <a:pt x="614353" y="761073"/>
                  </a:lnTo>
                  <a:lnTo>
                    <a:pt x="652960" y="731362"/>
                  </a:lnTo>
                  <a:lnTo>
                    <a:pt x="690941" y="701069"/>
                  </a:lnTo>
                  <a:lnTo>
                    <a:pt x="728292" y="670206"/>
                  </a:lnTo>
                  <a:lnTo>
                    <a:pt x="765010" y="638782"/>
                  </a:lnTo>
                  <a:lnTo>
                    <a:pt x="801092" y="606805"/>
                  </a:lnTo>
                  <a:lnTo>
                    <a:pt x="836534" y="574287"/>
                  </a:lnTo>
                  <a:lnTo>
                    <a:pt x="871334" y="541237"/>
                  </a:lnTo>
                  <a:lnTo>
                    <a:pt x="905488" y="507664"/>
                  </a:lnTo>
                  <a:lnTo>
                    <a:pt x="938993" y="473578"/>
                  </a:lnTo>
                  <a:lnTo>
                    <a:pt x="971846" y="438989"/>
                  </a:lnTo>
                  <a:lnTo>
                    <a:pt x="1004044" y="403907"/>
                  </a:lnTo>
                  <a:lnTo>
                    <a:pt x="1035583" y="368341"/>
                  </a:lnTo>
                  <a:lnTo>
                    <a:pt x="1066461" y="332302"/>
                  </a:lnTo>
                  <a:lnTo>
                    <a:pt x="1096675" y="295798"/>
                  </a:lnTo>
                  <a:lnTo>
                    <a:pt x="1126220" y="258840"/>
                  </a:lnTo>
                  <a:lnTo>
                    <a:pt x="1155094" y="221437"/>
                  </a:lnTo>
                  <a:lnTo>
                    <a:pt x="1183294" y="183599"/>
                  </a:lnTo>
                  <a:lnTo>
                    <a:pt x="1210817" y="145336"/>
                  </a:lnTo>
                  <a:lnTo>
                    <a:pt x="1237659" y="106657"/>
                  </a:lnTo>
                  <a:lnTo>
                    <a:pt x="1263817" y="67573"/>
                  </a:lnTo>
                  <a:lnTo>
                    <a:pt x="1289288" y="28093"/>
                  </a:lnTo>
                  <a:lnTo>
                    <a:pt x="1306751" y="0"/>
                  </a:lnTo>
                  <a:close/>
                </a:path>
              </a:pathLst>
            </a:custGeom>
            <a:solidFill>
              <a:srgbClr val="99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114219" y="5353049"/>
              <a:ext cx="1306830" cy="790575"/>
            </a:xfrm>
            <a:custGeom>
              <a:avLst/>
              <a:gdLst/>
              <a:ahLst/>
              <a:cxnLst/>
              <a:rect l="l" t="t" r="r" b="b"/>
              <a:pathLst>
                <a:path w="1306829" h="790575">
                  <a:moveTo>
                    <a:pt x="575122" y="790194"/>
                  </a:moveTo>
                  <a:lnTo>
                    <a:pt x="614353" y="761073"/>
                  </a:lnTo>
                  <a:lnTo>
                    <a:pt x="652960" y="731362"/>
                  </a:lnTo>
                  <a:lnTo>
                    <a:pt x="690941" y="701069"/>
                  </a:lnTo>
                  <a:lnTo>
                    <a:pt x="728292" y="670206"/>
                  </a:lnTo>
                  <a:lnTo>
                    <a:pt x="765010" y="638782"/>
                  </a:lnTo>
                  <a:lnTo>
                    <a:pt x="801092" y="606805"/>
                  </a:lnTo>
                  <a:lnTo>
                    <a:pt x="836534" y="574287"/>
                  </a:lnTo>
                  <a:lnTo>
                    <a:pt x="871334" y="541237"/>
                  </a:lnTo>
                  <a:lnTo>
                    <a:pt x="905488" y="507664"/>
                  </a:lnTo>
                  <a:lnTo>
                    <a:pt x="938993" y="473578"/>
                  </a:lnTo>
                  <a:lnTo>
                    <a:pt x="971846" y="438989"/>
                  </a:lnTo>
                  <a:lnTo>
                    <a:pt x="1004044" y="403907"/>
                  </a:lnTo>
                  <a:lnTo>
                    <a:pt x="1035583" y="368341"/>
                  </a:lnTo>
                  <a:lnTo>
                    <a:pt x="1066461" y="332302"/>
                  </a:lnTo>
                  <a:lnTo>
                    <a:pt x="1096675" y="295798"/>
                  </a:lnTo>
                  <a:lnTo>
                    <a:pt x="1126220" y="258840"/>
                  </a:lnTo>
                  <a:lnTo>
                    <a:pt x="1155094" y="221437"/>
                  </a:lnTo>
                  <a:lnTo>
                    <a:pt x="1183294" y="183599"/>
                  </a:lnTo>
                  <a:lnTo>
                    <a:pt x="1210817" y="145336"/>
                  </a:lnTo>
                  <a:lnTo>
                    <a:pt x="1237659" y="106657"/>
                  </a:lnTo>
                  <a:lnTo>
                    <a:pt x="1263817" y="67573"/>
                  </a:lnTo>
                  <a:lnTo>
                    <a:pt x="1289288" y="28093"/>
                  </a:lnTo>
                  <a:lnTo>
                    <a:pt x="1306751" y="0"/>
                  </a:lnTo>
                </a:path>
                <a:path w="1306829" h="790575">
                  <a:moveTo>
                    <a:pt x="0" y="0"/>
                  </a:moveTo>
                  <a:lnTo>
                    <a:pt x="575122" y="790194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405121" y="5353049"/>
              <a:ext cx="3284220" cy="979169"/>
            </a:xfrm>
            <a:custGeom>
              <a:avLst/>
              <a:gdLst/>
              <a:ahLst/>
              <a:cxnLst/>
              <a:rect l="l" t="t" r="r" b="b"/>
              <a:pathLst>
                <a:path w="3284220" h="979170">
                  <a:moveTo>
                    <a:pt x="3284219" y="790194"/>
                  </a:moveTo>
                  <a:lnTo>
                    <a:pt x="2709097" y="0"/>
                  </a:lnTo>
                  <a:lnTo>
                    <a:pt x="574960" y="0"/>
                  </a:lnTo>
                  <a:lnTo>
                    <a:pt x="0" y="793242"/>
                  </a:lnTo>
                  <a:lnTo>
                    <a:pt x="39914" y="821704"/>
                  </a:lnTo>
                  <a:lnTo>
                    <a:pt x="80198" y="849385"/>
                  </a:lnTo>
                  <a:lnTo>
                    <a:pt x="120840" y="876284"/>
                  </a:lnTo>
                  <a:lnTo>
                    <a:pt x="161830" y="902402"/>
                  </a:lnTo>
                  <a:lnTo>
                    <a:pt x="203159" y="927739"/>
                  </a:lnTo>
                  <a:lnTo>
                    <a:pt x="244815" y="952294"/>
                  </a:lnTo>
                  <a:lnTo>
                    <a:pt x="286788" y="976068"/>
                  </a:lnTo>
                  <a:lnTo>
                    <a:pt x="292492" y="979170"/>
                  </a:lnTo>
                  <a:lnTo>
                    <a:pt x="2987425" y="979170"/>
                  </a:lnTo>
                  <a:lnTo>
                    <a:pt x="3039745" y="949645"/>
                  </a:lnTo>
                  <a:lnTo>
                    <a:pt x="3081348" y="925019"/>
                  </a:lnTo>
                  <a:lnTo>
                    <a:pt x="3122622" y="899614"/>
                  </a:lnTo>
                  <a:lnTo>
                    <a:pt x="3163557" y="873429"/>
                  </a:lnTo>
                  <a:lnTo>
                    <a:pt x="3204141" y="846463"/>
                  </a:lnTo>
                  <a:lnTo>
                    <a:pt x="3244366" y="818718"/>
                  </a:lnTo>
                  <a:lnTo>
                    <a:pt x="3284219" y="790194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405121" y="5353049"/>
              <a:ext cx="3284220" cy="979169"/>
            </a:xfrm>
            <a:custGeom>
              <a:avLst/>
              <a:gdLst/>
              <a:ahLst/>
              <a:cxnLst/>
              <a:rect l="l" t="t" r="r" b="b"/>
              <a:pathLst>
                <a:path w="3284220" h="979170">
                  <a:moveTo>
                    <a:pt x="0" y="793242"/>
                  </a:moveTo>
                  <a:lnTo>
                    <a:pt x="39914" y="821704"/>
                  </a:lnTo>
                  <a:lnTo>
                    <a:pt x="80198" y="849385"/>
                  </a:lnTo>
                  <a:lnTo>
                    <a:pt x="120840" y="876284"/>
                  </a:lnTo>
                  <a:lnTo>
                    <a:pt x="161830" y="902402"/>
                  </a:lnTo>
                  <a:lnTo>
                    <a:pt x="203159" y="927739"/>
                  </a:lnTo>
                  <a:lnTo>
                    <a:pt x="244815" y="952294"/>
                  </a:lnTo>
                  <a:lnTo>
                    <a:pt x="286788" y="976068"/>
                  </a:lnTo>
                  <a:lnTo>
                    <a:pt x="292492" y="979170"/>
                  </a:lnTo>
                </a:path>
                <a:path w="3284220" h="979170">
                  <a:moveTo>
                    <a:pt x="2987425" y="979170"/>
                  </a:moveTo>
                  <a:lnTo>
                    <a:pt x="3039745" y="949645"/>
                  </a:lnTo>
                  <a:lnTo>
                    <a:pt x="3081348" y="925019"/>
                  </a:lnTo>
                  <a:lnTo>
                    <a:pt x="3122622" y="899614"/>
                  </a:lnTo>
                  <a:lnTo>
                    <a:pt x="3163557" y="873429"/>
                  </a:lnTo>
                  <a:lnTo>
                    <a:pt x="3204141" y="846463"/>
                  </a:lnTo>
                  <a:lnTo>
                    <a:pt x="3244366" y="818718"/>
                  </a:lnTo>
                  <a:lnTo>
                    <a:pt x="3284219" y="790194"/>
                  </a:lnTo>
                  <a:lnTo>
                    <a:pt x="2709097" y="0"/>
                  </a:lnTo>
                </a:path>
                <a:path w="3284220" h="979170">
                  <a:moveTo>
                    <a:pt x="574960" y="0"/>
                  </a:moveTo>
                  <a:lnTo>
                    <a:pt x="0" y="793242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668885" y="5353049"/>
              <a:ext cx="1311275" cy="793750"/>
            </a:xfrm>
            <a:custGeom>
              <a:avLst/>
              <a:gdLst/>
              <a:ahLst/>
              <a:cxnLst/>
              <a:rect l="l" t="t" r="r" b="b"/>
              <a:pathLst>
                <a:path w="1311275" h="793750">
                  <a:moveTo>
                    <a:pt x="1311196" y="0"/>
                  </a:moveTo>
                  <a:lnTo>
                    <a:pt x="0" y="0"/>
                  </a:lnTo>
                  <a:lnTo>
                    <a:pt x="18962" y="30433"/>
                  </a:lnTo>
                  <a:lnTo>
                    <a:pt x="44534" y="69972"/>
                  </a:lnTo>
                  <a:lnTo>
                    <a:pt x="70797" y="109113"/>
                  </a:lnTo>
                  <a:lnTo>
                    <a:pt x="97747" y="147846"/>
                  </a:lnTo>
                  <a:lnTo>
                    <a:pt x="125382" y="186161"/>
                  </a:lnTo>
                  <a:lnTo>
                    <a:pt x="153698" y="224048"/>
                  </a:lnTo>
                  <a:lnTo>
                    <a:pt x="182691" y="261499"/>
                  </a:lnTo>
                  <a:lnTo>
                    <a:pt x="212360" y="298502"/>
                  </a:lnTo>
                  <a:lnTo>
                    <a:pt x="242700" y="335048"/>
                  </a:lnTo>
                  <a:lnTo>
                    <a:pt x="273709" y="371128"/>
                  </a:lnTo>
                  <a:lnTo>
                    <a:pt x="305384" y="406731"/>
                  </a:lnTo>
                  <a:lnTo>
                    <a:pt x="337721" y="441848"/>
                  </a:lnTo>
                  <a:lnTo>
                    <a:pt x="370717" y="476468"/>
                  </a:lnTo>
                  <a:lnTo>
                    <a:pt x="404368" y="510583"/>
                  </a:lnTo>
                  <a:lnTo>
                    <a:pt x="438673" y="544183"/>
                  </a:lnTo>
                  <a:lnTo>
                    <a:pt x="473628" y="577256"/>
                  </a:lnTo>
                  <a:lnTo>
                    <a:pt x="509229" y="609795"/>
                  </a:lnTo>
                  <a:lnTo>
                    <a:pt x="545473" y="641789"/>
                  </a:lnTo>
                  <a:lnTo>
                    <a:pt x="582358" y="673228"/>
                  </a:lnTo>
                  <a:lnTo>
                    <a:pt x="619879" y="704103"/>
                  </a:lnTo>
                  <a:lnTo>
                    <a:pt x="658035" y="734403"/>
                  </a:lnTo>
                  <a:lnTo>
                    <a:pt x="696822" y="764119"/>
                  </a:lnTo>
                  <a:lnTo>
                    <a:pt x="736236" y="793241"/>
                  </a:lnTo>
                  <a:lnTo>
                    <a:pt x="1311196" y="0"/>
                  </a:lnTo>
                  <a:close/>
                </a:path>
              </a:pathLst>
            </a:custGeom>
            <a:solidFill>
              <a:srgbClr val="8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668885" y="5353049"/>
              <a:ext cx="1311275" cy="793750"/>
            </a:xfrm>
            <a:custGeom>
              <a:avLst/>
              <a:gdLst/>
              <a:ahLst/>
              <a:cxnLst/>
              <a:rect l="l" t="t" r="r" b="b"/>
              <a:pathLst>
                <a:path w="1311275" h="793750">
                  <a:moveTo>
                    <a:pt x="0" y="0"/>
                  </a:moveTo>
                  <a:lnTo>
                    <a:pt x="44534" y="69972"/>
                  </a:lnTo>
                  <a:lnTo>
                    <a:pt x="70797" y="109113"/>
                  </a:lnTo>
                  <a:lnTo>
                    <a:pt x="97747" y="147846"/>
                  </a:lnTo>
                  <a:lnTo>
                    <a:pt x="125382" y="186161"/>
                  </a:lnTo>
                  <a:lnTo>
                    <a:pt x="153698" y="224048"/>
                  </a:lnTo>
                  <a:lnTo>
                    <a:pt x="182691" y="261499"/>
                  </a:lnTo>
                  <a:lnTo>
                    <a:pt x="212360" y="298502"/>
                  </a:lnTo>
                  <a:lnTo>
                    <a:pt x="242700" y="335048"/>
                  </a:lnTo>
                  <a:lnTo>
                    <a:pt x="273709" y="371128"/>
                  </a:lnTo>
                  <a:lnTo>
                    <a:pt x="305384" y="406731"/>
                  </a:lnTo>
                  <a:lnTo>
                    <a:pt x="337721" y="441848"/>
                  </a:lnTo>
                  <a:lnTo>
                    <a:pt x="370717" y="476468"/>
                  </a:lnTo>
                  <a:lnTo>
                    <a:pt x="404368" y="510583"/>
                  </a:lnTo>
                  <a:lnTo>
                    <a:pt x="438673" y="544183"/>
                  </a:lnTo>
                  <a:lnTo>
                    <a:pt x="473628" y="577256"/>
                  </a:lnTo>
                  <a:lnTo>
                    <a:pt x="509229" y="609795"/>
                  </a:lnTo>
                  <a:lnTo>
                    <a:pt x="545473" y="641789"/>
                  </a:lnTo>
                  <a:lnTo>
                    <a:pt x="582358" y="673228"/>
                  </a:lnTo>
                  <a:lnTo>
                    <a:pt x="619879" y="704103"/>
                  </a:lnTo>
                  <a:lnTo>
                    <a:pt x="658035" y="734403"/>
                  </a:lnTo>
                  <a:lnTo>
                    <a:pt x="696822" y="764119"/>
                  </a:lnTo>
                  <a:lnTo>
                    <a:pt x="736236" y="793241"/>
                  </a:lnTo>
                  <a:lnTo>
                    <a:pt x="1311196" y="0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443982" y="4552137"/>
            <a:ext cx="2957195" cy="12446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788160">
              <a:lnSpc>
                <a:spcPct val="100000"/>
              </a:lnSpc>
              <a:spcBef>
                <a:spcPts val="70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karyawan</a:t>
            </a:r>
            <a:endParaRPr sz="2000">
              <a:latin typeface="Arial"/>
              <a:cs typeface="Arial"/>
            </a:endParaRPr>
          </a:p>
          <a:p>
            <a:pPr marL="135890">
              <a:lnSpc>
                <a:spcPct val="1000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A50021"/>
                </a:solidFill>
                <a:latin typeface="Arial"/>
                <a:cs typeface="Arial"/>
              </a:rPr>
              <a:t>Tindakan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spc="-5" dirty="0">
                <a:solidFill>
                  <a:srgbClr val="A50021"/>
                </a:solidFill>
                <a:latin typeface="Arial"/>
                <a:cs typeface="Arial"/>
              </a:rPr>
              <a:t>indisipliner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373109" y="6574790"/>
            <a:ext cx="69469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Arial"/>
                <a:cs typeface="Arial"/>
              </a:rPr>
              <a:t>Figure</a:t>
            </a:r>
            <a:r>
              <a:rPr sz="1000" b="1" spc="-7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15.4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4688889" y="6323495"/>
            <a:ext cx="2712720" cy="364490"/>
            <a:chOff x="4688889" y="6323495"/>
            <a:chExt cx="2712720" cy="364490"/>
          </a:xfrm>
        </p:grpSpPr>
        <p:sp>
          <p:nvSpPr>
            <p:cNvPr id="66" name="object 66"/>
            <p:cNvSpPr/>
            <p:nvPr/>
          </p:nvSpPr>
          <p:spPr>
            <a:xfrm>
              <a:off x="4697614" y="6332219"/>
              <a:ext cx="2694940" cy="347345"/>
            </a:xfrm>
            <a:custGeom>
              <a:avLst/>
              <a:gdLst/>
              <a:ahLst/>
              <a:cxnLst/>
              <a:rect l="l" t="t" r="r" b="b"/>
              <a:pathLst>
                <a:path w="2694940" h="347345">
                  <a:moveTo>
                    <a:pt x="2694932" y="0"/>
                  </a:moveTo>
                  <a:lnTo>
                    <a:pt x="0" y="0"/>
                  </a:lnTo>
                  <a:lnTo>
                    <a:pt x="36576" y="19890"/>
                  </a:lnTo>
                  <a:lnTo>
                    <a:pt x="79154" y="42101"/>
                  </a:lnTo>
                  <a:lnTo>
                    <a:pt x="122018" y="63531"/>
                  </a:lnTo>
                  <a:lnTo>
                    <a:pt x="165159" y="84180"/>
                  </a:lnTo>
                  <a:lnTo>
                    <a:pt x="208565" y="104048"/>
                  </a:lnTo>
                  <a:lnTo>
                    <a:pt x="252228" y="123134"/>
                  </a:lnTo>
                  <a:lnTo>
                    <a:pt x="296136" y="141439"/>
                  </a:lnTo>
                  <a:lnTo>
                    <a:pt x="340280" y="158963"/>
                  </a:lnTo>
                  <a:lnTo>
                    <a:pt x="384648" y="175706"/>
                  </a:lnTo>
                  <a:lnTo>
                    <a:pt x="429231" y="191667"/>
                  </a:lnTo>
                  <a:lnTo>
                    <a:pt x="474019" y="206848"/>
                  </a:lnTo>
                  <a:lnTo>
                    <a:pt x="519001" y="221247"/>
                  </a:lnTo>
                  <a:lnTo>
                    <a:pt x="564167" y="234866"/>
                  </a:lnTo>
                  <a:lnTo>
                    <a:pt x="609507" y="247703"/>
                  </a:lnTo>
                  <a:lnTo>
                    <a:pt x="655010" y="259760"/>
                  </a:lnTo>
                  <a:lnTo>
                    <a:pt x="700666" y="271035"/>
                  </a:lnTo>
                  <a:lnTo>
                    <a:pt x="746466" y="281530"/>
                  </a:lnTo>
                  <a:lnTo>
                    <a:pt x="792397" y="291243"/>
                  </a:lnTo>
                  <a:lnTo>
                    <a:pt x="838452" y="300176"/>
                  </a:lnTo>
                  <a:lnTo>
                    <a:pt x="884618" y="308327"/>
                  </a:lnTo>
                  <a:lnTo>
                    <a:pt x="930886" y="315698"/>
                  </a:lnTo>
                  <a:lnTo>
                    <a:pt x="977246" y="322288"/>
                  </a:lnTo>
                  <a:lnTo>
                    <a:pt x="1023687" y="328097"/>
                  </a:lnTo>
                  <a:lnTo>
                    <a:pt x="1070199" y="333126"/>
                  </a:lnTo>
                  <a:lnTo>
                    <a:pt x="1116772" y="337373"/>
                  </a:lnTo>
                  <a:lnTo>
                    <a:pt x="1163395" y="340840"/>
                  </a:lnTo>
                  <a:lnTo>
                    <a:pt x="1210059" y="343526"/>
                  </a:lnTo>
                  <a:lnTo>
                    <a:pt x="1256753" y="345431"/>
                  </a:lnTo>
                  <a:lnTo>
                    <a:pt x="1303466" y="346556"/>
                  </a:lnTo>
                  <a:lnTo>
                    <a:pt x="1350188" y="346900"/>
                  </a:lnTo>
                  <a:lnTo>
                    <a:pt x="1396910" y="346463"/>
                  </a:lnTo>
                  <a:lnTo>
                    <a:pt x="1443621" y="345246"/>
                  </a:lnTo>
                  <a:lnTo>
                    <a:pt x="1490310" y="343248"/>
                  </a:lnTo>
                  <a:lnTo>
                    <a:pt x="1536968" y="340470"/>
                  </a:lnTo>
                  <a:lnTo>
                    <a:pt x="1583584" y="336911"/>
                  </a:lnTo>
                  <a:lnTo>
                    <a:pt x="1630148" y="332571"/>
                  </a:lnTo>
                  <a:lnTo>
                    <a:pt x="1676649" y="327451"/>
                  </a:lnTo>
                  <a:lnTo>
                    <a:pt x="1723078" y="321551"/>
                  </a:lnTo>
                  <a:lnTo>
                    <a:pt x="1769423" y="314870"/>
                  </a:lnTo>
                  <a:lnTo>
                    <a:pt x="1815675" y="307408"/>
                  </a:lnTo>
                  <a:lnTo>
                    <a:pt x="1861824" y="299166"/>
                  </a:lnTo>
                  <a:lnTo>
                    <a:pt x="1907859" y="290144"/>
                  </a:lnTo>
                  <a:lnTo>
                    <a:pt x="1953770" y="280341"/>
                  </a:lnTo>
                  <a:lnTo>
                    <a:pt x="1999547" y="269758"/>
                  </a:lnTo>
                  <a:lnTo>
                    <a:pt x="2045179" y="258395"/>
                  </a:lnTo>
                  <a:lnTo>
                    <a:pt x="2090656" y="246251"/>
                  </a:lnTo>
                  <a:lnTo>
                    <a:pt x="2135968" y="233327"/>
                  </a:lnTo>
                  <a:lnTo>
                    <a:pt x="2181105" y="219623"/>
                  </a:lnTo>
                  <a:lnTo>
                    <a:pt x="2226056" y="205139"/>
                  </a:lnTo>
                  <a:lnTo>
                    <a:pt x="2270812" y="189874"/>
                  </a:lnTo>
                  <a:lnTo>
                    <a:pt x="2315361" y="173829"/>
                  </a:lnTo>
                  <a:lnTo>
                    <a:pt x="2359693" y="157004"/>
                  </a:lnTo>
                  <a:lnTo>
                    <a:pt x="2403799" y="139399"/>
                  </a:lnTo>
                  <a:lnTo>
                    <a:pt x="2447668" y="121014"/>
                  </a:lnTo>
                  <a:lnTo>
                    <a:pt x="2491290" y="101848"/>
                  </a:lnTo>
                  <a:lnTo>
                    <a:pt x="2534654" y="81903"/>
                  </a:lnTo>
                  <a:lnTo>
                    <a:pt x="2577750" y="61177"/>
                  </a:lnTo>
                  <a:lnTo>
                    <a:pt x="2620569" y="39672"/>
                  </a:lnTo>
                  <a:lnTo>
                    <a:pt x="2663099" y="17386"/>
                  </a:lnTo>
                  <a:lnTo>
                    <a:pt x="269493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697614" y="6332219"/>
              <a:ext cx="2694940" cy="347345"/>
            </a:xfrm>
            <a:custGeom>
              <a:avLst/>
              <a:gdLst/>
              <a:ahLst/>
              <a:cxnLst/>
              <a:rect l="l" t="t" r="r" b="b"/>
              <a:pathLst>
                <a:path w="2694940" h="347345">
                  <a:moveTo>
                    <a:pt x="0" y="0"/>
                  </a:moveTo>
                  <a:lnTo>
                    <a:pt x="36576" y="19890"/>
                  </a:lnTo>
                  <a:lnTo>
                    <a:pt x="79154" y="42101"/>
                  </a:lnTo>
                  <a:lnTo>
                    <a:pt x="122018" y="63531"/>
                  </a:lnTo>
                  <a:lnTo>
                    <a:pt x="165159" y="84180"/>
                  </a:lnTo>
                  <a:lnTo>
                    <a:pt x="208565" y="104048"/>
                  </a:lnTo>
                  <a:lnTo>
                    <a:pt x="252228" y="123134"/>
                  </a:lnTo>
                  <a:lnTo>
                    <a:pt x="296136" y="141439"/>
                  </a:lnTo>
                  <a:lnTo>
                    <a:pt x="340280" y="158963"/>
                  </a:lnTo>
                  <a:lnTo>
                    <a:pt x="384648" y="175706"/>
                  </a:lnTo>
                  <a:lnTo>
                    <a:pt x="429231" y="191667"/>
                  </a:lnTo>
                  <a:lnTo>
                    <a:pt x="474019" y="206848"/>
                  </a:lnTo>
                  <a:lnTo>
                    <a:pt x="519001" y="221247"/>
                  </a:lnTo>
                  <a:lnTo>
                    <a:pt x="564167" y="234866"/>
                  </a:lnTo>
                  <a:lnTo>
                    <a:pt x="609507" y="247703"/>
                  </a:lnTo>
                  <a:lnTo>
                    <a:pt x="655010" y="259760"/>
                  </a:lnTo>
                  <a:lnTo>
                    <a:pt x="700666" y="271035"/>
                  </a:lnTo>
                  <a:lnTo>
                    <a:pt x="746466" y="281530"/>
                  </a:lnTo>
                  <a:lnTo>
                    <a:pt x="792397" y="291243"/>
                  </a:lnTo>
                  <a:lnTo>
                    <a:pt x="838452" y="300176"/>
                  </a:lnTo>
                  <a:lnTo>
                    <a:pt x="884618" y="308327"/>
                  </a:lnTo>
                  <a:lnTo>
                    <a:pt x="930886" y="315698"/>
                  </a:lnTo>
                  <a:lnTo>
                    <a:pt x="977246" y="322288"/>
                  </a:lnTo>
                  <a:lnTo>
                    <a:pt x="1023687" y="328097"/>
                  </a:lnTo>
                  <a:lnTo>
                    <a:pt x="1070199" y="333126"/>
                  </a:lnTo>
                  <a:lnTo>
                    <a:pt x="1116772" y="337373"/>
                  </a:lnTo>
                  <a:lnTo>
                    <a:pt x="1163395" y="340840"/>
                  </a:lnTo>
                  <a:lnTo>
                    <a:pt x="1210059" y="343526"/>
                  </a:lnTo>
                  <a:lnTo>
                    <a:pt x="1256753" y="345431"/>
                  </a:lnTo>
                  <a:lnTo>
                    <a:pt x="1303466" y="346556"/>
                  </a:lnTo>
                  <a:lnTo>
                    <a:pt x="1350188" y="346900"/>
                  </a:lnTo>
                  <a:lnTo>
                    <a:pt x="1396910" y="346463"/>
                  </a:lnTo>
                  <a:lnTo>
                    <a:pt x="1443621" y="345246"/>
                  </a:lnTo>
                  <a:lnTo>
                    <a:pt x="1490310" y="343248"/>
                  </a:lnTo>
                  <a:lnTo>
                    <a:pt x="1536968" y="340470"/>
                  </a:lnTo>
                  <a:lnTo>
                    <a:pt x="1583584" y="336911"/>
                  </a:lnTo>
                  <a:lnTo>
                    <a:pt x="1630148" y="332571"/>
                  </a:lnTo>
                  <a:lnTo>
                    <a:pt x="1676649" y="327451"/>
                  </a:lnTo>
                  <a:lnTo>
                    <a:pt x="1723078" y="321551"/>
                  </a:lnTo>
                  <a:lnTo>
                    <a:pt x="1769423" y="314870"/>
                  </a:lnTo>
                  <a:lnTo>
                    <a:pt x="1815675" y="307408"/>
                  </a:lnTo>
                  <a:lnTo>
                    <a:pt x="1861824" y="299166"/>
                  </a:lnTo>
                  <a:lnTo>
                    <a:pt x="1907859" y="290144"/>
                  </a:lnTo>
                  <a:lnTo>
                    <a:pt x="1953770" y="280341"/>
                  </a:lnTo>
                  <a:lnTo>
                    <a:pt x="1999547" y="269758"/>
                  </a:lnTo>
                  <a:lnTo>
                    <a:pt x="2045179" y="258395"/>
                  </a:lnTo>
                  <a:lnTo>
                    <a:pt x="2090656" y="246251"/>
                  </a:lnTo>
                  <a:lnTo>
                    <a:pt x="2135968" y="233327"/>
                  </a:lnTo>
                  <a:lnTo>
                    <a:pt x="2181105" y="219623"/>
                  </a:lnTo>
                  <a:lnTo>
                    <a:pt x="2226056" y="205139"/>
                  </a:lnTo>
                  <a:lnTo>
                    <a:pt x="2270812" y="189874"/>
                  </a:lnTo>
                  <a:lnTo>
                    <a:pt x="2315361" y="173829"/>
                  </a:lnTo>
                  <a:lnTo>
                    <a:pt x="2359693" y="157004"/>
                  </a:lnTo>
                  <a:lnTo>
                    <a:pt x="2403799" y="139399"/>
                  </a:lnTo>
                  <a:lnTo>
                    <a:pt x="2447668" y="121014"/>
                  </a:lnTo>
                  <a:lnTo>
                    <a:pt x="2491290" y="101848"/>
                  </a:lnTo>
                  <a:lnTo>
                    <a:pt x="2534654" y="81903"/>
                  </a:lnTo>
                  <a:lnTo>
                    <a:pt x="2577750" y="61177"/>
                  </a:lnTo>
                  <a:lnTo>
                    <a:pt x="2620569" y="39672"/>
                  </a:lnTo>
                  <a:lnTo>
                    <a:pt x="2663099" y="17386"/>
                  </a:lnTo>
                  <a:lnTo>
                    <a:pt x="2694932" y="0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82736" y="945895"/>
            <a:ext cx="13055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Kriteria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436369"/>
            <a:ext cx="9144000" cy="979169"/>
          </a:xfrm>
          <a:custGeom>
            <a:avLst/>
            <a:gdLst/>
            <a:ahLst/>
            <a:cxnLst/>
            <a:rect l="l" t="t" r="r" b="b"/>
            <a:pathLst>
              <a:path w="9144000" h="979169">
                <a:moveTo>
                  <a:pt x="9144000" y="979169"/>
                </a:moveTo>
                <a:lnTo>
                  <a:pt x="9144000" y="0"/>
                </a:lnTo>
                <a:lnTo>
                  <a:pt x="0" y="0"/>
                </a:lnTo>
                <a:lnTo>
                  <a:pt x="0" y="979170"/>
                </a:lnTo>
                <a:lnTo>
                  <a:pt x="9144000" y="9791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95926" y="1433575"/>
            <a:ext cx="399287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00339A"/>
                </a:solidFill>
                <a:latin typeface="Tahoma"/>
                <a:cs typeface="Tahoma"/>
              </a:rPr>
              <a:t>Sistem Informasi</a:t>
            </a:r>
            <a:r>
              <a:rPr sz="3200" dirty="0">
                <a:solidFill>
                  <a:srgbClr val="00339A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00339A"/>
                </a:solidFill>
                <a:latin typeface="Tahoma"/>
                <a:cs typeface="Tahoma"/>
              </a:rPr>
              <a:t>SDM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701284" y="2660904"/>
            <a:ext cx="2916555" cy="734060"/>
            <a:chOff x="5701284" y="2660904"/>
            <a:chExt cx="2916555" cy="734060"/>
          </a:xfrm>
        </p:grpSpPr>
        <p:sp>
          <p:nvSpPr>
            <p:cNvPr id="6" name="object 6"/>
            <p:cNvSpPr/>
            <p:nvPr/>
          </p:nvSpPr>
          <p:spPr>
            <a:xfrm>
              <a:off x="5707380" y="2667000"/>
              <a:ext cx="2903220" cy="727710"/>
            </a:xfrm>
            <a:custGeom>
              <a:avLst/>
              <a:gdLst/>
              <a:ahLst/>
              <a:cxnLst/>
              <a:rect l="l" t="t" r="r" b="b"/>
              <a:pathLst>
                <a:path w="2903220" h="727710">
                  <a:moveTo>
                    <a:pt x="2903220" y="727709"/>
                  </a:moveTo>
                  <a:lnTo>
                    <a:pt x="2903220" y="0"/>
                  </a:lnTo>
                  <a:lnTo>
                    <a:pt x="0" y="0"/>
                  </a:lnTo>
                  <a:lnTo>
                    <a:pt x="0" y="727710"/>
                  </a:lnTo>
                  <a:lnTo>
                    <a:pt x="2903220" y="727709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01284" y="2660904"/>
              <a:ext cx="2916555" cy="734060"/>
            </a:xfrm>
            <a:custGeom>
              <a:avLst/>
              <a:gdLst/>
              <a:ahLst/>
              <a:cxnLst/>
              <a:rect l="l" t="t" r="r" b="b"/>
              <a:pathLst>
                <a:path w="2916554" h="734060">
                  <a:moveTo>
                    <a:pt x="2916173" y="733805"/>
                  </a:moveTo>
                  <a:lnTo>
                    <a:pt x="2916173" y="0"/>
                  </a:lnTo>
                  <a:lnTo>
                    <a:pt x="0" y="0"/>
                  </a:lnTo>
                  <a:lnTo>
                    <a:pt x="0" y="733806"/>
                  </a:lnTo>
                  <a:lnTo>
                    <a:pt x="6095" y="733806"/>
                  </a:lnTo>
                  <a:lnTo>
                    <a:pt x="6095" y="12953"/>
                  </a:lnTo>
                  <a:lnTo>
                    <a:pt x="12191" y="6095"/>
                  </a:lnTo>
                  <a:lnTo>
                    <a:pt x="12191" y="12953"/>
                  </a:lnTo>
                  <a:lnTo>
                    <a:pt x="2903219" y="12953"/>
                  </a:lnTo>
                  <a:lnTo>
                    <a:pt x="2903219" y="6095"/>
                  </a:lnTo>
                  <a:lnTo>
                    <a:pt x="2909316" y="12953"/>
                  </a:lnTo>
                  <a:lnTo>
                    <a:pt x="2909316" y="733805"/>
                  </a:lnTo>
                  <a:lnTo>
                    <a:pt x="2916173" y="733805"/>
                  </a:lnTo>
                  <a:close/>
                </a:path>
                <a:path w="2916554" h="734060">
                  <a:moveTo>
                    <a:pt x="12191" y="12953"/>
                  </a:moveTo>
                  <a:lnTo>
                    <a:pt x="12191" y="6095"/>
                  </a:lnTo>
                  <a:lnTo>
                    <a:pt x="6095" y="12953"/>
                  </a:lnTo>
                  <a:lnTo>
                    <a:pt x="12191" y="12953"/>
                  </a:lnTo>
                  <a:close/>
                </a:path>
                <a:path w="2916554" h="734060">
                  <a:moveTo>
                    <a:pt x="12191" y="733806"/>
                  </a:moveTo>
                  <a:lnTo>
                    <a:pt x="12191" y="12953"/>
                  </a:lnTo>
                  <a:lnTo>
                    <a:pt x="6095" y="12953"/>
                  </a:lnTo>
                  <a:lnTo>
                    <a:pt x="6095" y="733806"/>
                  </a:lnTo>
                  <a:lnTo>
                    <a:pt x="12191" y="733806"/>
                  </a:lnTo>
                  <a:close/>
                </a:path>
                <a:path w="2916554" h="734060">
                  <a:moveTo>
                    <a:pt x="2909316" y="12953"/>
                  </a:moveTo>
                  <a:lnTo>
                    <a:pt x="2903219" y="6095"/>
                  </a:lnTo>
                  <a:lnTo>
                    <a:pt x="2903219" y="12953"/>
                  </a:lnTo>
                  <a:lnTo>
                    <a:pt x="2909316" y="12953"/>
                  </a:lnTo>
                  <a:close/>
                </a:path>
                <a:path w="2916554" h="734060">
                  <a:moveTo>
                    <a:pt x="2909316" y="733805"/>
                  </a:moveTo>
                  <a:lnTo>
                    <a:pt x="2909316" y="12953"/>
                  </a:lnTo>
                  <a:lnTo>
                    <a:pt x="2903219" y="12953"/>
                  </a:lnTo>
                  <a:lnTo>
                    <a:pt x="2903219" y="733805"/>
                  </a:lnTo>
                  <a:lnTo>
                    <a:pt x="2909316" y="7338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707379" y="2667000"/>
            <a:ext cx="2903220" cy="727710"/>
          </a:xfrm>
          <a:prstGeom prst="rect">
            <a:avLst/>
          </a:prstGeom>
        </p:spPr>
        <p:txBody>
          <a:bodyPr vert="horz" wrap="square" lIns="0" tIns="234315" rIns="0" bIns="0" rtlCol="0">
            <a:spAutoFit/>
          </a:bodyPr>
          <a:lstStyle/>
          <a:p>
            <a:pPr marL="943610" marR="577215" indent="-360045">
              <a:lnSpc>
                <a:spcPts val="2160"/>
              </a:lnSpc>
              <a:spcBef>
                <a:spcPts val="1845"/>
              </a:spcBef>
            </a:pPr>
            <a:r>
              <a:rPr sz="2000" b="1" spc="-10" dirty="0">
                <a:latin typeface="Arial"/>
                <a:cs typeface="Arial"/>
              </a:rPr>
              <a:t>Pelatihan para  pemakai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7200" y="2661666"/>
            <a:ext cx="9144000" cy="1712595"/>
            <a:chOff x="457200" y="2661666"/>
            <a:chExt cx="9144000" cy="1712595"/>
          </a:xfrm>
        </p:grpSpPr>
        <p:sp>
          <p:nvSpPr>
            <p:cNvPr id="10" name="object 10"/>
            <p:cNvSpPr/>
            <p:nvPr/>
          </p:nvSpPr>
          <p:spPr>
            <a:xfrm>
              <a:off x="4553134" y="2669286"/>
              <a:ext cx="1148715" cy="725805"/>
            </a:xfrm>
            <a:custGeom>
              <a:avLst/>
              <a:gdLst/>
              <a:ahLst/>
              <a:cxnLst/>
              <a:rect l="l" t="t" r="r" b="b"/>
              <a:pathLst>
                <a:path w="1148714" h="725804">
                  <a:moveTo>
                    <a:pt x="1148149" y="725424"/>
                  </a:moveTo>
                  <a:lnTo>
                    <a:pt x="1148149" y="0"/>
                  </a:lnTo>
                  <a:lnTo>
                    <a:pt x="0" y="725424"/>
                  </a:lnTo>
                  <a:lnTo>
                    <a:pt x="1148149" y="725424"/>
                  </a:lnTo>
                  <a:close/>
                </a:path>
              </a:pathLst>
            </a:custGeom>
            <a:solidFill>
              <a:srgbClr val="66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41134" y="2661666"/>
              <a:ext cx="1167130" cy="733425"/>
            </a:xfrm>
            <a:custGeom>
              <a:avLst/>
              <a:gdLst/>
              <a:ahLst/>
              <a:cxnLst/>
              <a:rect l="l" t="t" r="r" b="b"/>
              <a:pathLst>
                <a:path w="1167129" h="733425">
                  <a:moveTo>
                    <a:pt x="1167007" y="6857"/>
                  </a:moveTo>
                  <a:lnTo>
                    <a:pt x="1165483" y="3809"/>
                  </a:lnTo>
                  <a:lnTo>
                    <a:pt x="1163197" y="761"/>
                  </a:lnTo>
                  <a:lnTo>
                    <a:pt x="1158371" y="761"/>
                  </a:lnTo>
                  <a:lnTo>
                    <a:pt x="1156339" y="2285"/>
                  </a:lnTo>
                  <a:lnTo>
                    <a:pt x="0" y="733044"/>
                  </a:lnTo>
                  <a:lnTo>
                    <a:pt x="23738" y="733044"/>
                  </a:lnTo>
                  <a:lnTo>
                    <a:pt x="1163197" y="12953"/>
                  </a:lnTo>
                  <a:lnTo>
                    <a:pt x="1166245" y="10667"/>
                  </a:lnTo>
                  <a:lnTo>
                    <a:pt x="1167007" y="6857"/>
                  </a:lnTo>
                  <a:close/>
                </a:path>
                <a:path w="1167129" h="733425">
                  <a:moveTo>
                    <a:pt x="1158371" y="761"/>
                  </a:moveTo>
                  <a:lnTo>
                    <a:pt x="1156339" y="761"/>
                  </a:lnTo>
                  <a:lnTo>
                    <a:pt x="1153291" y="3809"/>
                  </a:lnTo>
                  <a:lnTo>
                    <a:pt x="1153291" y="4212"/>
                  </a:lnTo>
                  <a:lnTo>
                    <a:pt x="1156339" y="2285"/>
                  </a:lnTo>
                  <a:lnTo>
                    <a:pt x="1158371" y="761"/>
                  </a:lnTo>
                  <a:close/>
                </a:path>
                <a:path w="1167129" h="733425">
                  <a:moveTo>
                    <a:pt x="1166245" y="733044"/>
                  </a:moveTo>
                  <a:lnTo>
                    <a:pt x="1166245" y="10667"/>
                  </a:lnTo>
                  <a:lnTo>
                    <a:pt x="1163197" y="12953"/>
                  </a:lnTo>
                  <a:lnTo>
                    <a:pt x="1153291" y="19214"/>
                  </a:lnTo>
                  <a:lnTo>
                    <a:pt x="1153291" y="733044"/>
                  </a:lnTo>
                  <a:lnTo>
                    <a:pt x="1166245" y="733044"/>
                  </a:lnTo>
                  <a:close/>
                </a:path>
                <a:path w="1167129" h="733425">
                  <a:moveTo>
                    <a:pt x="1163197" y="761"/>
                  </a:moveTo>
                  <a:lnTo>
                    <a:pt x="1159387" y="0"/>
                  </a:lnTo>
                  <a:lnTo>
                    <a:pt x="1158371" y="761"/>
                  </a:lnTo>
                  <a:lnTo>
                    <a:pt x="1163197" y="761"/>
                  </a:lnTo>
                  <a:close/>
                </a:path>
                <a:path w="1167129" h="733425">
                  <a:moveTo>
                    <a:pt x="1166245" y="5333"/>
                  </a:moveTo>
                  <a:lnTo>
                    <a:pt x="1166245" y="3809"/>
                  </a:lnTo>
                  <a:lnTo>
                    <a:pt x="1163197" y="761"/>
                  </a:lnTo>
                  <a:lnTo>
                    <a:pt x="1165483" y="3809"/>
                  </a:lnTo>
                  <a:lnTo>
                    <a:pt x="1166245" y="53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7200" y="3394710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70">
                  <a:moveTo>
                    <a:pt x="9144000" y="979169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35707" y="3581400"/>
              <a:ext cx="2260600" cy="792480"/>
            </a:xfrm>
            <a:custGeom>
              <a:avLst/>
              <a:gdLst/>
              <a:ahLst/>
              <a:cxnLst/>
              <a:rect l="l" t="t" r="r" b="b"/>
              <a:pathLst>
                <a:path w="2260600" h="792479">
                  <a:moveTo>
                    <a:pt x="2260549" y="792479"/>
                  </a:moveTo>
                  <a:lnTo>
                    <a:pt x="0" y="0"/>
                  </a:lnTo>
                  <a:lnTo>
                    <a:pt x="1206430" y="792479"/>
                  </a:lnTo>
                  <a:lnTo>
                    <a:pt x="2260549" y="792479"/>
                  </a:lnTo>
                  <a:close/>
                </a:path>
              </a:pathLst>
            </a:custGeom>
            <a:solidFill>
              <a:srgbClr val="66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28088" y="3574541"/>
              <a:ext cx="2286000" cy="799465"/>
            </a:xfrm>
            <a:custGeom>
              <a:avLst/>
              <a:gdLst/>
              <a:ahLst/>
              <a:cxnLst/>
              <a:rect l="l" t="t" r="r" b="b"/>
              <a:pathLst>
                <a:path w="2286000" h="799464">
                  <a:moveTo>
                    <a:pt x="2285670" y="799338"/>
                  </a:moveTo>
                  <a:lnTo>
                    <a:pt x="9906" y="1524"/>
                  </a:lnTo>
                  <a:lnTo>
                    <a:pt x="6857" y="0"/>
                  </a:lnTo>
                  <a:lnTo>
                    <a:pt x="3048" y="1524"/>
                  </a:lnTo>
                  <a:lnTo>
                    <a:pt x="0" y="7620"/>
                  </a:lnTo>
                  <a:lnTo>
                    <a:pt x="1524" y="10668"/>
                  </a:lnTo>
                  <a:lnTo>
                    <a:pt x="5334" y="13192"/>
                  </a:lnTo>
                  <a:lnTo>
                    <a:pt x="5334" y="12954"/>
                  </a:lnTo>
                  <a:lnTo>
                    <a:pt x="10668" y="2286"/>
                  </a:lnTo>
                  <a:lnTo>
                    <a:pt x="51637" y="29182"/>
                  </a:lnTo>
                  <a:lnTo>
                    <a:pt x="2248985" y="799338"/>
                  </a:lnTo>
                  <a:lnTo>
                    <a:pt x="2285670" y="799338"/>
                  </a:lnTo>
                  <a:close/>
                </a:path>
                <a:path w="2286000" h="799464">
                  <a:moveTo>
                    <a:pt x="51637" y="29182"/>
                  </a:moveTo>
                  <a:lnTo>
                    <a:pt x="10668" y="2286"/>
                  </a:lnTo>
                  <a:lnTo>
                    <a:pt x="5334" y="12954"/>
                  </a:lnTo>
                  <a:lnTo>
                    <a:pt x="51637" y="29182"/>
                  </a:lnTo>
                  <a:close/>
                </a:path>
                <a:path w="2286000" h="799464">
                  <a:moveTo>
                    <a:pt x="1224729" y="799338"/>
                  </a:moveTo>
                  <a:lnTo>
                    <a:pt x="51637" y="29182"/>
                  </a:lnTo>
                  <a:lnTo>
                    <a:pt x="5334" y="12954"/>
                  </a:lnTo>
                  <a:lnTo>
                    <a:pt x="5334" y="13192"/>
                  </a:lnTo>
                  <a:lnTo>
                    <a:pt x="1202382" y="799338"/>
                  </a:lnTo>
                  <a:lnTo>
                    <a:pt x="1224729" y="7993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35707" y="3581400"/>
              <a:ext cx="4140835" cy="792480"/>
            </a:xfrm>
            <a:custGeom>
              <a:avLst/>
              <a:gdLst/>
              <a:ahLst/>
              <a:cxnLst/>
              <a:rect l="l" t="t" r="r" b="b"/>
              <a:pathLst>
                <a:path w="4140835" h="792479">
                  <a:moveTo>
                    <a:pt x="4140707" y="792479"/>
                  </a:moveTo>
                  <a:lnTo>
                    <a:pt x="0" y="0"/>
                  </a:lnTo>
                  <a:lnTo>
                    <a:pt x="2256586" y="792479"/>
                  </a:lnTo>
                  <a:lnTo>
                    <a:pt x="4140707" y="792479"/>
                  </a:lnTo>
                  <a:close/>
                </a:path>
              </a:pathLst>
            </a:custGeom>
            <a:solidFill>
              <a:srgbClr val="66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28850" y="3574541"/>
              <a:ext cx="4180840" cy="799465"/>
            </a:xfrm>
            <a:custGeom>
              <a:avLst/>
              <a:gdLst/>
              <a:ahLst/>
              <a:cxnLst/>
              <a:rect l="l" t="t" r="r" b="b"/>
              <a:pathLst>
                <a:path w="4180840" h="799464">
                  <a:moveTo>
                    <a:pt x="4180678" y="799337"/>
                  </a:moveTo>
                  <a:lnTo>
                    <a:pt x="7619" y="762"/>
                  </a:lnTo>
                  <a:lnTo>
                    <a:pt x="4572" y="0"/>
                  </a:lnTo>
                  <a:lnTo>
                    <a:pt x="1524" y="2286"/>
                  </a:lnTo>
                  <a:lnTo>
                    <a:pt x="762" y="5334"/>
                  </a:lnTo>
                  <a:lnTo>
                    <a:pt x="0" y="9144"/>
                  </a:lnTo>
                  <a:lnTo>
                    <a:pt x="1524" y="12192"/>
                  </a:lnTo>
                  <a:lnTo>
                    <a:pt x="4572" y="12954"/>
                  </a:lnTo>
                  <a:lnTo>
                    <a:pt x="5473" y="13270"/>
                  </a:lnTo>
                  <a:lnTo>
                    <a:pt x="9143" y="1524"/>
                  </a:lnTo>
                  <a:lnTo>
                    <a:pt x="89991" y="29916"/>
                  </a:lnTo>
                  <a:lnTo>
                    <a:pt x="4110699" y="799337"/>
                  </a:lnTo>
                  <a:lnTo>
                    <a:pt x="4180678" y="799337"/>
                  </a:lnTo>
                  <a:close/>
                </a:path>
                <a:path w="4180840" h="799464">
                  <a:moveTo>
                    <a:pt x="8427" y="14307"/>
                  </a:moveTo>
                  <a:lnTo>
                    <a:pt x="5473" y="13270"/>
                  </a:lnTo>
                  <a:lnTo>
                    <a:pt x="5333" y="13716"/>
                  </a:lnTo>
                  <a:lnTo>
                    <a:pt x="8427" y="14307"/>
                  </a:lnTo>
                  <a:close/>
                </a:path>
                <a:path w="4180840" h="799464">
                  <a:moveTo>
                    <a:pt x="89991" y="29916"/>
                  </a:moveTo>
                  <a:lnTo>
                    <a:pt x="9143" y="1524"/>
                  </a:lnTo>
                  <a:lnTo>
                    <a:pt x="5473" y="13270"/>
                  </a:lnTo>
                  <a:lnTo>
                    <a:pt x="8427" y="14307"/>
                  </a:lnTo>
                  <a:lnTo>
                    <a:pt x="89991" y="29916"/>
                  </a:lnTo>
                  <a:close/>
                </a:path>
                <a:path w="4180840" h="799464">
                  <a:moveTo>
                    <a:pt x="2280919" y="799338"/>
                  </a:moveTo>
                  <a:lnTo>
                    <a:pt x="89991" y="29916"/>
                  </a:lnTo>
                  <a:lnTo>
                    <a:pt x="8427" y="14307"/>
                  </a:lnTo>
                  <a:lnTo>
                    <a:pt x="2243800" y="799338"/>
                  </a:lnTo>
                  <a:lnTo>
                    <a:pt x="2280919" y="7993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07379" y="3394710"/>
              <a:ext cx="2903220" cy="296545"/>
            </a:xfrm>
            <a:custGeom>
              <a:avLst/>
              <a:gdLst/>
              <a:ahLst/>
              <a:cxnLst/>
              <a:rect l="l" t="t" r="r" b="b"/>
              <a:pathLst>
                <a:path w="2903220" h="296545">
                  <a:moveTo>
                    <a:pt x="2903220" y="296417"/>
                  </a:moveTo>
                  <a:lnTo>
                    <a:pt x="2903220" y="0"/>
                  </a:lnTo>
                  <a:lnTo>
                    <a:pt x="0" y="0"/>
                  </a:lnTo>
                  <a:lnTo>
                    <a:pt x="0" y="296418"/>
                  </a:lnTo>
                  <a:lnTo>
                    <a:pt x="2903220" y="296417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01284" y="3394710"/>
              <a:ext cx="2916555" cy="303530"/>
            </a:xfrm>
            <a:custGeom>
              <a:avLst/>
              <a:gdLst/>
              <a:ahLst/>
              <a:cxnLst/>
              <a:rect l="l" t="t" r="r" b="b"/>
              <a:pathLst>
                <a:path w="2916554" h="303529">
                  <a:moveTo>
                    <a:pt x="12191" y="290322"/>
                  </a:moveTo>
                  <a:lnTo>
                    <a:pt x="12191" y="0"/>
                  </a:lnTo>
                  <a:lnTo>
                    <a:pt x="0" y="0"/>
                  </a:lnTo>
                  <a:lnTo>
                    <a:pt x="0" y="303276"/>
                  </a:lnTo>
                  <a:lnTo>
                    <a:pt x="6095" y="303276"/>
                  </a:lnTo>
                  <a:lnTo>
                    <a:pt x="6095" y="290322"/>
                  </a:lnTo>
                  <a:lnTo>
                    <a:pt x="12191" y="290322"/>
                  </a:lnTo>
                  <a:close/>
                </a:path>
                <a:path w="2916554" h="303529">
                  <a:moveTo>
                    <a:pt x="2909316" y="290322"/>
                  </a:moveTo>
                  <a:lnTo>
                    <a:pt x="6095" y="290322"/>
                  </a:lnTo>
                  <a:lnTo>
                    <a:pt x="12191" y="296418"/>
                  </a:lnTo>
                  <a:lnTo>
                    <a:pt x="12191" y="303276"/>
                  </a:lnTo>
                  <a:lnTo>
                    <a:pt x="2903219" y="303276"/>
                  </a:lnTo>
                  <a:lnTo>
                    <a:pt x="2903219" y="296418"/>
                  </a:lnTo>
                  <a:lnTo>
                    <a:pt x="2909316" y="290322"/>
                  </a:lnTo>
                  <a:close/>
                </a:path>
                <a:path w="2916554" h="303529">
                  <a:moveTo>
                    <a:pt x="12191" y="303276"/>
                  </a:moveTo>
                  <a:lnTo>
                    <a:pt x="12191" y="296418"/>
                  </a:lnTo>
                  <a:lnTo>
                    <a:pt x="6095" y="290322"/>
                  </a:lnTo>
                  <a:lnTo>
                    <a:pt x="6095" y="303276"/>
                  </a:lnTo>
                  <a:lnTo>
                    <a:pt x="12191" y="303276"/>
                  </a:lnTo>
                  <a:close/>
                </a:path>
                <a:path w="2916554" h="303529">
                  <a:moveTo>
                    <a:pt x="2916173" y="303276"/>
                  </a:moveTo>
                  <a:lnTo>
                    <a:pt x="2916173" y="0"/>
                  </a:lnTo>
                  <a:lnTo>
                    <a:pt x="2903219" y="0"/>
                  </a:lnTo>
                  <a:lnTo>
                    <a:pt x="2903219" y="290322"/>
                  </a:lnTo>
                  <a:lnTo>
                    <a:pt x="2909316" y="290322"/>
                  </a:lnTo>
                  <a:lnTo>
                    <a:pt x="2909316" y="303276"/>
                  </a:lnTo>
                  <a:lnTo>
                    <a:pt x="2916173" y="303276"/>
                  </a:lnTo>
                  <a:close/>
                </a:path>
                <a:path w="2916554" h="303529">
                  <a:moveTo>
                    <a:pt x="2909316" y="303276"/>
                  </a:moveTo>
                  <a:lnTo>
                    <a:pt x="2909316" y="290322"/>
                  </a:lnTo>
                  <a:lnTo>
                    <a:pt x="2903219" y="296418"/>
                  </a:lnTo>
                  <a:lnTo>
                    <a:pt x="2903219" y="303276"/>
                  </a:lnTo>
                  <a:lnTo>
                    <a:pt x="2909316" y="3032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03373" y="3394710"/>
              <a:ext cx="2698115" cy="979169"/>
            </a:xfrm>
            <a:custGeom>
              <a:avLst/>
              <a:gdLst/>
              <a:ahLst/>
              <a:cxnLst/>
              <a:rect l="l" t="t" r="r" b="b"/>
              <a:pathLst>
                <a:path w="2698115" h="979170">
                  <a:moveTo>
                    <a:pt x="2697910" y="303276"/>
                  </a:moveTo>
                  <a:lnTo>
                    <a:pt x="2697910" y="0"/>
                  </a:lnTo>
                  <a:lnTo>
                    <a:pt x="1549760" y="0"/>
                  </a:lnTo>
                  <a:lnTo>
                    <a:pt x="0" y="979170"/>
                  </a:lnTo>
                  <a:lnTo>
                    <a:pt x="693414" y="979170"/>
                  </a:lnTo>
                  <a:lnTo>
                    <a:pt x="2697910" y="303276"/>
                  </a:lnTo>
                  <a:close/>
                </a:path>
              </a:pathLst>
            </a:custGeom>
            <a:solidFill>
              <a:srgbClr val="66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91712" y="3394710"/>
              <a:ext cx="2715895" cy="979169"/>
            </a:xfrm>
            <a:custGeom>
              <a:avLst/>
              <a:gdLst/>
              <a:ahLst/>
              <a:cxnLst/>
              <a:rect l="l" t="t" r="r" b="b"/>
              <a:pathLst>
                <a:path w="2715895" h="979170">
                  <a:moveTo>
                    <a:pt x="1573161" y="0"/>
                  </a:moveTo>
                  <a:lnTo>
                    <a:pt x="1549422" y="0"/>
                  </a:lnTo>
                  <a:lnTo>
                    <a:pt x="0" y="979170"/>
                  </a:lnTo>
                  <a:lnTo>
                    <a:pt x="23738" y="979170"/>
                  </a:lnTo>
                  <a:lnTo>
                    <a:pt x="1573161" y="0"/>
                  </a:lnTo>
                  <a:close/>
                </a:path>
                <a:path w="2715895" h="979170">
                  <a:moveTo>
                    <a:pt x="2707285" y="297180"/>
                  </a:moveTo>
                  <a:lnTo>
                    <a:pt x="685152" y="979170"/>
                  </a:lnTo>
                  <a:lnTo>
                    <a:pt x="724138" y="979170"/>
                  </a:lnTo>
                  <a:lnTo>
                    <a:pt x="2702713" y="311438"/>
                  </a:lnTo>
                  <a:lnTo>
                    <a:pt x="2702713" y="303276"/>
                  </a:lnTo>
                  <a:lnTo>
                    <a:pt x="2707285" y="297180"/>
                  </a:lnTo>
                  <a:close/>
                </a:path>
                <a:path w="2715895" h="979170">
                  <a:moveTo>
                    <a:pt x="2715667" y="305562"/>
                  </a:moveTo>
                  <a:lnTo>
                    <a:pt x="2715667" y="0"/>
                  </a:lnTo>
                  <a:lnTo>
                    <a:pt x="2702713" y="0"/>
                  </a:lnTo>
                  <a:lnTo>
                    <a:pt x="2702713" y="298721"/>
                  </a:lnTo>
                  <a:lnTo>
                    <a:pt x="2707285" y="297180"/>
                  </a:lnTo>
                  <a:lnTo>
                    <a:pt x="2707285" y="309895"/>
                  </a:lnTo>
                  <a:lnTo>
                    <a:pt x="2711095" y="308610"/>
                  </a:lnTo>
                  <a:lnTo>
                    <a:pt x="2714143" y="307848"/>
                  </a:lnTo>
                  <a:lnTo>
                    <a:pt x="2715667" y="305562"/>
                  </a:lnTo>
                  <a:close/>
                </a:path>
                <a:path w="2715895" h="979170">
                  <a:moveTo>
                    <a:pt x="2707285" y="309895"/>
                  </a:moveTo>
                  <a:lnTo>
                    <a:pt x="2707285" y="297180"/>
                  </a:lnTo>
                  <a:lnTo>
                    <a:pt x="2702713" y="303276"/>
                  </a:lnTo>
                  <a:lnTo>
                    <a:pt x="2702713" y="311438"/>
                  </a:lnTo>
                  <a:lnTo>
                    <a:pt x="2707285" y="3098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00076" y="3697986"/>
              <a:ext cx="4909185" cy="676275"/>
            </a:xfrm>
            <a:custGeom>
              <a:avLst/>
              <a:gdLst/>
              <a:ahLst/>
              <a:cxnLst/>
              <a:rect l="l" t="t" r="r" b="b"/>
              <a:pathLst>
                <a:path w="4909184" h="676275">
                  <a:moveTo>
                    <a:pt x="4908999" y="0"/>
                  </a:moveTo>
                  <a:lnTo>
                    <a:pt x="1999683" y="0"/>
                  </a:lnTo>
                  <a:lnTo>
                    <a:pt x="0" y="675894"/>
                  </a:lnTo>
                  <a:lnTo>
                    <a:pt x="1239048" y="675894"/>
                  </a:lnTo>
                  <a:lnTo>
                    <a:pt x="4908999" y="0"/>
                  </a:lnTo>
                  <a:close/>
                </a:path>
              </a:pathLst>
            </a:custGeom>
            <a:solidFill>
              <a:srgbClr val="66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79754" y="3691127"/>
              <a:ext cx="4936490" cy="683260"/>
            </a:xfrm>
            <a:custGeom>
              <a:avLst/>
              <a:gdLst/>
              <a:ahLst/>
              <a:cxnLst/>
              <a:rect l="l" t="t" r="r" b="b"/>
              <a:pathLst>
                <a:path w="4936490" h="683260">
                  <a:moveTo>
                    <a:pt x="4928559" y="0"/>
                  </a:moveTo>
                  <a:lnTo>
                    <a:pt x="2018481" y="0"/>
                  </a:lnTo>
                  <a:lnTo>
                    <a:pt x="2017719" y="762"/>
                  </a:lnTo>
                  <a:lnTo>
                    <a:pt x="0" y="682752"/>
                  </a:lnTo>
                  <a:lnTo>
                    <a:pt x="38909" y="682752"/>
                  </a:lnTo>
                  <a:lnTo>
                    <a:pt x="2021529" y="12192"/>
                  </a:lnTo>
                  <a:lnTo>
                    <a:pt x="2021529" y="12954"/>
                  </a:lnTo>
                  <a:lnTo>
                    <a:pt x="4858259" y="12954"/>
                  </a:lnTo>
                  <a:lnTo>
                    <a:pt x="4928559" y="0"/>
                  </a:lnTo>
                  <a:close/>
                </a:path>
                <a:path w="4936490" h="683260">
                  <a:moveTo>
                    <a:pt x="4930845" y="12954"/>
                  </a:moveTo>
                  <a:lnTo>
                    <a:pt x="4858259" y="12954"/>
                  </a:lnTo>
                  <a:lnTo>
                    <a:pt x="1223326" y="682752"/>
                  </a:lnTo>
                  <a:lnTo>
                    <a:pt x="1295913" y="682752"/>
                  </a:lnTo>
                  <a:lnTo>
                    <a:pt x="4930845" y="12954"/>
                  </a:lnTo>
                  <a:close/>
                </a:path>
                <a:path w="4936490" h="683260">
                  <a:moveTo>
                    <a:pt x="2021529" y="12954"/>
                  </a:moveTo>
                  <a:lnTo>
                    <a:pt x="2021529" y="12192"/>
                  </a:lnTo>
                  <a:lnTo>
                    <a:pt x="2020005" y="12954"/>
                  </a:lnTo>
                  <a:lnTo>
                    <a:pt x="2021529" y="12954"/>
                  </a:lnTo>
                  <a:close/>
                </a:path>
                <a:path w="4936490" h="683260">
                  <a:moveTo>
                    <a:pt x="4936179" y="9144"/>
                  </a:moveTo>
                  <a:lnTo>
                    <a:pt x="4936179" y="5334"/>
                  </a:lnTo>
                  <a:lnTo>
                    <a:pt x="4935417" y="2286"/>
                  </a:lnTo>
                  <a:lnTo>
                    <a:pt x="4931607" y="0"/>
                  </a:lnTo>
                  <a:lnTo>
                    <a:pt x="4928559" y="0"/>
                  </a:lnTo>
                  <a:lnTo>
                    <a:pt x="4858259" y="12954"/>
                  </a:lnTo>
                  <a:lnTo>
                    <a:pt x="4930845" y="12954"/>
                  </a:lnTo>
                  <a:lnTo>
                    <a:pt x="4933893" y="12192"/>
                  </a:lnTo>
                  <a:lnTo>
                    <a:pt x="4936179" y="9144"/>
                  </a:lnTo>
                  <a:close/>
                </a:path>
                <a:path w="4936490" h="683260">
                  <a:moveTo>
                    <a:pt x="4933893" y="12192"/>
                  </a:moveTo>
                  <a:lnTo>
                    <a:pt x="4930845" y="12954"/>
                  </a:lnTo>
                  <a:lnTo>
                    <a:pt x="4933131" y="12954"/>
                  </a:lnTo>
                  <a:lnTo>
                    <a:pt x="4933893" y="12192"/>
                  </a:lnTo>
                  <a:close/>
                </a:path>
                <a:path w="4936490" h="683260">
                  <a:moveTo>
                    <a:pt x="4935417" y="2286"/>
                  </a:moveTo>
                  <a:lnTo>
                    <a:pt x="4933131" y="0"/>
                  </a:lnTo>
                  <a:lnTo>
                    <a:pt x="4931607" y="0"/>
                  </a:lnTo>
                  <a:lnTo>
                    <a:pt x="4935417" y="2286"/>
                  </a:lnTo>
                  <a:close/>
                </a:path>
                <a:path w="4936490" h="683260">
                  <a:moveTo>
                    <a:pt x="4936179" y="9906"/>
                  </a:moveTo>
                  <a:lnTo>
                    <a:pt x="4936179" y="9144"/>
                  </a:lnTo>
                  <a:lnTo>
                    <a:pt x="4933893" y="12192"/>
                  </a:lnTo>
                  <a:lnTo>
                    <a:pt x="4936179" y="9906"/>
                  </a:lnTo>
                  <a:close/>
                </a:path>
                <a:path w="4936490" h="683260">
                  <a:moveTo>
                    <a:pt x="4936179" y="5334"/>
                  </a:moveTo>
                  <a:lnTo>
                    <a:pt x="4936179" y="3048"/>
                  </a:lnTo>
                  <a:lnTo>
                    <a:pt x="4935417" y="2286"/>
                  </a:lnTo>
                  <a:lnTo>
                    <a:pt x="4936179" y="53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4652" y="3581400"/>
              <a:ext cx="3816985" cy="792480"/>
            </a:xfrm>
            <a:custGeom>
              <a:avLst/>
              <a:gdLst/>
              <a:ahLst/>
              <a:cxnLst/>
              <a:rect l="l" t="t" r="r" b="b"/>
              <a:pathLst>
                <a:path w="3816985" h="792479">
                  <a:moveTo>
                    <a:pt x="3816858" y="792479"/>
                  </a:moveTo>
                  <a:lnTo>
                    <a:pt x="3816858" y="0"/>
                  </a:lnTo>
                  <a:lnTo>
                    <a:pt x="0" y="0"/>
                  </a:lnTo>
                  <a:lnTo>
                    <a:pt x="0" y="792479"/>
                  </a:lnTo>
                  <a:lnTo>
                    <a:pt x="3816858" y="792479"/>
                  </a:lnTo>
                  <a:close/>
                </a:path>
              </a:pathLst>
            </a:custGeom>
            <a:solidFill>
              <a:srgbClr val="CC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8555" y="3575304"/>
              <a:ext cx="3829050" cy="798830"/>
            </a:xfrm>
            <a:custGeom>
              <a:avLst/>
              <a:gdLst/>
              <a:ahLst/>
              <a:cxnLst/>
              <a:rect l="l" t="t" r="r" b="b"/>
              <a:pathLst>
                <a:path w="3829050" h="798829">
                  <a:moveTo>
                    <a:pt x="3829049" y="798575"/>
                  </a:moveTo>
                  <a:lnTo>
                    <a:pt x="3829049" y="0"/>
                  </a:lnTo>
                  <a:lnTo>
                    <a:pt x="0" y="0"/>
                  </a:lnTo>
                  <a:lnTo>
                    <a:pt x="0" y="798575"/>
                  </a:lnTo>
                  <a:lnTo>
                    <a:pt x="6096" y="798575"/>
                  </a:lnTo>
                  <a:lnTo>
                    <a:pt x="6095" y="12953"/>
                  </a:lnTo>
                  <a:lnTo>
                    <a:pt x="12953" y="6096"/>
                  </a:lnTo>
                  <a:lnTo>
                    <a:pt x="12953" y="12953"/>
                  </a:lnTo>
                  <a:lnTo>
                    <a:pt x="3816095" y="12953"/>
                  </a:lnTo>
                  <a:lnTo>
                    <a:pt x="3816095" y="6095"/>
                  </a:lnTo>
                  <a:lnTo>
                    <a:pt x="3822954" y="12953"/>
                  </a:lnTo>
                  <a:lnTo>
                    <a:pt x="3822954" y="798575"/>
                  </a:lnTo>
                  <a:lnTo>
                    <a:pt x="3829049" y="798575"/>
                  </a:lnTo>
                  <a:close/>
                </a:path>
                <a:path w="3829050" h="798829">
                  <a:moveTo>
                    <a:pt x="12953" y="12953"/>
                  </a:moveTo>
                  <a:lnTo>
                    <a:pt x="12953" y="6096"/>
                  </a:lnTo>
                  <a:lnTo>
                    <a:pt x="6095" y="12953"/>
                  </a:lnTo>
                  <a:lnTo>
                    <a:pt x="12953" y="12953"/>
                  </a:lnTo>
                  <a:close/>
                </a:path>
                <a:path w="3829050" h="798829">
                  <a:moveTo>
                    <a:pt x="12953" y="798575"/>
                  </a:moveTo>
                  <a:lnTo>
                    <a:pt x="12953" y="12953"/>
                  </a:lnTo>
                  <a:lnTo>
                    <a:pt x="6095" y="12953"/>
                  </a:lnTo>
                  <a:lnTo>
                    <a:pt x="6096" y="798575"/>
                  </a:lnTo>
                  <a:lnTo>
                    <a:pt x="12953" y="798575"/>
                  </a:lnTo>
                  <a:close/>
                </a:path>
                <a:path w="3829050" h="798829">
                  <a:moveTo>
                    <a:pt x="3822954" y="12953"/>
                  </a:moveTo>
                  <a:lnTo>
                    <a:pt x="3816095" y="6095"/>
                  </a:lnTo>
                  <a:lnTo>
                    <a:pt x="3816095" y="12953"/>
                  </a:lnTo>
                  <a:lnTo>
                    <a:pt x="3822954" y="12953"/>
                  </a:lnTo>
                  <a:close/>
                </a:path>
                <a:path w="3829050" h="798829">
                  <a:moveTo>
                    <a:pt x="3822954" y="798575"/>
                  </a:moveTo>
                  <a:lnTo>
                    <a:pt x="3822954" y="12953"/>
                  </a:lnTo>
                  <a:lnTo>
                    <a:pt x="3816095" y="12953"/>
                  </a:lnTo>
                  <a:lnTo>
                    <a:pt x="3816095" y="798575"/>
                  </a:lnTo>
                  <a:lnTo>
                    <a:pt x="3822954" y="7985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430527" y="4044950"/>
            <a:ext cx="2245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Kriteria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SI-SDM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57200" y="4373879"/>
            <a:ext cx="9144000" cy="1496060"/>
            <a:chOff x="457200" y="4373879"/>
            <a:chExt cx="9144000" cy="1496060"/>
          </a:xfrm>
        </p:grpSpPr>
        <p:sp>
          <p:nvSpPr>
            <p:cNvPr id="27" name="object 27"/>
            <p:cNvSpPr/>
            <p:nvPr/>
          </p:nvSpPr>
          <p:spPr>
            <a:xfrm>
              <a:off x="457200" y="4373879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70">
                  <a:moveTo>
                    <a:pt x="9144000" y="979170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17285" y="4802885"/>
              <a:ext cx="2893695" cy="550545"/>
            </a:xfrm>
            <a:custGeom>
              <a:avLst/>
              <a:gdLst/>
              <a:ahLst/>
              <a:cxnLst/>
              <a:rect l="l" t="t" r="r" b="b"/>
              <a:pathLst>
                <a:path w="2893695" h="550545">
                  <a:moveTo>
                    <a:pt x="2893314" y="550163"/>
                  </a:moveTo>
                  <a:lnTo>
                    <a:pt x="2893314" y="0"/>
                  </a:lnTo>
                  <a:lnTo>
                    <a:pt x="0" y="0"/>
                  </a:lnTo>
                  <a:lnTo>
                    <a:pt x="0" y="550164"/>
                  </a:lnTo>
                  <a:lnTo>
                    <a:pt x="2893314" y="550163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10428" y="4796027"/>
              <a:ext cx="2907030" cy="557530"/>
            </a:xfrm>
            <a:custGeom>
              <a:avLst/>
              <a:gdLst/>
              <a:ahLst/>
              <a:cxnLst/>
              <a:rect l="l" t="t" r="r" b="b"/>
              <a:pathLst>
                <a:path w="2907029" h="557529">
                  <a:moveTo>
                    <a:pt x="2907029" y="557022"/>
                  </a:moveTo>
                  <a:lnTo>
                    <a:pt x="2907029" y="0"/>
                  </a:lnTo>
                  <a:lnTo>
                    <a:pt x="0" y="0"/>
                  </a:lnTo>
                  <a:lnTo>
                    <a:pt x="0" y="557022"/>
                  </a:lnTo>
                  <a:lnTo>
                    <a:pt x="6858" y="557022"/>
                  </a:lnTo>
                  <a:lnTo>
                    <a:pt x="6858" y="12954"/>
                  </a:lnTo>
                  <a:lnTo>
                    <a:pt x="12953" y="6858"/>
                  </a:lnTo>
                  <a:lnTo>
                    <a:pt x="12953" y="12954"/>
                  </a:lnTo>
                  <a:lnTo>
                    <a:pt x="2894076" y="12954"/>
                  </a:lnTo>
                  <a:lnTo>
                    <a:pt x="2894076" y="6858"/>
                  </a:lnTo>
                  <a:lnTo>
                    <a:pt x="2900172" y="12954"/>
                  </a:lnTo>
                  <a:lnTo>
                    <a:pt x="2900172" y="557022"/>
                  </a:lnTo>
                  <a:lnTo>
                    <a:pt x="2907029" y="557022"/>
                  </a:lnTo>
                  <a:close/>
                </a:path>
                <a:path w="2907029" h="557529">
                  <a:moveTo>
                    <a:pt x="12953" y="12954"/>
                  </a:moveTo>
                  <a:lnTo>
                    <a:pt x="12953" y="6858"/>
                  </a:lnTo>
                  <a:lnTo>
                    <a:pt x="6858" y="12954"/>
                  </a:lnTo>
                  <a:lnTo>
                    <a:pt x="12953" y="12954"/>
                  </a:lnTo>
                  <a:close/>
                </a:path>
                <a:path w="2907029" h="557529">
                  <a:moveTo>
                    <a:pt x="12953" y="557022"/>
                  </a:moveTo>
                  <a:lnTo>
                    <a:pt x="12953" y="12954"/>
                  </a:lnTo>
                  <a:lnTo>
                    <a:pt x="6858" y="12954"/>
                  </a:lnTo>
                  <a:lnTo>
                    <a:pt x="6858" y="557022"/>
                  </a:lnTo>
                  <a:lnTo>
                    <a:pt x="12953" y="557022"/>
                  </a:lnTo>
                  <a:close/>
                </a:path>
                <a:path w="2907029" h="557529">
                  <a:moveTo>
                    <a:pt x="2900172" y="12954"/>
                  </a:moveTo>
                  <a:lnTo>
                    <a:pt x="2894076" y="6858"/>
                  </a:lnTo>
                  <a:lnTo>
                    <a:pt x="2894076" y="12954"/>
                  </a:lnTo>
                  <a:lnTo>
                    <a:pt x="2900172" y="12954"/>
                  </a:lnTo>
                  <a:close/>
                </a:path>
                <a:path w="2907029" h="557529">
                  <a:moveTo>
                    <a:pt x="2900172" y="557022"/>
                  </a:moveTo>
                  <a:lnTo>
                    <a:pt x="2900172" y="12954"/>
                  </a:lnTo>
                  <a:lnTo>
                    <a:pt x="2894076" y="12954"/>
                  </a:lnTo>
                  <a:lnTo>
                    <a:pt x="2894076" y="557022"/>
                  </a:lnTo>
                  <a:lnTo>
                    <a:pt x="2900172" y="5570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42138" y="4373879"/>
              <a:ext cx="2271395" cy="979169"/>
            </a:xfrm>
            <a:custGeom>
              <a:avLst/>
              <a:gdLst/>
              <a:ahLst/>
              <a:cxnLst/>
              <a:rect l="l" t="t" r="r" b="b"/>
              <a:pathLst>
                <a:path w="2271395" h="979169">
                  <a:moveTo>
                    <a:pt x="2271337" y="979170"/>
                  </a:moveTo>
                  <a:lnTo>
                    <a:pt x="2271337" y="426720"/>
                  </a:lnTo>
                  <a:lnTo>
                    <a:pt x="1054118" y="0"/>
                  </a:lnTo>
                  <a:lnTo>
                    <a:pt x="0" y="0"/>
                  </a:lnTo>
                  <a:lnTo>
                    <a:pt x="1490637" y="979170"/>
                  </a:lnTo>
                  <a:lnTo>
                    <a:pt x="2271337" y="979170"/>
                  </a:lnTo>
                  <a:close/>
                </a:path>
              </a:pathLst>
            </a:custGeom>
            <a:solidFill>
              <a:srgbClr val="66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430470" y="4373879"/>
              <a:ext cx="2290445" cy="979169"/>
            </a:xfrm>
            <a:custGeom>
              <a:avLst/>
              <a:gdLst/>
              <a:ahLst/>
              <a:cxnLst/>
              <a:rect l="l" t="t" r="r" b="b"/>
              <a:pathLst>
                <a:path w="2290445" h="979169">
                  <a:moveTo>
                    <a:pt x="1513808" y="979170"/>
                  </a:moveTo>
                  <a:lnTo>
                    <a:pt x="22346" y="0"/>
                  </a:lnTo>
                  <a:lnTo>
                    <a:pt x="0" y="0"/>
                  </a:lnTo>
                  <a:lnTo>
                    <a:pt x="1490964" y="979170"/>
                  </a:lnTo>
                  <a:lnTo>
                    <a:pt x="1513808" y="979170"/>
                  </a:lnTo>
                  <a:close/>
                </a:path>
                <a:path w="2290445" h="979169">
                  <a:moveTo>
                    <a:pt x="2289863" y="979170"/>
                  </a:moveTo>
                  <a:lnTo>
                    <a:pt x="2289863" y="424434"/>
                  </a:lnTo>
                  <a:lnTo>
                    <a:pt x="2287577" y="422148"/>
                  </a:lnTo>
                  <a:lnTo>
                    <a:pt x="2285291" y="421386"/>
                  </a:lnTo>
                  <a:lnTo>
                    <a:pt x="1083287" y="0"/>
                  </a:lnTo>
                  <a:lnTo>
                    <a:pt x="1046602" y="0"/>
                  </a:lnTo>
                  <a:lnTo>
                    <a:pt x="2276909" y="431213"/>
                  </a:lnTo>
                  <a:lnTo>
                    <a:pt x="2276909" y="426720"/>
                  </a:lnTo>
                  <a:lnTo>
                    <a:pt x="2281481" y="432816"/>
                  </a:lnTo>
                  <a:lnTo>
                    <a:pt x="2281481" y="979170"/>
                  </a:lnTo>
                  <a:lnTo>
                    <a:pt x="2289863" y="979170"/>
                  </a:lnTo>
                  <a:close/>
                </a:path>
                <a:path w="2290445" h="979169">
                  <a:moveTo>
                    <a:pt x="2281481" y="432816"/>
                  </a:moveTo>
                  <a:lnTo>
                    <a:pt x="2276909" y="426720"/>
                  </a:lnTo>
                  <a:lnTo>
                    <a:pt x="2276909" y="431213"/>
                  </a:lnTo>
                  <a:lnTo>
                    <a:pt x="2281481" y="432816"/>
                  </a:lnTo>
                  <a:close/>
                </a:path>
                <a:path w="2290445" h="979169">
                  <a:moveTo>
                    <a:pt x="2281481" y="979170"/>
                  </a:moveTo>
                  <a:lnTo>
                    <a:pt x="2281481" y="432816"/>
                  </a:lnTo>
                  <a:lnTo>
                    <a:pt x="2276909" y="431213"/>
                  </a:lnTo>
                  <a:lnTo>
                    <a:pt x="2276909" y="979170"/>
                  </a:lnTo>
                  <a:lnTo>
                    <a:pt x="2281481" y="9791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92294" y="4373879"/>
              <a:ext cx="4114165" cy="426720"/>
            </a:xfrm>
            <a:custGeom>
              <a:avLst/>
              <a:gdLst/>
              <a:ahLst/>
              <a:cxnLst/>
              <a:rect l="l" t="t" r="r" b="b"/>
              <a:pathLst>
                <a:path w="4114165" h="426720">
                  <a:moveTo>
                    <a:pt x="4113733" y="426720"/>
                  </a:moveTo>
                  <a:lnTo>
                    <a:pt x="1884121" y="0"/>
                  </a:lnTo>
                  <a:lnTo>
                    <a:pt x="0" y="0"/>
                  </a:lnTo>
                  <a:lnTo>
                    <a:pt x="1215085" y="426720"/>
                  </a:lnTo>
                  <a:lnTo>
                    <a:pt x="4113733" y="426720"/>
                  </a:lnTo>
                  <a:close/>
                </a:path>
              </a:pathLst>
            </a:custGeom>
            <a:solidFill>
              <a:srgbClr val="66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472650" y="4373879"/>
              <a:ext cx="4140835" cy="434340"/>
            </a:xfrm>
            <a:custGeom>
              <a:avLst/>
              <a:gdLst/>
              <a:ahLst/>
              <a:cxnLst/>
              <a:rect l="l" t="t" r="r" b="b"/>
              <a:pathLst>
                <a:path w="4140834" h="434339">
                  <a:moveTo>
                    <a:pt x="1237015" y="433578"/>
                  </a:moveTo>
                  <a:lnTo>
                    <a:pt x="1237015" y="421386"/>
                  </a:lnTo>
                  <a:lnTo>
                    <a:pt x="1234729" y="420624"/>
                  </a:lnTo>
                  <a:lnTo>
                    <a:pt x="37118" y="0"/>
                  </a:lnTo>
                  <a:lnTo>
                    <a:pt x="0" y="0"/>
                  </a:lnTo>
                  <a:lnTo>
                    <a:pt x="1232443" y="432816"/>
                  </a:lnTo>
                  <a:lnTo>
                    <a:pt x="1233205" y="433578"/>
                  </a:lnTo>
                  <a:lnTo>
                    <a:pt x="1237015" y="433578"/>
                  </a:lnTo>
                  <a:close/>
                </a:path>
                <a:path w="4140834" h="434339">
                  <a:moveTo>
                    <a:pt x="1234845" y="420624"/>
                  </a:moveTo>
                  <a:close/>
                </a:path>
                <a:path w="4140834" h="434339">
                  <a:moveTo>
                    <a:pt x="1237015" y="421386"/>
                  </a:moveTo>
                  <a:lnTo>
                    <a:pt x="1234845" y="420624"/>
                  </a:lnTo>
                  <a:lnTo>
                    <a:pt x="1237015" y="421386"/>
                  </a:lnTo>
                  <a:close/>
                </a:path>
                <a:path w="4140834" h="434339">
                  <a:moveTo>
                    <a:pt x="4132615" y="433578"/>
                  </a:moveTo>
                  <a:lnTo>
                    <a:pt x="4064922" y="420624"/>
                  </a:lnTo>
                  <a:lnTo>
                    <a:pt x="1234845" y="420624"/>
                  </a:lnTo>
                  <a:lnTo>
                    <a:pt x="1237015" y="421386"/>
                  </a:lnTo>
                  <a:lnTo>
                    <a:pt x="1237015" y="433578"/>
                  </a:lnTo>
                  <a:lnTo>
                    <a:pt x="4132615" y="433578"/>
                  </a:lnTo>
                  <a:close/>
                </a:path>
                <a:path w="4140834" h="434339">
                  <a:moveTo>
                    <a:pt x="4134901" y="420624"/>
                  </a:moveTo>
                  <a:lnTo>
                    <a:pt x="1936878" y="0"/>
                  </a:lnTo>
                  <a:lnTo>
                    <a:pt x="1866899" y="0"/>
                  </a:lnTo>
                  <a:lnTo>
                    <a:pt x="4064922" y="420624"/>
                  </a:lnTo>
                  <a:lnTo>
                    <a:pt x="4134901" y="420624"/>
                  </a:lnTo>
                  <a:close/>
                </a:path>
                <a:path w="4140834" h="434339">
                  <a:moveTo>
                    <a:pt x="4140235" y="425196"/>
                  </a:moveTo>
                  <a:lnTo>
                    <a:pt x="4137949" y="421386"/>
                  </a:lnTo>
                  <a:lnTo>
                    <a:pt x="4134901" y="420624"/>
                  </a:lnTo>
                  <a:lnTo>
                    <a:pt x="4064922" y="420624"/>
                  </a:lnTo>
                  <a:lnTo>
                    <a:pt x="4132615" y="433578"/>
                  </a:lnTo>
                  <a:lnTo>
                    <a:pt x="4136933" y="433578"/>
                  </a:lnTo>
                  <a:lnTo>
                    <a:pt x="4137568" y="433197"/>
                  </a:lnTo>
                  <a:lnTo>
                    <a:pt x="4139473" y="431292"/>
                  </a:lnTo>
                  <a:lnTo>
                    <a:pt x="4139473" y="428244"/>
                  </a:lnTo>
                  <a:lnTo>
                    <a:pt x="4140235" y="425196"/>
                  </a:lnTo>
                  <a:close/>
                </a:path>
                <a:path w="4140834" h="434339">
                  <a:moveTo>
                    <a:pt x="4136933" y="433578"/>
                  </a:moveTo>
                  <a:lnTo>
                    <a:pt x="4132615" y="433578"/>
                  </a:lnTo>
                  <a:lnTo>
                    <a:pt x="4135663" y="434340"/>
                  </a:lnTo>
                  <a:lnTo>
                    <a:pt x="4136933" y="433578"/>
                  </a:lnTo>
                  <a:close/>
                </a:path>
                <a:path w="4140834" h="434339">
                  <a:moveTo>
                    <a:pt x="4137949" y="421386"/>
                  </a:moveTo>
                  <a:lnTo>
                    <a:pt x="4137187" y="420624"/>
                  </a:lnTo>
                  <a:lnTo>
                    <a:pt x="4134901" y="420624"/>
                  </a:lnTo>
                  <a:lnTo>
                    <a:pt x="4137949" y="421386"/>
                  </a:lnTo>
                  <a:close/>
                </a:path>
                <a:path w="4140834" h="434339">
                  <a:moveTo>
                    <a:pt x="4137568" y="433197"/>
                  </a:moveTo>
                  <a:lnTo>
                    <a:pt x="4136933" y="433578"/>
                  </a:lnTo>
                  <a:lnTo>
                    <a:pt x="4137187" y="433578"/>
                  </a:lnTo>
                  <a:lnTo>
                    <a:pt x="4137568" y="433197"/>
                  </a:lnTo>
                  <a:close/>
                </a:path>
                <a:path w="4140834" h="434339">
                  <a:moveTo>
                    <a:pt x="4139473" y="432054"/>
                  </a:moveTo>
                  <a:lnTo>
                    <a:pt x="4139473" y="431292"/>
                  </a:lnTo>
                  <a:lnTo>
                    <a:pt x="4137568" y="433197"/>
                  </a:lnTo>
                  <a:lnTo>
                    <a:pt x="4139473" y="432054"/>
                  </a:lnTo>
                  <a:close/>
                </a:path>
                <a:path w="4140834" h="434339">
                  <a:moveTo>
                    <a:pt x="4140235" y="425196"/>
                  </a:moveTo>
                  <a:lnTo>
                    <a:pt x="4140235" y="423672"/>
                  </a:lnTo>
                  <a:lnTo>
                    <a:pt x="4137949" y="421386"/>
                  </a:lnTo>
                  <a:lnTo>
                    <a:pt x="4140235" y="425196"/>
                  </a:lnTo>
                  <a:close/>
                </a:path>
                <a:path w="4140834" h="434339">
                  <a:moveTo>
                    <a:pt x="4140235" y="430530"/>
                  </a:moveTo>
                  <a:lnTo>
                    <a:pt x="4140235" y="425196"/>
                  </a:lnTo>
                  <a:lnTo>
                    <a:pt x="4139473" y="428244"/>
                  </a:lnTo>
                  <a:lnTo>
                    <a:pt x="4139473" y="431292"/>
                  </a:lnTo>
                  <a:lnTo>
                    <a:pt x="4140235" y="4305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209800" y="4373879"/>
              <a:ext cx="1487170" cy="501650"/>
            </a:xfrm>
            <a:custGeom>
              <a:avLst/>
              <a:gdLst/>
              <a:ahLst/>
              <a:cxnLst/>
              <a:rect l="l" t="t" r="r" b="b"/>
              <a:pathLst>
                <a:path w="1487170" h="501650">
                  <a:moveTo>
                    <a:pt x="1486988" y="0"/>
                  </a:moveTo>
                  <a:lnTo>
                    <a:pt x="793573" y="0"/>
                  </a:lnTo>
                  <a:lnTo>
                    <a:pt x="0" y="501396"/>
                  </a:lnTo>
                  <a:lnTo>
                    <a:pt x="1486988" y="0"/>
                  </a:lnTo>
                  <a:close/>
                </a:path>
              </a:pathLst>
            </a:custGeom>
            <a:solidFill>
              <a:srgbClr val="66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202942" y="4373879"/>
              <a:ext cx="1513205" cy="509270"/>
            </a:xfrm>
            <a:custGeom>
              <a:avLst/>
              <a:gdLst/>
              <a:ahLst/>
              <a:cxnLst/>
              <a:rect l="l" t="t" r="r" b="b"/>
              <a:pathLst>
                <a:path w="1513204" h="509270">
                  <a:moveTo>
                    <a:pt x="812509" y="0"/>
                  </a:moveTo>
                  <a:lnTo>
                    <a:pt x="788770" y="0"/>
                  </a:lnTo>
                  <a:lnTo>
                    <a:pt x="3809" y="496062"/>
                  </a:lnTo>
                  <a:lnTo>
                    <a:pt x="762" y="498348"/>
                  </a:lnTo>
                  <a:lnTo>
                    <a:pt x="0" y="501396"/>
                  </a:lnTo>
                  <a:lnTo>
                    <a:pt x="3047" y="507492"/>
                  </a:lnTo>
                  <a:lnTo>
                    <a:pt x="5333" y="508635"/>
                  </a:lnTo>
                  <a:lnTo>
                    <a:pt x="5333" y="495300"/>
                  </a:lnTo>
                  <a:lnTo>
                    <a:pt x="55558" y="478361"/>
                  </a:lnTo>
                  <a:lnTo>
                    <a:pt x="812509" y="0"/>
                  </a:lnTo>
                  <a:close/>
                </a:path>
                <a:path w="1513204" h="509270">
                  <a:moveTo>
                    <a:pt x="55558" y="478361"/>
                  </a:moveTo>
                  <a:lnTo>
                    <a:pt x="5333" y="495300"/>
                  </a:lnTo>
                  <a:lnTo>
                    <a:pt x="10668" y="506730"/>
                  </a:lnTo>
                  <a:lnTo>
                    <a:pt x="55558" y="478361"/>
                  </a:lnTo>
                  <a:close/>
                </a:path>
                <a:path w="1513204" h="509270">
                  <a:moveTo>
                    <a:pt x="1512909" y="0"/>
                  </a:moveTo>
                  <a:lnTo>
                    <a:pt x="1473922" y="0"/>
                  </a:lnTo>
                  <a:lnTo>
                    <a:pt x="55558" y="478361"/>
                  </a:lnTo>
                  <a:lnTo>
                    <a:pt x="10668" y="506730"/>
                  </a:lnTo>
                  <a:lnTo>
                    <a:pt x="5333" y="495300"/>
                  </a:lnTo>
                  <a:lnTo>
                    <a:pt x="5333" y="508635"/>
                  </a:lnTo>
                  <a:lnTo>
                    <a:pt x="6095" y="509016"/>
                  </a:lnTo>
                  <a:lnTo>
                    <a:pt x="9143" y="507492"/>
                  </a:lnTo>
                  <a:lnTo>
                    <a:pt x="15129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216657" y="4373879"/>
              <a:ext cx="2722880" cy="501650"/>
            </a:xfrm>
            <a:custGeom>
              <a:avLst/>
              <a:gdLst/>
              <a:ahLst/>
              <a:cxnLst/>
              <a:rect l="l" t="t" r="r" b="b"/>
              <a:pathLst>
                <a:path w="2722879" h="501650">
                  <a:moveTo>
                    <a:pt x="2722466" y="0"/>
                  </a:moveTo>
                  <a:lnTo>
                    <a:pt x="1483418" y="0"/>
                  </a:lnTo>
                  <a:lnTo>
                    <a:pt x="0" y="501396"/>
                  </a:lnTo>
                  <a:lnTo>
                    <a:pt x="2722466" y="0"/>
                  </a:lnTo>
                  <a:close/>
                </a:path>
              </a:pathLst>
            </a:custGeom>
            <a:solidFill>
              <a:srgbClr val="66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09800" y="4373879"/>
              <a:ext cx="2766060" cy="508634"/>
            </a:xfrm>
            <a:custGeom>
              <a:avLst/>
              <a:gdLst/>
              <a:ahLst/>
              <a:cxnLst/>
              <a:rect l="l" t="t" r="r" b="b"/>
              <a:pathLst>
                <a:path w="2766060" h="508635">
                  <a:moveTo>
                    <a:pt x="1508864" y="0"/>
                  </a:moveTo>
                  <a:lnTo>
                    <a:pt x="1469954" y="0"/>
                  </a:lnTo>
                  <a:lnTo>
                    <a:pt x="4572" y="495300"/>
                  </a:lnTo>
                  <a:lnTo>
                    <a:pt x="1524" y="496824"/>
                  </a:lnTo>
                  <a:lnTo>
                    <a:pt x="0" y="499872"/>
                  </a:lnTo>
                  <a:lnTo>
                    <a:pt x="762" y="502920"/>
                  </a:lnTo>
                  <a:lnTo>
                    <a:pt x="1524" y="506730"/>
                  </a:lnTo>
                  <a:lnTo>
                    <a:pt x="4572" y="508254"/>
                  </a:lnTo>
                  <a:lnTo>
                    <a:pt x="5333" y="508254"/>
                  </a:lnTo>
                  <a:lnTo>
                    <a:pt x="5333" y="495300"/>
                  </a:lnTo>
                  <a:lnTo>
                    <a:pt x="91223" y="479473"/>
                  </a:lnTo>
                  <a:lnTo>
                    <a:pt x="1508864" y="0"/>
                  </a:lnTo>
                  <a:close/>
                </a:path>
                <a:path w="2766060" h="508635">
                  <a:moveTo>
                    <a:pt x="91223" y="479473"/>
                  </a:moveTo>
                  <a:lnTo>
                    <a:pt x="5333" y="495300"/>
                  </a:lnTo>
                  <a:lnTo>
                    <a:pt x="8381" y="507492"/>
                  </a:lnTo>
                  <a:lnTo>
                    <a:pt x="91223" y="479473"/>
                  </a:lnTo>
                  <a:close/>
                </a:path>
                <a:path w="2766060" h="508635">
                  <a:moveTo>
                    <a:pt x="2765867" y="0"/>
                  </a:moveTo>
                  <a:lnTo>
                    <a:pt x="2693281" y="0"/>
                  </a:lnTo>
                  <a:lnTo>
                    <a:pt x="91223" y="479473"/>
                  </a:lnTo>
                  <a:lnTo>
                    <a:pt x="8381" y="507492"/>
                  </a:lnTo>
                  <a:lnTo>
                    <a:pt x="5333" y="495300"/>
                  </a:lnTo>
                  <a:lnTo>
                    <a:pt x="5333" y="508254"/>
                  </a:lnTo>
                  <a:lnTo>
                    <a:pt x="7619" y="508254"/>
                  </a:lnTo>
                  <a:lnTo>
                    <a:pt x="27658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44652" y="4373879"/>
              <a:ext cx="3816985" cy="579120"/>
            </a:xfrm>
            <a:custGeom>
              <a:avLst/>
              <a:gdLst/>
              <a:ahLst/>
              <a:cxnLst/>
              <a:rect l="l" t="t" r="r" b="b"/>
              <a:pathLst>
                <a:path w="3816985" h="579120">
                  <a:moveTo>
                    <a:pt x="3816857" y="579120"/>
                  </a:moveTo>
                  <a:lnTo>
                    <a:pt x="3816857" y="0"/>
                  </a:lnTo>
                  <a:lnTo>
                    <a:pt x="0" y="0"/>
                  </a:lnTo>
                  <a:lnTo>
                    <a:pt x="0" y="579120"/>
                  </a:lnTo>
                  <a:lnTo>
                    <a:pt x="3816857" y="579120"/>
                  </a:lnTo>
                  <a:close/>
                </a:path>
              </a:pathLst>
            </a:custGeom>
            <a:solidFill>
              <a:srgbClr val="CC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8555" y="4373879"/>
              <a:ext cx="3829050" cy="586105"/>
            </a:xfrm>
            <a:custGeom>
              <a:avLst/>
              <a:gdLst/>
              <a:ahLst/>
              <a:cxnLst/>
              <a:rect l="l" t="t" r="r" b="b"/>
              <a:pathLst>
                <a:path w="3829050" h="586104">
                  <a:moveTo>
                    <a:pt x="12954" y="573024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585978"/>
                  </a:lnTo>
                  <a:lnTo>
                    <a:pt x="6095" y="585978"/>
                  </a:lnTo>
                  <a:lnTo>
                    <a:pt x="6096" y="573024"/>
                  </a:lnTo>
                  <a:lnTo>
                    <a:pt x="12954" y="573024"/>
                  </a:lnTo>
                  <a:close/>
                </a:path>
                <a:path w="3829050" h="586104">
                  <a:moveTo>
                    <a:pt x="3822954" y="573024"/>
                  </a:moveTo>
                  <a:lnTo>
                    <a:pt x="6096" y="573024"/>
                  </a:lnTo>
                  <a:lnTo>
                    <a:pt x="12954" y="579120"/>
                  </a:lnTo>
                  <a:lnTo>
                    <a:pt x="12954" y="585978"/>
                  </a:lnTo>
                  <a:lnTo>
                    <a:pt x="3816096" y="585978"/>
                  </a:lnTo>
                  <a:lnTo>
                    <a:pt x="3816096" y="579120"/>
                  </a:lnTo>
                  <a:lnTo>
                    <a:pt x="3822954" y="573024"/>
                  </a:lnTo>
                  <a:close/>
                </a:path>
                <a:path w="3829050" h="586104">
                  <a:moveTo>
                    <a:pt x="12954" y="585978"/>
                  </a:moveTo>
                  <a:lnTo>
                    <a:pt x="12954" y="579120"/>
                  </a:lnTo>
                  <a:lnTo>
                    <a:pt x="6096" y="573024"/>
                  </a:lnTo>
                  <a:lnTo>
                    <a:pt x="6095" y="585978"/>
                  </a:lnTo>
                  <a:lnTo>
                    <a:pt x="12954" y="585978"/>
                  </a:lnTo>
                  <a:close/>
                </a:path>
                <a:path w="3829050" h="586104">
                  <a:moveTo>
                    <a:pt x="3829050" y="585978"/>
                  </a:moveTo>
                  <a:lnTo>
                    <a:pt x="3829050" y="0"/>
                  </a:lnTo>
                  <a:lnTo>
                    <a:pt x="3816096" y="0"/>
                  </a:lnTo>
                  <a:lnTo>
                    <a:pt x="3816096" y="573024"/>
                  </a:lnTo>
                  <a:lnTo>
                    <a:pt x="3822954" y="573024"/>
                  </a:lnTo>
                  <a:lnTo>
                    <a:pt x="3822954" y="585978"/>
                  </a:lnTo>
                  <a:lnTo>
                    <a:pt x="3829050" y="585978"/>
                  </a:lnTo>
                  <a:close/>
                </a:path>
                <a:path w="3829050" h="586104">
                  <a:moveTo>
                    <a:pt x="3822954" y="585978"/>
                  </a:moveTo>
                  <a:lnTo>
                    <a:pt x="3822954" y="573024"/>
                  </a:lnTo>
                  <a:lnTo>
                    <a:pt x="3816096" y="579120"/>
                  </a:lnTo>
                  <a:lnTo>
                    <a:pt x="3816096" y="585978"/>
                  </a:lnTo>
                  <a:lnTo>
                    <a:pt x="3822954" y="5859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717285" y="5353049"/>
              <a:ext cx="2893695" cy="509905"/>
            </a:xfrm>
            <a:custGeom>
              <a:avLst/>
              <a:gdLst/>
              <a:ahLst/>
              <a:cxnLst/>
              <a:rect l="l" t="t" r="r" b="b"/>
              <a:pathLst>
                <a:path w="2893695" h="509904">
                  <a:moveTo>
                    <a:pt x="2893314" y="509777"/>
                  </a:moveTo>
                  <a:lnTo>
                    <a:pt x="2893314" y="0"/>
                  </a:lnTo>
                  <a:lnTo>
                    <a:pt x="0" y="0"/>
                  </a:lnTo>
                  <a:lnTo>
                    <a:pt x="0" y="509778"/>
                  </a:lnTo>
                  <a:lnTo>
                    <a:pt x="2893314" y="509777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10428" y="5353049"/>
              <a:ext cx="2907030" cy="516890"/>
            </a:xfrm>
            <a:custGeom>
              <a:avLst/>
              <a:gdLst/>
              <a:ahLst/>
              <a:cxnLst/>
              <a:rect l="l" t="t" r="r" b="b"/>
              <a:pathLst>
                <a:path w="2907029" h="516889">
                  <a:moveTo>
                    <a:pt x="12954" y="503682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516636"/>
                  </a:lnTo>
                  <a:lnTo>
                    <a:pt x="6857" y="516636"/>
                  </a:lnTo>
                  <a:lnTo>
                    <a:pt x="6858" y="503682"/>
                  </a:lnTo>
                  <a:lnTo>
                    <a:pt x="12954" y="503682"/>
                  </a:lnTo>
                  <a:close/>
                </a:path>
                <a:path w="2907029" h="516889">
                  <a:moveTo>
                    <a:pt x="2900172" y="503682"/>
                  </a:moveTo>
                  <a:lnTo>
                    <a:pt x="6858" y="503682"/>
                  </a:lnTo>
                  <a:lnTo>
                    <a:pt x="12954" y="509778"/>
                  </a:lnTo>
                  <a:lnTo>
                    <a:pt x="12953" y="516636"/>
                  </a:lnTo>
                  <a:lnTo>
                    <a:pt x="2894076" y="516636"/>
                  </a:lnTo>
                  <a:lnTo>
                    <a:pt x="2894076" y="509777"/>
                  </a:lnTo>
                  <a:lnTo>
                    <a:pt x="2900172" y="503682"/>
                  </a:lnTo>
                  <a:close/>
                </a:path>
                <a:path w="2907029" h="516889">
                  <a:moveTo>
                    <a:pt x="12953" y="516636"/>
                  </a:moveTo>
                  <a:lnTo>
                    <a:pt x="12954" y="509778"/>
                  </a:lnTo>
                  <a:lnTo>
                    <a:pt x="6858" y="503682"/>
                  </a:lnTo>
                  <a:lnTo>
                    <a:pt x="6857" y="516636"/>
                  </a:lnTo>
                  <a:lnTo>
                    <a:pt x="12953" y="516636"/>
                  </a:lnTo>
                  <a:close/>
                </a:path>
                <a:path w="2907029" h="516889">
                  <a:moveTo>
                    <a:pt x="2907029" y="516636"/>
                  </a:moveTo>
                  <a:lnTo>
                    <a:pt x="2907029" y="0"/>
                  </a:lnTo>
                  <a:lnTo>
                    <a:pt x="2894076" y="0"/>
                  </a:lnTo>
                  <a:lnTo>
                    <a:pt x="2894076" y="503682"/>
                  </a:lnTo>
                  <a:lnTo>
                    <a:pt x="2900172" y="503682"/>
                  </a:lnTo>
                  <a:lnTo>
                    <a:pt x="2900172" y="516636"/>
                  </a:lnTo>
                  <a:lnTo>
                    <a:pt x="2907029" y="516636"/>
                  </a:lnTo>
                  <a:close/>
                </a:path>
                <a:path w="2907029" h="516889">
                  <a:moveTo>
                    <a:pt x="2900172" y="516636"/>
                  </a:moveTo>
                  <a:lnTo>
                    <a:pt x="2900172" y="503682"/>
                  </a:lnTo>
                  <a:lnTo>
                    <a:pt x="2894076" y="509777"/>
                  </a:lnTo>
                  <a:lnTo>
                    <a:pt x="2894076" y="516636"/>
                  </a:lnTo>
                  <a:lnTo>
                    <a:pt x="2900172" y="5166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717285" y="4802885"/>
            <a:ext cx="2893695" cy="106045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Times New Roman"/>
              <a:cs typeface="Times New Roman"/>
            </a:endParaRPr>
          </a:p>
          <a:p>
            <a:pPr marL="550545" marR="176530" indent="-367030">
              <a:lnSpc>
                <a:spcPts val="2160"/>
              </a:lnSpc>
            </a:pPr>
            <a:r>
              <a:rPr sz="2000" b="1" spc="-10" dirty="0">
                <a:latin typeface="Arial"/>
                <a:cs typeface="Arial"/>
              </a:rPr>
              <a:t>Mengkaitkan strategi  </a:t>
            </a:r>
            <a:r>
              <a:rPr sz="2000" b="1" spc="-5" dirty="0">
                <a:latin typeface="Arial"/>
                <a:cs typeface="Arial"/>
              </a:rPr>
              <a:t>dan</a:t>
            </a:r>
            <a:r>
              <a:rPr sz="2000" b="1" spc="-10" dirty="0">
                <a:latin typeface="Arial"/>
                <a:cs typeface="Arial"/>
              </a:rPr>
              <a:t> keputusan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921435" y="5353050"/>
            <a:ext cx="800100" cy="520700"/>
            <a:chOff x="4921435" y="5353050"/>
            <a:chExt cx="800100" cy="520700"/>
          </a:xfrm>
        </p:grpSpPr>
        <p:sp>
          <p:nvSpPr>
            <p:cNvPr id="44" name="object 44"/>
            <p:cNvSpPr/>
            <p:nvPr/>
          </p:nvSpPr>
          <p:spPr>
            <a:xfrm>
              <a:off x="4932776" y="5353050"/>
              <a:ext cx="781050" cy="513080"/>
            </a:xfrm>
            <a:custGeom>
              <a:avLst/>
              <a:gdLst/>
              <a:ahLst/>
              <a:cxnLst/>
              <a:rect l="l" t="t" r="r" b="b"/>
              <a:pathLst>
                <a:path w="781050" h="513079">
                  <a:moveTo>
                    <a:pt x="780699" y="512825"/>
                  </a:moveTo>
                  <a:lnTo>
                    <a:pt x="780699" y="0"/>
                  </a:lnTo>
                  <a:lnTo>
                    <a:pt x="0" y="0"/>
                  </a:lnTo>
                  <a:lnTo>
                    <a:pt x="780699" y="512825"/>
                  </a:lnTo>
                  <a:close/>
                </a:path>
              </a:pathLst>
            </a:custGeom>
            <a:solidFill>
              <a:srgbClr val="66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921435" y="5353050"/>
              <a:ext cx="800100" cy="520700"/>
            </a:xfrm>
            <a:custGeom>
              <a:avLst/>
              <a:gdLst/>
              <a:ahLst/>
              <a:cxnLst/>
              <a:rect l="l" t="t" r="r" b="b"/>
              <a:pathLst>
                <a:path w="800100" h="520700">
                  <a:moveTo>
                    <a:pt x="799660" y="513588"/>
                  </a:moveTo>
                  <a:lnTo>
                    <a:pt x="798898" y="509777"/>
                  </a:lnTo>
                  <a:lnTo>
                    <a:pt x="795850" y="507491"/>
                  </a:lnTo>
                  <a:lnTo>
                    <a:pt x="22844" y="0"/>
                  </a:lnTo>
                  <a:lnTo>
                    <a:pt x="0" y="0"/>
                  </a:lnTo>
                  <a:lnTo>
                    <a:pt x="788992" y="518160"/>
                  </a:lnTo>
                  <a:lnTo>
                    <a:pt x="791024" y="519684"/>
                  </a:lnTo>
                  <a:lnTo>
                    <a:pt x="795850" y="519684"/>
                  </a:lnTo>
                  <a:lnTo>
                    <a:pt x="797374" y="516636"/>
                  </a:lnTo>
                  <a:lnTo>
                    <a:pt x="799660" y="513588"/>
                  </a:lnTo>
                  <a:close/>
                </a:path>
                <a:path w="800100" h="520700">
                  <a:moveTo>
                    <a:pt x="798898" y="509777"/>
                  </a:moveTo>
                  <a:lnTo>
                    <a:pt x="798898" y="0"/>
                  </a:lnTo>
                  <a:lnTo>
                    <a:pt x="785944" y="0"/>
                  </a:lnTo>
                  <a:lnTo>
                    <a:pt x="785944" y="500988"/>
                  </a:lnTo>
                  <a:lnTo>
                    <a:pt x="795850" y="507491"/>
                  </a:lnTo>
                  <a:lnTo>
                    <a:pt x="798898" y="509777"/>
                  </a:lnTo>
                  <a:close/>
                </a:path>
                <a:path w="800100" h="520700">
                  <a:moveTo>
                    <a:pt x="791024" y="519684"/>
                  </a:moveTo>
                  <a:lnTo>
                    <a:pt x="788992" y="518160"/>
                  </a:lnTo>
                  <a:lnTo>
                    <a:pt x="785944" y="516158"/>
                  </a:lnTo>
                  <a:lnTo>
                    <a:pt x="785944" y="516636"/>
                  </a:lnTo>
                  <a:lnTo>
                    <a:pt x="788992" y="519684"/>
                  </a:lnTo>
                  <a:lnTo>
                    <a:pt x="791024" y="519684"/>
                  </a:lnTo>
                  <a:close/>
                </a:path>
                <a:path w="800100" h="520700">
                  <a:moveTo>
                    <a:pt x="795850" y="519684"/>
                  </a:moveTo>
                  <a:lnTo>
                    <a:pt x="791024" y="519684"/>
                  </a:lnTo>
                  <a:lnTo>
                    <a:pt x="792040" y="520446"/>
                  </a:lnTo>
                  <a:lnTo>
                    <a:pt x="795850" y="519684"/>
                  </a:lnTo>
                  <a:close/>
                </a:path>
                <a:path w="800100" h="520700">
                  <a:moveTo>
                    <a:pt x="798898" y="516636"/>
                  </a:moveTo>
                  <a:lnTo>
                    <a:pt x="798898" y="514603"/>
                  </a:lnTo>
                  <a:lnTo>
                    <a:pt x="797374" y="516636"/>
                  </a:lnTo>
                  <a:lnTo>
                    <a:pt x="795850" y="519684"/>
                  </a:lnTo>
                  <a:lnTo>
                    <a:pt x="798898" y="5166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1988" y="945133"/>
            <a:ext cx="349885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06755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Model</a:t>
            </a:r>
            <a:r>
              <a:rPr sz="2800" spc="-95" dirty="0"/>
              <a:t> </a:t>
            </a:r>
            <a:r>
              <a:rPr sz="2800" dirty="0"/>
              <a:t>Merancang  </a:t>
            </a:r>
            <a:r>
              <a:rPr sz="2800" spc="-5" dirty="0"/>
              <a:t>Sistem Informasi</a:t>
            </a:r>
            <a:r>
              <a:rPr sz="2800" spc="-70" dirty="0"/>
              <a:t> </a:t>
            </a:r>
            <a:r>
              <a:rPr sz="2800" spc="-5" dirty="0"/>
              <a:t>SDM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457200" y="2129027"/>
            <a:ext cx="9144000" cy="1266190"/>
            <a:chOff x="457200" y="2129027"/>
            <a:chExt cx="9144000" cy="1266190"/>
          </a:xfrm>
        </p:grpSpPr>
        <p:sp>
          <p:nvSpPr>
            <p:cNvPr id="4" name="object 4"/>
            <p:cNvSpPr/>
            <p:nvPr/>
          </p:nvSpPr>
          <p:spPr>
            <a:xfrm>
              <a:off x="1069086" y="2135885"/>
              <a:ext cx="3196590" cy="280035"/>
            </a:xfrm>
            <a:custGeom>
              <a:avLst/>
              <a:gdLst/>
              <a:ahLst/>
              <a:cxnLst/>
              <a:rect l="l" t="t" r="r" b="b"/>
              <a:pathLst>
                <a:path w="3196590" h="280035">
                  <a:moveTo>
                    <a:pt x="3196590" y="0"/>
                  </a:moveTo>
                  <a:lnTo>
                    <a:pt x="0" y="0"/>
                  </a:lnTo>
                  <a:lnTo>
                    <a:pt x="0" y="279654"/>
                  </a:lnTo>
                  <a:lnTo>
                    <a:pt x="3196590" y="279654"/>
                  </a:lnTo>
                  <a:lnTo>
                    <a:pt x="319659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2129027"/>
              <a:ext cx="3210560" cy="287020"/>
            </a:xfrm>
            <a:custGeom>
              <a:avLst/>
              <a:gdLst/>
              <a:ahLst/>
              <a:cxnLst/>
              <a:rect l="l" t="t" r="r" b="b"/>
              <a:pathLst>
                <a:path w="3210560" h="287019">
                  <a:moveTo>
                    <a:pt x="3210306" y="286511"/>
                  </a:moveTo>
                  <a:lnTo>
                    <a:pt x="3210306" y="0"/>
                  </a:lnTo>
                  <a:lnTo>
                    <a:pt x="0" y="0"/>
                  </a:lnTo>
                  <a:lnTo>
                    <a:pt x="0" y="286512"/>
                  </a:lnTo>
                  <a:lnTo>
                    <a:pt x="6858" y="286512"/>
                  </a:lnTo>
                  <a:lnTo>
                    <a:pt x="6858" y="12954"/>
                  </a:lnTo>
                  <a:lnTo>
                    <a:pt x="12953" y="6858"/>
                  </a:lnTo>
                  <a:lnTo>
                    <a:pt x="12953" y="12954"/>
                  </a:lnTo>
                  <a:lnTo>
                    <a:pt x="3197351" y="12953"/>
                  </a:lnTo>
                  <a:lnTo>
                    <a:pt x="3197351" y="6857"/>
                  </a:lnTo>
                  <a:lnTo>
                    <a:pt x="3203447" y="12953"/>
                  </a:lnTo>
                  <a:lnTo>
                    <a:pt x="3203447" y="286511"/>
                  </a:lnTo>
                  <a:lnTo>
                    <a:pt x="3210306" y="286511"/>
                  </a:lnTo>
                  <a:close/>
                </a:path>
                <a:path w="3210560" h="287019">
                  <a:moveTo>
                    <a:pt x="12953" y="12954"/>
                  </a:moveTo>
                  <a:lnTo>
                    <a:pt x="12953" y="6858"/>
                  </a:lnTo>
                  <a:lnTo>
                    <a:pt x="6858" y="12954"/>
                  </a:lnTo>
                  <a:lnTo>
                    <a:pt x="12953" y="12954"/>
                  </a:lnTo>
                  <a:close/>
                </a:path>
                <a:path w="3210560" h="287019">
                  <a:moveTo>
                    <a:pt x="12953" y="286512"/>
                  </a:moveTo>
                  <a:lnTo>
                    <a:pt x="12953" y="12954"/>
                  </a:lnTo>
                  <a:lnTo>
                    <a:pt x="6858" y="12954"/>
                  </a:lnTo>
                  <a:lnTo>
                    <a:pt x="6858" y="286512"/>
                  </a:lnTo>
                  <a:lnTo>
                    <a:pt x="12953" y="286512"/>
                  </a:lnTo>
                  <a:close/>
                </a:path>
                <a:path w="3210560" h="287019">
                  <a:moveTo>
                    <a:pt x="3203447" y="12953"/>
                  </a:moveTo>
                  <a:lnTo>
                    <a:pt x="3197351" y="6857"/>
                  </a:lnTo>
                  <a:lnTo>
                    <a:pt x="3197351" y="12953"/>
                  </a:lnTo>
                  <a:lnTo>
                    <a:pt x="3203447" y="12953"/>
                  </a:lnTo>
                  <a:close/>
                </a:path>
                <a:path w="3210560" h="287019">
                  <a:moveTo>
                    <a:pt x="3203447" y="286511"/>
                  </a:moveTo>
                  <a:lnTo>
                    <a:pt x="3203447" y="12953"/>
                  </a:lnTo>
                  <a:lnTo>
                    <a:pt x="3197351" y="12953"/>
                  </a:lnTo>
                  <a:lnTo>
                    <a:pt x="3197351" y="286511"/>
                  </a:lnTo>
                  <a:lnTo>
                    <a:pt x="3203447" y="2865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69473" y="2135885"/>
              <a:ext cx="1901825" cy="280035"/>
            </a:xfrm>
            <a:custGeom>
              <a:avLst/>
              <a:gdLst/>
              <a:ahLst/>
              <a:cxnLst/>
              <a:rect l="l" t="t" r="r" b="b"/>
              <a:pathLst>
                <a:path w="1901825" h="280035">
                  <a:moveTo>
                    <a:pt x="1901202" y="0"/>
                  </a:moveTo>
                  <a:lnTo>
                    <a:pt x="12" y="0"/>
                  </a:lnTo>
                  <a:lnTo>
                    <a:pt x="0" y="279654"/>
                  </a:lnTo>
                  <a:lnTo>
                    <a:pt x="1901202" y="279654"/>
                  </a:lnTo>
                  <a:lnTo>
                    <a:pt x="1901202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62628" y="2129027"/>
              <a:ext cx="1915160" cy="287020"/>
            </a:xfrm>
            <a:custGeom>
              <a:avLst/>
              <a:gdLst/>
              <a:ahLst/>
              <a:cxnLst/>
              <a:rect l="l" t="t" r="r" b="b"/>
              <a:pathLst>
                <a:path w="1915160" h="287019">
                  <a:moveTo>
                    <a:pt x="1914905" y="286511"/>
                  </a:moveTo>
                  <a:lnTo>
                    <a:pt x="1914905" y="0"/>
                  </a:lnTo>
                  <a:lnTo>
                    <a:pt x="0" y="0"/>
                  </a:lnTo>
                  <a:lnTo>
                    <a:pt x="0" y="286511"/>
                  </a:lnTo>
                  <a:lnTo>
                    <a:pt x="6858" y="286511"/>
                  </a:lnTo>
                  <a:lnTo>
                    <a:pt x="6858" y="12953"/>
                  </a:lnTo>
                  <a:lnTo>
                    <a:pt x="12954" y="6857"/>
                  </a:lnTo>
                  <a:lnTo>
                    <a:pt x="12954" y="12953"/>
                  </a:lnTo>
                  <a:lnTo>
                    <a:pt x="1901952" y="12953"/>
                  </a:lnTo>
                  <a:lnTo>
                    <a:pt x="1901952" y="6857"/>
                  </a:lnTo>
                  <a:lnTo>
                    <a:pt x="1908048" y="12953"/>
                  </a:lnTo>
                  <a:lnTo>
                    <a:pt x="1908048" y="286511"/>
                  </a:lnTo>
                  <a:lnTo>
                    <a:pt x="1914905" y="286511"/>
                  </a:lnTo>
                  <a:close/>
                </a:path>
                <a:path w="1915160" h="287019">
                  <a:moveTo>
                    <a:pt x="12954" y="12953"/>
                  </a:moveTo>
                  <a:lnTo>
                    <a:pt x="12954" y="6857"/>
                  </a:lnTo>
                  <a:lnTo>
                    <a:pt x="6858" y="12953"/>
                  </a:lnTo>
                  <a:lnTo>
                    <a:pt x="12954" y="12953"/>
                  </a:lnTo>
                  <a:close/>
                </a:path>
                <a:path w="1915160" h="287019">
                  <a:moveTo>
                    <a:pt x="12954" y="286511"/>
                  </a:moveTo>
                  <a:lnTo>
                    <a:pt x="12954" y="12953"/>
                  </a:lnTo>
                  <a:lnTo>
                    <a:pt x="6858" y="12953"/>
                  </a:lnTo>
                  <a:lnTo>
                    <a:pt x="6858" y="286511"/>
                  </a:lnTo>
                  <a:lnTo>
                    <a:pt x="12954" y="286511"/>
                  </a:lnTo>
                  <a:close/>
                </a:path>
                <a:path w="1915160" h="287019">
                  <a:moveTo>
                    <a:pt x="1908048" y="12953"/>
                  </a:moveTo>
                  <a:lnTo>
                    <a:pt x="1901952" y="6857"/>
                  </a:lnTo>
                  <a:lnTo>
                    <a:pt x="1901952" y="12953"/>
                  </a:lnTo>
                  <a:lnTo>
                    <a:pt x="1908048" y="12953"/>
                  </a:lnTo>
                  <a:close/>
                </a:path>
                <a:path w="1915160" h="287019">
                  <a:moveTo>
                    <a:pt x="1908048" y="286511"/>
                  </a:moveTo>
                  <a:lnTo>
                    <a:pt x="1908048" y="12953"/>
                  </a:lnTo>
                  <a:lnTo>
                    <a:pt x="1901952" y="12953"/>
                  </a:lnTo>
                  <a:lnTo>
                    <a:pt x="1901952" y="286511"/>
                  </a:lnTo>
                  <a:lnTo>
                    <a:pt x="1908048" y="2865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74473" y="2135885"/>
              <a:ext cx="2816225" cy="280035"/>
            </a:xfrm>
            <a:custGeom>
              <a:avLst/>
              <a:gdLst/>
              <a:ahLst/>
              <a:cxnLst/>
              <a:rect l="l" t="t" r="r" b="b"/>
              <a:pathLst>
                <a:path w="2816225" h="280035">
                  <a:moveTo>
                    <a:pt x="2815602" y="0"/>
                  </a:moveTo>
                  <a:lnTo>
                    <a:pt x="12" y="0"/>
                  </a:lnTo>
                  <a:lnTo>
                    <a:pt x="0" y="279654"/>
                  </a:lnTo>
                  <a:lnTo>
                    <a:pt x="2815602" y="279654"/>
                  </a:lnTo>
                  <a:lnTo>
                    <a:pt x="2815602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67628" y="2129027"/>
              <a:ext cx="2829560" cy="287020"/>
            </a:xfrm>
            <a:custGeom>
              <a:avLst/>
              <a:gdLst/>
              <a:ahLst/>
              <a:cxnLst/>
              <a:rect l="l" t="t" r="r" b="b"/>
              <a:pathLst>
                <a:path w="2829559" h="287019">
                  <a:moveTo>
                    <a:pt x="2829305" y="286511"/>
                  </a:moveTo>
                  <a:lnTo>
                    <a:pt x="2829305" y="0"/>
                  </a:lnTo>
                  <a:lnTo>
                    <a:pt x="0" y="0"/>
                  </a:lnTo>
                  <a:lnTo>
                    <a:pt x="0" y="286511"/>
                  </a:lnTo>
                  <a:lnTo>
                    <a:pt x="6858" y="286511"/>
                  </a:lnTo>
                  <a:lnTo>
                    <a:pt x="6858" y="12953"/>
                  </a:lnTo>
                  <a:lnTo>
                    <a:pt x="12953" y="6858"/>
                  </a:lnTo>
                  <a:lnTo>
                    <a:pt x="12953" y="12953"/>
                  </a:lnTo>
                  <a:lnTo>
                    <a:pt x="2816352" y="12953"/>
                  </a:lnTo>
                  <a:lnTo>
                    <a:pt x="2816352" y="6857"/>
                  </a:lnTo>
                  <a:lnTo>
                    <a:pt x="2822448" y="12953"/>
                  </a:lnTo>
                  <a:lnTo>
                    <a:pt x="2822448" y="286511"/>
                  </a:lnTo>
                  <a:lnTo>
                    <a:pt x="2829305" y="286511"/>
                  </a:lnTo>
                  <a:close/>
                </a:path>
                <a:path w="2829559" h="287019">
                  <a:moveTo>
                    <a:pt x="12953" y="12953"/>
                  </a:moveTo>
                  <a:lnTo>
                    <a:pt x="12953" y="6858"/>
                  </a:lnTo>
                  <a:lnTo>
                    <a:pt x="6858" y="12953"/>
                  </a:lnTo>
                  <a:lnTo>
                    <a:pt x="12953" y="12953"/>
                  </a:lnTo>
                  <a:close/>
                </a:path>
                <a:path w="2829559" h="287019">
                  <a:moveTo>
                    <a:pt x="12953" y="286511"/>
                  </a:moveTo>
                  <a:lnTo>
                    <a:pt x="12953" y="12953"/>
                  </a:lnTo>
                  <a:lnTo>
                    <a:pt x="6858" y="12953"/>
                  </a:lnTo>
                  <a:lnTo>
                    <a:pt x="6858" y="286511"/>
                  </a:lnTo>
                  <a:lnTo>
                    <a:pt x="12953" y="286511"/>
                  </a:lnTo>
                  <a:close/>
                </a:path>
                <a:path w="2829559" h="287019">
                  <a:moveTo>
                    <a:pt x="2822448" y="12953"/>
                  </a:moveTo>
                  <a:lnTo>
                    <a:pt x="2816352" y="6857"/>
                  </a:lnTo>
                  <a:lnTo>
                    <a:pt x="2816352" y="12953"/>
                  </a:lnTo>
                  <a:lnTo>
                    <a:pt x="2822448" y="12953"/>
                  </a:lnTo>
                  <a:close/>
                </a:path>
                <a:path w="2829559" h="287019">
                  <a:moveTo>
                    <a:pt x="2822448" y="286511"/>
                  </a:moveTo>
                  <a:lnTo>
                    <a:pt x="2822448" y="12953"/>
                  </a:lnTo>
                  <a:lnTo>
                    <a:pt x="2816352" y="12953"/>
                  </a:lnTo>
                  <a:lnTo>
                    <a:pt x="2816352" y="286511"/>
                  </a:lnTo>
                  <a:lnTo>
                    <a:pt x="2822448" y="2865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7200" y="2415539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70">
                  <a:moveTo>
                    <a:pt x="9144000" y="979169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61720" y="3005327"/>
              <a:ext cx="3211195" cy="389890"/>
            </a:xfrm>
            <a:custGeom>
              <a:avLst/>
              <a:gdLst/>
              <a:ahLst/>
              <a:cxnLst/>
              <a:rect l="l" t="t" r="r" b="b"/>
              <a:pathLst>
                <a:path w="3211195" h="389889">
                  <a:moveTo>
                    <a:pt x="3210814" y="0"/>
                  </a:moveTo>
                  <a:lnTo>
                    <a:pt x="3210560" y="0"/>
                  </a:lnTo>
                  <a:lnTo>
                    <a:pt x="7620" y="0"/>
                  </a:lnTo>
                  <a:lnTo>
                    <a:pt x="508" y="0"/>
                  </a:lnTo>
                  <a:lnTo>
                    <a:pt x="0" y="0"/>
                  </a:lnTo>
                  <a:lnTo>
                    <a:pt x="0" y="389382"/>
                  </a:lnTo>
                  <a:lnTo>
                    <a:pt x="508" y="389382"/>
                  </a:lnTo>
                  <a:lnTo>
                    <a:pt x="7366" y="389382"/>
                  </a:lnTo>
                  <a:lnTo>
                    <a:pt x="7620" y="389382"/>
                  </a:lnTo>
                  <a:lnTo>
                    <a:pt x="13462" y="389382"/>
                  </a:lnTo>
                  <a:lnTo>
                    <a:pt x="13462" y="12954"/>
                  </a:lnTo>
                  <a:lnTo>
                    <a:pt x="3197860" y="12954"/>
                  </a:lnTo>
                  <a:lnTo>
                    <a:pt x="3197860" y="389382"/>
                  </a:lnTo>
                  <a:lnTo>
                    <a:pt x="3203943" y="389382"/>
                  </a:lnTo>
                  <a:lnTo>
                    <a:pt x="3210814" y="389382"/>
                  </a:lnTo>
                  <a:lnTo>
                    <a:pt x="3210814" y="6858"/>
                  </a:lnTo>
                  <a:lnTo>
                    <a:pt x="32108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69339" y="3200654"/>
            <a:ext cx="318389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646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00065"/>
                </a:solidFill>
                <a:latin typeface="Arial"/>
                <a:cs typeface="Arial"/>
              </a:rPr>
              <a:t>Data</a:t>
            </a:r>
            <a:r>
              <a:rPr sz="1600" b="1" spc="-15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65"/>
                </a:solidFill>
                <a:latin typeface="Arial"/>
                <a:cs typeface="Arial"/>
              </a:rPr>
              <a:t>karyawan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240529" y="3002279"/>
            <a:ext cx="4756785" cy="392430"/>
            <a:chOff x="4240529" y="3002279"/>
            <a:chExt cx="4756785" cy="392430"/>
          </a:xfrm>
        </p:grpSpPr>
        <p:sp>
          <p:nvSpPr>
            <p:cNvPr id="14" name="object 14"/>
            <p:cNvSpPr/>
            <p:nvPr/>
          </p:nvSpPr>
          <p:spPr>
            <a:xfrm>
              <a:off x="4246625" y="3008375"/>
              <a:ext cx="1924050" cy="386715"/>
            </a:xfrm>
            <a:custGeom>
              <a:avLst/>
              <a:gdLst/>
              <a:ahLst/>
              <a:cxnLst/>
              <a:rect l="l" t="t" r="r" b="b"/>
              <a:pathLst>
                <a:path w="1924050" h="386714">
                  <a:moveTo>
                    <a:pt x="1924049" y="0"/>
                  </a:moveTo>
                  <a:lnTo>
                    <a:pt x="0" y="0"/>
                  </a:lnTo>
                  <a:lnTo>
                    <a:pt x="0" y="386334"/>
                  </a:lnTo>
                  <a:lnTo>
                    <a:pt x="19240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40530" y="3002279"/>
              <a:ext cx="1936750" cy="392430"/>
            </a:xfrm>
            <a:custGeom>
              <a:avLst/>
              <a:gdLst/>
              <a:ahLst/>
              <a:cxnLst/>
              <a:rect l="l" t="t" r="r" b="b"/>
              <a:pathLst>
                <a:path w="1936750" h="392429">
                  <a:moveTo>
                    <a:pt x="1936750" y="0"/>
                  </a:moveTo>
                  <a:lnTo>
                    <a:pt x="6350" y="0"/>
                  </a:lnTo>
                  <a:lnTo>
                    <a:pt x="0" y="0"/>
                  </a:lnTo>
                  <a:lnTo>
                    <a:pt x="0" y="392430"/>
                  </a:lnTo>
                  <a:lnTo>
                    <a:pt x="6350" y="392430"/>
                  </a:lnTo>
                  <a:lnTo>
                    <a:pt x="6350" y="6096"/>
                  </a:lnTo>
                  <a:lnTo>
                    <a:pt x="1930133" y="6096"/>
                  </a:lnTo>
                  <a:lnTo>
                    <a:pt x="1930133" y="392430"/>
                  </a:lnTo>
                  <a:lnTo>
                    <a:pt x="1933956" y="392430"/>
                  </a:lnTo>
                  <a:lnTo>
                    <a:pt x="1933956" y="6096"/>
                  </a:lnTo>
                  <a:lnTo>
                    <a:pt x="1936750" y="6096"/>
                  </a:lnTo>
                  <a:lnTo>
                    <a:pt x="19367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46625" y="3008375"/>
              <a:ext cx="1924050" cy="386715"/>
            </a:xfrm>
            <a:custGeom>
              <a:avLst/>
              <a:gdLst/>
              <a:ahLst/>
              <a:cxnLst/>
              <a:rect l="l" t="t" r="r" b="b"/>
              <a:pathLst>
                <a:path w="1924050" h="386714">
                  <a:moveTo>
                    <a:pt x="1924050" y="386333"/>
                  </a:moveTo>
                  <a:lnTo>
                    <a:pt x="1924050" y="0"/>
                  </a:lnTo>
                  <a:lnTo>
                    <a:pt x="0" y="0"/>
                  </a:lnTo>
                  <a:lnTo>
                    <a:pt x="0" y="386334"/>
                  </a:lnTo>
                  <a:lnTo>
                    <a:pt x="1924050" y="386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40529" y="3002279"/>
              <a:ext cx="1937385" cy="392430"/>
            </a:xfrm>
            <a:custGeom>
              <a:avLst/>
              <a:gdLst/>
              <a:ahLst/>
              <a:cxnLst/>
              <a:rect l="l" t="t" r="r" b="b"/>
              <a:pathLst>
                <a:path w="1937385" h="392429">
                  <a:moveTo>
                    <a:pt x="1937003" y="392429"/>
                  </a:moveTo>
                  <a:lnTo>
                    <a:pt x="1937003" y="0"/>
                  </a:lnTo>
                  <a:lnTo>
                    <a:pt x="0" y="0"/>
                  </a:lnTo>
                  <a:lnTo>
                    <a:pt x="0" y="392430"/>
                  </a:lnTo>
                  <a:lnTo>
                    <a:pt x="6096" y="392430"/>
                  </a:lnTo>
                  <a:lnTo>
                    <a:pt x="6096" y="12953"/>
                  </a:lnTo>
                  <a:lnTo>
                    <a:pt x="12954" y="6095"/>
                  </a:lnTo>
                  <a:lnTo>
                    <a:pt x="12954" y="12953"/>
                  </a:lnTo>
                  <a:lnTo>
                    <a:pt x="1924050" y="12953"/>
                  </a:lnTo>
                  <a:lnTo>
                    <a:pt x="1924050" y="6095"/>
                  </a:lnTo>
                  <a:lnTo>
                    <a:pt x="1930146" y="12953"/>
                  </a:lnTo>
                  <a:lnTo>
                    <a:pt x="1930146" y="392429"/>
                  </a:lnTo>
                  <a:lnTo>
                    <a:pt x="1937003" y="392429"/>
                  </a:lnTo>
                  <a:close/>
                </a:path>
                <a:path w="1937385" h="392429">
                  <a:moveTo>
                    <a:pt x="12954" y="12953"/>
                  </a:moveTo>
                  <a:lnTo>
                    <a:pt x="12954" y="6095"/>
                  </a:lnTo>
                  <a:lnTo>
                    <a:pt x="6096" y="12953"/>
                  </a:lnTo>
                  <a:lnTo>
                    <a:pt x="12954" y="12953"/>
                  </a:lnTo>
                  <a:close/>
                </a:path>
                <a:path w="1937385" h="392429">
                  <a:moveTo>
                    <a:pt x="12954" y="392430"/>
                  </a:moveTo>
                  <a:lnTo>
                    <a:pt x="12954" y="12953"/>
                  </a:lnTo>
                  <a:lnTo>
                    <a:pt x="6096" y="12953"/>
                  </a:lnTo>
                  <a:lnTo>
                    <a:pt x="6096" y="392430"/>
                  </a:lnTo>
                  <a:lnTo>
                    <a:pt x="12954" y="392430"/>
                  </a:lnTo>
                  <a:close/>
                </a:path>
                <a:path w="1937385" h="392429">
                  <a:moveTo>
                    <a:pt x="1930146" y="12953"/>
                  </a:moveTo>
                  <a:lnTo>
                    <a:pt x="1924050" y="6095"/>
                  </a:lnTo>
                  <a:lnTo>
                    <a:pt x="1924050" y="12953"/>
                  </a:lnTo>
                  <a:lnTo>
                    <a:pt x="1930146" y="12953"/>
                  </a:lnTo>
                  <a:close/>
                </a:path>
                <a:path w="1937385" h="392429">
                  <a:moveTo>
                    <a:pt x="1930146" y="392429"/>
                  </a:moveTo>
                  <a:lnTo>
                    <a:pt x="1930146" y="12953"/>
                  </a:lnTo>
                  <a:lnTo>
                    <a:pt x="1924050" y="12953"/>
                  </a:lnTo>
                  <a:lnTo>
                    <a:pt x="1924050" y="392429"/>
                  </a:lnTo>
                  <a:lnTo>
                    <a:pt x="1930146" y="3924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74485" y="3008375"/>
              <a:ext cx="2815590" cy="386715"/>
            </a:xfrm>
            <a:custGeom>
              <a:avLst/>
              <a:gdLst/>
              <a:ahLst/>
              <a:cxnLst/>
              <a:rect l="l" t="t" r="r" b="b"/>
              <a:pathLst>
                <a:path w="2815590" h="386714">
                  <a:moveTo>
                    <a:pt x="2815590" y="0"/>
                  </a:moveTo>
                  <a:lnTo>
                    <a:pt x="0" y="0"/>
                  </a:lnTo>
                  <a:lnTo>
                    <a:pt x="0" y="386334"/>
                  </a:lnTo>
                  <a:lnTo>
                    <a:pt x="28155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67120" y="3002279"/>
              <a:ext cx="2830195" cy="392430"/>
            </a:xfrm>
            <a:custGeom>
              <a:avLst/>
              <a:gdLst/>
              <a:ahLst/>
              <a:cxnLst/>
              <a:rect l="l" t="t" r="r" b="b"/>
              <a:pathLst>
                <a:path w="2830195" h="392429">
                  <a:moveTo>
                    <a:pt x="2829814" y="6096"/>
                  </a:moveTo>
                  <a:lnTo>
                    <a:pt x="2829560" y="6096"/>
                  </a:lnTo>
                  <a:lnTo>
                    <a:pt x="2829560" y="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392430"/>
                  </a:lnTo>
                  <a:lnTo>
                    <a:pt x="7620" y="392430"/>
                  </a:lnTo>
                  <a:lnTo>
                    <a:pt x="7620" y="6096"/>
                  </a:lnTo>
                  <a:lnTo>
                    <a:pt x="2822956" y="6096"/>
                  </a:lnTo>
                  <a:lnTo>
                    <a:pt x="2822956" y="392430"/>
                  </a:lnTo>
                  <a:lnTo>
                    <a:pt x="2829814" y="392430"/>
                  </a:lnTo>
                  <a:lnTo>
                    <a:pt x="2829814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74485" y="3008375"/>
              <a:ext cx="2815590" cy="386715"/>
            </a:xfrm>
            <a:custGeom>
              <a:avLst/>
              <a:gdLst/>
              <a:ahLst/>
              <a:cxnLst/>
              <a:rect l="l" t="t" r="r" b="b"/>
              <a:pathLst>
                <a:path w="2815590" h="386714">
                  <a:moveTo>
                    <a:pt x="2815590" y="386334"/>
                  </a:moveTo>
                  <a:lnTo>
                    <a:pt x="2815590" y="0"/>
                  </a:lnTo>
                  <a:lnTo>
                    <a:pt x="0" y="0"/>
                  </a:lnTo>
                  <a:lnTo>
                    <a:pt x="0" y="386334"/>
                  </a:lnTo>
                  <a:lnTo>
                    <a:pt x="2815590" y="3863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67627" y="3002279"/>
              <a:ext cx="2829560" cy="392430"/>
            </a:xfrm>
            <a:custGeom>
              <a:avLst/>
              <a:gdLst/>
              <a:ahLst/>
              <a:cxnLst/>
              <a:rect l="l" t="t" r="r" b="b"/>
              <a:pathLst>
                <a:path w="2829559" h="392429">
                  <a:moveTo>
                    <a:pt x="2829305" y="392429"/>
                  </a:moveTo>
                  <a:lnTo>
                    <a:pt x="2829305" y="0"/>
                  </a:lnTo>
                  <a:lnTo>
                    <a:pt x="0" y="0"/>
                  </a:lnTo>
                  <a:lnTo>
                    <a:pt x="0" y="392429"/>
                  </a:lnTo>
                  <a:lnTo>
                    <a:pt x="6858" y="392429"/>
                  </a:lnTo>
                  <a:lnTo>
                    <a:pt x="6858" y="12953"/>
                  </a:lnTo>
                  <a:lnTo>
                    <a:pt x="12954" y="6095"/>
                  </a:lnTo>
                  <a:lnTo>
                    <a:pt x="12954" y="12953"/>
                  </a:lnTo>
                  <a:lnTo>
                    <a:pt x="2816352" y="12953"/>
                  </a:lnTo>
                  <a:lnTo>
                    <a:pt x="2816352" y="6095"/>
                  </a:lnTo>
                  <a:lnTo>
                    <a:pt x="2822448" y="12953"/>
                  </a:lnTo>
                  <a:lnTo>
                    <a:pt x="2822448" y="392429"/>
                  </a:lnTo>
                  <a:lnTo>
                    <a:pt x="2829305" y="392429"/>
                  </a:lnTo>
                  <a:close/>
                </a:path>
                <a:path w="2829559" h="392429">
                  <a:moveTo>
                    <a:pt x="12954" y="12953"/>
                  </a:moveTo>
                  <a:lnTo>
                    <a:pt x="12954" y="6095"/>
                  </a:lnTo>
                  <a:lnTo>
                    <a:pt x="6858" y="12953"/>
                  </a:lnTo>
                  <a:lnTo>
                    <a:pt x="12954" y="12953"/>
                  </a:lnTo>
                  <a:close/>
                </a:path>
                <a:path w="2829559" h="392429">
                  <a:moveTo>
                    <a:pt x="12954" y="392429"/>
                  </a:moveTo>
                  <a:lnTo>
                    <a:pt x="12954" y="12953"/>
                  </a:lnTo>
                  <a:lnTo>
                    <a:pt x="6858" y="12953"/>
                  </a:lnTo>
                  <a:lnTo>
                    <a:pt x="6858" y="392429"/>
                  </a:lnTo>
                  <a:lnTo>
                    <a:pt x="12954" y="392429"/>
                  </a:lnTo>
                  <a:close/>
                </a:path>
                <a:path w="2829559" h="392429">
                  <a:moveTo>
                    <a:pt x="2822448" y="12953"/>
                  </a:moveTo>
                  <a:lnTo>
                    <a:pt x="2816352" y="6095"/>
                  </a:lnTo>
                  <a:lnTo>
                    <a:pt x="2816352" y="12953"/>
                  </a:lnTo>
                  <a:lnTo>
                    <a:pt x="2822448" y="12953"/>
                  </a:lnTo>
                  <a:close/>
                </a:path>
                <a:path w="2829559" h="392429">
                  <a:moveTo>
                    <a:pt x="2822448" y="392429"/>
                  </a:moveTo>
                  <a:lnTo>
                    <a:pt x="2822448" y="12953"/>
                  </a:lnTo>
                  <a:lnTo>
                    <a:pt x="2816352" y="12953"/>
                  </a:lnTo>
                  <a:lnTo>
                    <a:pt x="2816352" y="392429"/>
                  </a:lnTo>
                  <a:lnTo>
                    <a:pt x="2822448" y="3924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170929" y="3007232"/>
            <a:ext cx="2822575" cy="666750"/>
          </a:xfrm>
          <a:prstGeom prst="rect">
            <a:avLst/>
          </a:prstGeom>
          <a:ln w="6857">
            <a:solidFill>
              <a:srgbClr val="000000"/>
            </a:solidFill>
          </a:ln>
        </p:spPr>
        <p:txBody>
          <a:bodyPr vert="horz" wrap="square" lIns="0" tIns="203200" rIns="0" bIns="0" rtlCol="0">
            <a:spAutoFit/>
          </a:bodyPr>
          <a:lstStyle/>
          <a:p>
            <a:pPr marL="716280">
              <a:lnSpc>
                <a:spcPct val="100000"/>
              </a:lnSpc>
              <a:spcBef>
                <a:spcPts val="1600"/>
              </a:spcBef>
            </a:pPr>
            <a:r>
              <a:rPr sz="1600" b="1" spc="-5" dirty="0">
                <a:solidFill>
                  <a:srgbClr val="A50021"/>
                </a:solidFill>
                <a:latin typeface="Arial"/>
                <a:cs typeface="Arial"/>
              </a:rPr>
              <a:t>Pengangkatan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062227" y="2415539"/>
            <a:ext cx="7934959" cy="387350"/>
            <a:chOff x="1062227" y="2415539"/>
            <a:chExt cx="7934959" cy="387350"/>
          </a:xfrm>
        </p:grpSpPr>
        <p:sp>
          <p:nvSpPr>
            <p:cNvPr id="24" name="object 24"/>
            <p:cNvSpPr/>
            <p:nvPr/>
          </p:nvSpPr>
          <p:spPr>
            <a:xfrm>
              <a:off x="1069086" y="2415539"/>
              <a:ext cx="3196590" cy="380365"/>
            </a:xfrm>
            <a:custGeom>
              <a:avLst/>
              <a:gdLst/>
              <a:ahLst/>
              <a:cxnLst/>
              <a:rect l="l" t="t" r="r" b="b"/>
              <a:pathLst>
                <a:path w="3196590" h="380364">
                  <a:moveTo>
                    <a:pt x="3196590" y="0"/>
                  </a:moveTo>
                  <a:lnTo>
                    <a:pt x="0" y="0"/>
                  </a:lnTo>
                  <a:lnTo>
                    <a:pt x="0" y="380238"/>
                  </a:lnTo>
                  <a:lnTo>
                    <a:pt x="3196577" y="380238"/>
                  </a:lnTo>
                  <a:lnTo>
                    <a:pt x="319659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62227" y="2415539"/>
              <a:ext cx="3210560" cy="387350"/>
            </a:xfrm>
            <a:custGeom>
              <a:avLst/>
              <a:gdLst/>
              <a:ahLst/>
              <a:cxnLst/>
              <a:rect l="l" t="t" r="r" b="b"/>
              <a:pathLst>
                <a:path w="3210560" h="387350">
                  <a:moveTo>
                    <a:pt x="12954" y="374142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387096"/>
                  </a:lnTo>
                  <a:lnTo>
                    <a:pt x="6858" y="387096"/>
                  </a:lnTo>
                  <a:lnTo>
                    <a:pt x="6858" y="374142"/>
                  </a:lnTo>
                  <a:lnTo>
                    <a:pt x="12954" y="374142"/>
                  </a:lnTo>
                  <a:close/>
                </a:path>
                <a:path w="3210560" h="387350">
                  <a:moveTo>
                    <a:pt x="3203448" y="374141"/>
                  </a:moveTo>
                  <a:lnTo>
                    <a:pt x="6858" y="374142"/>
                  </a:lnTo>
                  <a:lnTo>
                    <a:pt x="12954" y="380238"/>
                  </a:lnTo>
                  <a:lnTo>
                    <a:pt x="12953" y="387096"/>
                  </a:lnTo>
                  <a:lnTo>
                    <a:pt x="3197352" y="387095"/>
                  </a:lnTo>
                  <a:lnTo>
                    <a:pt x="3197352" y="380237"/>
                  </a:lnTo>
                  <a:lnTo>
                    <a:pt x="3203448" y="374141"/>
                  </a:lnTo>
                  <a:close/>
                </a:path>
                <a:path w="3210560" h="387350">
                  <a:moveTo>
                    <a:pt x="12953" y="387096"/>
                  </a:moveTo>
                  <a:lnTo>
                    <a:pt x="12954" y="380238"/>
                  </a:lnTo>
                  <a:lnTo>
                    <a:pt x="6858" y="374142"/>
                  </a:lnTo>
                  <a:lnTo>
                    <a:pt x="6858" y="387096"/>
                  </a:lnTo>
                  <a:lnTo>
                    <a:pt x="12953" y="387096"/>
                  </a:lnTo>
                  <a:close/>
                </a:path>
                <a:path w="3210560" h="387350">
                  <a:moveTo>
                    <a:pt x="3210306" y="387095"/>
                  </a:moveTo>
                  <a:lnTo>
                    <a:pt x="3210306" y="0"/>
                  </a:lnTo>
                  <a:lnTo>
                    <a:pt x="3197352" y="0"/>
                  </a:lnTo>
                  <a:lnTo>
                    <a:pt x="3197352" y="374141"/>
                  </a:lnTo>
                  <a:lnTo>
                    <a:pt x="3203448" y="374141"/>
                  </a:lnTo>
                  <a:lnTo>
                    <a:pt x="3203448" y="387095"/>
                  </a:lnTo>
                  <a:lnTo>
                    <a:pt x="3210306" y="387095"/>
                  </a:lnTo>
                  <a:close/>
                </a:path>
                <a:path w="3210560" h="387350">
                  <a:moveTo>
                    <a:pt x="3203448" y="387095"/>
                  </a:moveTo>
                  <a:lnTo>
                    <a:pt x="3203448" y="374141"/>
                  </a:lnTo>
                  <a:lnTo>
                    <a:pt x="3197352" y="380237"/>
                  </a:lnTo>
                  <a:lnTo>
                    <a:pt x="3197352" y="387095"/>
                  </a:lnTo>
                  <a:lnTo>
                    <a:pt x="3203448" y="3870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69486" y="2415539"/>
              <a:ext cx="1901189" cy="380365"/>
            </a:xfrm>
            <a:custGeom>
              <a:avLst/>
              <a:gdLst/>
              <a:ahLst/>
              <a:cxnLst/>
              <a:rect l="l" t="t" r="r" b="b"/>
              <a:pathLst>
                <a:path w="1901189" h="380364">
                  <a:moveTo>
                    <a:pt x="1901190" y="0"/>
                  </a:moveTo>
                  <a:lnTo>
                    <a:pt x="0" y="0"/>
                  </a:lnTo>
                  <a:lnTo>
                    <a:pt x="0" y="380238"/>
                  </a:lnTo>
                  <a:lnTo>
                    <a:pt x="1901177" y="380238"/>
                  </a:lnTo>
                  <a:lnTo>
                    <a:pt x="190119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62627" y="2415539"/>
              <a:ext cx="1915160" cy="387350"/>
            </a:xfrm>
            <a:custGeom>
              <a:avLst/>
              <a:gdLst/>
              <a:ahLst/>
              <a:cxnLst/>
              <a:rect l="l" t="t" r="r" b="b"/>
              <a:pathLst>
                <a:path w="1915160" h="387350">
                  <a:moveTo>
                    <a:pt x="12954" y="374141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387095"/>
                  </a:lnTo>
                  <a:lnTo>
                    <a:pt x="6858" y="387095"/>
                  </a:lnTo>
                  <a:lnTo>
                    <a:pt x="6858" y="374141"/>
                  </a:lnTo>
                  <a:lnTo>
                    <a:pt x="12954" y="374141"/>
                  </a:lnTo>
                  <a:close/>
                </a:path>
                <a:path w="1915160" h="387350">
                  <a:moveTo>
                    <a:pt x="1908048" y="374141"/>
                  </a:moveTo>
                  <a:lnTo>
                    <a:pt x="6858" y="374141"/>
                  </a:lnTo>
                  <a:lnTo>
                    <a:pt x="12954" y="380237"/>
                  </a:lnTo>
                  <a:lnTo>
                    <a:pt x="12954" y="387095"/>
                  </a:lnTo>
                  <a:lnTo>
                    <a:pt x="1901952" y="387095"/>
                  </a:lnTo>
                  <a:lnTo>
                    <a:pt x="1901952" y="380237"/>
                  </a:lnTo>
                  <a:lnTo>
                    <a:pt x="1908048" y="374141"/>
                  </a:lnTo>
                  <a:close/>
                </a:path>
                <a:path w="1915160" h="387350">
                  <a:moveTo>
                    <a:pt x="12954" y="387095"/>
                  </a:moveTo>
                  <a:lnTo>
                    <a:pt x="12954" y="380237"/>
                  </a:lnTo>
                  <a:lnTo>
                    <a:pt x="6858" y="374141"/>
                  </a:lnTo>
                  <a:lnTo>
                    <a:pt x="6858" y="387095"/>
                  </a:lnTo>
                  <a:lnTo>
                    <a:pt x="12954" y="387095"/>
                  </a:lnTo>
                  <a:close/>
                </a:path>
                <a:path w="1915160" h="387350">
                  <a:moveTo>
                    <a:pt x="1914905" y="387095"/>
                  </a:moveTo>
                  <a:lnTo>
                    <a:pt x="1914905" y="0"/>
                  </a:lnTo>
                  <a:lnTo>
                    <a:pt x="1901952" y="0"/>
                  </a:lnTo>
                  <a:lnTo>
                    <a:pt x="1901952" y="374141"/>
                  </a:lnTo>
                  <a:lnTo>
                    <a:pt x="1908048" y="374141"/>
                  </a:lnTo>
                  <a:lnTo>
                    <a:pt x="1908048" y="387095"/>
                  </a:lnTo>
                  <a:lnTo>
                    <a:pt x="1914905" y="387095"/>
                  </a:lnTo>
                  <a:close/>
                </a:path>
                <a:path w="1915160" h="387350">
                  <a:moveTo>
                    <a:pt x="1908048" y="387095"/>
                  </a:moveTo>
                  <a:lnTo>
                    <a:pt x="1908048" y="374141"/>
                  </a:lnTo>
                  <a:lnTo>
                    <a:pt x="1901952" y="380237"/>
                  </a:lnTo>
                  <a:lnTo>
                    <a:pt x="1901952" y="387095"/>
                  </a:lnTo>
                  <a:lnTo>
                    <a:pt x="1908048" y="3870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74473" y="2415539"/>
              <a:ext cx="2816225" cy="380365"/>
            </a:xfrm>
            <a:custGeom>
              <a:avLst/>
              <a:gdLst/>
              <a:ahLst/>
              <a:cxnLst/>
              <a:rect l="l" t="t" r="r" b="b"/>
              <a:pathLst>
                <a:path w="2816225" h="380364">
                  <a:moveTo>
                    <a:pt x="2815602" y="0"/>
                  </a:moveTo>
                  <a:lnTo>
                    <a:pt x="12" y="0"/>
                  </a:lnTo>
                  <a:lnTo>
                    <a:pt x="0" y="380238"/>
                  </a:lnTo>
                  <a:lnTo>
                    <a:pt x="2815602" y="380250"/>
                  </a:lnTo>
                  <a:lnTo>
                    <a:pt x="2815602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167627" y="2415539"/>
              <a:ext cx="2829560" cy="387350"/>
            </a:xfrm>
            <a:custGeom>
              <a:avLst/>
              <a:gdLst/>
              <a:ahLst/>
              <a:cxnLst/>
              <a:rect l="l" t="t" r="r" b="b"/>
              <a:pathLst>
                <a:path w="2829559" h="387350">
                  <a:moveTo>
                    <a:pt x="12954" y="374142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387096"/>
                  </a:lnTo>
                  <a:lnTo>
                    <a:pt x="6858" y="387096"/>
                  </a:lnTo>
                  <a:lnTo>
                    <a:pt x="6858" y="374142"/>
                  </a:lnTo>
                  <a:lnTo>
                    <a:pt x="12954" y="374142"/>
                  </a:lnTo>
                  <a:close/>
                </a:path>
                <a:path w="2829559" h="387350">
                  <a:moveTo>
                    <a:pt x="2822448" y="374142"/>
                  </a:moveTo>
                  <a:lnTo>
                    <a:pt x="6858" y="374142"/>
                  </a:lnTo>
                  <a:lnTo>
                    <a:pt x="12954" y="380238"/>
                  </a:lnTo>
                  <a:lnTo>
                    <a:pt x="12954" y="387096"/>
                  </a:lnTo>
                  <a:lnTo>
                    <a:pt x="2816352" y="387096"/>
                  </a:lnTo>
                  <a:lnTo>
                    <a:pt x="2816352" y="380238"/>
                  </a:lnTo>
                  <a:lnTo>
                    <a:pt x="2822448" y="374142"/>
                  </a:lnTo>
                  <a:close/>
                </a:path>
                <a:path w="2829559" h="387350">
                  <a:moveTo>
                    <a:pt x="12954" y="387096"/>
                  </a:moveTo>
                  <a:lnTo>
                    <a:pt x="12954" y="380238"/>
                  </a:lnTo>
                  <a:lnTo>
                    <a:pt x="6858" y="374142"/>
                  </a:lnTo>
                  <a:lnTo>
                    <a:pt x="6858" y="387096"/>
                  </a:lnTo>
                  <a:lnTo>
                    <a:pt x="12954" y="387096"/>
                  </a:lnTo>
                  <a:close/>
                </a:path>
                <a:path w="2829559" h="387350">
                  <a:moveTo>
                    <a:pt x="2829305" y="387096"/>
                  </a:moveTo>
                  <a:lnTo>
                    <a:pt x="2829305" y="0"/>
                  </a:lnTo>
                  <a:lnTo>
                    <a:pt x="2816352" y="0"/>
                  </a:lnTo>
                  <a:lnTo>
                    <a:pt x="2816352" y="374142"/>
                  </a:lnTo>
                  <a:lnTo>
                    <a:pt x="2822448" y="374142"/>
                  </a:lnTo>
                  <a:lnTo>
                    <a:pt x="2822448" y="387096"/>
                  </a:lnTo>
                  <a:lnTo>
                    <a:pt x="2829305" y="387096"/>
                  </a:lnTo>
                  <a:close/>
                </a:path>
                <a:path w="2829559" h="387350">
                  <a:moveTo>
                    <a:pt x="2822448" y="387096"/>
                  </a:moveTo>
                  <a:lnTo>
                    <a:pt x="2822448" y="374142"/>
                  </a:lnTo>
                  <a:lnTo>
                    <a:pt x="2816352" y="380238"/>
                  </a:lnTo>
                  <a:lnTo>
                    <a:pt x="2816352" y="387096"/>
                  </a:lnTo>
                  <a:lnTo>
                    <a:pt x="2822448" y="387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1061719" y="2129027"/>
          <a:ext cx="7927975" cy="6667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0400"/>
                <a:gridCol w="1905000"/>
                <a:gridCol w="2822575"/>
              </a:tblGrid>
              <a:tr h="2830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720"/>
                        </a:lnSpc>
                        <a:spcBef>
                          <a:spcPts val="409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Transformasi/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83667">
                <a:tc>
                  <a:txBody>
                    <a:bodyPr/>
                    <a:lstStyle/>
                    <a:p>
                      <a:pPr marL="2540" algn="ctr">
                        <a:lnSpc>
                          <a:spcPts val="1305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Masukan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proses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Keluaran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1" name="object 31"/>
          <p:cNvGrpSpPr/>
          <p:nvPr/>
        </p:nvGrpSpPr>
        <p:grpSpPr>
          <a:xfrm>
            <a:off x="457200" y="3394709"/>
            <a:ext cx="9144000" cy="979169"/>
            <a:chOff x="457200" y="3394709"/>
            <a:chExt cx="9144000" cy="979169"/>
          </a:xfrm>
        </p:grpSpPr>
        <p:sp>
          <p:nvSpPr>
            <p:cNvPr id="32" name="object 32"/>
            <p:cNvSpPr/>
            <p:nvPr/>
          </p:nvSpPr>
          <p:spPr>
            <a:xfrm>
              <a:off x="457200" y="3394709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70">
                  <a:moveTo>
                    <a:pt x="9144000" y="0"/>
                  </a:moveTo>
                  <a:lnTo>
                    <a:pt x="611886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61720" y="3394709"/>
              <a:ext cx="3211195" cy="284480"/>
            </a:xfrm>
            <a:custGeom>
              <a:avLst/>
              <a:gdLst/>
              <a:ahLst/>
              <a:cxnLst/>
              <a:rect l="l" t="t" r="r" b="b"/>
              <a:pathLst>
                <a:path w="3211195" h="284479">
                  <a:moveTo>
                    <a:pt x="3210814" y="0"/>
                  </a:moveTo>
                  <a:lnTo>
                    <a:pt x="3203943" y="0"/>
                  </a:lnTo>
                  <a:lnTo>
                    <a:pt x="3203943" y="277368"/>
                  </a:lnTo>
                  <a:lnTo>
                    <a:pt x="7620" y="277368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284226"/>
                  </a:lnTo>
                  <a:lnTo>
                    <a:pt x="7620" y="284226"/>
                  </a:lnTo>
                  <a:lnTo>
                    <a:pt x="3210560" y="284226"/>
                  </a:lnTo>
                  <a:lnTo>
                    <a:pt x="3210560" y="277368"/>
                  </a:lnTo>
                  <a:lnTo>
                    <a:pt x="3210814" y="277368"/>
                  </a:lnTo>
                  <a:lnTo>
                    <a:pt x="32108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69086" y="3394709"/>
              <a:ext cx="3196590" cy="277495"/>
            </a:xfrm>
            <a:custGeom>
              <a:avLst/>
              <a:gdLst/>
              <a:ahLst/>
              <a:cxnLst/>
              <a:rect l="l" t="t" r="r" b="b"/>
              <a:pathLst>
                <a:path w="3196590" h="277495">
                  <a:moveTo>
                    <a:pt x="3196590" y="277367"/>
                  </a:moveTo>
                  <a:lnTo>
                    <a:pt x="3196590" y="0"/>
                  </a:lnTo>
                  <a:lnTo>
                    <a:pt x="0" y="0"/>
                  </a:lnTo>
                  <a:lnTo>
                    <a:pt x="0" y="277367"/>
                  </a:lnTo>
                  <a:lnTo>
                    <a:pt x="3196590" y="2773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62227" y="3394709"/>
              <a:ext cx="3210560" cy="284480"/>
            </a:xfrm>
            <a:custGeom>
              <a:avLst/>
              <a:gdLst/>
              <a:ahLst/>
              <a:cxnLst/>
              <a:rect l="l" t="t" r="r" b="b"/>
              <a:pathLst>
                <a:path w="3210560" h="284479">
                  <a:moveTo>
                    <a:pt x="12954" y="271272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284226"/>
                  </a:lnTo>
                  <a:lnTo>
                    <a:pt x="6858" y="284226"/>
                  </a:lnTo>
                  <a:lnTo>
                    <a:pt x="6858" y="271272"/>
                  </a:lnTo>
                  <a:lnTo>
                    <a:pt x="12954" y="271272"/>
                  </a:lnTo>
                  <a:close/>
                </a:path>
                <a:path w="3210560" h="284479">
                  <a:moveTo>
                    <a:pt x="3203448" y="271272"/>
                  </a:moveTo>
                  <a:lnTo>
                    <a:pt x="6858" y="271272"/>
                  </a:lnTo>
                  <a:lnTo>
                    <a:pt x="12954" y="277368"/>
                  </a:lnTo>
                  <a:lnTo>
                    <a:pt x="12954" y="284226"/>
                  </a:lnTo>
                  <a:lnTo>
                    <a:pt x="3197352" y="284226"/>
                  </a:lnTo>
                  <a:lnTo>
                    <a:pt x="3197352" y="277368"/>
                  </a:lnTo>
                  <a:lnTo>
                    <a:pt x="3203448" y="271272"/>
                  </a:lnTo>
                  <a:close/>
                </a:path>
                <a:path w="3210560" h="284479">
                  <a:moveTo>
                    <a:pt x="12954" y="284226"/>
                  </a:moveTo>
                  <a:lnTo>
                    <a:pt x="12954" y="277368"/>
                  </a:lnTo>
                  <a:lnTo>
                    <a:pt x="6858" y="271272"/>
                  </a:lnTo>
                  <a:lnTo>
                    <a:pt x="6858" y="284226"/>
                  </a:lnTo>
                  <a:lnTo>
                    <a:pt x="12954" y="284226"/>
                  </a:lnTo>
                  <a:close/>
                </a:path>
                <a:path w="3210560" h="284479">
                  <a:moveTo>
                    <a:pt x="3210306" y="284226"/>
                  </a:moveTo>
                  <a:lnTo>
                    <a:pt x="3210306" y="0"/>
                  </a:lnTo>
                  <a:lnTo>
                    <a:pt x="3197352" y="0"/>
                  </a:lnTo>
                  <a:lnTo>
                    <a:pt x="3197352" y="271272"/>
                  </a:lnTo>
                  <a:lnTo>
                    <a:pt x="3203448" y="271272"/>
                  </a:lnTo>
                  <a:lnTo>
                    <a:pt x="3203448" y="284226"/>
                  </a:lnTo>
                  <a:lnTo>
                    <a:pt x="3210306" y="284226"/>
                  </a:lnTo>
                  <a:close/>
                </a:path>
                <a:path w="3210560" h="284479">
                  <a:moveTo>
                    <a:pt x="3203448" y="284226"/>
                  </a:moveTo>
                  <a:lnTo>
                    <a:pt x="3203448" y="271272"/>
                  </a:lnTo>
                  <a:lnTo>
                    <a:pt x="3197352" y="277368"/>
                  </a:lnTo>
                  <a:lnTo>
                    <a:pt x="3197352" y="284226"/>
                  </a:lnTo>
                  <a:lnTo>
                    <a:pt x="3203448" y="2842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46626" y="3394709"/>
              <a:ext cx="1924050" cy="274320"/>
            </a:xfrm>
            <a:custGeom>
              <a:avLst/>
              <a:gdLst/>
              <a:ahLst/>
              <a:cxnLst/>
              <a:rect l="l" t="t" r="r" b="b"/>
              <a:pathLst>
                <a:path w="1924050" h="274320">
                  <a:moveTo>
                    <a:pt x="1924049" y="274319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1924049" y="2743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240530" y="3394709"/>
              <a:ext cx="1936750" cy="280670"/>
            </a:xfrm>
            <a:custGeom>
              <a:avLst/>
              <a:gdLst/>
              <a:ahLst/>
              <a:cxnLst/>
              <a:rect l="l" t="t" r="r" b="b"/>
              <a:pathLst>
                <a:path w="1936750" h="280670">
                  <a:moveTo>
                    <a:pt x="1933956" y="0"/>
                  </a:moveTo>
                  <a:lnTo>
                    <a:pt x="1930133" y="0"/>
                  </a:lnTo>
                  <a:lnTo>
                    <a:pt x="1930133" y="274320"/>
                  </a:lnTo>
                  <a:lnTo>
                    <a:pt x="1933956" y="274320"/>
                  </a:lnTo>
                  <a:lnTo>
                    <a:pt x="1933956" y="0"/>
                  </a:lnTo>
                  <a:close/>
                </a:path>
                <a:path w="1936750" h="280670">
                  <a:moveTo>
                    <a:pt x="1936750" y="274320"/>
                  </a:moveTo>
                  <a:lnTo>
                    <a:pt x="6350" y="274332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280416"/>
                  </a:lnTo>
                  <a:lnTo>
                    <a:pt x="6350" y="280416"/>
                  </a:lnTo>
                  <a:lnTo>
                    <a:pt x="1936750" y="280416"/>
                  </a:lnTo>
                  <a:lnTo>
                    <a:pt x="1936750" y="2743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246626" y="3394709"/>
              <a:ext cx="1924050" cy="274320"/>
            </a:xfrm>
            <a:custGeom>
              <a:avLst/>
              <a:gdLst/>
              <a:ahLst/>
              <a:cxnLst/>
              <a:rect l="l" t="t" r="r" b="b"/>
              <a:pathLst>
                <a:path w="1924050" h="274320">
                  <a:moveTo>
                    <a:pt x="1924050" y="274320"/>
                  </a:moveTo>
                  <a:lnTo>
                    <a:pt x="1924050" y="0"/>
                  </a:lnTo>
                  <a:lnTo>
                    <a:pt x="0" y="0"/>
                  </a:lnTo>
                  <a:lnTo>
                    <a:pt x="0" y="274320"/>
                  </a:lnTo>
                  <a:lnTo>
                    <a:pt x="1924050" y="2743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240529" y="3394709"/>
              <a:ext cx="1937385" cy="280670"/>
            </a:xfrm>
            <a:custGeom>
              <a:avLst/>
              <a:gdLst/>
              <a:ahLst/>
              <a:cxnLst/>
              <a:rect l="l" t="t" r="r" b="b"/>
              <a:pathLst>
                <a:path w="1937385" h="280670">
                  <a:moveTo>
                    <a:pt x="12954" y="268224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280416"/>
                  </a:lnTo>
                  <a:lnTo>
                    <a:pt x="6096" y="280416"/>
                  </a:lnTo>
                  <a:lnTo>
                    <a:pt x="6096" y="268224"/>
                  </a:lnTo>
                  <a:lnTo>
                    <a:pt x="12954" y="268224"/>
                  </a:lnTo>
                  <a:close/>
                </a:path>
                <a:path w="1937385" h="280670">
                  <a:moveTo>
                    <a:pt x="1930146" y="268224"/>
                  </a:moveTo>
                  <a:lnTo>
                    <a:pt x="6096" y="268224"/>
                  </a:lnTo>
                  <a:lnTo>
                    <a:pt x="12954" y="274320"/>
                  </a:lnTo>
                  <a:lnTo>
                    <a:pt x="12954" y="280416"/>
                  </a:lnTo>
                  <a:lnTo>
                    <a:pt x="1924050" y="280416"/>
                  </a:lnTo>
                  <a:lnTo>
                    <a:pt x="1924050" y="274320"/>
                  </a:lnTo>
                  <a:lnTo>
                    <a:pt x="1930146" y="268224"/>
                  </a:lnTo>
                  <a:close/>
                </a:path>
                <a:path w="1937385" h="280670">
                  <a:moveTo>
                    <a:pt x="12954" y="280416"/>
                  </a:moveTo>
                  <a:lnTo>
                    <a:pt x="12954" y="274320"/>
                  </a:lnTo>
                  <a:lnTo>
                    <a:pt x="6096" y="268224"/>
                  </a:lnTo>
                  <a:lnTo>
                    <a:pt x="6096" y="280416"/>
                  </a:lnTo>
                  <a:lnTo>
                    <a:pt x="12954" y="280416"/>
                  </a:lnTo>
                  <a:close/>
                </a:path>
                <a:path w="1937385" h="280670">
                  <a:moveTo>
                    <a:pt x="1937003" y="280416"/>
                  </a:moveTo>
                  <a:lnTo>
                    <a:pt x="1937003" y="0"/>
                  </a:lnTo>
                  <a:lnTo>
                    <a:pt x="1924050" y="0"/>
                  </a:lnTo>
                  <a:lnTo>
                    <a:pt x="1924050" y="268224"/>
                  </a:lnTo>
                  <a:lnTo>
                    <a:pt x="1930146" y="268224"/>
                  </a:lnTo>
                  <a:lnTo>
                    <a:pt x="1930146" y="280416"/>
                  </a:lnTo>
                  <a:lnTo>
                    <a:pt x="1937003" y="280416"/>
                  </a:lnTo>
                  <a:close/>
                </a:path>
                <a:path w="1937385" h="280670">
                  <a:moveTo>
                    <a:pt x="1930146" y="280416"/>
                  </a:moveTo>
                  <a:lnTo>
                    <a:pt x="1930146" y="268224"/>
                  </a:lnTo>
                  <a:lnTo>
                    <a:pt x="1924050" y="274320"/>
                  </a:lnTo>
                  <a:lnTo>
                    <a:pt x="1924050" y="280416"/>
                  </a:lnTo>
                  <a:lnTo>
                    <a:pt x="1930146" y="2804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174485" y="3394709"/>
              <a:ext cx="2815590" cy="274320"/>
            </a:xfrm>
            <a:custGeom>
              <a:avLst/>
              <a:gdLst/>
              <a:ahLst/>
              <a:cxnLst/>
              <a:rect l="l" t="t" r="r" b="b"/>
              <a:pathLst>
                <a:path w="2815590" h="274320">
                  <a:moveTo>
                    <a:pt x="2815590" y="274319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2815590" y="2743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167120" y="3394709"/>
              <a:ext cx="2830195" cy="280670"/>
            </a:xfrm>
            <a:custGeom>
              <a:avLst/>
              <a:gdLst/>
              <a:ahLst/>
              <a:cxnLst/>
              <a:rect l="l" t="t" r="r" b="b"/>
              <a:pathLst>
                <a:path w="2830195" h="280670">
                  <a:moveTo>
                    <a:pt x="2829814" y="0"/>
                  </a:moveTo>
                  <a:lnTo>
                    <a:pt x="2822956" y="0"/>
                  </a:lnTo>
                  <a:lnTo>
                    <a:pt x="2822956" y="274320"/>
                  </a:lnTo>
                  <a:lnTo>
                    <a:pt x="7620" y="27432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280416"/>
                  </a:lnTo>
                  <a:lnTo>
                    <a:pt x="7620" y="280416"/>
                  </a:lnTo>
                  <a:lnTo>
                    <a:pt x="2829560" y="280416"/>
                  </a:lnTo>
                  <a:lnTo>
                    <a:pt x="2829560" y="274320"/>
                  </a:lnTo>
                  <a:lnTo>
                    <a:pt x="2829814" y="274320"/>
                  </a:lnTo>
                  <a:lnTo>
                    <a:pt x="28298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174485" y="3394709"/>
              <a:ext cx="2815590" cy="274320"/>
            </a:xfrm>
            <a:custGeom>
              <a:avLst/>
              <a:gdLst/>
              <a:ahLst/>
              <a:cxnLst/>
              <a:rect l="l" t="t" r="r" b="b"/>
              <a:pathLst>
                <a:path w="2815590" h="274320">
                  <a:moveTo>
                    <a:pt x="2815590" y="274320"/>
                  </a:moveTo>
                  <a:lnTo>
                    <a:pt x="2815590" y="0"/>
                  </a:lnTo>
                  <a:lnTo>
                    <a:pt x="0" y="0"/>
                  </a:lnTo>
                  <a:lnTo>
                    <a:pt x="0" y="274320"/>
                  </a:lnTo>
                  <a:lnTo>
                    <a:pt x="2815590" y="2743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167628" y="3394709"/>
              <a:ext cx="2829560" cy="280670"/>
            </a:xfrm>
            <a:custGeom>
              <a:avLst/>
              <a:gdLst/>
              <a:ahLst/>
              <a:cxnLst/>
              <a:rect l="l" t="t" r="r" b="b"/>
              <a:pathLst>
                <a:path w="2829559" h="280670">
                  <a:moveTo>
                    <a:pt x="12954" y="268224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280416"/>
                  </a:lnTo>
                  <a:lnTo>
                    <a:pt x="6858" y="280416"/>
                  </a:lnTo>
                  <a:lnTo>
                    <a:pt x="6858" y="268224"/>
                  </a:lnTo>
                  <a:lnTo>
                    <a:pt x="12954" y="268224"/>
                  </a:lnTo>
                  <a:close/>
                </a:path>
                <a:path w="2829559" h="280670">
                  <a:moveTo>
                    <a:pt x="2822448" y="268224"/>
                  </a:moveTo>
                  <a:lnTo>
                    <a:pt x="6858" y="268224"/>
                  </a:lnTo>
                  <a:lnTo>
                    <a:pt x="12954" y="274320"/>
                  </a:lnTo>
                  <a:lnTo>
                    <a:pt x="12953" y="280416"/>
                  </a:lnTo>
                  <a:lnTo>
                    <a:pt x="2816352" y="280416"/>
                  </a:lnTo>
                  <a:lnTo>
                    <a:pt x="2816352" y="274320"/>
                  </a:lnTo>
                  <a:lnTo>
                    <a:pt x="2822448" y="268224"/>
                  </a:lnTo>
                  <a:close/>
                </a:path>
                <a:path w="2829559" h="280670">
                  <a:moveTo>
                    <a:pt x="12953" y="280416"/>
                  </a:moveTo>
                  <a:lnTo>
                    <a:pt x="12954" y="274320"/>
                  </a:lnTo>
                  <a:lnTo>
                    <a:pt x="6858" y="268224"/>
                  </a:lnTo>
                  <a:lnTo>
                    <a:pt x="6858" y="280416"/>
                  </a:lnTo>
                  <a:lnTo>
                    <a:pt x="12953" y="280416"/>
                  </a:lnTo>
                  <a:close/>
                </a:path>
                <a:path w="2829559" h="280670">
                  <a:moveTo>
                    <a:pt x="2829305" y="280416"/>
                  </a:moveTo>
                  <a:lnTo>
                    <a:pt x="2829305" y="0"/>
                  </a:lnTo>
                  <a:lnTo>
                    <a:pt x="2816352" y="0"/>
                  </a:lnTo>
                  <a:lnTo>
                    <a:pt x="2816352" y="268224"/>
                  </a:lnTo>
                  <a:lnTo>
                    <a:pt x="2822448" y="268224"/>
                  </a:lnTo>
                  <a:lnTo>
                    <a:pt x="2822448" y="280416"/>
                  </a:lnTo>
                  <a:lnTo>
                    <a:pt x="2829305" y="280416"/>
                  </a:lnTo>
                  <a:close/>
                </a:path>
                <a:path w="2829559" h="280670">
                  <a:moveTo>
                    <a:pt x="2822448" y="280416"/>
                  </a:moveTo>
                  <a:lnTo>
                    <a:pt x="2822448" y="268224"/>
                  </a:lnTo>
                  <a:lnTo>
                    <a:pt x="2816352" y="274320"/>
                  </a:lnTo>
                  <a:lnTo>
                    <a:pt x="2816352" y="280416"/>
                  </a:lnTo>
                  <a:lnTo>
                    <a:pt x="2822448" y="2804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69086" y="3850385"/>
              <a:ext cx="3196590" cy="523875"/>
            </a:xfrm>
            <a:custGeom>
              <a:avLst/>
              <a:gdLst/>
              <a:ahLst/>
              <a:cxnLst/>
              <a:rect l="l" t="t" r="r" b="b"/>
              <a:pathLst>
                <a:path w="3196590" h="523875">
                  <a:moveTo>
                    <a:pt x="3196589" y="0"/>
                  </a:moveTo>
                  <a:lnTo>
                    <a:pt x="0" y="0"/>
                  </a:lnTo>
                  <a:lnTo>
                    <a:pt x="0" y="523493"/>
                  </a:lnTo>
                  <a:lnTo>
                    <a:pt x="31965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61720" y="3843527"/>
              <a:ext cx="3211195" cy="530860"/>
            </a:xfrm>
            <a:custGeom>
              <a:avLst/>
              <a:gdLst/>
              <a:ahLst/>
              <a:cxnLst/>
              <a:rect l="l" t="t" r="r" b="b"/>
              <a:pathLst>
                <a:path w="3211195" h="530860">
                  <a:moveTo>
                    <a:pt x="3210814" y="6858"/>
                  </a:moveTo>
                  <a:lnTo>
                    <a:pt x="3210560" y="6858"/>
                  </a:lnTo>
                  <a:lnTo>
                    <a:pt x="3210560" y="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530352"/>
                  </a:lnTo>
                  <a:lnTo>
                    <a:pt x="7620" y="530352"/>
                  </a:lnTo>
                  <a:lnTo>
                    <a:pt x="7620" y="6858"/>
                  </a:lnTo>
                  <a:lnTo>
                    <a:pt x="3203943" y="6858"/>
                  </a:lnTo>
                  <a:lnTo>
                    <a:pt x="3203943" y="530352"/>
                  </a:lnTo>
                  <a:lnTo>
                    <a:pt x="3210814" y="530352"/>
                  </a:lnTo>
                  <a:lnTo>
                    <a:pt x="3210814" y="68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69086" y="3850385"/>
              <a:ext cx="3196590" cy="523875"/>
            </a:xfrm>
            <a:custGeom>
              <a:avLst/>
              <a:gdLst/>
              <a:ahLst/>
              <a:cxnLst/>
              <a:rect l="l" t="t" r="r" b="b"/>
              <a:pathLst>
                <a:path w="3196590" h="523875">
                  <a:moveTo>
                    <a:pt x="3196590" y="523493"/>
                  </a:moveTo>
                  <a:lnTo>
                    <a:pt x="3196590" y="0"/>
                  </a:lnTo>
                  <a:lnTo>
                    <a:pt x="0" y="0"/>
                  </a:lnTo>
                  <a:lnTo>
                    <a:pt x="0" y="523493"/>
                  </a:lnTo>
                  <a:lnTo>
                    <a:pt x="3196590" y="5234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62227" y="3843527"/>
              <a:ext cx="3210560" cy="530860"/>
            </a:xfrm>
            <a:custGeom>
              <a:avLst/>
              <a:gdLst/>
              <a:ahLst/>
              <a:cxnLst/>
              <a:rect l="l" t="t" r="r" b="b"/>
              <a:pathLst>
                <a:path w="3210560" h="530860">
                  <a:moveTo>
                    <a:pt x="3210306" y="530351"/>
                  </a:moveTo>
                  <a:lnTo>
                    <a:pt x="3210306" y="0"/>
                  </a:lnTo>
                  <a:lnTo>
                    <a:pt x="0" y="0"/>
                  </a:lnTo>
                  <a:lnTo>
                    <a:pt x="0" y="530351"/>
                  </a:lnTo>
                  <a:lnTo>
                    <a:pt x="6858" y="530351"/>
                  </a:lnTo>
                  <a:lnTo>
                    <a:pt x="6858" y="12954"/>
                  </a:lnTo>
                  <a:lnTo>
                    <a:pt x="12953" y="6858"/>
                  </a:lnTo>
                  <a:lnTo>
                    <a:pt x="12953" y="12954"/>
                  </a:lnTo>
                  <a:lnTo>
                    <a:pt x="3197351" y="12954"/>
                  </a:lnTo>
                  <a:lnTo>
                    <a:pt x="3197351" y="6858"/>
                  </a:lnTo>
                  <a:lnTo>
                    <a:pt x="3203447" y="12954"/>
                  </a:lnTo>
                  <a:lnTo>
                    <a:pt x="3203447" y="530351"/>
                  </a:lnTo>
                  <a:lnTo>
                    <a:pt x="3210306" y="530351"/>
                  </a:lnTo>
                  <a:close/>
                </a:path>
                <a:path w="3210560" h="530860">
                  <a:moveTo>
                    <a:pt x="12953" y="12954"/>
                  </a:moveTo>
                  <a:lnTo>
                    <a:pt x="12953" y="6858"/>
                  </a:lnTo>
                  <a:lnTo>
                    <a:pt x="6858" y="12954"/>
                  </a:lnTo>
                  <a:lnTo>
                    <a:pt x="12953" y="12954"/>
                  </a:lnTo>
                  <a:close/>
                </a:path>
                <a:path w="3210560" h="530860">
                  <a:moveTo>
                    <a:pt x="12953" y="530351"/>
                  </a:moveTo>
                  <a:lnTo>
                    <a:pt x="12953" y="12954"/>
                  </a:lnTo>
                  <a:lnTo>
                    <a:pt x="6858" y="12954"/>
                  </a:lnTo>
                  <a:lnTo>
                    <a:pt x="6858" y="530351"/>
                  </a:lnTo>
                  <a:lnTo>
                    <a:pt x="12953" y="530351"/>
                  </a:lnTo>
                  <a:close/>
                </a:path>
                <a:path w="3210560" h="530860">
                  <a:moveTo>
                    <a:pt x="3203447" y="12954"/>
                  </a:moveTo>
                  <a:lnTo>
                    <a:pt x="3197351" y="6858"/>
                  </a:lnTo>
                  <a:lnTo>
                    <a:pt x="3197351" y="12954"/>
                  </a:lnTo>
                  <a:lnTo>
                    <a:pt x="3203447" y="12954"/>
                  </a:lnTo>
                  <a:close/>
                </a:path>
                <a:path w="3210560" h="530860">
                  <a:moveTo>
                    <a:pt x="3203447" y="530351"/>
                  </a:moveTo>
                  <a:lnTo>
                    <a:pt x="3203447" y="12954"/>
                  </a:lnTo>
                  <a:lnTo>
                    <a:pt x="3197351" y="12954"/>
                  </a:lnTo>
                  <a:lnTo>
                    <a:pt x="3197351" y="530351"/>
                  </a:lnTo>
                  <a:lnTo>
                    <a:pt x="3203447" y="5303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069339" y="4041140"/>
            <a:ext cx="318389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3715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00065"/>
                </a:solidFill>
                <a:latin typeface="Arial"/>
                <a:cs typeface="Arial"/>
              </a:rPr>
              <a:t>Persyaratan</a:t>
            </a:r>
            <a:r>
              <a:rPr sz="1600" b="1" spc="-20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65"/>
                </a:solidFill>
                <a:latin typeface="Arial"/>
                <a:cs typeface="Arial"/>
              </a:rPr>
              <a:t>pekerjaan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240529" y="3846576"/>
            <a:ext cx="4756785" cy="527685"/>
            <a:chOff x="4240529" y="3846576"/>
            <a:chExt cx="4756785" cy="527685"/>
          </a:xfrm>
        </p:grpSpPr>
        <p:sp>
          <p:nvSpPr>
            <p:cNvPr id="50" name="object 50"/>
            <p:cNvSpPr/>
            <p:nvPr/>
          </p:nvSpPr>
          <p:spPr>
            <a:xfrm>
              <a:off x="4246625" y="3853434"/>
              <a:ext cx="1924050" cy="520700"/>
            </a:xfrm>
            <a:custGeom>
              <a:avLst/>
              <a:gdLst/>
              <a:ahLst/>
              <a:cxnLst/>
              <a:rect l="l" t="t" r="r" b="b"/>
              <a:pathLst>
                <a:path w="1924050" h="520700">
                  <a:moveTo>
                    <a:pt x="1924050" y="0"/>
                  </a:moveTo>
                  <a:lnTo>
                    <a:pt x="0" y="0"/>
                  </a:lnTo>
                  <a:lnTo>
                    <a:pt x="0" y="520446"/>
                  </a:lnTo>
                  <a:lnTo>
                    <a:pt x="1924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240530" y="3846575"/>
              <a:ext cx="1936750" cy="527685"/>
            </a:xfrm>
            <a:custGeom>
              <a:avLst/>
              <a:gdLst/>
              <a:ahLst/>
              <a:cxnLst/>
              <a:rect l="l" t="t" r="r" b="b"/>
              <a:pathLst>
                <a:path w="1936750" h="527685">
                  <a:moveTo>
                    <a:pt x="1936750" y="0"/>
                  </a:moveTo>
                  <a:lnTo>
                    <a:pt x="6350" y="0"/>
                  </a:lnTo>
                  <a:lnTo>
                    <a:pt x="0" y="0"/>
                  </a:lnTo>
                  <a:lnTo>
                    <a:pt x="0" y="527304"/>
                  </a:lnTo>
                  <a:lnTo>
                    <a:pt x="6350" y="527304"/>
                  </a:lnTo>
                  <a:lnTo>
                    <a:pt x="6350" y="6858"/>
                  </a:lnTo>
                  <a:lnTo>
                    <a:pt x="1930133" y="6858"/>
                  </a:lnTo>
                  <a:lnTo>
                    <a:pt x="1930133" y="527304"/>
                  </a:lnTo>
                  <a:lnTo>
                    <a:pt x="1933956" y="527304"/>
                  </a:lnTo>
                  <a:lnTo>
                    <a:pt x="1933956" y="6858"/>
                  </a:lnTo>
                  <a:lnTo>
                    <a:pt x="1936750" y="6858"/>
                  </a:lnTo>
                  <a:lnTo>
                    <a:pt x="19367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246625" y="3853434"/>
              <a:ext cx="1924050" cy="520700"/>
            </a:xfrm>
            <a:custGeom>
              <a:avLst/>
              <a:gdLst/>
              <a:ahLst/>
              <a:cxnLst/>
              <a:rect l="l" t="t" r="r" b="b"/>
              <a:pathLst>
                <a:path w="1924050" h="520700">
                  <a:moveTo>
                    <a:pt x="1924050" y="520446"/>
                  </a:moveTo>
                  <a:lnTo>
                    <a:pt x="1924050" y="0"/>
                  </a:lnTo>
                  <a:lnTo>
                    <a:pt x="0" y="0"/>
                  </a:lnTo>
                  <a:lnTo>
                    <a:pt x="0" y="520446"/>
                  </a:lnTo>
                  <a:lnTo>
                    <a:pt x="1924050" y="5204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240529" y="3846576"/>
              <a:ext cx="1937385" cy="527685"/>
            </a:xfrm>
            <a:custGeom>
              <a:avLst/>
              <a:gdLst/>
              <a:ahLst/>
              <a:cxnLst/>
              <a:rect l="l" t="t" r="r" b="b"/>
              <a:pathLst>
                <a:path w="1937385" h="527685">
                  <a:moveTo>
                    <a:pt x="1937003" y="527303"/>
                  </a:moveTo>
                  <a:lnTo>
                    <a:pt x="1937003" y="0"/>
                  </a:lnTo>
                  <a:lnTo>
                    <a:pt x="0" y="0"/>
                  </a:lnTo>
                  <a:lnTo>
                    <a:pt x="0" y="527304"/>
                  </a:lnTo>
                  <a:lnTo>
                    <a:pt x="6096" y="527304"/>
                  </a:lnTo>
                  <a:lnTo>
                    <a:pt x="6096" y="12954"/>
                  </a:lnTo>
                  <a:lnTo>
                    <a:pt x="12953" y="6858"/>
                  </a:lnTo>
                  <a:lnTo>
                    <a:pt x="12953" y="12954"/>
                  </a:lnTo>
                  <a:lnTo>
                    <a:pt x="1924050" y="12953"/>
                  </a:lnTo>
                  <a:lnTo>
                    <a:pt x="1924050" y="6858"/>
                  </a:lnTo>
                  <a:lnTo>
                    <a:pt x="1930146" y="12953"/>
                  </a:lnTo>
                  <a:lnTo>
                    <a:pt x="1930146" y="527303"/>
                  </a:lnTo>
                  <a:lnTo>
                    <a:pt x="1937003" y="527303"/>
                  </a:lnTo>
                  <a:close/>
                </a:path>
                <a:path w="1937385" h="527685">
                  <a:moveTo>
                    <a:pt x="12953" y="12954"/>
                  </a:moveTo>
                  <a:lnTo>
                    <a:pt x="12953" y="6858"/>
                  </a:lnTo>
                  <a:lnTo>
                    <a:pt x="6096" y="12954"/>
                  </a:lnTo>
                  <a:lnTo>
                    <a:pt x="12953" y="12954"/>
                  </a:lnTo>
                  <a:close/>
                </a:path>
                <a:path w="1937385" h="527685">
                  <a:moveTo>
                    <a:pt x="12953" y="527304"/>
                  </a:moveTo>
                  <a:lnTo>
                    <a:pt x="12953" y="12954"/>
                  </a:lnTo>
                  <a:lnTo>
                    <a:pt x="6096" y="12954"/>
                  </a:lnTo>
                  <a:lnTo>
                    <a:pt x="6096" y="527304"/>
                  </a:lnTo>
                  <a:lnTo>
                    <a:pt x="12953" y="527304"/>
                  </a:lnTo>
                  <a:close/>
                </a:path>
                <a:path w="1937385" h="527685">
                  <a:moveTo>
                    <a:pt x="1930146" y="12953"/>
                  </a:moveTo>
                  <a:lnTo>
                    <a:pt x="1924050" y="6858"/>
                  </a:lnTo>
                  <a:lnTo>
                    <a:pt x="1924050" y="12953"/>
                  </a:lnTo>
                  <a:lnTo>
                    <a:pt x="1930146" y="12953"/>
                  </a:lnTo>
                  <a:close/>
                </a:path>
                <a:path w="1937385" h="527685">
                  <a:moveTo>
                    <a:pt x="1930146" y="527303"/>
                  </a:moveTo>
                  <a:lnTo>
                    <a:pt x="1930146" y="12953"/>
                  </a:lnTo>
                  <a:lnTo>
                    <a:pt x="1924050" y="12953"/>
                  </a:lnTo>
                  <a:lnTo>
                    <a:pt x="1924050" y="527303"/>
                  </a:lnTo>
                  <a:lnTo>
                    <a:pt x="1930146" y="527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174485" y="3853434"/>
              <a:ext cx="2815590" cy="520700"/>
            </a:xfrm>
            <a:custGeom>
              <a:avLst/>
              <a:gdLst/>
              <a:ahLst/>
              <a:cxnLst/>
              <a:rect l="l" t="t" r="r" b="b"/>
              <a:pathLst>
                <a:path w="2815590" h="520700">
                  <a:moveTo>
                    <a:pt x="2815590" y="0"/>
                  </a:moveTo>
                  <a:lnTo>
                    <a:pt x="0" y="0"/>
                  </a:lnTo>
                  <a:lnTo>
                    <a:pt x="0" y="520446"/>
                  </a:lnTo>
                  <a:lnTo>
                    <a:pt x="28155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167120" y="3846575"/>
              <a:ext cx="2830195" cy="527685"/>
            </a:xfrm>
            <a:custGeom>
              <a:avLst/>
              <a:gdLst/>
              <a:ahLst/>
              <a:cxnLst/>
              <a:rect l="l" t="t" r="r" b="b"/>
              <a:pathLst>
                <a:path w="2830195" h="527685">
                  <a:moveTo>
                    <a:pt x="2829814" y="6858"/>
                  </a:moveTo>
                  <a:lnTo>
                    <a:pt x="2829560" y="6858"/>
                  </a:lnTo>
                  <a:lnTo>
                    <a:pt x="2829560" y="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527304"/>
                  </a:lnTo>
                  <a:lnTo>
                    <a:pt x="7620" y="527304"/>
                  </a:lnTo>
                  <a:lnTo>
                    <a:pt x="7620" y="6858"/>
                  </a:lnTo>
                  <a:lnTo>
                    <a:pt x="2822956" y="6858"/>
                  </a:lnTo>
                  <a:lnTo>
                    <a:pt x="2822956" y="527304"/>
                  </a:lnTo>
                  <a:lnTo>
                    <a:pt x="2829814" y="527304"/>
                  </a:lnTo>
                  <a:lnTo>
                    <a:pt x="2829814" y="68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174485" y="3853434"/>
              <a:ext cx="2815590" cy="520700"/>
            </a:xfrm>
            <a:custGeom>
              <a:avLst/>
              <a:gdLst/>
              <a:ahLst/>
              <a:cxnLst/>
              <a:rect l="l" t="t" r="r" b="b"/>
              <a:pathLst>
                <a:path w="2815590" h="520700">
                  <a:moveTo>
                    <a:pt x="2815590" y="520446"/>
                  </a:moveTo>
                  <a:lnTo>
                    <a:pt x="2815590" y="0"/>
                  </a:lnTo>
                  <a:lnTo>
                    <a:pt x="0" y="0"/>
                  </a:lnTo>
                  <a:lnTo>
                    <a:pt x="0" y="520446"/>
                  </a:lnTo>
                  <a:lnTo>
                    <a:pt x="2815590" y="5204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167627" y="3846576"/>
              <a:ext cx="2829560" cy="527685"/>
            </a:xfrm>
            <a:custGeom>
              <a:avLst/>
              <a:gdLst/>
              <a:ahLst/>
              <a:cxnLst/>
              <a:rect l="l" t="t" r="r" b="b"/>
              <a:pathLst>
                <a:path w="2829559" h="527685">
                  <a:moveTo>
                    <a:pt x="2829305" y="527303"/>
                  </a:moveTo>
                  <a:lnTo>
                    <a:pt x="2829305" y="0"/>
                  </a:lnTo>
                  <a:lnTo>
                    <a:pt x="0" y="0"/>
                  </a:lnTo>
                  <a:lnTo>
                    <a:pt x="0" y="527303"/>
                  </a:lnTo>
                  <a:lnTo>
                    <a:pt x="6858" y="527303"/>
                  </a:lnTo>
                  <a:lnTo>
                    <a:pt x="6858" y="12953"/>
                  </a:lnTo>
                  <a:lnTo>
                    <a:pt x="12954" y="6858"/>
                  </a:lnTo>
                  <a:lnTo>
                    <a:pt x="12954" y="12953"/>
                  </a:lnTo>
                  <a:lnTo>
                    <a:pt x="2816352" y="12953"/>
                  </a:lnTo>
                  <a:lnTo>
                    <a:pt x="2816352" y="6858"/>
                  </a:lnTo>
                  <a:lnTo>
                    <a:pt x="2822448" y="12953"/>
                  </a:lnTo>
                  <a:lnTo>
                    <a:pt x="2822448" y="527303"/>
                  </a:lnTo>
                  <a:lnTo>
                    <a:pt x="2829305" y="527303"/>
                  </a:lnTo>
                  <a:close/>
                </a:path>
                <a:path w="2829559" h="527685">
                  <a:moveTo>
                    <a:pt x="12954" y="12953"/>
                  </a:moveTo>
                  <a:lnTo>
                    <a:pt x="12954" y="6858"/>
                  </a:lnTo>
                  <a:lnTo>
                    <a:pt x="6858" y="12953"/>
                  </a:lnTo>
                  <a:lnTo>
                    <a:pt x="12954" y="12953"/>
                  </a:lnTo>
                  <a:close/>
                </a:path>
                <a:path w="2829559" h="527685">
                  <a:moveTo>
                    <a:pt x="12954" y="527303"/>
                  </a:moveTo>
                  <a:lnTo>
                    <a:pt x="12954" y="12953"/>
                  </a:lnTo>
                  <a:lnTo>
                    <a:pt x="6858" y="12953"/>
                  </a:lnTo>
                  <a:lnTo>
                    <a:pt x="6858" y="527303"/>
                  </a:lnTo>
                  <a:lnTo>
                    <a:pt x="12954" y="527303"/>
                  </a:lnTo>
                  <a:close/>
                </a:path>
                <a:path w="2829559" h="527685">
                  <a:moveTo>
                    <a:pt x="2822448" y="12953"/>
                  </a:moveTo>
                  <a:lnTo>
                    <a:pt x="2816352" y="6858"/>
                  </a:lnTo>
                  <a:lnTo>
                    <a:pt x="2816352" y="12953"/>
                  </a:lnTo>
                  <a:lnTo>
                    <a:pt x="2822448" y="12953"/>
                  </a:lnTo>
                  <a:close/>
                </a:path>
                <a:path w="2829559" h="527685">
                  <a:moveTo>
                    <a:pt x="2822448" y="527303"/>
                  </a:moveTo>
                  <a:lnTo>
                    <a:pt x="2822448" y="12953"/>
                  </a:lnTo>
                  <a:lnTo>
                    <a:pt x="2816352" y="12953"/>
                  </a:lnTo>
                  <a:lnTo>
                    <a:pt x="2816352" y="527303"/>
                  </a:lnTo>
                  <a:lnTo>
                    <a:pt x="2822448" y="527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6170929" y="3848480"/>
            <a:ext cx="2822575" cy="668655"/>
          </a:xfrm>
          <a:prstGeom prst="rect">
            <a:avLst/>
          </a:prstGeom>
          <a:ln w="6857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L="332105">
              <a:lnSpc>
                <a:spcPct val="100000"/>
              </a:lnSpc>
            </a:pPr>
            <a:r>
              <a:rPr sz="1600" b="1" spc="-5" dirty="0">
                <a:solidFill>
                  <a:srgbClr val="A50021"/>
                </a:solidFill>
                <a:latin typeface="Arial"/>
                <a:cs typeface="Arial"/>
              </a:rPr>
              <a:t>Seleksi </a:t>
            </a:r>
            <a:r>
              <a:rPr sz="1600" b="1" dirty="0">
                <a:solidFill>
                  <a:srgbClr val="A50021"/>
                </a:solidFill>
                <a:latin typeface="Arial"/>
                <a:cs typeface="Arial"/>
              </a:rPr>
              <a:t>&amp;</a:t>
            </a:r>
            <a:r>
              <a:rPr sz="1600" b="1" spc="-25" dirty="0">
                <a:solidFill>
                  <a:srgbClr val="A50021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A50021"/>
                </a:solidFill>
                <a:latin typeface="Arial"/>
                <a:cs typeface="Arial"/>
              </a:rPr>
              <a:t>penempatan</a:t>
            </a:r>
            <a:endParaRPr sz="16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259960" y="3033776"/>
            <a:ext cx="19075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185" marR="20764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Analisis present value  </a:t>
            </a:r>
            <a:r>
              <a:rPr sz="1200" b="1" spc="-35" dirty="0">
                <a:latin typeface="Arial"/>
                <a:cs typeface="Arial"/>
              </a:rPr>
              <a:t>Tes </a:t>
            </a:r>
            <a:r>
              <a:rPr sz="1200" b="1" dirty="0">
                <a:latin typeface="Arial"/>
                <a:cs typeface="Arial"/>
              </a:rPr>
              <a:t>statistikal  </a:t>
            </a:r>
            <a:r>
              <a:rPr sz="1200" b="1" spc="-5" dirty="0">
                <a:latin typeface="Arial"/>
                <a:cs typeface="Arial"/>
              </a:rPr>
              <a:t>Analisis</a:t>
            </a:r>
            <a:r>
              <a:rPr sz="1200" b="1" spc="-10" dirty="0">
                <a:latin typeface="Arial"/>
                <a:cs typeface="Arial"/>
              </a:rPr>
              <a:t> regresi</a:t>
            </a:r>
            <a:endParaRPr sz="12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259960" y="3871976"/>
            <a:ext cx="19075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Simulasi</a:t>
            </a:r>
            <a:endParaRPr sz="1200">
              <a:latin typeface="Arial"/>
              <a:cs typeface="Arial"/>
            </a:endParaRPr>
          </a:p>
          <a:p>
            <a:pPr marL="83185" marR="247650">
              <a:lnSpc>
                <a:spcPct val="100000"/>
              </a:lnSpc>
            </a:pPr>
            <a:r>
              <a:rPr sz="1200" b="1" spc="-20" dirty="0">
                <a:latin typeface="Arial"/>
                <a:cs typeface="Arial"/>
              </a:rPr>
              <a:t>Teori </a:t>
            </a:r>
            <a:r>
              <a:rPr sz="1200" b="1" dirty="0">
                <a:latin typeface="Arial"/>
                <a:cs typeface="Arial"/>
              </a:rPr>
              <a:t>permainan  </a:t>
            </a:r>
            <a:r>
              <a:rPr sz="1200" b="1" spc="-5" dirty="0">
                <a:latin typeface="Arial"/>
                <a:cs typeface="Arial"/>
              </a:rPr>
              <a:t>Hubungan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fungsional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457200" y="4373879"/>
            <a:ext cx="9144000" cy="979169"/>
            <a:chOff x="457200" y="4373879"/>
            <a:chExt cx="9144000" cy="979169"/>
          </a:xfrm>
        </p:grpSpPr>
        <p:sp>
          <p:nvSpPr>
            <p:cNvPr id="62" name="object 62"/>
            <p:cNvSpPr/>
            <p:nvPr/>
          </p:nvSpPr>
          <p:spPr>
            <a:xfrm>
              <a:off x="457200" y="4373879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70">
                  <a:moveTo>
                    <a:pt x="9144000" y="0"/>
                  </a:moveTo>
                  <a:lnTo>
                    <a:pt x="611886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61720" y="4373879"/>
              <a:ext cx="3211195" cy="146685"/>
            </a:xfrm>
            <a:custGeom>
              <a:avLst/>
              <a:gdLst/>
              <a:ahLst/>
              <a:cxnLst/>
              <a:rect l="l" t="t" r="r" b="b"/>
              <a:pathLst>
                <a:path w="3211195" h="146685">
                  <a:moveTo>
                    <a:pt x="3210814" y="0"/>
                  </a:moveTo>
                  <a:lnTo>
                    <a:pt x="3203943" y="0"/>
                  </a:lnTo>
                  <a:lnTo>
                    <a:pt x="3203943" y="139446"/>
                  </a:lnTo>
                  <a:lnTo>
                    <a:pt x="7620" y="139446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146304"/>
                  </a:lnTo>
                  <a:lnTo>
                    <a:pt x="7620" y="146304"/>
                  </a:lnTo>
                  <a:lnTo>
                    <a:pt x="3210560" y="146304"/>
                  </a:lnTo>
                  <a:lnTo>
                    <a:pt x="3210560" y="139446"/>
                  </a:lnTo>
                  <a:lnTo>
                    <a:pt x="3210814" y="139446"/>
                  </a:lnTo>
                  <a:lnTo>
                    <a:pt x="32108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69086" y="4373879"/>
              <a:ext cx="3196590" cy="139700"/>
            </a:xfrm>
            <a:custGeom>
              <a:avLst/>
              <a:gdLst/>
              <a:ahLst/>
              <a:cxnLst/>
              <a:rect l="l" t="t" r="r" b="b"/>
              <a:pathLst>
                <a:path w="3196590" h="139700">
                  <a:moveTo>
                    <a:pt x="3196590" y="139446"/>
                  </a:moveTo>
                  <a:lnTo>
                    <a:pt x="3196590" y="0"/>
                  </a:lnTo>
                  <a:lnTo>
                    <a:pt x="0" y="0"/>
                  </a:lnTo>
                  <a:lnTo>
                    <a:pt x="0" y="139446"/>
                  </a:lnTo>
                  <a:lnTo>
                    <a:pt x="3196590" y="1394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062227" y="4373879"/>
              <a:ext cx="3210560" cy="146685"/>
            </a:xfrm>
            <a:custGeom>
              <a:avLst/>
              <a:gdLst/>
              <a:ahLst/>
              <a:cxnLst/>
              <a:rect l="l" t="t" r="r" b="b"/>
              <a:pathLst>
                <a:path w="3210560" h="146685">
                  <a:moveTo>
                    <a:pt x="12954" y="133350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146304"/>
                  </a:lnTo>
                  <a:lnTo>
                    <a:pt x="6858" y="146304"/>
                  </a:lnTo>
                  <a:lnTo>
                    <a:pt x="6858" y="133350"/>
                  </a:lnTo>
                  <a:lnTo>
                    <a:pt x="12954" y="133350"/>
                  </a:lnTo>
                  <a:close/>
                </a:path>
                <a:path w="3210560" h="146685">
                  <a:moveTo>
                    <a:pt x="3203447" y="133350"/>
                  </a:moveTo>
                  <a:lnTo>
                    <a:pt x="6858" y="133350"/>
                  </a:lnTo>
                  <a:lnTo>
                    <a:pt x="12954" y="139446"/>
                  </a:lnTo>
                  <a:lnTo>
                    <a:pt x="12954" y="146304"/>
                  </a:lnTo>
                  <a:lnTo>
                    <a:pt x="3197351" y="146304"/>
                  </a:lnTo>
                  <a:lnTo>
                    <a:pt x="3197351" y="139446"/>
                  </a:lnTo>
                  <a:lnTo>
                    <a:pt x="3203447" y="133350"/>
                  </a:lnTo>
                  <a:close/>
                </a:path>
                <a:path w="3210560" h="146685">
                  <a:moveTo>
                    <a:pt x="12954" y="146304"/>
                  </a:moveTo>
                  <a:lnTo>
                    <a:pt x="12954" y="139446"/>
                  </a:lnTo>
                  <a:lnTo>
                    <a:pt x="6858" y="133350"/>
                  </a:lnTo>
                  <a:lnTo>
                    <a:pt x="6858" y="146304"/>
                  </a:lnTo>
                  <a:lnTo>
                    <a:pt x="12954" y="146304"/>
                  </a:lnTo>
                  <a:close/>
                </a:path>
                <a:path w="3210560" h="146685">
                  <a:moveTo>
                    <a:pt x="3210306" y="146304"/>
                  </a:moveTo>
                  <a:lnTo>
                    <a:pt x="3210306" y="0"/>
                  </a:lnTo>
                  <a:lnTo>
                    <a:pt x="3197351" y="0"/>
                  </a:lnTo>
                  <a:lnTo>
                    <a:pt x="3197351" y="133350"/>
                  </a:lnTo>
                  <a:lnTo>
                    <a:pt x="3203447" y="133350"/>
                  </a:lnTo>
                  <a:lnTo>
                    <a:pt x="3203447" y="146304"/>
                  </a:lnTo>
                  <a:lnTo>
                    <a:pt x="3210306" y="146304"/>
                  </a:lnTo>
                  <a:close/>
                </a:path>
                <a:path w="3210560" h="146685">
                  <a:moveTo>
                    <a:pt x="3203447" y="146304"/>
                  </a:moveTo>
                  <a:lnTo>
                    <a:pt x="3203447" y="133350"/>
                  </a:lnTo>
                  <a:lnTo>
                    <a:pt x="3197351" y="139446"/>
                  </a:lnTo>
                  <a:lnTo>
                    <a:pt x="3197351" y="146304"/>
                  </a:lnTo>
                  <a:lnTo>
                    <a:pt x="3203447" y="1463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246626" y="4373879"/>
              <a:ext cx="1924050" cy="139700"/>
            </a:xfrm>
            <a:custGeom>
              <a:avLst/>
              <a:gdLst/>
              <a:ahLst/>
              <a:cxnLst/>
              <a:rect l="l" t="t" r="r" b="b"/>
              <a:pathLst>
                <a:path w="1924050" h="139700">
                  <a:moveTo>
                    <a:pt x="1924049" y="139445"/>
                  </a:moveTo>
                  <a:lnTo>
                    <a:pt x="0" y="0"/>
                  </a:lnTo>
                  <a:lnTo>
                    <a:pt x="0" y="139446"/>
                  </a:lnTo>
                  <a:lnTo>
                    <a:pt x="1924049" y="1394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240530" y="4373879"/>
              <a:ext cx="1936750" cy="146685"/>
            </a:xfrm>
            <a:custGeom>
              <a:avLst/>
              <a:gdLst/>
              <a:ahLst/>
              <a:cxnLst/>
              <a:rect l="l" t="t" r="r" b="b"/>
              <a:pathLst>
                <a:path w="1936750" h="146685">
                  <a:moveTo>
                    <a:pt x="1933956" y="0"/>
                  </a:moveTo>
                  <a:lnTo>
                    <a:pt x="1930133" y="0"/>
                  </a:lnTo>
                  <a:lnTo>
                    <a:pt x="1930133" y="139446"/>
                  </a:lnTo>
                  <a:lnTo>
                    <a:pt x="1933956" y="139446"/>
                  </a:lnTo>
                  <a:lnTo>
                    <a:pt x="1933956" y="0"/>
                  </a:lnTo>
                  <a:close/>
                </a:path>
                <a:path w="1936750" h="146685">
                  <a:moveTo>
                    <a:pt x="1936750" y="139446"/>
                  </a:moveTo>
                  <a:lnTo>
                    <a:pt x="6350" y="139458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46304"/>
                  </a:lnTo>
                  <a:lnTo>
                    <a:pt x="6350" y="146304"/>
                  </a:lnTo>
                  <a:lnTo>
                    <a:pt x="1936750" y="146304"/>
                  </a:lnTo>
                  <a:lnTo>
                    <a:pt x="1936750" y="1394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246626" y="4373879"/>
              <a:ext cx="1924050" cy="139700"/>
            </a:xfrm>
            <a:custGeom>
              <a:avLst/>
              <a:gdLst/>
              <a:ahLst/>
              <a:cxnLst/>
              <a:rect l="l" t="t" r="r" b="b"/>
              <a:pathLst>
                <a:path w="1924050" h="139700">
                  <a:moveTo>
                    <a:pt x="1924050" y="139446"/>
                  </a:moveTo>
                  <a:lnTo>
                    <a:pt x="1924050" y="0"/>
                  </a:lnTo>
                  <a:lnTo>
                    <a:pt x="0" y="0"/>
                  </a:lnTo>
                  <a:lnTo>
                    <a:pt x="0" y="139446"/>
                  </a:lnTo>
                  <a:lnTo>
                    <a:pt x="1924050" y="1394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240529" y="4373879"/>
              <a:ext cx="1937385" cy="146685"/>
            </a:xfrm>
            <a:custGeom>
              <a:avLst/>
              <a:gdLst/>
              <a:ahLst/>
              <a:cxnLst/>
              <a:rect l="l" t="t" r="r" b="b"/>
              <a:pathLst>
                <a:path w="1937385" h="146685">
                  <a:moveTo>
                    <a:pt x="12954" y="133350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146304"/>
                  </a:lnTo>
                  <a:lnTo>
                    <a:pt x="6096" y="146304"/>
                  </a:lnTo>
                  <a:lnTo>
                    <a:pt x="6096" y="133350"/>
                  </a:lnTo>
                  <a:lnTo>
                    <a:pt x="12954" y="133350"/>
                  </a:lnTo>
                  <a:close/>
                </a:path>
                <a:path w="1937385" h="146685">
                  <a:moveTo>
                    <a:pt x="1930146" y="133350"/>
                  </a:moveTo>
                  <a:lnTo>
                    <a:pt x="6096" y="133350"/>
                  </a:lnTo>
                  <a:lnTo>
                    <a:pt x="12954" y="139446"/>
                  </a:lnTo>
                  <a:lnTo>
                    <a:pt x="12954" y="146304"/>
                  </a:lnTo>
                  <a:lnTo>
                    <a:pt x="1924050" y="146304"/>
                  </a:lnTo>
                  <a:lnTo>
                    <a:pt x="1924050" y="139446"/>
                  </a:lnTo>
                  <a:lnTo>
                    <a:pt x="1930146" y="133350"/>
                  </a:lnTo>
                  <a:close/>
                </a:path>
                <a:path w="1937385" h="146685">
                  <a:moveTo>
                    <a:pt x="12954" y="146304"/>
                  </a:moveTo>
                  <a:lnTo>
                    <a:pt x="12954" y="139446"/>
                  </a:lnTo>
                  <a:lnTo>
                    <a:pt x="6096" y="133350"/>
                  </a:lnTo>
                  <a:lnTo>
                    <a:pt x="6096" y="146304"/>
                  </a:lnTo>
                  <a:lnTo>
                    <a:pt x="12954" y="146304"/>
                  </a:lnTo>
                  <a:close/>
                </a:path>
                <a:path w="1937385" h="146685">
                  <a:moveTo>
                    <a:pt x="1937003" y="146304"/>
                  </a:moveTo>
                  <a:lnTo>
                    <a:pt x="1937003" y="0"/>
                  </a:lnTo>
                  <a:lnTo>
                    <a:pt x="1924050" y="0"/>
                  </a:lnTo>
                  <a:lnTo>
                    <a:pt x="1924050" y="133350"/>
                  </a:lnTo>
                  <a:lnTo>
                    <a:pt x="1930146" y="133350"/>
                  </a:lnTo>
                  <a:lnTo>
                    <a:pt x="1930146" y="146304"/>
                  </a:lnTo>
                  <a:lnTo>
                    <a:pt x="1937003" y="146304"/>
                  </a:lnTo>
                  <a:close/>
                </a:path>
                <a:path w="1937385" h="146685">
                  <a:moveTo>
                    <a:pt x="1930146" y="146304"/>
                  </a:moveTo>
                  <a:lnTo>
                    <a:pt x="1930146" y="133350"/>
                  </a:lnTo>
                  <a:lnTo>
                    <a:pt x="1924050" y="139446"/>
                  </a:lnTo>
                  <a:lnTo>
                    <a:pt x="1924050" y="146304"/>
                  </a:lnTo>
                  <a:lnTo>
                    <a:pt x="1930146" y="1463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174485" y="4373879"/>
              <a:ext cx="2815590" cy="139700"/>
            </a:xfrm>
            <a:custGeom>
              <a:avLst/>
              <a:gdLst/>
              <a:ahLst/>
              <a:cxnLst/>
              <a:rect l="l" t="t" r="r" b="b"/>
              <a:pathLst>
                <a:path w="2815590" h="139700">
                  <a:moveTo>
                    <a:pt x="2815590" y="139445"/>
                  </a:moveTo>
                  <a:lnTo>
                    <a:pt x="0" y="0"/>
                  </a:lnTo>
                  <a:lnTo>
                    <a:pt x="0" y="139445"/>
                  </a:lnTo>
                  <a:lnTo>
                    <a:pt x="2815590" y="1394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167120" y="4373879"/>
              <a:ext cx="2830195" cy="146685"/>
            </a:xfrm>
            <a:custGeom>
              <a:avLst/>
              <a:gdLst/>
              <a:ahLst/>
              <a:cxnLst/>
              <a:rect l="l" t="t" r="r" b="b"/>
              <a:pathLst>
                <a:path w="2830195" h="146685">
                  <a:moveTo>
                    <a:pt x="2829814" y="0"/>
                  </a:moveTo>
                  <a:lnTo>
                    <a:pt x="2822956" y="0"/>
                  </a:lnTo>
                  <a:lnTo>
                    <a:pt x="2822956" y="139446"/>
                  </a:lnTo>
                  <a:lnTo>
                    <a:pt x="7620" y="139446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146304"/>
                  </a:lnTo>
                  <a:lnTo>
                    <a:pt x="7620" y="146304"/>
                  </a:lnTo>
                  <a:lnTo>
                    <a:pt x="2829560" y="146304"/>
                  </a:lnTo>
                  <a:lnTo>
                    <a:pt x="2829560" y="139446"/>
                  </a:lnTo>
                  <a:lnTo>
                    <a:pt x="2829814" y="139446"/>
                  </a:lnTo>
                  <a:lnTo>
                    <a:pt x="28298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174485" y="4373879"/>
              <a:ext cx="2815590" cy="139700"/>
            </a:xfrm>
            <a:custGeom>
              <a:avLst/>
              <a:gdLst/>
              <a:ahLst/>
              <a:cxnLst/>
              <a:rect l="l" t="t" r="r" b="b"/>
              <a:pathLst>
                <a:path w="2815590" h="139700">
                  <a:moveTo>
                    <a:pt x="2815590" y="139446"/>
                  </a:moveTo>
                  <a:lnTo>
                    <a:pt x="2815590" y="0"/>
                  </a:lnTo>
                  <a:lnTo>
                    <a:pt x="0" y="0"/>
                  </a:lnTo>
                  <a:lnTo>
                    <a:pt x="0" y="139446"/>
                  </a:lnTo>
                  <a:lnTo>
                    <a:pt x="2815590" y="1394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062228" y="4373879"/>
              <a:ext cx="7934959" cy="955675"/>
            </a:xfrm>
            <a:custGeom>
              <a:avLst/>
              <a:gdLst/>
              <a:ahLst/>
              <a:cxnLst/>
              <a:rect l="l" t="t" r="r" b="b"/>
              <a:pathLst>
                <a:path w="7934959" h="955675">
                  <a:moveTo>
                    <a:pt x="3210306" y="282702"/>
                  </a:moveTo>
                  <a:lnTo>
                    <a:pt x="3197352" y="282702"/>
                  </a:lnTo>
                  <a:lnTo>
                    <a:pt x="3197352" y="295656"/>
                  </a:lnTo>
                  <a:lnTo>
                    <a:pt x="3197352" y="943356"/>
                  </a:lnTo>
                  <a:lnTo>
                    <a:pt x="12954" y="943356"/>
                  </a:lnTo>
                  <a:lnTo>
                    <a:pt x="12954" y="295656"/>
                  </a:lnTo>
                  <a:lnTo>
                    <a:pt x="3197352" y="295656"/>
                  </a:lnTo>
                  <a:lnTo>
                    <a:pt x="3197352" y="282702"/>
                  </a:lnTo>
                  <a:lnTo>
                    <a:pt x="0" y="282702"/>
                  </a:lnTo>
                  <a:lnTo>
                    <a:pt x="0" y="955548"/>
                  </a:lnTo>
                  <a:lnTo>
                    <a:pt x="6858" y="955548"/>
                  </a:lnTo>
                  <a:lnTo>
                    <a:pt x="12954" y="955548"/>
                  </a:lnTo>
                  <a:lnTo>
                    <a:pt x="3197352" y="955548"/>
                  </a:lnTo>
                  <a:lnTo>
                    <a:pt x="3203448" y="955548"/>
                  </a:lnTo>
                  <a:lnTo>
                    <a:pt x="3210306" y="955548"/>
                  </a:lnTo>
                  <a:lnTo>
                    <a:pt x="3210306" y="282702"/>
                  </a:lnTo>
                  <a:close/>
                </a:path>
                <a:path w="7934959" h="955675">
                  <a:moveTo>
                    <a:pt x="7934706" y="0"/>
                  </a:moveTo>
                  <a:lnTo>
                    <a:pt x="7921752" y="0"/>
                  </a:lnTo>
                  <a:lnTo>
                    <a:pt x="7921752" y="133350"/>
                  </a:lnTo>
                  <a:lnTo>
                    <a:pt x="5118354" y="133350"/>
                  </a:lnTo>
                  <a:lnTo>
                    <a:pt x="5118354" y="0"/>
                  </a:lnTo>
                  <a:lnTo>
                    <a:pt x="5105400" y="0"/>
                  </a:lnTo>
                  <a:lnTo>
                    <a:pt x="5105400" y="146304"/>
                  </a:lnTo>
                  <a:lnTo>
                    <a:pt x="5112258" y="146304"/>
                  </a:lnTo>
                  <a:lnTo>
                    <a:pt x="5118354" y="146304"/>
                  </a:lnTo>
                  <a:lnTo>
                    <a:pt x="7921752" y="146304"/>
                  </a:lnTo>
                  <a:lnTo>
                    <a:pt x="7927848" y="146304"/>
                  </a:lnTo>
                  <a:lnTo>
                    <a:pt x="7934706" y="146304"/>
                  </a:lnTo>
                  <a:lnTo>
                    <a:pt x="79347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246626" y="4662677"/>
              <a:ext cx="1924050" cy="661035"/>
            </a:xfrm>
            <a:custGeom>
              <a:avLst/>
              <a:gdLst/>
              <a:ahLst/>
              <a:cxnLst/>
              <a:rect l="l" t="t" r="r" b="b"/>
              <a:pathLst>
                <a:path w="1924050" h="661035">
                  <a:moveTo>
                    <a:pt x="1924050" y="660653"/>
                  </a:moveTo>
                  <a:lnTo>
                    <a:pt x="1924050" y="0"/>
                  </a:lnTo>
                  <a:lnTo>
                    <a:pt x="0" y="0"/>
                  </a:lnTo>
                  <a:lnTo>
                    <a:pt x="0" y="660654"/>
                  </a:lnTo>
                  <a:lnTo>
                    <a:pt x="1924050" y="6606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240530" y="4495799"/>
              <a:ext cx="4756785" cy="857250"/>
            </a:xfrm>
            <a:custGeom>
              <a:avLst/>
              <a:gdLst/>
              <a:ahLst/>
              <a:cxnLst/>
              <a:rect l="l" t="t" r="r" b="b"/>
              <a:pathLst>
                <a:path w="4756784" h="857250">
                  <a:moveTo>
                    <a:pt x="4756404" y="160782"/>
                  </a:moveTo>
                  <a:lnTo>
                    <a:pt x="4743450" y="160782"/>
                  </a:lnTo>
                  <a:lnTo>
                    <a:pt x="4743450" y="173736"/>
                  </a:lnTo>
                  <a:lnTo>
                    <a:pt x="4743450" y="821436"/>
                  </a:lnTo>
                  <a:lnTo>
                    <a:pt x="1940039" y="821436"/>
                  </a:lnTo>
                  <a:lnTo>
                    <a:pt x="1940039" y="173736"/>
                  </a:lnTo>
                  <a:lnTo>
                    <a:pt x="4743450" y="173736"/>
                  </a:lnTo>
                  <a:lnTo>
                    <a:pt x="4743450" y="160782"/>
                  </a:lnTo>
                  <a:lnTo>
                    <a:pt x="1936991" y="160782"/>
                  </a:lnTo>
                  <a:lnTo>
                    <a:pt x="1927098" y="160782"/>
                  </a:lnTo>
                  <a:lnTo>
                    <a:pt x="1924050" y="160782"/>
                  </a:lnTo>
                  <a:lnTo>
                    <a:pt x="1924050" y="173736"/>
                  </a:lnTo>
                  <a:lnTo>
                    <a:pt x="1924050" y="821436"/>
                  </a:lnTo>
                  <a:lnTo>
                    <a:pt x="966965" y="821436"/>
                  </a:lnTo>
                  <a:lnTo>
                    <a:pt x="966965" y="173736"/>
                  </a:lnTo>
                  <a:lnTo>
                    <a:pt x="1924050" y="173736"/>
                  </a:lnTo>
                  <a:lnTo>
                    <a:pt x="1924050" y="160782"/>
                  </a:lnTo>
                  <a:lnTo>
                    <a:pt x="966965" y="160782"/>
                  </a:lnTo>
                  <a:lnTo>
                    <a:pt x="966965" y="119214"/>
                  </a:lnTo>
                  <a:lnTo>
                    <a:pt x="1017270" y="152400"/>
                  </a:lnTo>
                  <a:lnTo>
                    <a:pt x="941070" y="0"/>
                  </a:lnTo>
                  <a:lnTo>
                    <a:pt x="864870" y="152400"/>
                  </a:lnTo>
                  <a:lnTo>
                    <a:pt x="915924" y="118706"/>
                  </a:lnTo>
                  <a:lnTo>
                    <a:pt x="915924" y="160782"/>
                  </a:lnTo>
                  <a:lnTo>
                    <a:pt x="915924" y="173736"/>
                  </a:lnTo>
                  <a:lnTo>
                    <a:pt x="915924" y="821436"/>
                  </a:lnTo>
                  <a:lnTo>
                    <a:pt x="12954" y="821436"/>
                  </a:lnTo>
                  <a:lnTo>
                    <a:pt x="12954" y="173736"/>
                  </a:lnTo>
                  <a:lnTo>
                    <a:pt x="915924" y="173736"/>
                  </a:lnTo>
                  <a:lnTo>
                    <a:pt x="915924" y="160782"/>
                  </a:lnTo>
                  <a:lnTo>
                    <a:pt x="0" y="160782"/>
                  </a:lnTo>
                  <a:lnTo>
                    <a:pt x="0" y="833628"/>
                  </a:lnTo>
                  <a:lnTo>
                    <a:pt x="6096" y="833628"/>
                  </a:lnTo>
                  <a:lnTo>
                    <a:pt x="12941" y="833628"/>
                  </a:lnTo>
                  <a:lnTo>
                    <a:pt x="915924" y="833628"/>
                  </a:lnTo>
                  <a:lnTo>
                    <a:pt x="915924" y="857250"/>
                  </a:lnTo>
                  <a:lnTo>
                    <a:pt x="966965" y="857250"/>
                  </a:lnTo>
                  <a:lnTo>
                    <a:pt x="966965" y="833628"/>
                  </a:lnTo>
                  <a:lnTo>
                    <a:pt x="1924050" y="833628"/>
                  </a:lnTo>
                  <a:lnTo>
                    <a:pt x="1927098" y="833628"/>
                  </a:lnTo>
                  <a:lnTo>
                    <a:pt x="4756404" y="833628"/>
                  </a:lnTo>
                  <a:lnTo>
                    <a:pt x="4756404" y="1607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1062227" y="5486400"/>
            <a:ext cx="7934959" cy="681355"/>
            <a:chOff x="1062227" y="5486400"/>
            <a:chExt cx="7934959" cy="681355"/>
          </a:xfrm>
        </p:grpSpPr>
        <p:sp>
          <p:nvSpPr>
            <p:cNvPr id="77" name="object 77"/>
            <p:cNvSpPr/>
            <p:nvPr/>
          </p:nvSpPr>
          <p:spPr>
            <a:xfrm>
              <a:off x="1062227" y="5494782"/>
              <a:ext cx="3210560" cy="673100"/>
            </a:xfrm>
            <a:custGeom>
              <a:avLst/>
              <a:gdLst/>
              <a:ahLst/>
              <a:cxnLst/>
              <a:rect l="l" t="t" r="r" b="b"/>
              <a:pathLst>
                <a:path w="3210560" h="673100">
                  <a:moveTo>
                    <a:pt x="3210306" y="672846"/>
                  </a:moveTo>
                  <a:lnTo>
                    <a:pt x="3210306" y="0"/>
                  </a:lnTo>
                  <a:lnTo>
                    <a:pt x="0" y="0"/>
                  </a:lnTo>
                  <a:lnTo>
                    <a:pt x="0" y="672846"/>
                  </a:lnTo>
                  <a:lnTo>
                    <a:pt x="6858" y="672846"/>
                  </a:lnTo>
                  <a:lnTo>
                    <a:pt x="6858" y="12954"/>
                  </a:lnTo>
                  <a:lnTo>
                    <a:pt x="12953" y="6096"/>
                  </a:lnTo>
                  <a:lnTo>
                    <a:pt x="12953" y="12954"/>
                  </a:lnTo>
                  <a:lnTo>
                    <a:pt x="3197351" y="12954"/>
                  </a:lnTo>
                  <a:lnTo>
                    <a:pt x="3197351" y="6096"/>
                  </a:lnTo>
                  <a:lnTo>
                    <a:pt x="3203447" y="12954"/>
                  </a:lnTo>
                  <a:lnTo>
                    <a:pt x="3203448" y="672846"/>
                  </a:lnTo>
                  <a:lnTo>
                    <a:pt x="3210306" y="672846"/>
                  </a:lnTo>
                  <a:close/>
                </a:path>
                <a:path w="3210560" h="673100">
                  <a:moveTo>
                    <a:pt x="12953" y="12954"/>
                  </a:moveTo>
                  <a:lnTo>
                    <a:pt x="12953" y="6096"/>
                  </a:lnTo>
                  <a:lnTo>
                    <a:pt x="6858" y="12954"/>
                  </a:lnTo>
                  <a:lnTo>
                    <a:pt x="12953" y="12954"/>
                  </a:lnTo>
                  <a:close/>
                </a:path>
                <a:path w="3210560" h="673100">
                  <a:moveTo>
                    <a:pt x="12953" y="660654"/>
                  </a:moveTo>
                  <a:lnTo>
                    <a:pt x="12953" y="12954"/>
                  </a:lnTo>
                  <a:lnTo>
                    <a:pt x="6858" y="12954"/>
                  </a:lnTo>
                  <a:lnTo>
                    <a:pt x="6858" y="660654"/>
                  </a:lnTo>
                  <a:lnTo>
                    <a:pt x="12953" y="660654"/>
                  </a:lnTo>
                  <a:close/>
                </a:path>
                <a:path w="3210560" h="673100">
                  <a:moveTo>
                    <a:pt x="3203448" y="660654"/>
                  </a:moveTo>
                  <a:lnTo>
                    <a:pt x="6858" y="660654"/>
                  </a:lnTo>
                  <a:lnTo>
                    <a:pt x="12953" y="666750"/>
                  </a:lnTo>
                  <a:lnTo>
                    <a:pt x="12953" y="672846"/>
                  </a:lnTo>
                  <a:lnTo>
                    <a:pt x="3197352" y="672846"/>
                  </a:lnTo>
                  <a:lnTo>
                    <a:pt x="3197352" y="666750"/>
                  </a:lnTo>
                  <a:lnTo>
                    <a:pt x="3203448" y="660654"/>
                  </a:lnTo>
                  <a:close/>
                </a:path>
                <a:path w="3210560" h="673100">
                  <a:moveTo>
                    <a:pt x="12953" y="672846"/>
                  </a:moveTo>
                  <a:lnTo>
                    <a:pt x="12953" y="666750"/>
                  </a:lnTo>
                  <a:lnTo>
                    <a:pt x="6858" y="660654"/>
                  </a:lnTo>
                  <a:lnTo>
                    <a:pt x="6858" y="672846"/>
                  </a:lnTo>
                  <a:lnTo>
                    <a:pt x="12953" y="672846"/>
                  </a:lnTo>
                  <a:close/>
                </a:path>
                <a:path w="3210560" h="673100">
                  <a:moveTo>
                    <a:pt x="3203447" y="12954"/>
                  </a:moveTo>
                  <a:lnTo>
                    <a:pt x="3197351" y="6096"/>
                  </a:lnTo>
                  <a:lnTo>
                    <a:pt x="3197351" y="12954"/>
                  </a:lnTo>
                  <a:lnTo>
                    <a:pt x="3203447" y="12954"/>
                  </a:lnTo>
                  <a:close/>
                </a:path>
                <a:path w="3210560" h="673100">
                  <a:moveTo>
                    <a:pt x="3203448" y="660654"/>
                  </a:moveTo>
                  <a:lnTo>
                    <a:pt x="3203447" y="12954"/>
                  </a:lnTo>
                  <a:lnTo>
                    <a:pt x="3197351" y="12954"/>
                  </a:lnTo>
                  <a:lnTo>
                    <a:pt x="3197352" y="660654"/>
                  </a:lnTo>
                  <a:lnTo>
                    <a:pt x="3203448" y="660654"/>
                  </a:lnTo>
                  <a:close/>
                </a:path>
                <a:path w="3210560" h="673100">
                  <a:moveTo>
                    <a:pt x="3203448" y="672846"/>
                  </a:moveTo>
                  <a:lnTo>
                    <a:pt x="3203448" y="660654"/>
                  </a:lnTo>
                  <a:lnTo>
                    <a:pt x="3197352" y="666750"/>
                  </a:lnTo>
                  <a:lnTo>
                    <a:pt x="3197352" y="672846"/>
                  </a:lnTo>
                  <a:lnTo>
                    <a:pt x="3203448" y="6728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246626" y="5500877"/>
              <a:ext cx="1924050" cy="661035"/>
            </a:xfrm>
            <a:custGeom>
              <a:avLst/>
              <a:gdLst/>
              <a:ahLst/>
              <a:cxnLst/>
              <a:rect l="l" t="t" r="r" b="b"/>
              <a:pathLst>
                <a:path w="1924050" h="661035">
                  <a:moveTo>
                    <a:pt x="1924050" y="660653"/>
                  </a:moveTo>
                  <a:lnTo>
                    <a:pt x="1924050" y="0"/>
                  </a:lnTo>
                  <a:lnTo>
                    <a:pt x="0" y="0"/>
                  </a:lnTo>
                  <a:lnTo>
                    <a:pt x="0" y="660654"/>
                  </a:lnTo>
                  <a:lnTo>
                    <a:pt x="1924050" y="6606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240530" y="5494781"/>
              <a:ext cx="4756785" cy="673100"/>
            </a:xfrm>
            <a:custGeom>
              <a:avLst/>
              <a:gdLst/>
              <a:ahLst/>
              <a:cxnLst/>
              <a:rect l="l" t="t" r="r" b="b"/>
              <a:pathLst>
                <a:path w="4756784" h="673100">
                  <a:moveTo>
                    <a:pt x="4756404" y="0"/>
                  </a:moveTo>
                  <a:lnTo>
                    <a:pt x="4743450" y="0"/>
                  </a:lnTo>
                  <a:lnTo>
                    <a:pt x="4743450" y="12954"/>
                  </a:lnTo>
                  <a:lnTo>
                    <a:pt x="4743450" y="660654"/>
                  </a:lnTo>
                  <a:lnTo>
                    <a:pt x="1940052" y="660654"/>
                  </a:lnTo>
                  <a:lnTo>
                    <a:pt x="1940039" y="12954"/>
                  </a:lnTo>
                  <a:lnTo>
                    <a:pt x="4743450" y="12954"/>
                  </a:lnTo>
                  <a:lnTo>
                    <a:pt x="4743450" y="0"/>
                  </a:lnTo>
                  <a:lnTo>
                    <a:pt x="1936991" y="0"/>
                  </a:lnTo>
                  <a:lnTo>
                    <a:pt x="1927098" y="0"/>
                  </a:lnTo>
                  <a:lnTo>
                    <a:pt x="1924050" y="0"/>
                  </a:lnTo>
                  <a:lnTo>
                    <a:pt x="1924050" y="12954"/>
                  </a:lnTo>
                  <a:lnTo>
                    <a:pt x="1924050" y="660654"/>
                  </a:lnTo>
                  <a:lnTo>
                    <a:pt x="12954" y="660654"/>
                  </a:lnTo>
                  <a:lnTo>
                    <a:pt x="12954" y="12954"/>
                  </a:lnTo>
                  <a:lnTo>
                    <a:pt x="1924050" y="12954"/>
                  </a:lnTo>
                  <a:lnTo>
                    <a:pt x="1924050" y="0"/>
                  </a:lnTo>
                  <a:lnTo>
                    <a:pt x="0" y="0"/>
                  </a:lnTo>
                  <a:lnTo>
                    <a:pt x="0" y="672846"/>
                  </a:lnTo>
                  <a:lnTo>
                    <a:pt x="6096" y="672846"/>
                  </a:lnTo>
                  <a:lnTo>
                    <a:pt x="12954" y="672846"/>
                  </a:lnTo>
                  <a:lnTo>
                    <a:pt x="4756404" y="672846"/>
                  </a:lnTo>
                  <a:lnTo>
                    <a:pt x="47564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267200" y="5486400"/>
              <a:ext cx="1905000" cy="640080"/>
            </a:xfrm>
            <a:custGeom>
              <a:avLst/>
              <a:gdLst/>
              <a:ahLst/>
              <a:cxnLst/>
              <a:rect l="l" t="t" r="r" b="b"/>
              <a:pathLst>
                <a:path w="1905000" h="640079">
                  <a:moveTo>
                    <a:pt x="1905000" y="640079"/>
                  </a:moveTo>
                  <a:lnTo>
                    <a:pt x="1905000" y="0"/>
                  </a:lnTo>
                  <a:lnTo>
                    <a:pt x="0" y="0"/>
                  </a:lnTo>
                  <a:lnTo>
                    <a:pt x="0" y="640080"/>
                  </a:lnTo>
                  <a:lnTo>
                    <a:pt x="1905000" y="640079"/>
                  </a:lnTo>
                  <a:close/>
                </a:path>
              </a:pathLst>
            </a:custGeom>
            <a:solidFill>
              <a:srgbClr val="CC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1" name="object 81"/>
          <p:cNvGraphicFramePr>
            <a:graphicFrameLocks noGrp="1"/>
          </p:cNvGraphicFramePr>
          <p:nvPr/>
        </p:nvGraphicFramePr>
        <p:xfrm>
          <a:off x="1061592" y="4656582"/>
          <a:ext cx="7927339" cy="15049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0875"/>
                <a:gridCol w="925195"/>
                <a:gridCol w="989329"/>
                <a:gridCol w="2821940"/>
              </a:tblGrid>
              <a:tr h="666743">
                <a:tc>
                  <a:txBody>
                    <a:bodyPr/>
                    <a:lstStyle/>
                    <a:p>
                      <a:pPr marL="895350" marR="159385" indent="-71755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600" b="1" spc="-5" dirty="0">
                          <a:solidFill>
                            <a:srgbClr val="000065"/>
                          </a:solidFill>
                          <a:latin typeface="Arial"/>
                          <a:cs typeface="Arial"/>
                        </a:rPr>
                        <a:t>Anggaran, ramalan penjualan  dan data</a:t>
                      </a:r>
                      <a:r>
                        <a:rPr sz="1600" b="1" spc="-20" dirty="0">
                          <a:solidFill>
                            <a:srgbClr val="00006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065"/>
                          </a:solidFill>
                          <a:latin typeface="Arial"/>
                          <a:cs typeface="Arial"/>
                        </a:rPr>
                        <a:t>biaya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31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600" b="1" spc="-5" dirty="0">
                          <a:solidFill>
                            <a:srgbClr val="A50021"/>
                          </a:solidFill>
                          <a:latin typeface="Arial"/>
                          <a:cs typeface="Arial"/>
                        </a:rPr>
                        <a:t>Pelatihan</a:t>
                      </a:r>
                      <a:r>
                        <a:rPr sz="1600" b="1" spc="-15" dirty="0">
                          <a:solidFill>
                            <a:srgbClr val="A500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A50021"/>
                          </a:solidFill>
                          <a:latin typeface="Arial"/>
                          <a:cs typeface="Arial"/>
                        </a:rPr>
                        <a:t>&amp;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600" b="1" spc="-5" dirty="0">
                          <a:solidFill>
                            <a:srgbClr val="A50021"/>
                          </a:solidFill>
                          <a:latin typeface="Arial"/>
                          <a:cs typeface="Arial"/>
                        </a:rPr>
                        <a:t>pengembangan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45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66743">
                <a:tc>
                  <a:txBody>
                    <a:bodyPr/>
                    <a:lstStyle/>
                    <a:p>
                      <a:pPr marL="1482090" marR="130810" indent="-133223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600" b="1" spc="-5" dirty="0">
                          <a:solidFill>
                            <a:srgbClr val="000065"/>
                          </a:solidFill>
                          <a:latin typeface="Arial"/>
                          <a:cs typeface="Arial"/>
                        </a:rPr>
                        <a:t>Gaya kepemimpinan penyelia,  dll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31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26720" marR="153035" indent="-25527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Pemutahiran</a:t>
                      </a:r>
                      <a:r>
                        <a:rPr sz="12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program  Secara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berkala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984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14"/>
                        </a:spcBef>
                      </a:pPr>
                      <a:r>
                        <a:rPr sz="1600" b="1" spc="-5" dirty="0">
                          <a:solidFill>
                            <a:srgbClr val="A50021"/>
                          </a:solidFill>
                          <a:latin typeface="Arial"/>
                          <a:cs typeface="Arial"/>
                        </a:rPr>
                        <a:t>Evaluasi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051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82" name="object 82"/>
          <p:cNvGrpSpPr/>
          <p:nvPr/>
        </p:nvGrpSpPr>
        <p:grpSpPr>
          <a:xfrm>
            <a:off x="2247900" y="6248400"/>
            <a:ext cx="5410200" cy="165735"/>
            <a:chOff x="2247900" y="6248400"/>
            <a:chExt cx="5410200" cy="165735"/>
          </a:xfrm>
        </p:grpSpPr>
        <p:sp>
          <p:nvSpPr>
            <p:cNvPr id="83" name="object 83"/>
            <p:cNvSpPr/>
            <p:nvPr/>
          </p:nvSpPr>
          <p:spPr>
            <a:xfrm>
              <a:off x="2286000" y="6248399"/>
              <a:ext cx="5372100" cy="165735"/>
            </a:xfrm>
            <a:custGeom>
              <a:avLst/>
              <a:gdLst/>
              <a:ahLst/>
              <a:cxnLst/>
              <a:rect l="l" t="t" r="r" b="b"/>
              <a:pathLst>
                <a:path w="5372100" h="165735">
                  <a:moveTo>
                    <a:pt x="5372100" y="76200"/>
                  </a:moveTo>
                  <a:lnTo>
                    <a:pt x="5360886" y="83820"/>
                  </a:lnTo>
                  <a:lnTo>
                    <a:pt x="5346954" y="93306"/>
                  </a:lnTo>
                  <a:lnTo>
                    <a:pt x="5346954" y="83820"/>
                  </a:lnTo>
                  <a:lnTo>
                    <a:pt x="5346954" y="0"/>
                  </a:lnTo>
                  <a:lnTo>
                    <a:pt x="5321808" y="0"/>
                  </a:lnTo>
                  <a:lnTo>
                    <a:pt x="5321808" y="83820"/>
                  </a:lnTo>
                  <a:lnTo>
                    <a:pt x="5321808" y="93827"/>
                  </a:lnTo>
                  <a:lnTo>
                    <a:pt x="5307101" y="83820"/>
                  </a:lnTo>
                  <a:lnTo>
                    <a:pt x="5295900" y="76200"/>
                  </a:lnTo>
                  <a:lnTo>
                    <a:pt x="5299710" y="83820"/>
                  </a:lnTo>
                  <a:lnTo>
                    <a:pt x="5321808" y="128016"/>
                  </a:lnTo>
                  <a:lnTo>
                    <a:pt x="5327904" y="140208"/>
                  </a:lnTo>
                  <a:lnTo>
                    <a:pt x="0" y="140208"/>
                  </a:lnTo>
                  <a:lnTo>
                    <a:pt x="0" y="165366"/>
                  </a:lnTo>
                  <a:lnTo>
                    <a:pt x="5334000" y="165354"/>
                  </a:lnTo>
                  <a:lnTo>
                    <a:pt x="5334000" y="152400"/>
                  </a:lnTo>
                  <a:lnTo>
                    <a:pt x="5346954" y="126504"/>
                  </a:lnTo>
                  <a:lnTo>
                    <a:pt x="5368290" y="83820"/>
                  </a:lnTo>
                  <a:lnTo>
                    <a:pt x="5372100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247900" y="6248400"/>
              <a:ext cx="76200" cy="838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273807" y="6332219"/>
              <a:ext cx="25400" cy="68580"/>
            </a:xfrm>
            <a:custGeom>
              <a:avLst/>
              <a:gdLst/>
              <a:ahLst/>
              <a:cxnLst/>
              <a:rect l="l" t="t" r="r" b="b"/>
              <a:pathLst>
                <a:path w="25400" h="68579">
                  <a:moveTo>
                    <a:pt x="0" y="68579"/>
                  </a:moveTo>
                  <a:lnTo>
                    <a:pt x="0" y="0"/>
                  </a:lnTo>
                  <a:lnTo>
                    <a:pt x="25145" y="0"/>
                  </a:lnTo>
                  <a:lnTo>
                    <a:pt x="25145" y="68579"/>
                  </a:lnTo>
                  <a:lnTo>
                    <a:pt x="0" y="685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7679690" y="6689090"/>
            <a:ext cx="137604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Arial"/>
                <a:cs typeface="Arial"/>
              </a:rPr>
              <a:t>Presentation Slide</a:t>
            </a:r>
            <a:r>
              <a:rPr sz="1000" b="1" spc="-10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9–2</a:t>
            </a:r>
            <a:endParaRPr sz="10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007100" y="6386574"/>
            <a:ext cx="9315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Umpan</a:t>
            </a:r>
            <a:r>
              <a:rPr sz="1200" b="1" spc="-8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balik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7605" y="945133"/>
            <a:ext cx="579183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0330" marR="5080" indent="-1358265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Metode-metode perancangan</a:t>
            </a:r>
            <a:r>
              <a:rPr sz="2800" spc="-65" dirty="0"/>
              <a:t> </a:t>
            </a:r>
            <a:r>
              <a:rPr sz="2800" spc="-5" dirty="0"/>
              <a:t>Sistem  Informasi</a:t>
            </a:r>
            <a:r>
              <a:rPr sz="2800" spc="-80" dirty="0"/>
              <a:t> </a:t>
            </a:r>
            <a:r>
              <a:rPr sz="2800" dirty="0"/>
              <a:t>Manajemen(SDM)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457200" y="2415539"/>
            <a:ext cx="9144000" cy="979169"/>
          </a:xfrm>
          <a:custGeom>
            <a:avLst/>
            <a:gdLst/>
            <a:ahLst/>
            <a:cxnLst/>
            <a:rect l="l" t="t" r="r" b="b"/>
            <a:pathLst>
              <a:path w="9144000" h="979170">
                <a:moveTo>
                  <a:pt x="9144000" y="979169"/>
                </a:moveTo>
                <a:lnTo>
                  <a:pt x="9144000" y="0"/>
                </a:lnTo>
                <a:lnTo>
                  <a:pt x="0" y="0"/>
                </a:lnTo>
                <a:lnTo>
                  <a:pt x="0" y="979170"/>
                </a:lnTo>
                <a:lnTo>
                  <a:pt x="9144000" y="9791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81938" y="2121661"/>
            <a:ext cx="6121400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1" spc="-5" dirty="0">
                <a:latin typeface="Arial"/>
                <a:cs typeface="Arial"/>
              </a:rPr>
              <a:t>Sistem Development Life Cycle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(SDLC)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AutoNum type="arabicPeriod"/>
            </a:pPr>
            <a:endParaRPr sz="25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400" b="1" spc="-5" dirty="0">
                <a:latin typeface="Arial"/>
                <a:cs typeface="Arial"/>
              </a:rPr>
              <a:t>Metode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Prototyping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AutoNum type="arabicPeriod"/>
            </a:pPr>
            <a:endParaRPr sz="25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400" b="1" spc="-5" dirty="0">
                <a:latin typeface="Arial"/>
                <a:cs typeface="Arial"/>
              </a:rPr>
              <a:t>Paket Software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AutoNum type="arabicPeriod"/>
            </a:pPr>
            <a:endParaRPr sz="25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400" b="1" spc="-5" dirty="0">
                <a:latin typeface="Arial"/>
                <a:cs typeface="Arial"/>
              </a:rPr>
              <a:t>Outsourcing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58406" y="3851147"/>
            <a:ext cx="2523744" cy="3440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9140" y="786638"/>
            <a:ext cx="566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Sistem Development Life Cycle</a:t>
            </a:r>
            <a:r>
              <a:rPr sz="2400" b="1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(SDLC)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0" y="1205483"/>
            <a:ext cx="8153400" cy="28575"/>
          </a:xfrm>
          <a:custGeom>
            <a:avLst/>
            <a:gdLst/>
            <a:ahLst/>
            <a:cxnLst/>
            <a:rect l="l" t="t" r="r" b="b"/>
            <a:pathLst>
              <a:path w="8153400" h="28575">
                <a:moveTo>
                  <a:pt x="8153400" y="28193"/>
                </a:moveTo>
                <a:lnTo>
                  <a:pt x="8153400" y="0"/>
                </a:lnTo>
                <a:lnTo>
                  <a:pt x="0" y="0"/>
                </a:lnTo>
                <a:lnTo>
                  <a:pt x="0" y="28194"/>
                </a:lnTo>
                <a:lnTo>
                  <a:pt x="8153400" y="281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943600" y="2852166"/>
            <a:ext cx="2905760" cy="2143760"/>
            <a:chOff x="5943600" y="2852166"/>
            <a:chExt cx="2905760" cy="2143760"/>
          </a:xfrm>
        </p:grpSpPr>
        <p:sp>
          <p:nvSpPr>
            <p:cNvPr id="5" name="object 5"/>
            <p:cNvSpPr/>
            <p:nvPr/>
          </p:nvSpPr>
          <p:spPr>
            <a:xfrm>
              <a:off x="5943600" y="2876550"/>
              <a:ext cx="2887345" cy="518159"/>
            </a:xfrm>
            <a:custGeom>
              <a:avLst/>
              <a:gdLst/>
              <a:ahLst/>
              <a:cxnLst/>
              <a:rect l="l" t="t" r="r" b="b"/>
              <a:pathLst>
                <a:path w="2887345" h="518160">
                  <a:moveTo>
                    <a:pt x="2887218" y="105917"/>
                  </a:moveTo>
                  <a:lnTo>
                    <a:pt x="2702814" y="85343"/>
                  </a:lnTo>
                  <a:lnTo>
                    <a:pt x="2520696" y="73151"/>
                  </a:lnTo>
                  <a:lnTo>
                    <a:pt x="2340102" y="64007"/>
                  </a:lnTo>
                  <a:lnTo>
                    <a:pt x="2164842" y="59435"/>
                  </a:lnTo>
                  <a:lnTo>
                    <a:pt x="1987296" y="57911"/>
                  </a:lnTo>
                  <a:lnTo>
                    <a:pt x="1637538" y="60959"/>
                  </a:lnTo>
                  <a:lnTo>
                    <a:pt x="1465326" y="64007"/>
                  </a:lnTo>
                  <a:lnTo>
                    <a:pt x="1110234" y="67055"/>
                  </a:lnTo>
                  <a:lnTo>
                    <a:pt x="931926" y="65531"/>
                  </a:lnTo>
                  <a:lnTo>
                    <a:pt x="749808" y="62483"/>
                  </a:lnTo>
                  <a:lnTo>
                    <a:pt x="565404" y="54863"/>
                  </a:lnTo>
                  <a:lnTo>
                    <a:pt x="375666" y="42671"/>
                  </a:lnTo>
                  <a:lnTo>
                    <a:pt x="183642" y="24383"/>
                  </a:lnTo>
                  <a:lnTo>
                    <a:pt x="0" y="0"/>
                  </a:lnTo>
                  <a:lnTo>
                    <a:pt x="0" y="390143"/>
                  </a:lnTo>
                  <a:lnTo>
                    <a:pt x="1514" y="518159"/>
                  </a:lnTo>
                  <a:lnTo>
                    <a:pt x="2839926" y="518159"/>
                  </a:lnTo>
                  <a:lnTo>
                    <a:pt x="2843022" y="468629"/>
                  </a:lnTo>
                  <a:lnTo>
                    <a:pt x="2853690" y="345947"/>
                  </a:lnTo>
                  <a:lnTo>
                    <a:pt x="2867406" y="226313"/>
                  </a:lnTo>
                  <a:lnTo>
                    <a:pt x="2887218" y="105917"/>
                  </a:lnTo>
                  <a:close/>
                </a:path>
              </a:pathLst>
            </a:custGeom>
            <a:solidFill>
              <a:srgbClr val="BDC9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43600" y="3125724"/>
              <a:ext cx="2905760" cy="170180"/>
            </a:xfrm>
            <a:custGeom>
              <a:avLst/>
              <a:gdLst/>
              <a:ahLst/>
              <a:cxnLst/>
              <a:rect l="l" t="t" r="r" b="b"/>
              <a:pathLst>
                <a:path w="2905760" h="170179">
                  <a:moveTo>
                    <a:pt x="2905505" y="131825"/>
                  </a:moveTo>
                  <a:lnTo>
                    <a:pt x="0" y="0"/>
                  </a:lnTo>
                  <a:lnTo>
                    <a:pt x="4572" y="60197"/>
                  </a:lnTo>
                  <a:lnTo>
                    <a:pt x="2894838" y="169925"/>
                  </a:lnTo>
                  <a:lnTo>
                    <a:pt x="2905505" y="131825"/>
                  </a:lnTo>
                  <a:close/>
                </a:path>
              </a:pathLst>
            </a:custGeom>
            <a:solidFill>
              <a:srgbClr val="666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43600" y="2852165"/>
              <a:ext cx="2905760" cy="542925"/>
            </a:xfrm>
            <a:custGeom>
              <a:avLst/>
              <a:gdLst/>
              <a:ahLst/>
              <a:cxnLst/>
              <a:rect l="l" t="t" r="r" b="b"/>
              <a:pathLst>
                <a:path w="2905759" h="542925">
                  <a:moveTo>
                    <a:pt x="2905506" y="405384"/>
                  </a:moveTo>
                  <a:lnTo>
                    <a:pt x="1110551" y="323964"/>
                  </a:lnTo>
                  <a:lnTo>
                    <a:pt x="1116330" y="54864"/>
                  </a:lnTo>
                  <a:lnTo>
                    <a:pt x="1075944" y="45720"/>
                  </a:lnTo>
                  <a:lnTo>
                    <a:pt x="1071156" y="322173"/>
                  </a:lnTo>
                  <a:lnTo>
                    <a:pt x="852805" y="312267"/>
                  </a:lnTo>
                  <a:lnTo>
                    <a:pt x="853440" y="36576"/>
                  </a:lnTo>
                  <a:lnTo>
                    <a:pt x="809244" y="36576"/>
                  </a:lnTo>
                  <a:lnTo>
                    <a:pt x="810260" y="310337"/>
                  </a:lnTo>
                  <a:lnTo>
                    <a:pt x="575322" y="299669"/>
                  </a:lnTo>
                  <a:lnTo>
                    <a:pt x="569976" y="21336"/>
                  </a:lnTo>
                  <a:lnTo>
                    <a:pt x="528828" y="18288"/>
                  </a:lnTo>
                  <a:lnTo>
                    <a:pt x="535051" y="297840"/>
                  </a:lnTo>
                  <a:lnTo>
                    <a:pt x="309219" y="287591"/>
                  </a:lnTo>
                  <a:lnTo>
                    <a:pt x="298704" y="4572"/>
                  </a:lnTo>
                  <a:lnTo>
                    <a:pt x="251460" y="0"/>
                  </a:lnTo>
                  <a:lnTo>
                    <a:pt x="264071" y="285546"/>
                  </a:lnTo>
                  <a:lnTo>
                    <a:pt x="0" y="273558"/>
                  </a:lnTo>
                  <a:lnTo>
                    <a:pt x="4572" y="333756"/>
                  </a:lnTo>
                  <a:lnTo>
                    <a:pt x="266649" y="343712"/>
                  </a:lnTo>
                  <a:lnTo>
                    <a:pt x="275132" y="535876"/>
                  </a:lnTo>
                  <a:lnTo>
                    <a:pt x="10668" y="523494"/>
                  </a:lnTo>
                  <a:lnTo>
                    <a:pt x="13106" y="542544"/>
                  </a:lnTo>
                  <a:lnTo>
                    <a:pt x="275437" y="542544"/>
                  </a:lnTo>
                  <a:lnTo>
                    <a:pt x="318693" y="542544"/>
                  </a:lnTo>
                  <a:lnTo>
                    <a:pt x="417893" y="542544"/>
                  </a:lnTo>
                  <a:lnTo>
                    <a:pt x="318516" y="537895"/>
                  </a:lnTo>
                  <a:lnTo>
                    <a:pt x="311365" y="345414"/>
                  </a:lnTo>
                  <a:lnTo>
                    <a:pt x="536295" y="353961"/>
                  </a:lnTo>
                  <a:lnTo>
                    <a:pt x="540499" y="542544"/>
                  </a:lnTo>
                  <a:lnTo>
                    <a:pt x="580009" y="542544"/>
                  </a:lnTo>
                  <a:lnTo>
                    <a:pt x="576402" y="355485"/>
                  </a:lnTo>
                  <a:lnTo>
                    <a:pt x="810450" y="364375"/>
                  </a:lnTo>
                  <a:lnTo>
                    <a:pt x="811123" y="542544"/>
                  </a:lnTo>
                  <a:lnTo>
                    <a:pt x="852297" y="542544"/>
                  </a:lnTo>
                  <a:lnTo>
                    <a:pt x="852690" y="365975"/>
                  </a:lnTo>
                  <a:lnTo>
                    <a:pt x="1070267" y="374243"/>
                  </a:lnTo>
                  <a:lnTo>
                    <a:pt x="1067358" y="542544"/>
                  </a:lnTo>
                  <a:lnTo>
                    <a:pt x="1105865" y="542544"/>
                  </a:lnTo>
                  <a:lnTo>
                    <a:pt x="1109433" y="375729"/>
                  </a:lnTo>
                  <a:lnTo>
                    <a:pt x="2894838" y="443484"/>
                  </a:lnTo>
                  <a:lnTo>
                    <a:pt x="2905506" y="405384"/>
                  </a:lnTo>
                  <a:close/>
                </a:path>
              </a:pathLst>
            </a:custGeom>
            <a:solidFill>
              <a:srgbClr val="E6E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65198" y="2891790"/>
              <a:ext cx="1487133" cy="5029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45114" y="3394710"/>
              <a:ext cx="2838450" cy="979169"/>
            </a:xfrm>
            <a:custGeom>
              <a:avLst/>
              <a:gdLst/>
              <a:ahLst/>
              <a:cxnLst/>
              <a:rect l="l" t="t" r="r" b="b"/>
              <a:pathLst>
                <a:path w="2838450" h="979170">
                  <a:moveTo>
                    <a:pt x="2838411" y="0"/>
                  </a:moveTo>
                  <a:lnTo>
                    <a:pt x="0" y="0"/>
                  </a:lnTo>
                  <a:lnTo>
                    <a:pt x="1533" y="128016"/>
                  </a:lnTo>
                  <a:lnTo>
                    <a:pt x="4581" y="255270"/>
                  </a:lnTo>
                  <a:lnTo>
                    <a:pt x="6105" y="383286"/>
                  </a:lnTo>
                  <a:lnTo>
                    <a:pt x="12201" y="637794"/>
                  </a:lnTo>
                  <a:lnTo>
                    <a:pt x="16773" y="766572"/>
                  </a:lnTo>
                  <a:lnTo>
                    <a:pt x="22869" y="894588"/>
                  </a:lnTo>
                  <a:lnTo>
                    <a:pt x="27815" y="979170"/>
                  </a:lnTo>
                  <a:lnTo>
                    <a:pt x="2780801" y="979170"/>
                  </a:lnTo>
                  <a:lnTo>
                    <a:pt x="2785881" y="933450"/>
                  </a:lnTo>
                  <a:lnTo>
                    <a:pt x="2798073" y="810768"/>
                  </a:lnTo>
                  <a:lnTo>
                    <a:pt x="2807217" y="686562"/>
                  </a:lnTo>
                  <a:lnTo>
                    <a:pt x="2814837" y="563880"/>
                  </a:lnTo>
                  <a:lnTo>
                    <a:pt x="2827791" y="195072"/>
                  </a:lnTo>
                  <a:lnTo>
                    <a:pt x="2833887" y="72390"/>
                  </a:lnTo>
                  <a:lnTo>
                    <a:pt x="2838411" y="0"/>
                  </a:lnTo>
                  <a:close/>
                </a:path>
              </a:pathLst>
            </a:custGeom>
            <a:solidFill>
              <a:srgbClr val="BDC9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56706" y="3394709"/>
              <a:ext cx="2848610" cy="897255"/>
            </a:xfrm>
            <a:custGeom>
              <a:avLst/>
              <a:gdLst/>
              <a:ahLst/>
              <a:cxnLst/>
              <a:rect l="l" t="t" r="r" b="b"/>
              <a:pathLst>
                <a:path w="2848609" h="897254">
                  <a:moveTo>
                    <a:pt x="2716377" y="862584"/>
                  </a:moveTo>
                  <a:lnTo>
                    <a:pt x="35661" y="733044"/>
                  </a:lnTo>
                  <a:lnTo>
                    <a:pt x="43281" y="786384"/>
                  </a:lnTo>
                  <a:lnTo>
                    <a:pt x="2708757" y="896874"/>
                  </a:lnTo>
                  <a:lnTo>
                    <a:pt x="2716377" y="862584"/>
                  </a:lnTo>
                  <a:close/>
                </a:path>
                <a:path w="2848609" h="897254">
                  <a:moveTo>
                    <a:pt x="2760573" y="613410"/>
                  </a:moveTo>
                  <a:lnTo>
                    <a:pt x="21945" y="483108"/>
                  </a:lnTo>
                  <a:lnTo>
                    <a:pt x="31089" y="537972"/>
                  </a:lnTo>
                  <a:lnTo>
                    <a:pt x="2751429" y="646938"/>
                  </a:lnTo>
                  <a:lnTo>
                    <a:pt x="2760573" y="613410"/>
                  </a:lnTo>
                  <a:close/>
                </a:path>
                <a:path w="2848609" h="897254">
                  <a:moveTo>
                    <a:pt x="2804769" y="363474"/>
                  </a:moveTo>
                  <a:lnTo>
                    <a:pt x="8229" y="233172"/>
                  </a:lnTo>
                  <a:lnTo>
                    <a:pt x="15849" y="288798"/>
                  </a:lnTo>
                  <a:lnTo>
                    <a:pt x="2795625" y="400050"/>
                  </a:lnTo>
                  <a:lnTo>
                    <a:pt x="2804769" y="363474"/>
                  </a:lnTo>
                  <a:close/>
                </a:path>
                <a:path w="2848609" h="897254">
                  <a:moveTo>
                    <a:pt x="2848203" y="114300"/>
                  </a:moveTo>
                  <a:lnTo>
                    <a:pt x="404787" y="0"/>
                  </a:lnTo>
                  <a:lnTo>
                    <a:pt x="0" y="0"/>
                  </a:lnTo>
                  <a:lnTo>
                    <a:pt x="5181" y="40386"/>
                  </a:lnTo>
                  <a:lnTo>
                    <a:pt x="2837535" y="150876"/>
                  </a:lnTo>
                  <a:lnTo>
                    <a:pt x="2848203" y="114300"/>
                  </a:lnTo>
                  <a:close/>
                </a:path>
              </a:pathLst>
            </a:custGeom>
            <a:solidFill>
              <a:srgbClr val="E6E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93536" y="3394710"/>
              <a:ext cx="2550577" cy="9791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72930" y="4373880"/>
              <a:ext cx="2753360" cy="576580"/>
            </a:xfrm>
            <a:custGeom>
              <a:avLst/>
              <a:gdLst/>
              <a:ahLst/>
              <a:cxnLst/>
              <a:rect l="l" t="t" r="r" b="b"/>
              <a:pathLst>
                <a:path w="2753359" h="576579">
                  <a:moveTo>
                    <a:pt x="2752985" y="0"/>
                  </a:moveTo>
                  <a:lnTo>
                    <a:pt x="0" y="0"/>
                  </a:lnTo>
                  <a:lnTo>
                    <a:pt x="2673" y="45720"/>
                  </a:lnTo>
                  <a:lnTo>
                    <a:pt x="13341" y="174498"/>
                  </a:lnTo>
                  <a:lnTo>
                    <a:pt x="27057" y="307848"/>
                  </a:lnTo>
                  <a:lnTo>
                    <a:pt x="42297" y="439674"/>
                  </a:lnTo>
                  <a:lnTo>
                    <a:pt x="63633" y="576072"/>
                  </a:lnTo>
                  <a:lnTo>
                    <a:pt x="2629287" y="570738"/>
                  </a:lnTo>
                  <a:lnTo>
                    <a:pt x="2667387" y="445770"/>
                  </a:lnTo>
                  <a:lnTo>
                    <a:pt x="2697105" y="323088"/>
                  </a:lnTo>
                  <a:lnTo>
                    <a:pt x="2723013" y="200406"/>
                  </a:lnTo>
                  <a:lnTo>
                    <a:pt x="2744349" y="77724"/>
                  </a:lnTo>
                  <a:lnTo>
                    <a:pt x="2752985" y="0"/>
                  </a:lnTo>
                  <a:close/>
                </a:path>
              </a:pathLst>
            </a:custGeom>
            <a:solidFill>
              <a:srgbClr val="BDC9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06084" y="4373879"/>
              <a:ext cx="2623820" cy="573405"/>
            </a:xfrm>
            <a:custGeom>
              <a:avLst/>
              <a:gdLst/>
              <a:ahLst/>
              <a:cxnLst/>
              <a:rect l="l" t="t" r="r" b="b"/>
              <a:pathLst>
                <a:path w="2623820" h="573404">
                  <a:moveTo>
                    <a:pt x="2623566" y="131826"/>
                  </a:moveTo>
                  <a:lnTo>
                    <a:pt x="2416302" y="121907"/>
                  </a:lnTo>
                  <a:lnTo>
                    <a:pt x="2434526" y="0"/>
                  </a:lnTo>
                  <a:lnTo>
                    <a:pt x="2401608" y="0"/>
                  </a:lnTo>
                  <a:lnTo>
                    <a:pt x="2383879" y="120357"/>
                  </a:lnTo>
                  <a:lnTo>
                    <a:pt x="2378506" y="120103"/>
                  </a:lnTo>
                  <a:lnTo>
                    <a:pt x="2378506" y="156845"/>
                  </a:lnTo>
                  <a:lnTo>
                    <a:pt x="2346960" y="371106"/>
                  </a:lnTo>
                  <a:lnTo>
                    <a:pt x="2151443" y="361480"/>
                  </a:lnTo>
                  <a:lnTo>
                    <a:pt x="2178545" y="148374"/>
                  </a:lnTo>
                  <a:lnTo>
                    <a:pt x="2378506" y="156845"/>
                  </a:lnTo>
                  <a:lnTo>
                    <a:pt x="2378506" y="120103"/>
                  </a:lnTo>
                  <a:lnTo>
                    <a:pt x="2183320" y="110744"/>
                  </a:lnTo>
                  <a:lnTo>
                    <a:pt x="2197417" y="0"/>
                  </a:lnTo>
                  <a:lnTo>
                    <a:pt x="2164080" y="0"/>
                  </a:lnTo>
                  <a:lnTo>
                    <a:pt x="2150516" y="109181"/>
                  </a:lnTo>
                  <a:lnTo>
                    <a:pt x="2145817" y="108966"/>
                  </a:lnTo>
                  <a:lnTo>
                    <a:pt x="2145817" y="146989"/>
                  </a:lnTo>
                  <a:lnTo>
                    <a:pt x="2119388" y="359905"/>
                  </a:lnTo>
                  <a:lnTo>
                    <a:pt x="1925447" y="350354"/>
                  </a:lnTo>
                  <a:lnTo>
                    <a:pt x="1947748" y="138607"/>
                  </a:lnTo>
                  <a:lnTo>
                    <a:pt x="2145817" y="146989"/>
                  </a:lnTo>
                  <a:lnTo>
                    <a:pt x="2145817" y="108966"/>
                  </a:lnTo>
                  <a:lnTo>
                    <a:pt x="1951850" y="99656"/>
                  </a:lnTo>
                  <a:lnTo>
                    <a:pt x="1962353" y="0"/>
                  </a:lnTo>
                  <a:lnTo>
                    <a:pt x="1929790" y="0"/>
                  </a:lnTo>
                  <a:lnTo>
                    <a:pt x="1919833" y="98120"/>
                  </a:lnTo>
                  <a:lnTo>
                    <a:pt x="1915871" y="97942"/>
                  </a:lnTo>
                  <a:lnTo>
                    <a:pt x="1915871" y="137248"/>
                  </a:lnTo>
                  <a:lnTo>
                    <a:pt x="1894420" y="348830"/>
                  </a:lnTo>
                  <a:lnTo>
                    <a:pt x="1698256" y="339166"/>
                  </a:lnTo>
                  <a:lnTo>
                    <a:pt x="1715808" y="128778"/>
                  </a:lnTo>
                  <a:lnTo>
                    <a:pt x="1915871" y="137248"/>
                  </a:lnTo>
                  <a:lnTo>
                    <a:pt x="1915871" y="97942"/>
                  </a:lnTo>
                  <a:lnTo>
                    <a:pt x="1719173" y="88506"/>
                  </a:lnTo>
                  <a:lnTo>
                    <a:pt x="1726565" y="0"/>
                  </a:lnTo>
                  <a:lnTo>
                    <a:pt x="1692249" y="0"/>
                  </a:lnTo>
                  <a:lnTo>
                    <a:pt x="1685226" y="86880"/>
                  </a:lnTo>
                  <a:lnTo>
                    <a:pt x="1681962" y="86728"/>
                  </a:lnTo>
                  <a:lnTo>
                    <a:pt x="1681962" y="127342"/>
                  </a:lnTo>
                  <a:lnTo>
                    <a:pt x="1665008" y="337527"/>
                  </a:lnTo>
                  <a:lnTo>
                    <a:pt x="1471726" y="328015"/>
                  </a:lnTo>
                  <a:lnTo>
                    <a:pt x="1484884" y="118999"/>
                  </a:lnTo>
                  <a:lnTo>
                    <a:pt x="1681962" y="127342"/>
                  </a:lnTo>
                  <a:lnTo>
                    <a:pt x="1681962" y="86728"/>
                  </a:lnTo>
                  <a:lnTo>
                    <a:pt x="1487500" y="77406"/>
                  </a:lnTo>
                  <a:lnTo>
                    <a:pt x="1492377" y="0"/>
                  </a:lnTo>
                  <a:lnTo>
                    <a:pt x="1456651" y="0"/>
                  </a:lnTo>
                  <a:lnTo>
                    <a:pt x="1452181" y="75717"/>
                  </a:lnTo>
                  <a:lnTo>
                    <a:pt x="1449705" y="75603"/>
                  </a:lnTo>
                  <a:lnTo>
                    <a:pt x="1449705" y="117513"/>
                  </a:lnTo>
                  <a:lnTo>
                    <a:pt x="1437386" y="326326"/>
                  </a:lnTo>
                  <a:lnTo>
                    <a:pt x="1243317" y="316763"/>
                  </a:lnTo>
                  <a:lnTo>
                    <a:pt x="1252207" y="109143"/>
                  </a:lnTo>
                  <a:lnTo>
                    <a:pt x="1449705" y="117513"/>
                  </a:lnTo>
                  <a:lnTo>
                    <a:pt x="1449705" y="75603"/>
                  </a:lnTo>
                  <a:lnTo>
                    <a:pt x="1254036" y="66217"/>
                  </a:lnTo>
                  <a:lnTo>
                    <a:pt x="1256880" y="0"/>
                  </a:lnTo>
                  <a:lnTo>
                    <a:pt x="1222044" y="0"/>
                  </a:lnTo>
                  <a:lnTo>
                    <a:pt x="1219593" y="64566"/>
                  </a:lnTo>
                  <a:lnTo>
                    <a:pt x="1217968" y="64490"/>
                  </a:lnTo>
                  <a:lnTo>
                    <a:pt x="1217968" y="107696"/>
                  </a:lnTo>
                  <a:lnTo>
                    <a:pt x="1210119" y="315137"/>
                  </a:lnTo>
                  <a:lnTo>
                    <a:pt x="1015834" y="305562"/>
                  </a:lnTo>
                  <a:lnTo>
                    <a:pt x="1020254" y="99314"/>
                  </a:lnTo>
                  <a:lnTo>
                    <a:pt x="1217968" y="107696"/>
                  </a:lnTo>
                  <a:lnTo>
                    <a:pt x="1217968" y="64490"/>
                  </a:lnTo>
                  <a:lnTo>
                    <a:pt x="1021207" y="55054"/>
                  </a:lnTo>
                  <a:lnTo>
                    <a:pt x="1022388" y="0"/>
                  </a:lnTo>
                  <a:lnTo>
                    <a:pt x="987971" y="0"/>
                  </a:lnTo>
                  <a:lnTo>
                    <a:pt x="987044" y="53416"/>
                  </a:lnTo>
                  <a:lnTo>
                    <a:pt x="986269" y="53390"/>
                  </a:lnTo>
                  <a:lnTo>
                    <a:pt x="986269" y="97878"/>
                  </a:lnTo>
                  <a:lnTo>
                    <a:pt x="982713" y="303923"/>
                  </a:lnTo>
                  <a:lnTo>
                    <a:pt x="786968" y="294284"/>
                  </a:lnTo>
                  <a:lnTo>
                    <a:pt x="787425" y="89446"/>
                  </a:lnTo>
                  <a:lnTo>
                    <a:pt x="986269" y="97878"/>
                  </a:lnTo>
                  <a:lnTo>
                    <a:pt x="986269" y="53390"/>
                  </a:lnTo>
                  <a:lnTo>
                    <a:pt x="787527" y="43853"/>
                  </a:lnTo>
                  <a:lnTo>
                    <a:pt x="787628" y="0"/>
                  </a:lnTo>
                  <a:lnTo>
                    <a:pt x="753402" y="0"/>
                  </a:lnTo>
                  <a:lnTo>
                    <a:pt x="753402" y="292633"/>
                  </a:lnTo>
                  <a:lnTo>
                    <a:pt x="541820" y="282206"/>
                  </a:lnTo>
                  <a:lnTo>
                    <a:pt x="537895" y="78867"/>
                  </a:lnTo>
                  <a:lnTo>
                    <a:pt x="752627" y="87972"/>
                  </a:lnTo>
                  <a:lnTo>
                    <a:pt x="753402" y="292633"/>
                  </a:lnTo>
                  <a:lnTo>
                    <a:pt x="753402" y="0"/>
                  </a:lnTo>
                  <a:lnTo>
                    <a:pt x="752309" y="0"/>
                  </a:lnTo>
                  <a:lnTo>
                    <a:pt x="752462" y="42176"/>
                  </a:lnTo>
                  <a:lnTo>
                    <a:pt x="536994" y="31838"/>
                  </a:lnTo>
                  <a:lnTo>
                    <a:pt x="536384" y="0"/>
                  </a:lnTo>
                  <a:lnTo>
                    <a:pt x="506069" y="0"/>
                  </a:lnTo>
                  <a:lnTo>
                    <a:pt x="506069" y="280441"/>
                  </a:lnTo>
                  <a:lnTo>
                    <a:pt x="302641" y="270421"/>
                  </a:lnTo>
                  <a:lnTo>
                    <a:pt x="295135" y="68580"/>
                  </a:lnTo>
                  <a:lnTo>
                    <a:pt x="501535" y="77330"/>
                  </a:lnTo>
                  <a:lnTo>
                    <a:pt x="506069" y="280441"/>
                  </a:lnTo>
                  <a:lnTo>
                    <a:pt x="506069" y="0"/>
                  </a:lnTo>
                  <a:lnTo>
                    <a:pt x="499821" y="0"/>
                  </a:lnTo>
                  <a:lnTo>
                    <a:pt x="500481" y="30086"/>
                  </a:lnTo>
                  <a:lnTo>
                    <a:pt x="293331" y="20154"/>
                  </a:lnTo>
                  <a:lnTo>
                    <a:pt x="292595" y="0"/>
                  </a:lnTo>
                  <a:lnTo>
                    <a:pt x="256247" y="0"/>
                  </a:lnTo>
                  <a:lnTo>
                    <a:pt x="257060" y="18427"/>
                  </a:lnTo>
                  <a:lnTo>
                    <a:pt x="0" y="6096"/>
                  </a:lnTo>
                  <a:lnTo>
                    <a:pt x="7620" y="56388"/>
                  </a:lnTo>
                  <a:lnTo>
                    <a:pt x="259207" y="67056"/>
                  </a:lnTo>
                  <a:lnTo>
                    <a:pt x="268122" y="268719"/>
                  </a:lnTo>
                  <a:lnTo>
                    <a:pt x="10668" y="256032"/>
                  </a:lnTo>
                  <a:lnTo>
                    <a:pt x="19812" y="304800"/>
                  </a:lnTo>
                  <a:lnTo>
                    <a:pt x="270205" y="315645"/>
                  </a:lnTo>
                  <a:lnTo>
                    <a:pt x="280416" y="546354"/>
                  </a:lnTo>
                  <a:lnTo>
                    <a:pt x="313182" y="553974"/>
                  </a:lnTo>
                  <a:lnTo>
                    <a:pt x="304368" y="317131"/>
                  </a:lnTo>
                  <a:lnTo>
                    <a:pt x="507072" y="325920"/>
                  </a:lnTo>
                  <a:lnTo>
                    <a:pt x="512064" y="549402"/>
                  </a:lnTo>
                  <a:lnTo>
                    <a:pt x="547116" y="557022"/>
                  </a:lnTo>
                  <a:lnTo>
                    <a:pt x="542683" y="327456"/>
                  </a:lnTo>
                  <a:lnTo>
                    <a:pt x="753567" y="336588"/>
                  </a:lnTo>
                  <a:lnTo>
                    <a:pt x="754380" y="552450"/>
                  </a:lnTo>
                  <a:lnTo>
                    <a:pt x="786384" y="558546"/>
                  </a:lnTo>
                  <a:lnTo>
                    <a:pt x="786866" y="338035"/>
                  </a:lnTo>
                  <a:lnTo>
                    <a:pt x="981989" y="346481"/>
                  </a:lnTo>
                  <a:lnTo>
                    <a:pt x="978408" y="553974"/>
                  </a:lnTo>
                  <a:lnTo>
                    <a:pt x="1010412" y="558546"/>
                  </a:lnTo>
                  <a:lnTo>
                    <a:pt x="1014920" y="347916"/>
                  </a:lnTo>
                  <a:lnTo>
                    <a:pt x="1208557" y="356298"/>
                  </a:lnTo>
                  <a:lnTo>
                    <a:pt x="1200912" y="558546"/>
                  </a:lnTo>
                  <a:lnTo>
                    <a:pt x="1232916" y="560070"/>
                  </a:lnTo>
                  <a:lnTo>
                    <a:pt x="1241564" y="357733"/>
                  </a:lnTo>
                  <a:lnTo>
                    <a:pt x="1435036" y="366115"/>
                  </a:lnTo>
                  <a:lnTo>
                    <a:pt x="1423416" y="563118"/>
                  </a:lnTo>
                  <a:lnTo>
                    <a:pt x="1456944" y="563118"/>
                  </a:lnTo>
                  <a:lnTo>
                    <a:pt x="1469237" y="367588"/>
                  </a:lnTo>
                  <a:lnTo>
                    <a:pt x="1661909" y="375932"/>
                  </a:lnTo>
                  <a:lnTo>
                    <a:pt x="1646682" y="564642"/>
                  </a:lnTo>
                  <a:lnTo>
                    <a:pt x="1679448" y="564642"/>
                  </a:lnTo>
                  <a:lnTo>
                    <a:pt x="1695069" y="377367"/>
                  </a:lnTo>
                  <a:lnTo>
                    <a:pt x="1890661" y="385838"/>
                  </a:lnTo>
                  <a:lnTo>
                    <a:pt x="1872234" y="567690"/>
                  </a:lnTo>
                  <a:lnTo>
                    <a:pt x="1902714" y="566166"/>
                  </a:lnTo>
                  <a:lnTo>
                    <a:pt x="1921560" y="387172"/>
                  </a:lnTo>
                  <a:lnTo>
                    <a:pt x="2114956" y="395541"/>
                  </a:lnTo>
                  <a:lnTo>
                    <a:pt x="2093214" y="570738"/>
                  </a:lnTo>
                  <a:lnTo>
                    <a:pt x="2125218" y="567690"/>
                  </a:lnTo>
                  <a:lnTo>
                    <a:pt x="2146935" y="396925"/>
                  </a:lnTo>
                  <a:lnTo>
                    <a:pt x="2341918" y="405358"/>
                  </a:lnTo>
                  <a:lnTo>
                    <a:pt x="2317242" y="573024"/>
                  </a:lnTo>
                  <a:lnTo>
                    <a:pt x="2349246" y="570738"/>
                  </a:lnTo>
                  <a:lnTo>
                    <a:pt x="2373744" y="406742"/>
                  </a:lnTo>
                  <a:lnTo>
                    <a:pt x="2571750" y="415290"/>
                  </a:lnTo>
                  <a:lnTo>
                    <a:pt x="2579370" y="382524"/>
                  </a:lnTo>
                  <a:lnTo>
                    <a:pt x="2378837" y="372668"/>
                  </a:lnTo>
                  <a:lnTo>
                    <a:pt x="2410879" y="158203"/>
                  </a:lnTo>
                  <a:lnTo>
                    <a:pt x="2615946" y="166878"/>
                  </a:lnTo>
                  <a:lnTo>
                    <a:pt x="2623566" y="131826"/>
                  </a:lnTo>
                  <a:close/>
                </a:path>
              </a:pathLst>
            </a:custGeom>
            <a:solidFill>
              <a:srgbClr val="E6E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92240" y="4895850"/>
              <a:ext cx="2063114" cy="95250"/>
            </a:xfrm>
            <a:custGeom>
              <a:avLst/>
              <a:gdLst/>
              <a:ahLst/>
              <a:cxnLst/>
              <a:rect l="l" t="t" r="r" b="b"/>
              <a:pathLst>
                <a:path w="2063115" h="95250">
                  <a:moveTo>
                    <a:pt x="2062734" y="55625"/>
                  </a:moveTo>
                  <a:lnTo>
                    <a:pt x="204215" y="0"/>
                  </a:lnTo>
                  <a:lnTo>
                    <a:pt x="0" y="87629"/>
                  </a:lnTo>
                  <a:lnTo>
                    <a:pt x="551688" y="95250"/>
                  </a:lnTo>
                  <a:lnTo>
                    <a:pt x="2062734" y="55625"/>
                  </a:lnTo>
                  <a:close/>
                </a:path>
              </a:pathLst>
            </a:custGeom>
            <a:solidFill>
              <a:srgbClr val="638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77128" y="4373880"/>
              <a:ext cx="1849035" cy="6217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77138" y="1486153"/>
            <a:ext cx="7520305" cy="496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Langkah-langkah:</a:t>
            </a:r>
            <a:endParaRPr sz="1800">
              <a:latin typeface="Arial"/>
              <a:cs typeface="Arial"/>
            </a:endParaRPr>
          </a:p>
          <a:p>
            <a:pPr marL="154305" indent="-142240">
              <a:lnSpc>
                <a:spcPct val="100000"/>
              </a:lnSpc>
              <a:buChar char="•"/>
              <a:tabLst>
                <a:tab pos="154940" algn="l"/>
              </a:tabLst>
            </a:pPr>
            <a:r>
              <a:rPr sz="1800" spc="-5" dirty="0">
                <a:latin typeface="Arial"/>
                <a:cs typeface="Arial"/>
              </a:rPr>
              <a:t>Melakukan survai dan </a:t>
            </a:r>
            <a:r>
              <a:rPr sz="1800" b="1" i="1" spc="-5" dirty="0">
                <a:latin typeface="Arial"/>
                <a:cs typeface="Arial"/>
              </a:rPr>
              <a:t>menilai kelayakan proyek </a:t>
            </a:r>
            <a:r>
              <a:rPr sz="1800" spc="-5" dirty="0">
                <a:latin typeface="Arial"/>
                <a:cs typeface="Arial"/>
              </a:rPr>
              <a:t>pengembangan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154305" indent="-142240">
              <a:lnSpc>
                <a:spcPct val="100000"/>
              </a:lnSpc>
              <a:buFont typeface="Arial"/>
              <a:buChar char="•"/>
              <a:tabLst>
                <a:tab pos="154940" algn="l"/>
              </a:tabLst>
            </a:pPr>
            <a:r>
              <a:rPr sz="1800" b="1" i="1" spc="-5" dirty="0">
                <a:latin typeface="Arial"/>
                <a:cs typeface="Arial"/>
              </a:rPr>
              <a:t>Mempelajari </a:t>
            </a:r>
            <a:r>
              <a:rPr sz="1800" spc="-5" dirty="0">
                <a:latin typeface="Arial"/>
                <a:cs typeface="Arial"/>
              </a:rPr>
              <a:t>dan menganalisis sistem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berjalan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154305" indent="-142240">
              <a:lnSpc>
                <a:spcPct val="100000"/>
              </a:lnSpc>
              <a:buChar char="•"/>
              <a:tabLst>
                <a:tab pos="154940" algn="l"/>
              </a:tabLst>
            </a:pPr>
            <a:r>
              <a:rPr sz="1800" spc="-5" dirty="0">
                <a:latin typeface="Arial"/>
                <a:cs typeface="Arial"/>
              </a:rPr>
              <a:t>Menentukan </a:t>
            </a:r>
            <a:r>
              <a:rPr sz="1800" b="1" i="1" dirty="0">
                <a:latin typeface="Arial"/>
                <a:cs typeface="Arial"/>
              </a:rPr>
              <a:t>permintaan </a:t>
            </a:r>
            <a:r>
              <a:rPr sz="1800" b="1" i="1" spc="-5" dirty="0">
                <a:latin typeface="Arial"/>
                <a:cs typeface="Arial"/>
              </a:rPr>
              <a:t>pemakai</a:t>
            </a:r>
            <a:r>
              <a:rPr sz="1800" b="1" i="1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sistem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154305" indent="-142240">
              <a:lnSpc>
                <a:spcPct val="100000"/>
              </a:lnSpc>
              <a:buFont typeface="Arial"/>
              <a:buChar char="•"/>
              <a:tabLst>
                <a:tab pos="154940" algn="l"/>
              </a:tabLst>
            </a:pPr>
            <a:r>
              <a:rPr sz="1800" b="1" i="1" spc="-5" dirty="0">
                <a:latin typeface="Arial"/>
                <a:cs typeface="Arial"/>
              </a:rPr>
              <a:t>Memilih solusi </a:t>
            </a:r>
            <a:r>
              <a:rPr sz="1800" spc="-5" dirty="0">
                <a:latin typeface="Arial"/>
                <a:cs typeface="Arial"/>
              </a:rPr>
              <a:t>atau pemecahan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masalah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154305" indent="-142240">
              <a:lnSpc>
                <a:spcPct val="100000"/>
              </a:lnSpc>
              <a:buChar char="•"/>
              <a:tabLst>
                <a:tab pos="154940" algn="l"/>
              </a:tabLst>
            </a:pPr>
            <a:r>
              <a:rPr sz="1800" spc="-5" dirty="0">
                <a:latin typeface="Arial"/>
                <a:cs typeface="Arial"/>
              </a:rPr>
              <a:t>Menentukan </a:t>
            </a:r>
            <a:r>
              <a:rPr sz="1800" b="1" i="1" spc="-5" dirty="0">
                <a:latin typeface="Arial"/>
                <a:cs typeface="Arial"/>
              </a:rPr>
              <a:t>Hardware </a:t>
            </a:r>
            <a:r>
              <a:rPr sz="1800" b="1" i="1" dirty="0">
                <a:latin typeface="Arial"/>
                <a:cs typeface="Arial"/>
              </a:rPr>
              <a:t>dan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software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154305" indent="-142240">
              <a:lnSpc>
                <a:spcPct val="100000"/>
              </a:lnSpc>
              <a:buFont typeface="Arial"/>
              <a:buChar char="•"/>
              <a:tabLst>
                <a:tab pos="154940" algn="l"/>
              </a:tabLst>
            </a:pPr>
            <a:r>
              <a:rPr sz="1800" b="1" i="1" dirty="0">
                <a:latin typeface="Arial"/>
                <a:cs typeface="Arial"/>
              </a:rPr>
              <a:t>Merancang </a:t>
            </a:r>
            <a:r>
              <a:rPr sz="1800" b="1" i="1" spc="-5" dirty="0">
                <a:latin typeface="Arial"/>
                <a:cs typeface="Arial"/>
              </a:rPr>
              <a:t>sistem </a:t>
            </a:r>
            <a:r>
              <a:rPr sz="1800" spc="-5" dirty="0">
                <a:latin typeface="Arial"/>
                <a:cs typeface="Arial"/>
              </a:rPr>
              <a:t>informasi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baru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154305" indent="-142240">
              <a:lnSpc>
                <a:spcPct val="100000"/>
              </a:lnSpc>
              <a:buFont typeface="Arial"/>
              <a:buChar char="•"/>
              <a:tabLst>
                <a:tab pos="154940" algn="l"/>
              </a:tabLst>
            </a:pPr>
            <a:r>
              <a:rPr sz="1800" b="1" i="1" spc="-5" dirty="0">
                <a:latin typeface="Arial"/>
                <a:cs typeface="Arial"/>
              </a:rPr>
              <a:t>Membangun sistem </a:t>
            </a:r>
            <a:r>
              <a:rPr sz="1800" spc="-5" dirty="0">
                <a:latin typeface="Arial"/>
                <a:cs typeface="Arial"/>
              </a:rPr>
              <a:t>informasi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baru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154305" indent="-142240">
              <a:lnSpc>
                <a:spcPct val="100000"/>
              </a:lnSpc>
              <a:buChar char="•"/>
              <a:tabLst>
                <a:tab pos="154940" algn="l"/>
              </a:tabLst>
            </a:pPr>
            <a:r>
              <a:rPr sz="1800" spc="-5" dirty="0">
                <a:latin typeface="Arial"/>
                <a:cs typeface="Arial"/>
              </a:rPr>
              <a:t>Mengkomunikasikan dan </a:t>
            </a:r>
            <a:r>
              <a:rPr sz="1800" b="1" i="1" spc="-5" dirty="0">
                <a:latin typeface="Arial"/>
                <a:cs typeface="Arial"/>
              </a:rPr>
              <a:t>mengimplemantasikan sistem </a:t>
            </a:r>
            <a:r>
              <a:rPr sz="1800" spc="-5" dirty="0">
                <a:latin typeface="Arial"/>
                <a:cs typeface="Arial"/>
              </a:rPr>
              <a:t>informasi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baru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154305" indent="-142240">
              <a:lnSpc>
                <a:spcPct val="100000"/>
              </a:lnSpc>
              <a:buFont typeface="Arial"/>
              <a:buChar char="•"/>
              <a:tabLst>
                <a:tab pos="154940" algn="l"/>
              </a:tabLst>
            </a:pPr>
            <a:r>
              <a:rPr sz="1800" b="1" i="1" dirty="0">
                <a:latin typeface="Arial"/>
                <a:cs typeface="Arial"/>
              </a:rPr>
              <a:t>Memeliharan </a:t>
            </a:r>
            <a:r>
              <a:rPr sz="1800" spc="-5" dirty="0">
                <a:latin typeface="Arial"/>
                <a:cs typeface="Arial"/>
              </a:rPr>
              <a:t>dan melakukan perbaikan </a:t>
            </a:r>
            <a:r>
              <a:rPr sz="1800" dirty="0">
                <a:latin typeface="Arial"/>
                <a:cs typeface="Arial"/>
              </a:rPr>
              <a:t>sistem </a:t>
            </a:r>
            <a:r>
              <a:rPr sz="1800" spc="-5" dirty="0">
                <a:latin typeface="Arial"/>
                <a:cs typeface="Arial"/>
              </a:rPr>
              <a:t>informasi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baru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7200" y="6332220"/>
            <a:ext cx="9144000" cy="982980"/>
          </a:xfrm>
          <a:custGeom>
            <a:avLst/>
            <a:gdLst/>
            <a:ahLst/>
            <a:cxnLst/>
            <a:rect l="l" t="t" r="r" b="b"/>
            <a:pathLst>
              <a:path w="9144000" h="982979">
                <a:moveTo>
                  <a:pt x="9144000" y="982980"/>
                </a:moveTo>
                <a:lnTo>
                  <a:pt x="9144000" y="0"/>
                </a:lnTo>
                <a:lnTo>
                  <a:pt x="0" y="0"/>
                </a:lnTo>
                <a:lnTo>
                  <a:pt x="0" y="982980"/>
                </a:lnTo>
                <a:lnTo>
                  <a:pt x="9144000" y="982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710438"/>
            <a:ext cx="2884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Metode</a:t>
            </a:r>
            <a:r>
              <a:rPr sz="2400" b="1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Prototyping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0" y="1205483"/>
            <a:ext cx="8382000" cy="28575"/>
          </a:xfrm>
          <a:custGeom>
            <a:avLst/>
            <a:gdLst/>
            <a:ahLst/>
            <a:cxnLst/>
            <a:rect l="l" t="t" r="r" b="b"/>
            <a:pathLst>
              <a:path w="8382000" h="28575">
                <a:moveTo>
                  <a:pt x="8382000" y="28193"/>
                </a:moveTo>
                <a:lnTo>
                  <a:pt x="8382000" y="0"/>
                </a:lnTo>
                <a:lnTo>
                  <a:pt x="0" y="0"/>
                </a:lnTo>
                <a:lnTo>
                  <a:pt x="0" y="28194"/>
                </a:lnTo>
                <a:lnTo>
                  <a:pt x="8382000" y="281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62062" y="710438"/>
            <a:ext cx="2210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Paket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Software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4380" y="1478280"/>
            <a:ext cx="1847850" cy="666750"/>
            <a:chOff x="754380" y="1478280"/>
            <a:chExt cx="1847850" cy="666750"/>
          </a:xfrm>
        </p:grpSpPr>
        <p:sp>
          <p:nvSpPr>
            <p:cNvPr id="6" name="object 6"/>
            <p:cNvSpPr/>
            <p:nvPr/>
          </p:nvSpPr>
          <p:spPr>
            <a:xfrm>
              <a:off x="760476" y="1484376"/>
              <a:ext cx="1835785" cy="654685"/>
            </a:xfrm>
            <a:custGeom>
              <a:avLst/>
              <a:gdLst/>
              <a:ahLst/>
              <a:cxnLst/>
              <a:rect l="l" t="t" r="r" b="b"/>
              <a:pathLst>
                <a:path w="1835785" h="654685">
                  <a:moveTo>
                    <a:pt x="1835657" y="654557"/>
                  </a:moveTo>
                  <a:lnTo>
                    <a:pt x="1835657" y="0"/>
                  </a:lnTo>
                  <a:lnTo>
                    <a:pt x="0" y="0"/>
                  </a:lnTo>
                  <a:lnTo>
                    <a:pt x="0" y="654557"/>
                  </a:lnTo>
                  <a:lnTo>
                    <a:pt x="1835657" y="654557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4380" y="1478280"/>
              <a:ext cx="1847850" cy="666750"/>
            </a:xfrm>
            <a:custGeom>
              <a:avLst/>
              <a:gdLst/>
              <a:ahLst/>
              <a:cxnLst/>
              <a:rect l="l" t="t" r="r" b="b"/>
              <a:pathLst>
                <a:path w="1847850" h="666750">
                  <a:moveTo>
                    <a:pt x="1847850" y="666750"/>
                  </a:moveTo>
                  <a:lnTo>
                    <a:pt x="1847850" y="0"/>
                  </a:lnTo>
                  <a:lnTo>
                    <a:pt x="0" y="0"/>
                  </a:lnTo>
                  <a:lnTo>
                    <a:pt x="0" y="666750"/>
                  </a:lnTo>
                  <a:lnTo>
                    <a:pt x="6095" y="666750"/>
                  </a:lnTo>
                  <a:lnTo>
                    <a:pt x="6096" y="12954"/>
                  </a:lnTo>
                  <a:lnTo>
                    <a:pt x="12953" y="6096"/>
                  </a:lnTo>
                  <a:lnTo>
                    <a:pt x="12953" y="12954"/>
                  </a:lnTo>
                  <a:lnTo>
                    <a:pt x="1834895" y="12954"/>
                  </a:lnTo>
                  <a:lnTo>
                    <a:pt x="1834895" y="6096"/>
                  </a:lnTo>
                  <a:lnTo>
                    <a:pt x="1841753" y="12954"/>
                  </a:lnTo>
                  <a:lnTo>
                    <a:pt x="1841753" y="666750"/>
                  </a:lnTo>
                  <a:lnTo>
                    <a:pt x="1847850" y="666750"/>
                  </a:lnTo>
                  <a:close/>
                </a:path>
                <a:path w="1847850" h="666750">
                  <a:moveTo>
                    <a:pt x="12953" y="12954"/>
                  </a:moveTo>
                  <a:lnTo>
                    <a:pt x="12953" y="6096"/>
                  </a:lnTo>
                  <a:lnTo>
                    <a:pt x="6096" y="12954"/>
                  </a:lnTo>
                  <a:lnTo>
                    <a:pt x="12953" y="12954"/>
                  </a:lnTo>
                  <a:close/>
                </a:path>
                <a:path w="1847850" h="666750">
                  <a:moveTo>
                    <a:pt x="12953" y="653796"/>
                  </a:moveTo>
                  <a:lnTo>
                    <a:pt x="12953" y="12954"/>
                  </a:lnTo>
                  <a:lnTo>
                    <a:pt x="6096" y="12954"/>
                  </a:lnTo>
                  <a:lnTo>
                    <a:pt x="6096" y="653796"/>
                  </a:lnTo>
                  <a:lnTo>
                    <a:pt x="12953" y="653796"/>
                  </a:lnTo>
                  <a:close/>
                </a:path>
                <a:path w="1847850" h="666750">
                  <a:moveTo>
                    <a:pt x="1841753" y="653796"/>
                  </a:moveTo>
                  <a:lnTo>
                    <a:pt x="6096" y="653796"/>
                  </a:lnTo>
                  <a:lnTo>
                    <a:pt x="12953" y="660654"/>
                  </a:lnTo>
                  <a:lnTo>
                    <a:pt x="12953" y="666750"/>
                  </a:lnTo>
                  <a:lnTo>
                    <a:pt x="1834895" y="666750"/>
                  </a:lnTo>
                  <a:lnTo>
                    <a:pt x="1834895" y="660654"/>
                  </a:lnTo>
                  <a:lnTo>
                    <a:pt x="1841753" y="653796"/>
                  </a:lnTo>
                  <a:close/>
                </a:path>
                <a:path w="1847850" h="666750">
                  <a:moveTo>
                    <a:pt x="12953" y="666750"/>
                  </a:moveTo>
                  <a:lnTo>
                    <a:pt x="12953" y="660654"/>
                  </a:lnTo>
                  <a:lnTo>
                    <a:pt x="6096" y="653796"/>
                  </a:lnTo>
                  <a:lnTo>
                    <a:pt x="6095" y="666750"/>
                  </a:lnTo>
                  <a:lnTo>
                    <a:pt x="12953" y="666750"/>
                  </a:lnTo>
                  <a:close/>
                </a:path>
                <a:path w="1847850" h="666750">
                  <a:moveTo>
                    <a:pt x="1841753" y="12954"/>
                  </a:moveTo>
                  <a:lnTo>
                    <a:pt x="1834895" y="6096"/>
                  </a:lnTo>
                  <a:lnTo>
                    <a:pt x="1834895" y="12954"/>
                  </a:lnTo>
                  <a:lnTo>
                    <a:pt x="1841753" y="12954"/>
                  </a:lnTo>
                  <a:close/>
                </a:path>
                <a:path w="1847850" h="666750">
                  <a:moveTo>
                    <a:pt x="1841753" y="653796"/>
                  </a:moveTo>
                  <a:lnTo>
                    <a:pt x="1841753" y="12954"/>
                  </a:lnTo>
                  <a:lnTo>
                    <a:pt x="1834895" y="12954"/>
                  </a:lnTo>
                  <a:lnTo>
                    <a:pt x="1834895" y="653796"/>
                  </a:lnTo>
                  <a:lnTo>
                    <a:pt x="1841753" y="653796"/>
                  </a:lnTo>
                  <a:close/>
                </a:path>
                <a:path w="1847850" h="666750">
                  <a:moveTo>
                    <a:pt x="1841753" y="666750"/>
                  </a:moveTo>
                  <a:lnTo>
                    <a:pt x="1841753" y="653796"/>
                  </a:lnTo>
                  <a:lnTo>
                    <a:pt x="1834895" y="660654"/>
                  </a:lnTo>
                  <a:lnTo>
                    <a:pt x="1834895" y="666750"/>
                  </a:lnTo>
                  <a:lnTo>
                    <a:pt x="1841753" y="66675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60476" y="1484375"/>
            <a:ext cx="1835785" cy="65468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91440" marR="98425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Identifikasi  Kebutuhan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awal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19150" y="1783079"/>
            <a:ext cx="7795259" cy="632460"/>
            <a:chOff x="819150" y="1783079"/>
            <a:chExt cx="7795259" cy="632460"/>
          </a:xfrm>
        </p:grpSpPr>
        <p:sp>
          <p:nvSpPr>
            <p:cNvPr id="10" name="object 10"/>
            <p:cNvSpPr/>
            <p:nvPr/>
          </p:nvSpPr>
          <p:spPr>
            <a:xfrm>
              <a:off x="826008" y="2346959"/>
              <a:ext cx="1822450" cy="68580"/>
            </a:xfrm>
            <a:custGeom>
              <a:avLst/>
              <a:gdLst/>
              <a:ahLst/>
              <a:cxnLst/>
              <a:rect l="l" t="t" r="r" b="b"/>
              <a:pathLst>
                <a:path w="1822450" h="68580">
                  <a:moveTo>
                    <a:pt x="1821941" y="68580"/>
                  </a:moveTo>
                  <a:lnTo>
                    <a:pt x="1821941" y="0"/>
                  </a:lnTo>
                  <a:lnTo>
                    <a:pt x="0" y="0"/>
                  </a:lnTo>
                  <a:lnTo>
                    <a:pt x="0" y="68580"/>
                  </a:lnTo>
                  <a:lnTo>
                    <a:pt x="1821941" y="6858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9150" y="2340101"/>
              <a:ext cx="1835785" cy="75565"/>
            </a:xfrm>
            <a:custGeom>
              <a:avLst/>
              <a:gdLst/>
              <a:ahLst/>
              <a:cxnLst/>
              <a:rect l="l" t="t" r="r" b="b"/>
              <a:pathLst>
                <a:path w="1835785" h="75564">
                  <a:moveTo>
                    <a:pt x="1835657" y="75437"/>
                  </a:moveTo>
                  <a:lnTo>
                    <a:pt x="1835657" y="0"/>
                  </a:lnTo>
                  <a:lnTo>
                    <a:pt x="0" y="0"/>
                  </a:lnTo>
                  <a:lnTo>
                    <a:pt x="0" y="75437"/>
                  </a:lnTo>
                  <a:lnTo>
                    <a:pt x="6858" y="75437"/>
                  </a:lnTo>
                  <a:lnTo>
                    <a:pt x="6858" y="12954"/>
                  </a:lnTo>
                  <a:lnTo>
                    <a:pt x="12953" y="6858"/>
                  </a:lnTo>
                  <a:lnTo>
                    <a:pt x="12954" y="12954"/>
                  </a:lnTo>
                  <a:lnTo>
                    <a:pt x="1822703" y="12954"/>
                  </a:lnTo>
                  <a:lnTo>
                    <a:pt x="1822703" y="6858"/>
                  </a:lnTo>
                  <a:lnTo>
                    <a:pt x="1828800" y="12954"/>
                  </a:lnTo>
                  <a:lnTo>
                    <a:pt x="1828800" y="75437"/>
                  </a:lnTo>
                  <a:lnTo>
                    <a:pt x="1835657" y="75437"/>
                  </a:lnTo>
                  <a:close/>
                </a:path>
                <a:path w="1835785" h="75564">
                  <a:moveTo>
                    <a:pt x="12953" y="12954"/>
                  </a:moveTo>
                  <a:lnTo>
                    <a:pt x="12953" y="6858"/>
                  </a:lnTo>
                  <a:lnTo>
                    <a:pt x="6858" y="12954"/>
                  </a:lnTo>
                  <a:lnTo>
                    <a:pt x="12953" y="12954"/>
                  </a:lnTo>
                  <a:close/>
                </a:path>
                <a:path w="1835785" h="75564">
                  <a:moveTo>
                    <a:pt x="12953" y="75437"/>
                  </a:moveTo>
                  <a:lnTo>
                    <a:pt x="12953" y="12954"/>
                  </a:lnTo>
                  <a:lnTo>
                    <a:pt x="6858" y="12954"/>
                  </a:lnTo>
                  <a:lnTo>
                    <a:pt x="6858" y="75437"/>
                  </a:lnTo>
                  <a:lnTo>
                    <a:pt x="12953" y="75437"/>
                  </a:lnTo>
                  <a:close/>
                </a:path>
                <a:path w="1835785" h="75564">
                  <a:moveTo>
                    <a:pt x="1828800" y="12954"/>
                  </a:moveTo>
                  <a:lnTo>
                    <a:pt x="1822703" y="6858"/>
                  </a:lnTo>
                  <a:lnTo>
                    <a:pt x="1822703" y="12954"/>
                  </a:lnTo>
                  <a:lnTo>
                    <a:pt x="1828800" y="12954"/>
                  </a:lnTo>
                  <a:close/>
                </a:path>
                <a:path w="1835785" h="75564">
                  <a:moveTo>
                    <a:pt x="1828800" y="75437"/>
                  </a:moveTo>
                  <a:lnTo>
                    <a:pt x="1828800" y="12954"/>
                  </a:lnTo>
                  <a:lnTo>
                    <a:pt x="1822703" y="12954"/>
                  </a:lnTo>
                  <a:lnTo>
                    <a:pt x="1822703" y="75437"/>
                  </a:lnTo>
                  <a:lnTo>
                    <a:pt x="1828800" y="75437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78686" y="2133599"/>
              <a:ext cx="50800" cy="228600"/>
            </a:xfrm>
            <a:custGeom>
              <a:avLst/>
              <a:gdLst/>
              <a:ahLst/>
              <a:cxnLst/>
              <a:rect l="l" t="t" r="r" b="b"/>
              <a:pathLst>
                <a:path w="50800" h="228600">
                  <a:moveTo>
                    <a:pt x="50291" y="178307"/>
                  </a:moveTo>
                  <a:lnTo>
                    <a:pt x="0" y="178307"/>
                  </a:lnTo>
                  <a:lnTo>
                    <a:pt x="15239" y="208787"/>
                  </a:lnTo>
                  <a:lnTo>
                    <a:pt x="15239" y="190500"/>
                  </a:lnTo>
                  <a:lnTo>
                    <a:pt x="34289" y="190500"/>
                  </a:lnTo>
                  <a:lnTo>
                    <a:pt x="34289" y="210312"/>
                  </a:lnTo>
                  <a:lnTo>
                    <a:pt x="50291" y="178307"/>
                  </a:lnTo>
                  <a:close/>
                </a:path>
                <a:path w="50800" h="228600">
                  <a:moveTo>
                    <a:pt x="34289" y="178307"/>
                  </a:moveTo>
                  <a:lnTo>
                    <a:pt x="34289" y="0"/>
                  </a:lnTo>
                  <a:lnTo>
                    <a:pt x="15239" y="0"/>
                  </a:lnTo>
                  <a:lnTo>
                    <a:pt x="15239" y="178307"/>
                  </a:lnTo>
                  <a:lnTo>
                    <a:pt x="34289" y="178307"/>
                  </a:lnTo>
                  <a:close/>
                </a:path>
                <a:path w="50800" h="228600">
                  <a:moveTo>
                    <a:pt x="34289" y="210312"/>
                  </a:moveTo>
                  <a:lnTo>
                    <a:pt x="34289" y="190500"/>
                  </a:lnTo>
                  <a:lnTo>
                    <a:pt x="15239" y="190500"/>
                  </a:lnTo>
                  <a:lnTo>
                    <a:pt x="15239" y="208787"/>
                  </a:lnTo>
                  <a:lnTo>
                    <a:pt x="25145" y="228600"/>
                  </a:lnTo>
                  <a:lnTo>
                    <a:pt x="34289" y="2103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2655" y="1789175"/>
              <a:ext cx="1835150" cy="626745"/>
            </a:xfrm>
            <a:custGeom>
              <a:avLst/>
              <a:gdLst/>
              <a:ahLst/>
              <a:cxnLst/>
              <a:rect l="l" t="t" r="r" b="b"/>
              <a:pathLst>
                <a:path w="1835150" h="626744">
                  <a:moveTo>
                    <a:pt x="1834896" y="626363"/>
                  </a:moveTo>
                  <a:lnTo>
                    <a:pt x="1834896" y="0"/>
                  </a:lnTo>
                  <a:lnTo>
                    <a:pt x="0" y="0"/>
                  </a:lnTo>
                  <a:lnTo>
                    <a:pt x="0" y="626363"/>
                  </a:lnTo>
                  <a:lnTo>
                    <a:pt x="1834896" y="626363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66559" y="1783079"/>
              <a:ext cx="1847850" cy="632460"/>
            </a:xfrm>
            <a:custGeom>
              <a:avLst/>
              <a:gdLst/>
              <a:ahLst/>
              <a:cxnLst/>
              <a:rect l="l" t="t" r="r" b="b"/>
              <a:pathLst>
                <a:path w="1847850" h="632460">
                  <a:moveTo>
                    <a:pt x="1847850" y="632459"/>
                  </a:moveTo>
                  <a:lnTo>
                    <a:pt x="1847850" y="0"/>
                  </a:lnTo>
                  <a:lnTo>
                    <a:pt x="0" y="0"/>
                  </a:lnTo>
                  <a:lnTo>
                    <a:pt x="0" y="632459"/>
                  </a:lnTo>
                  <a:lnTo>
                    <a:pt x="6096" y="632459"/>
                  </a:lnTo>
                  <a:lnTo>
                    <a:pt x="6096" y="12953"/>
                  </a:lnTo>
                  <a:lnTo>
                    <a:pt x="12192" y="6095"/>
                  </a:lnTo>
                  <a:lnTo>
                    <a:pt x="12192" y="12953"/>
                  </a:lnTo>
                  <a:lnTo>
                    <a:pt x="1834896" y="12953"/>
                  </a:lnTo>
                  <a:lnTo>
                    <a:pt x="1834896" y="6095"/>
                  </a:lnTo>
                  <a:lnTo>
                    <a:pt x="1840992" y="12953"/>
                  </a:lnTo>
                  <a:lnTo>
                    <a:pt x="1840992" y="632459"/>
                  </a:lnTo>
                  <a:lnTo>
                    <a:pt x="1847850" y="632459"/>
                  </a:lnTo>
                  <a:close/>
                </a:path>
                <a:path w="1847850" h="632460">
                  <a:moveTo>
                    <a:pt x="12192" y="12953"/>
                  </a:moveTo>
                  <a:lnTo>
                    <a:pt x="12192" y="6095"/>
                  </a:lnTo>
                  <a:lnTo>
                    <a:pt x="6096" y="12953"/>
                  </a:lnTo>
                  <a:lnTo>
                    <a:pt x="12192" y="12953"/>
                  </a:lnTo>
                  <a:close/>
                </a:path>
                <a:path w="1847850" h="632460">
                  <a:moveTo>
                    <a:pt x="12192" y="632459"/>
                  </a:moveTo>
                  <a:lnTo>
                    <a:pt x="12192" y="12953"/>
                  </a:lnTo>
                  <a:lnTo>
                    <a:pt x="6096" y="12953"/>
                  </a:lnTo>
                  <a:lnTo>
                    <a:pt x="6096" y="632459"/>
                  </a:lnTo>
                  <a:lnTo>
                    <a:pt x="12192" y="632459"/>
                  </a:lnTo>
                  <a:close/>
                </a:path>
                <a:path w="1847850" h="632460">
                  <a:moveTo>
                    <a:pt x="1840992" y="12953"/>
                  </a:moveTo>
                  <a:lnTo>
                    <a:pt x="1834896" y="6095"/>
                  </a:lnTo>
                  <a:lnTo>
                    <a:pt x="1834896" y="12953"/>
                  </a:lnTo>
                  <a:lnTo>
                    <a:pt x="1840992" y="12953"/>
                  </a:lnTo>
                  <a:close/>
                </a:path>
                <a:path w="1847850" h="632460">
                  <a:moveTo>
                    <a:pt x="1840992" y="632459"/>
                  </a:moveTo>
                  <a:lnTo>
                    <a:pt x="1840992" y="12953"/>
                  </a:lnTo>
                  <a:lnTo>
                    <a:pt x="1834896" y="12953"/>
                  </a:lnTo>
                  <a:lnTo>
                    <a:pt x="1834896" y="632459"/>
                  </a:lnTo>
                  <a:lnTo>
                    <a:pt x="1840992" y="632459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772656" y="1789176"/>
            <a:ext cx="1835150" cy="65468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97155" marR="91440" indent="278765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Identifikasi  Kebutuhan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awal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19150" y="2415539"/>
            <a:ext cx="1835785" cy="531495"/>
            <a:chOff x="819150" y="2415539"/>
            <a:chExt cx="1835785" cy="531495"/>
          </a:xfrm>
        </p:grpSpPr>
        <p:sp>
          <p:nvSpPr>
            <p:cNvPr id="17" name="object 17"/>
            <p:cNvSpPr/>
            <p:nvPr/>
          </p:nvSpPr>
          <p:spPr>
            <a:xfrm>
              <a:off x="826008" y="2415539"/>
              <a:ext cx="1822450" cy="525145"/>
            </a:xfrm>
            <a:custGeom>
              <a:avLst/>
              <a:gdLst/>
              <a:ahLst/>
              <a:cxnLst/>
              <a:rect l="l" t="t" r="r" b="b"/>
              <a:pathLst>
                <a:path w="1822450" h="525144">
                  <a:moveTo>
                    <a:pt x="1821941" y="525018"/>
                  </a:moveTo>
                  <a:lnTo>
                    <a:pt x="1821941" y="0"/>
                  </a:lnTo>
                  <a:lnTo>
                    <a:pt x="0" y="0"/>
                  </a:lnTo>
                  <a:lnTo>
                    <a:pt x="0" y="525018"/>
                  </a:lnTo>
                  <a:lnTo>
                    <a:pt x="1821941" y="525018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9150" y="2415539"/>
              <a:ext cx="1835785" cy="531495"/>
            </a:xfrm>
            <a:custGeom>
              <a:avLst/>
              <a:gdLst/>
              <a:ahLst/>
              <a:cxnLst/>
              <a:rect l="l" t="t" r="r" b="b"/>
              <a:pathLst>
                <a:path w="1835785" h="531494">
                  <a:moveTo>
                    <a:pt x="12953" y="518159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531113"/>
                  </a:lnTo>
                  <a:lnTo>
                    <a:pt x="6857" y="531113"/>
                  </a:lnTo>
                  <a:lnTo>
                    <a:pt x="6858" y="518159"/>
                  </a:lnTo>
                  <a:lnTo>
                    <a:pt x="12953" y="518159"/>
                  </a:lnTo>
                  <a:close/>
                </a:path>
                <a:path w="1835785" h="531494">
                  <a:moveTo>
                    <a:pt x="1828800" y="518159"/>
                  </a:moveTo>
                  <a:lnTo>
                    <a:pt x="6858" y="518159"/>
                  </a:lnTo>
                  <a:lnTo>
                    <a:pt x="12953" y="525017"/>
                  </a:lnTo>
                  <a:lnTo>
                    <a:pt x="12954" y="531113"/>
                  </a:lnTo>
                  <a:lnTo>
                    <a:pt x="1822703" y="531113"/>
                  </a:lnTo>
                  <a:lnTo>
                    <a:pt x="1822703" y="525017"/>
                  </a:lnTo>
                  <a:lnTo>
                    <a:pt x="1828800" y="518159"/>
                  </a:lnTo>
                  <a:close/>
                </a:path>
                <a:path w="1835785" h="531494">
                  <a:moveTo>
                    <a:pt x="12954" y="531113"/>
                  </a:moveTo>
                  <a:lnTo>
                    <a:pt x="12953" y="525017"/>
                  </a:lnTo>
                  <a:lnTo>
                    <a:pt x="6858" y="518159"/>
                  </a:lnTo>
                  <a:lnTo>
                    <a:pt x="6857" y="531113"/>
                  </a:lnTo>
                  <a:lnTo>
                    <a:pt x="12954" y="531113"/>
                  </a:lnTo>
                  <a:close/>
                </a:path>
                <a:path w="1835785" h="531494">
                  <a:moveTo>
                    <a:pt x="1835657" y="531113"/>
                  </a:moveTo>
                  <a:lnTo>
                    <a:pt x="1835657" y="0"/>
                  </a:lnTo>
                  <a:lnTo>
                    <a:pt x="1822703" y="0"/>
                  </a:lnTo>
                  <a:lnTo>
                    <a:pt x="1822703" y="518159"/>
                  </a:lnTo>
                  <a:lnTo>
                    <a:pt x="1828800" y="518159"/>
                  </a:lnTo>
                  <a:lnTo>
                    <a:pt x="1828800" y="531113"/>
                  </a:lnTo>
                  <a:lnTo>
                    <a:pt x="1835657" y="531113"/>
                  </a:lnTo>
                  <a:close/>
                </a:path>
                <a:path w="1835785" h="531494">
                  <a:moveTo>
                    <a:pt x="1828800" y="531113"/>
                  </a:moveTo>
                  <a:lnTo>
                    <a:pt x="1828800" y="518159"/>
                  </a:lnTo>
                  <a:lnTo>
                    <a:pt x="1822703" y="525017"/>
                  </a:lnTo>
                  <a:lnTo>
                    <a:pt x="1822703" y="531113"/>
                  </a:lnTo>
                  <a:lnTo>
                    <a:pt x="1828800" y="531113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26008" y="2346960"/>
            <a:ext cx="1822450" cy="59372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90170" marR="155575">
              <a:lnSpc>
                <a:spcPct val="100000"/>
              </a:lnSpc>
              <a:spcBef>
                <a:spcPts val="305"/>
              </a:spcBef>
            </a:pPr>
            <a:r>
              <a:rPr sz="1600" spc="-5" dirty="0">
                <a:latin typeface="Arial"/>
                <a:cs typeface="Arial"/>
              </a:rPr>
              <a:t>Mengembangkan  Prototyp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kerja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216152" y="3194304"/>
            <a:ext cx="944880" cy="200660"/>
            <a:chOff x="1216152" y="3194304"/>
            <a:chExt cx="944880" cy="200660"/>
          </a:xfrm>
        </p:grpSpPr>
        <p:sp>
          <p:nvSpPr>
            <p:cNvPr id="21" name="object 21"/>
            <p:cNvSpPr/>
            <p:nvPr/>
          </p:nvSpPr>
          <p:spPr>
            <a:xfrm>
              <a:off x="1223010" y="3200400"/>
              <a:ext cx="932180" cy="194310"/>
            </a:xfrm>
            <a:custGeom>
              <a:avLst/>
              <a:gdLst/>
              <a:ahLst/>
              <a:cxnLst/>
              <a:rect l="l" t="t" r="r" b="b"/>
              <a:pathLst>
                <a:path w="932180" h="194310">
                  <a:moveTo>
                    <a:pt x="931926" y="194310"/>
                  </a:moveTo>
                  <a:lnTo>
                    <a:pt x="931926" y="0"/>
                  </a:lnTo>
                  <a:lnTo>
                    <a:pt x="0" y="0"/>
                  </a:lnTo>
                  <a:lnTo>
                    <a:pt x="0" y="194310"/>
                  </a:lnTo>
                  <a:lnTo>
                    <a:pt x="931926" y="19431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16152" y="3194304"/>
              <a:ext cx="944880" cy="200660"/>
            </a:xfrm>
            <a:custGeom>
              <a:avLst/>
              <a:gdLst/>
              <a:ahLst/>
              <a:cxnLst/>
              <a:rect l="l" t="t" r="r" b="b"/>
              <a:pathLst>
                <a:path w="944880" h="200660">
                  <a:moveTo>
                    <a:pt x="944880" y="200406"/>
                  </a:moveTo>
                  <a:lnTo>
                    <a:pt x="944880" y="0"/>
                  </a:lnTo>
                  <a:lnTo>
                    <a:pt x="0" y="0"/>
                  </a:lnTo>
                  <a:lnTo>
                    <a:pt x="0" y="200406"/>
                  </a:lnTo>
                  <a:lnTo>
                    <a:pt x="6857" y="200406"/>
                  </a:lnTo>
                  <a:lnTo>
                    <a:pt x="6857" y="12954"/>
                  </a:lnTo>
                  <a:lnTo>
                    <a:pt x="12953" y="6096"/>
                  </a:lnTo>
                  <a:lnTo>
                    <a:pt x="12953" y="12954"/>
                  </a:lnTo>
                  <a:lnTo>
                    <a:pt x="931926" y="12954"/>
                  </a:lnTo>
                  <a:lnTo>
                    <a:pt x="931926" y="6096"/>
                  </a:lnTo>
                  <a:lnTo>
                    <a:pt x="938784" y="12954"/>
                  </a:lnTo>
                  <a:lnTo>
                    <a:pt x="938784" y="200406"/>
                  </a:lnTo>
                  <a:lnTo>
                    <a:pt x="944880" y="200406"/>
                  </a:lnTo>
                  <a:close/>
                </a:path>
                <a:path w="944880" h="200660">
                  <a:moveTo>
                    <a:pt x="12953" y="12954"/>
                  </a:moveTo>
                  <a:lnTo>
                    <a:pt x="12953" y="6096"/>
                  </a:lnTo>
                  <a:lnTo>
                    <a:pt x="6857" y="12954"/>
                  </a:lnTo>
                  <a:lnTo>
                    <a:pt x="12953" y="12954"/>
                  </a:lnTo>
                  <a:close/>
                </a:path>
                <a:path w="944880" h="200660">
                  <a:moveTo>
                    <a:pt x="12953" y="200406"/>
                  </a:moveTo>
                  <a:lnTo>
                    <a:pt x="12953" y="12954"/>
                  </a:lnTo>
                  <a:lnTo>
                    <a:pt x="6857" y="12954"/>
                  </a:lnTo>
                  <a:lnTo>
                    <a:pt x="6857" y="200406"/>
                  </a:lnTo>
                  <a:lnTo>
                    <a:pt x="12953" y="200406"/>
                  </a:lnTo>
                  <a:close/>
                </a:path>
                <a:path w="944880" h="200660">
                  <a:moveTo>
                    <a:pt x="938784" y="12954"/>
                  </a:moveTo>
                  <a:lnTo>
                    <a:pt x="931926" y="6096"/>
                  </a:lnTo>
                  <a:lnTo>
                    <a:pt x="931926" y="12954"/>
                  </a:lnTo>
                  <a:lnTo>
                    <a:pt x="938784" y="12954"/>
                  </a:lnTo>
                  <a:close/>
                </a:path>
                <a:path w="944880" h="200660">
                  <a:moveTo>
                    <a:pt x="938784" y="200406"/>
                  </a:moveTo>
                  <a:lnTo>
                    <a:pt x="938784" y="12954"/>
                  </a:lnTo>
                  <a:lnTo>
                    <a:pt x="931926" y="12954"/>
                  </a:lnTo>
                  <a:lnTo>
                    <a:pt x="931926" y="200406"/>
                  </a:lnTo>
                  <a:lnTo>
                    <a:pt x="938784" y="200406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223010" y="3200400"/>
            <a:ext cx="932180" cy="1943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90170">
              <a:lnSpc>
                <a:spcPts val="1215"/>
              </a:lnSpc>
              <a:spcBef>
                <a:spcPts val="315"/>
              </a:spcBef>
            </a:pPr>
            <a:r>
              <a:rPr sz="1600" spc="-5" dirty="0">
                <a:latin typeface="Arial"/>
                <a:cs typeface="Arial"/>
              </a:rPr>
              <a:t>Uji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coba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676400" y="2415539"/>
            <a:ext cx="6938009" cy="979169"/>
            <a:chOff x="1676400" y="2415539"/>
            <a:chExt cx="6938009" cy="979169"/>
          </a:xfrm>
        </p:grpSpPr>
        <p:sp>
          <p:nvSpPr>
            <p:cNvPr id="25" name="object 25"/>
            <p:cNvSpPr/>
            <p:nvPr/>
          </p:nvSpPr>
          <p:spPr>
            <a:xfrm>
              <a:off x="1676400" y="2562605"/>
              <a:ext cx="1389380" cy="832485"/>
            </a:xfrm>
            <a:custGeom>
              <a:avLst/>
              <a:gdLst/>
              <a:ahLst/>
              <a:cxnLst/>
              <a:rect l="l" t="t" r="r" b="b"/>
              <a:pathLst>
                <a:path w="1389380" h="832485">
                  <a:moveTo>
                    <a:pt x="51054" y="587502"/>
                  </a:moveTo>
                  <a:lnTo>
                    <a:pt x="35052" y="587502"/>
                  </a:lnTo>
                  <a:lnTo>
                    <a:pt x="35052" y="409194"/>
                  </a:lnTo>
                  <a:lnTo>
                    <a:pt x="16002" y="409194"/>
                  </a:lnTo>
                  <a:lnTo>
                    <a:pt x="16002" y="587502"/>
                  </a:lnTo>
                  <a:lnTo>
                    <a:pt x="0" y="587502"/>
                  </a:lnTo>
                  <a:lnTo>
                    <a:pt x="16002" y="618566"/>
                  </a:lnTo>
                  <a:lnTo>
                    <a:pt x="25908" y="637794"/>
                  </a:lnTo>
                  <a:lnTo>
                    <a:pt x="35052" y="619506"/>
                  </a:lnTo>
                  <a:lnTo>
                    <a:pt x="51054" y="587502"/>
                  </a:lnTo>
                  <a:close/>
                </a:path>
                <a:path w="1389380" h="832485">
                  <a:moveTo>
                    <a:pt x="1389126" y="28194"/>
                  </a:moveTo>
                  <a:lnTo>
                    <a:pt x="1375410" y="28194"/>
                  </a:lnTo>
                  <a:lnTo>
                    <a:pt x="1375410" y="14478"/>
                  </a:lnTo>
                  <a:lnTo>
                    <a:pt x="1051560" y="14478"/>
                  </a:lnTo>
                  <a:lnTo>
                    <a:pt x="1051560" y="0"/>
                  </a:lnTo>
                  <a:lnTo>
                    <a:pt x="994410" y="28194"/>
                  </a:lnTo>
                  <a:lnTo>
                    <a:pt x="1037082" y="49822"/>
                  </a:lnTo>
                  <a:lnTo>
                    <a:pt x="1051560" y="57150"/>
                  </a:lnTo>
                  <a:lnTo>
                    <a:pt x="1051560" y="42672"/>
                  </a:lnTo>
                  <a:lnTo>
                    <a:pt x="1360932" y="42672"/>
                  </a:lnTo>
                  <a:lnTo>
                    <a:pt x="1360932" y="832104"/>
                  </a:lnTo>
                  <a:lnTo>
                    <a:pt x="1389126" y="832104"/>
                  </a:lnTo>
                  <a:lnTo>
                    <a:pt x="1389126" y="281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66559" y="2415539"/>
              <a:ext cx="1847850" cy="34290"/>
            </a:xfrm>
            <a:custGeom>
              <a:avLst/>
              <a:gdLst/>
              <a:ahLst/>
              <a:cxnLst/>
              <a:rect l="l" t="t" r="r" b="b"/>
              <a:pathLst>
                <a:path w="1847850" h="34289">
                  <a:moveTo>
                    <a:pt x="12192" y="21336"/>
                  </a:moveTo>
                  <a:lnTo>
                    <a:pt x="12192" y="0"/>
                  </a:lnTo>
                  <a:lnTo>
                    <a:pt x="0" y="0"/>
                  </a:lnTo>
                  <a:lnTo>
                    <a:pt x="0" y="34290"/>
                  </a:lnTo>
                  <a:lnTo>
                    <a:pt x="6096" y="34290"/>
                  </a:lnTo>
                  <a:lnTo>
                    <a:pt x="6096" y="21336"/>
                  </a:lnTo>
                  <a:lnTo>
                    <a:pt x="12192" y="21336"/>
                  </a:lnTo>
                  <a:close/>
                </a:path>
                <a:path w="1847850" h="34289">
                  <a:moveTo>
                    <a:pt x="1840992" y="21336"/>
                  </a:moveTo>
                  <a:lnTo>
                    <a:pt x="6096" y="21336"/>
                  </a:lnTo>
                  <a:lnTo>
                    <a:pt x="12192" y="28194"/>
                  </a:lnTo>
                  <a:lnTo>
                    <a:pt x="12192" y="34290"/>
                  </a:lnTo>
                  <a:lnTo>
                    <a:pt x="1834896" y="34290"/>
                  </a:lnTo>
                  <a:lnTo>
                    <a:pt x="1834896" y="28194"/>
                  </a:lnTo>
                  <a:lnTo>
                    <a:pt x="1840992" y="21336"/>
                  </a:lnTo>
                  <a:close/>
                </a:path>
                <a:path w="1847850" h="34289">
                  <a:moveTo>
                    <a:pt x="12192" y="34290"/>
                  </a:moveTo>
                  <a:lnTo>
                    <a:pt x="12192" y="28194"/>
                  </a:lnTo>
                  <a:lnTo>
                    <a:pt x="6096" y="21336"/>
                  </a:lnTo>
                  <a:lnTo>
                    <a:pt x="6096" y="34290"/>
                  </a:lnTo>
                  <a:lnTo>
                    <a:pt x="12192" y="34290"/>
                  </a:lnTo>
                  <a:close/>
                </a:path>
                <a:path w="1847850" h="34289">
                  <a:moveTo>
                    <a:pt x="1847850" y="34290"/>
                  </a:moveTo>
                  <a:lnTo>
                    <a:pt x="1847850" y="0"/>
                  </a:lnTo>
                  <a:lnTo>
                    <a:pt x="1834896" y="0"/>
                  </a:lnTo>
                  <a:lnTo>
                    <a:pt x="1834896" y="21336"/>
                  </a:lnTo>
                  <a:lnTo>
                    <a:pt x="1840992" y="21336"/>
                  </a:lnTo>
                  <a:lnTo>
                    <a:pt x="1840992" y="34290"/>
                  </a:lnTo>
                  <a:lnTo>
                    <a:pt x="1847850" y="34290"/>
                  </a:lnTo>
                  <a:close/>
                </a:path>
                <a:path w="1847850" h="34289">
                  <a:moveTo>
                    <a:pt x="1840992" y="34290"/>
                  </a:moveTo>
                  <a:lnTo>
                    <a:pt x="1840992" y="21336"/>
                  </a:lnTo>
                  <a:lnTo>
                    <a:pt x="1834896" y="28194"/>
                  </a:lnTo>
                  <a:lnTo>
                    <a:pt x="1834896" y="34290"/>
                  </a:lnTo>
                  <a:lnTo>
                    <a:pt x="1840992" y="3429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37832" y="2651759"/>
              <a:ext cx="1301750" cy="593725"/>
            </a:xfrm>
            <a:custGeom>
              <a:avLst/>
              <a:gdLst/>
              <a:ahLst/>
              <a:cxnLst/>
              <a:rect l="l" t="t" r="r" b="b"/>
              <a:pathLst>
                <a:path w="1301750" h="593725">
                  <a:moveTo>
                    <a:pt x="1301496" y="593598"/>
                  </a:moveTo>
                  <a:lnTo>
                    <a:pt x="1301496" y="0"/>
                  </a:lnTo>
                  <a:lnTo>
                    <a:pt x="0" y="0"/>
                  </a:lnTo>
                  <a:lnTo>
                    <a:pt x="0" y="593598"/>
                  </a:lnTo>
                  <a:lnTo>
                    <a:pt x="1301496" y="593598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31735" y="2644901"/>
              <a:ext cx="1314450" cy="607060"/>
            </a:xfrm>
            <a:custGeom>
              <a:avLst/>
              <a:gdLst/>
              <a:ahLst/>
              <a:cxnLst/>
              <a:rect l="l" t="t" r="r" b="b"/>
              <a:pathLst>
                <a:path w="1314450" h="607060">
                  <a:moveTo>
                    <a:pt x="1314450" y="606551"/>
                  </a:moveTo>
                  <a:lnTo>
                    <a:pt x="1314450" y="0"/>
                  </a:lnTo>
                  <a:lnTo>
                    <a:pt x="0" y="0"/>
                  </a:lnTo>
                  <a:lnTo>
                    <a:pt x="0" y="606551"/>
                  </a:lnTo>
                  <a:lnTo>
                    <a:pt x="6096" y="606551"/>
                  </a:lnTo>
                  <a:lnTo>
                    <a:pt x="6096" y="12953"/>
                  </a:lnTo>
                  <a:lnTo>
                    <a:pt x="12192" y="6857"/>
                  </a:lnTo>
                  <a:lnTo>
                    <a:pt x="12192" y="12953"/>
                  </a:lnTo>
                  <a:lnTo>
                    <a:pt x="1301496" y="12953"/>
                  </a:lnTo>
                  <a:lnTo>
                    <a:pt x="1301496" y="6857"/>
                  </a:lnTo>
                  <a:lnTo>
                    <a:pt x="1307592" y="12953"/>
                  </a:lnTo>
                  <a:lnTo>
                    <a:pt x="1307592" y="606551"/>
                  </a:lnTo>
                  <a:lnTo>
                    <a:pt x="1314450" y="606551"/>
                  </a:lnTo>
                  <a:close/>
                </a:path>
                <a:path w="1314450" h="607060">
                  <a:moveTo>
                    <a:pt x="12192" y="12953"/>
                  </a:moveTo>
                  <a:lnTo>
                    <a:pt x="12192" y="6857"/>
                  </a:lnTo>
                  <a:lnTo>
                    <a:pt x="6096" y="12953"/>
                  </a:lnTo>
                  <a:lnTo>
                    <a:pt x="12192" y="12953"/>
                  </a:lnTo>
                  <a:close/>
                </a:path>
                <a:path w="1314450" h="607060">
                  <a:moveTo>
                    <a:pt x="12192" y="593597"/>
                  </a:moveTo>
                  <a:lnTo>
                    <a:pt x="12192" y="12953"/>
                  </a:lnTo>
                  <a:lnTo>
                    <a:pt x="6096" y="12953"/>
                  </a:lnTo>
                  <a:lnTo>
                    <a:pt x="6096" y="593597"/>
                  </a:lnTo>
                  <a:lnTo>
                    <a:pt x="12192" y="593597"/>
                  </a:lnTo>
                  <a:close/>
                </a:path>
                <a:path w="1314450" h="607060">
                  <a:moveTo>
                    <a:pt x="1307592" y="593597"/>
                  </a:moveTo>
                  <a:lnTo>
                    <a:pt x="6096" y="593597"/>
                  </a:lnTo>
                  <a:lnTo>
                    <a:pt x="12192" y="600455"/>
                  </a:lnTo>
                  <a:lnTo>
                    <a:pt x="12192" y="606551"/>
                  </a:lnTo>
                  <a:lnTo>
                    <a:pt x="1301496" y="606551"/>
                  </a:lnTo>
                  <a:lnTo>
                    <a:pt x="1301496" y="600455"/>
                  </a:lnTo>
                  <a:lnTo>
                    <a:pt x="1307592" y="593597"/>
                  </a:lnTo>
                  <a:close/>
                </a:path>
                <a:path w="1314450" h="607060">
                  <a:moveTo>
                    <a:pt x="12192" y="606551"/>
                  </a:moveTo>
                  <a:lnTo>
                    <a:pt x="12192" y="600455"/>
                  </a:lnTo>
                  <a:lnTo>
                    <a:pt x="6096" y="593597"/>
                  </a:lnTo>
                  <a:lnTo>
                    <a:pt x="6096" y="606551"/>
                  </a:lnTo>
                  <a:lnTo>
                    <a:pt x="12192" y="606551"/>
                  </a:lnTo>
                  <a:close/>
                </a:path>
                <a:path w="1314450" h="607060">
                  <a:moveTo>
                    <a:pt x="1307592" y="12953"/>
                  </a:moveTo>
                  <a:lnTo>
                    <a:pt x="1301496" y="6857"/>
                  </a:lnTo>
                  <a:lnTo>
                    <a:pt x="1301496" y="12953"/>
                  </a:lnTo>
                  <a:lnTo>
                    <a:pt x="1307592" y="12953"/>
                  </a:lnTo>
                  <a:close/>
                </a:path>
                <a:path w="1314450" h="607060">
                  <a:moveTo>
                    <a:pt x="1307592" y="593597"/>
                  </a:moveTo>
                  <a:lnTo>
                    <a:pt x="1307592" y="12953"/>
                  </a:lnTo>
                  <a:lnTo>
                    <a:pt x="1301496" y="12953"/>
                  </a:lnTo>
                  <a:lnTo>
                    <a:pt x="1301496" y="593597"/>
                  </a:lnTo>
                  <a:lnTo>
                    <a:pt x="1307592" y="593597"/>
                  </a:lnTo>
                  <a:close/>
                </a:path>
                <a:path w="1314450" h="607060">
                  <a:moveTo>
                    <a:pt x="1307592" y="606551"/>
                  </a:moveTo>
                  <a:lnTo>
                    <a:pt x="1307592" y="593597"/>
                  </a:lnTo>
                  <a:lnTo>
                    <a:pt x="1301496" y="600455"/>
                  </a:lnTo>
                  <a:lnTo>
                    <a:pt x="1301496" y="606551"/>
                  </a:lnTo>
                  <a:lnTo>
                    <a:pt x="1307592" y="606551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89476" y="2651759"/>
              <a:ext cx="2042795" cy="742950"/>
            </a:xfrm>
            <a:custGeom>
              <a:avLst/>
              <a:gdLst/>
              <a:ahLst/>
              <a:cxnLst/>
              <a:rect l="l" t="t" r="r" b="b"/>
              <a:pathLst>
                <a:path w="2042795" h="742950">
                  <a:moveTo>
                    <a:pt x="2042518" y="742950"/>
                  </a:moveTo>
                  <a:lnTo>
                    <a:pt x="2017014" y="628650"/>
                  </a:lnTo>
                  <a:lnTo>
                    <a:pt x="1911096" y="425958"/>
                  </a:lnTo>
                  <a:lnTo>
                    <a:pt x="1763268" y="250698"/>
                  </a:lnTo>
                  <a:lnTo>
                    <a:pt x="1584198" y="124206"/>
                  </a:lnTo>
                  <a:lnTo>
                    <a:pt x="1288541" y="4572"/>
                  </a:lnTo>
                  <a:lnTo>
                    <a:pt x="791718" y="0"/>
                  </a:lnTo>
                  <a:lnTo>
                    <a:pt x="437388" y="98298"/>
                  </a:lnTo>
                  <a:lnTo>
                    <a:pt x="166877" y="206502"/>
                  </a:lnTo>
                  <a:lnTo>
                    <a:pt x="18287" y="345186"/>
                  </a:lnTo>
                  <a:lnTo>
                    <a:pt x="0" y="501396"/>
                  </a:lnTo>
                  <a:lnTo>
                    <a:pt x="25146" y="640842"/>
                  </a:lnTo>
                  <a:lnTo>
                    <a:pt x="55707" y="742950"/>
                  </a:lnTo>
                  <a:lnTo>
                    <a:pt x="2042518" y="742950"/>
                  </a:lnTo>
                  <a:close/>
                </a:path>
              </a:pathLst>
            </a:custGeom>
            <a:solidFill>
              <a:srgbClr val="B2F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144748" y="2935223"/>
              <a:ext cx="1277620" cy="459740"/>
            </a:xfrm>
            <a:custGeom>
              <a:avLst/>
              <a:gdLst/>
              <a:ahLst/>
              <a:cxnLst/>
              <a:rect l="l" t="t" r="r" b="b"/>
              <a:pathLst>
                <a:path w="1277620" h="459739">
                  <a:moveTo>
                    <a:pt x="1277365" y="459486"/>
                  </a:moveTo>
                  <a:lnTo>
                    <a:pt x="1190775" y="121919"/>
                  </a:lnTo>
                  <a:lnTo>
                    <a:pt x="1055139" y="44957"/>
                  </a:lnTo>
                  <a:lnTo>
                    <a:pt x="773961" y="0"/>
                  </a:lnTo>
                  <a:lnTo>
                    <a:pt x="619275" y="11429"/>
                  </a:lnTo>
                  <a:lnTo>
                    <a:pt x="370863" y="86105"/>
                  </a:lnTo>
                  <a:lnTo>
                    <a:pt x="78255" y="204215"/>
                  </a:lnTo>
                  <a:lnTo>
                    <a:pt x="21105" y="261365"/>
                  </a:lnTo>
                  <a:lnTo>
                    <a:pt x="0" y="459486"/>
                  </a:lnTo>
                  <a:lnTo>
                    <a:pt x="234968" y="459486"/>
                  </a:lnTo>
                  <a:lnTo>
                    <a:pt x="235227" y="457962"/>
                  </a:lnTo>
                  <a:lnTo>
                    <a:pt x="427251" y="449579"/>
                  </a:lnTo>
                  <a:lnTo>
                    <a:pt x="578127" y="391667"/>
                  </a:lnTo>
                  <a:lnTo>
                    <a:pt x="578127" y="459486"/>
                  </a:lnTo>
                  <a:lnTo>
                    <a:pt x="1277365" y="459486"/>
                  </a:lnTo>
                  <a:close/>
                </a:path>
                <a:path w="1277620" h="459739">
                  <a:moveTo>
                    <a:pt x="578127" y="459486"/>
                  </a:moveTo>
                  <a:lnTo>
                    <a:pt x="578127" y="391667"/>
                  </a:lnTo>
                  <a:lnTo>
                    <a:pt x="574288" y="459486"/>
                  </a:lnTo>
                  <a:lnTo>
                    <a:pt x="578127" y="459486"/>
                  </a:lnTo>
                  <a:close/>
                </a:path>
              </a:pathLst>
            </a:custGeom>
            <a:solidFill>
              <a:srgbClr val="F0E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149447" y="2932937"/>
              <a:ext cx="979805" cy="462280"/>
            </a:xfrm>
            <a:custGeom>
              <a:avLst/>
              <a:gdLst/>
              <a:ahLst/>
              <a:cxnLst/>
              <a:rect l="l" t="t" r="r" b="b"/>
              <a:pathLst>
                <a:path w="979804" h="462279">
                  <a:moveTo>
                    <a:pt x="73556" y="226314"/>
                  </a:moveTo>
                  <a:lnTo>
                    <a:pt x="1166" y="290322"/>
                  </a:lnTo>
                  <a:lnTo>
                    <a:pt x="0" y="461772"/>
                  </a:lnTo>
                  <a:lnTo>
                    <a:pt x="44600" y="461772"/>
                  </a:lnTo>
                  <a:lnTo>
                    <a:pt x="44600" y="291084"/>
                  </a:lnTo>
                  <a:lnTo>
                    <a:pt x="73556" y="226314"/>
                  </a:lnTo>
                  <a:close/>
                </a:path>
                <a:path w="979804" h="462279">
                  <a:moveTo>
                    <a:pt x="555140" y="450286"/>
                  </a:moveTo>
                  <a:lnTo>
                    <a:pt x="555140" y="120396"/>
                  </a:lnTo>
                  <a:lnTo>
                    <a:pt x="546758" y="224028"/>
                  </a:lnTo>
                  <a:lnTo>
                    <a:pt x="497990" y="307848"/>
                  </a:lnTo>
                  <a:lnTo>
                    <a:pt x="405788" y="371856"/>
                  </a:lnTo>
                  <a:lnTo>
                    <a:pt x="276248" y="379476"/>
                  </a:lnTo>
                  <a:lnTo>
                    <a:pt x="159662" y="349758"/>
                  </a:lnTo>
                  <a:lnTo>
                    <a:pt x="100988" y="312420"/>
                  </a:lnTo>
                  <a:lnTo>
                    <a:pt x="85748" y="294132"/>
                  </a:lnTo>
                  <a:lnTo>
                    <a:pt x="65174" y="326136"/>
                  </a:lnTo>
                  <a:lnTo>
                    <a:pt x="49172" y="321564"/>
                  </a:lnTo>
                  <a:lnTo>
                    <a:pt x="44600" y="291084"/>
                  </a:lnTo>
                  <a:lnTo>
                    <a:pt x="44600" y="461772"/>
                  </a:lnTo>
                  <a:lnTo>
                    <a:pt x="165120" y="461772"/>
                  </a:lnTo>
                  <a:lnTo>
                    <a:pt x="197762" y="427482"/>
                  </a:lnTo>
                  <a:lnTo>
                    <a:pt x="465224" y="461772"/>
                  </a:lnTo>
                  <a:lnTo>
                    <a:pt x="536817" y="461772"/>
                  </a:lnTo>
                  <a:lnTo>
                    <a:pt x="555140" y="450286"/>
                  </a:lnTo>
                  <a:close/>
                </a:path>
                <a:path w="979804" h="462279">
                  <a:moveTo>
                    <a:pt x="979574" y="341376"/>
                  </a:moveTo>
                  <a:lnTo>
                    <a:pt x="919376" y="210312"/>
                  </a:lnTo>
                  <a:lnTo>
                    <a:pt x="905660" y="171450"/>
                  </a:lnTo>
                  <a:lnTo>
                    <a:pt x="815744" y="159258"/>
                  </a:lnTo>
                  <a:lnTo>
                    <a:pt x="765452" y="98298"/>
                  </a:lnTo>
                  <a:lnTo>
                    <a:pt x="749450" y="0"/>
                  </a:lnTo>
                  <a:lnTo>
                    <a:pt x="634388" y="18288"/>
                  </a:lnTo>
                  <a:lnTo>
                    <a:pt x="597050" y="35814"/>
                  </a:lnTo>
                  <a:lnTo>
                    <a:pt x="590192" y="56388"/>
                  </a:lnTo>
                  <a:lnTo>
                    <a:pt x="582572" y="96012"/>
                  </a:lnTo>
                  <a:lnTo>
                    <a:pt x="527708" y="80010"/>
                  </a:lnTo>
                  <a:lnTo>
                    <a:pt x="555140" y="120396"/>
                  </a:lnTo>
                  <a:lnTo>
                    <a:pt x="555140" y="450286"/>
                  </a:lnTo>
                  <a:lnTo>
                    <a:pt x="734972" y="337566"/>
                  </a:lnTo>
                  <a:lnTo>
                    <a:pt x="790598" y="270510"/>
                  </a:lnTo>
                  <a:lnTo>
                    <a:pt x="864512" y="234696"/>
                  </a:lnTo>
                  <a:lnTo>
                    <a:pt x="979574" y="341376"/>
                  </a:lnTo>
                  <a:close/>
                </a:path>
              </a:pathLst>
            </a:custGeom>
            <a:solidFill>
              <a:srgbClr val="CCC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42921" y="3013709"/>
              <a:ext cx="510540" cy="381000"/>
            </a:xfrm>
            <a:custGeom>
              <a:avLst/>
              <a:gdLst/>
              <a:ahLst/>
              <a:cxnLst/>
              <a:rect l="l" t="t" r="r" b="b"/>
              <a:pathLst>
                <a:path w="510539" h="381000">
                  <a:moveTo>
                    <a:pt x="21864" y="381000"/>
                  </a:moveTo>
                  <a:lnTo>
                    <a:pt x="21864" y="185166"/>
                  </a:lnTo>
                  <a:lnTo>
                    <a:pt x="16530" y="303276"/>
                  </a:lnTo>
                  <a:lnTo>
                    <a:pt x="0" y="381000"/>
                  </a:lnTo>
                  <a:lnTo>
                    <a:pt x="21864" y="381000"/>
                  </a:lnTo>
                  <a:close/>
                </a:path>
                <a:path w="510539" h="381000">
                  <a:moveTo>
                    <a:pt x="149118" y="357378"/>
                  </a:moveTo>
                  <a:lnTo>
                    <a:pt x="111780" y="118872"/>
                  </a:lnTo>
                  <a:lnTo>
                    <a:pt x="63012" y="0"/>
                  </a:lnTo>
                  <a:lnTo>
                    <a:pt x="18816" y="1524"/>
                  </a:lnTo>
                  <a:lnTo>
                    <a:pt x="21864" y="185166"/>
                  </a:lnTo>
                  <a:lnTo>
                    <a:pt x="21864" y="381000"/>
                  </a:lnTo>
                  <a:lnTo>
                    <a:pt x="147314" y="381000"/>
                  </a:lnTo>
                  <a:lnTo>
                    <a:pt x="149118" y="357378"/>
                  </a:lnTo>
                  <a:close/>
                </a:path>
                <a:path w="510539" h="381000">
                  <a:moveTo>
                    <a:pt x="510306" y="262890"/>
                  </a:moveTo>
                  <a:lnTo>
                    <a:pt x="454680" y="48006"/>
                  </a:lnTo>
                  <a:lnTo>
                    <a:pt x="426486" y="23622"/>
                  </a:lnTo>
                  <a:lnTo>
                    <a:pt x="426486" y="256794"/>
                  </a:lnTo>
                  <a:lnTo>
                    <a:pt x="401001" y="381000"/>
                  </a:lnTo>
                  <a:lnTo>
                    <a:pt x="499356" y="381000"/>
                  </a:lnTo>
                  <a:lnTo>
                    <a:pt x="510306" y="262890"/>
                  </a:lnTo>
                  <a:close/>
                </a:path>
              </a:pathLst>
            </a:custGeom>
            <a:solidFill>
              <a:srgbClr val="857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849367" y="2559557"/>
              <a:ext cx="422275" cy="544830"/>
            </a:xfrm>
            <a:custGeom>
              <a:avLst/>
              <a:gdLst/>
              <a:ahLst/>
              <a:cxnLst/>
              <a:rect l="l" t="t" r="r" b="b"/>
              <a:pathLst>
                <a:path w="422275" h="544830">
                  <a:moveTo>
                    <a:pt x="422148" y="302514"/>
                  </a:moveTo>
                  <a:lnTo>
                    <a:pt x="415290" y="167640"/>
                  </a:lnTo>
                  <a:lnTo>
                    <a:pt x="381000" y="68580"/>
                  </a:lnTo>
                  <a:lnTo>
                    <a:pt x="332232" y="0"/>
                  </a:lnTo>
                  <a:lnTo>
                    <a:pt x="292608" y="62484"/>
                  </a:lnTo>
                  <a:lnTo>
                    <a:pt x="83820" y="116586"/>
                  </a:lnTo>
                  <a:lnTo>
                    <a:pt x="0" y="240792"/>
                  </a:lnTo>
                  <a:lnTo>
                    <a:pt x="69342" y="375666"/>
                  </a:lnTo>
                  <a:lnTo>
                    <a:pt x="101346" y="505968"/>
                  </a:lnTo>
                  <a:lnTo>
                    <a:pt x="184404" y="544830"/>
                  </a:lnTo>
                  <a:lnTo>
                    <a:pt x="217170" y="532638"/>
                  </a:lnTo>
                  <a:lnTo>
                    <a:pt x="304038" y="437388"/>
                  </a:lnTo>
                  <a:lnTo>
                    <a:pt x="377952" y="389381"/>
                  </a:lnTo>
                  <a:lnTo>
                    <a:pt x="422148" y="302514"/>
                  </a:lnTo>
                  <a:close/>
                </a:path>
              </a:pathLst>
            </a:custGeom>
            <a:solidFill>
              <a:srgbClr val="FFC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863083" y="2566415"/>
              <a:ext cx="379095" cy="542925"/>
            </a:xfrm>
            <a:custGeom>
              <a:avLst/>
              <a:gdLst/>
              <a:ahLst/>
              <a:cxnLst/>
              <a:rect l="l" t="t" r="r" b="b"/>
              <a:pathLst>
                <a:path w="379095" h="542925">
                  <a:moveTo>
                    <a:pt x="378713" y="85343"/>
                  </a:moveTo>
                  <a:lnTo>
                    <a:pt x="369569" y="38861"/>
                  </a:lnTo>
                  <a:lnTo>
                    <a:pt x="316229" y="0"/>
                  </a:lnTo>
                  <a:lnTo>
                    <a:pt x="291083" y="50291"/>
                  </a:lnTo>
                  <a:lnTo>
                    <a:pt x="235457" y="67817"/>
                  </a:lnTo>
                  <a:lnTo>
                    <a:pt x="46481" y="114300"/>
                  </a:lnTo>
                  <a:lnTo>
                    <a:pt x="22860" y="154685"/>
                  </a:lnTo>
                  <a:lnTo>
                    <a:pt x="0" y="200406"/>
                  </a:lnTo>
                  <a:lnTo>
                    <a:pt x="4571" y="298703"/>
                  </a:lnTo>
                  <a:lnTo>
                    <a:pt x="58674" y="391667"/>
                  </a:lnTo>
                  <a:lnTo>
                    <a:pt x="76200" y="470915"/>
                  </a:lnTo>
                  <a:lnTo>
                    <a:pt x="134874" y="542544"/>
                  </a:lnTo>
                  <a:lnTo>
                    <a:pt x="196595" y="519683"/>
                  </a:lnTo>
                  <a:lnTo>
                    <a:pt x="182117" y="499109"/>
                  </a:lnTo>
                  <a:lnTo>
                    <a:pt x="159257" y="462533"/>
                  </a:lnTo>
                  <a:lnTo>
                    <a:pt x="166877" y="439673"/>
                  </a:lnTo>
                  <a:lnTo>
                    <a:pt x="227837" y="417575"/>
                  </a:lnTo>
                  <a:lnTo>
                    <a:pt x="230886" y="397763"/>
                  </a:lnTo>
                  <a:lnTo>
                    <a:pt x="166877" y="377951"/>
                  </a:lnTo>
                  <a:lnTo>
                    <a:pt x="157733" y="352044"/>
                  </a:lnTo>
                  <a:lnTo>
                    <a:pt x="120395" y="327659"/>
                  </a:lnTo>
                  <a:lnTo>
                    <a:pt x="154686" y="245363"/>
                  </a:lnTo>
                  <a:lnTo>
                    <a:pt x="144017" y="188213"/>
                  </a:lnTo>
                  <a:lnTo>
                    <a:pt x="177545" y="202691"/>
                  </a:lnTo>
                  <a:lnTo>
                    <a:pt x="188975" y="238506"/>
                  </a:lnTo>
                  <a:lnTo>
                    <a:pt x="226313" y="305561"/>
                  </a:lnTo>
                  <a:lnTo>
                    <a:pt x="261365" y="310133"/>
                  </a:lnTo>
                  <a:lnTo>
                    <a:pt x="268224" y="326897"/>
                  </a:lnTo>
                  <a:lnTo>
                    <a:pt x="284225" y="324611"/>
                  </a:lnTo>
                  <a:lnTo>
                    <a:pt x="313181" y="293369"/>
                  </a:lnTo>
                  <a:lnTo>
                    <a:pt x="320039" y="265938"/>
                  </a:lnTo>
                  <a:lnTo>
                    <a:pt x="235457" y="272033"/>
                  </a:lnTo>
                  <a:lnTo>
                    <a:pt x="253745" y="238506"/>
                  </a:lnTo>
                  <a:lnTo>
                    <a:pt x="284225" y="234695"/>
                  </a:lnTo>
                  <a:lnTo>
                    <a:pt x="270510" y="192785"/>
                  </a:lnTo>
                  <a:lnTo>
                    <a:pt x="278891" y="121919"/>
                  </a:lnTo>
                  <a:lnTo>
                    <a:pt x="232410" y="124206"/>
                  </a:lnTo>
                  <a:lnTo>
                    <a:pt x="178307" y="131825"/>
                  </a:lnTo>
                  <a:lnTo>
                    <a:pt x="228600" y="90677"/>
                  </a:lnTo>
                  <a:lnTo>
                    <a:pt x="329945" y="70103"/>
                  </a:lnTo>
                  <a:lnTo>
                    <a:pt x="378713" y="85343"/>
                  </a:lnTo>
                  <a:close/>
                </a:path>
              </a:pathLst>
            </a:custGeom>
            <a:solidFill>
              <a:srgbClr val="E896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55642" y="3002279"/>
              <a:ext cx="108585" cy="392430"/>
            </a:xfrm>
            <a:custGeom>
              <a:avLst/>
              <a:gdLst/>
              <a:ahLst/>
              <a:cxnLst/>
              <a:rect l="l" t="t" r="r" b="b"/>
              <a:pathLst>
                <a:path w="108585" h="392429">
                  <a:moveTo>
                    <a:pt x="108204" y="224789"/>
                  </a:moveTo>
                  <a:lnTo>
                    <a:pt x="91440" y="116586"/>
                  </a:lnTo>
                  <a:lnTo>
                    <a:pt x="82296" y="65531"/>
                  </a:lnTo>
                  <a:lnTo>
                    <a:pt x="53340" y="0"/>
                  </a:lnTo>
                  <a:lnTo>
                    <a:pt x="0" y="2286"/>
                  </a:lnTo>
                  <a:lnTo>
                    <a:pt x="12954" y="66293"/>
                  </a:lnTo>
                  <a:lnTo>
                    <a:pt x="12954" y="392430"/>
                  </a:lnTo>
                  <a:lnTo>
                    <a:pt x="46264" y="392430"/>
                  </a:lnTo>
                  <a:lnTo>
                    <a:pt x="51054" y="334518"/>
                  </a:lnTo>
                  <a:lnTo>
                    <a:pt x="55625" y="249174"/>
                  </a:lnTo>
                  <a:lnTo>
                    <a:pt x="108204" y="224789"/>
                  </a:lnTo>
                  <a:close/>
                </a:path>
                <a:path w="108585" h="392429">
                  <a:moveTo>
                    <a:pt x="12954" y="392430"/>
                  </a:moveTo>
                  <a:lnTo>
                    <a:pt x="12954" y="66293"/>
                  </a:lnTo>
                  <a:lnTo>
                    <a:pt x="1784" y="392430"/>
                  </a:lnTo>
                  <a:lnTo>
                    <a:pt x="12954" y="392430"/>
                  </a:lnTo>
                  <a:close/>
                </a:path>
              </a:pathLst>
            </a:custGeom>
            <a:solidFill>
              <a:srgbClr val="66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08903" y="3180587"/>
              <a:ext cx="496570" cy="214629"/>
            </a:xfrm>
            <a:custGeom>
              <a:avLst/>
              <a:gdLst/>
              <a:ahLst/>
              <a:cxnLst/>
              <a:rect l="l" t="t" r="r" b="b"/>
              <a:pathLst>
                <a:path w="496570" h="214629">
                  <a:moveTo>
                    <a:pt x="337566" y="24384"/>
                  </a:moveTo>
                  <a:lnTo>
                    <a:pt x="230124" y="0"/>
                  </a:lnTo>
                  <a:lnTo>
                    <a:pt x="201930" y="108965"/>
                  </a:lnTo>
                  <a:lnTo>
                    <a:pt x="147066" y="144018"/>
                  </a:lnTo>
                  <a:lnTo>
                    <a:pt x="92201" y="62484"/>
                  </a:lnTo>
                  <a:lnTo>
                    <a:pt x="0" y="134112"/>
                  </a:lnTo>
                  <a:lnTo>
                    <a:pt x="43434" y="212598"/>
                  </a:lnTo>
                  <a:lnTo>
                    <a:pt x="43434" y="214122"/>
                  </a:lnTo>
                  <a:lnTo>
                    <a:pt x="322325" y="214122"/>
                  </a:lnTo>
                  <a:lnTo>
                    <a:pt x="322325" y="134112"/>
                  </a:lnTo>
                  <a:lnTo>
                    <a:pt x="337566" y="24384"/>
                  </a:lnTo>
                  <a:close/>
                </a:path>
                <a:path w="496570" h="214629">
                  <a:moveTo>
                    <a:pt x="43434" y="214122"/>
                  </a:moveTo>
                  <a:lnTo>
                    <a:pt x="43434" y="212598"/>
                  </a:lnTo>
                  <a:lnTo>
                    <a:pt x="43228" y="214122"/>
                  </a:lnTo>
                  <a:lnTo>
                    <a:pt x="43434" y="214122"/>
                  </a:lnTo>
                  <a:close/>
                </a:path>
                <a:path w="496570" h="214629">
                  <a:moveTo>
                    <a:pt x="496252" y="214122"/>
                  </a:moveTo>
                  <a:lnTo>
                    <a:pt x="472440" y="149351"/>
                  </a:lnTo>
                  <a:lnTo>
                    <a:pt x="371094" y="175260"/>
                  </a:lnTo>
                  <a:lnTo>
                    <a:pt x="322325" y="134112"/>
                  </a:lnTo>
                  <a:lnTo>
                    <a:pt x="322325" y="214122"/>
                  </a:lnTo>
                  <a:lnTo>
                    <a:pt x="496252" y="214122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910868" y="338861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823" y="0"/>
                  </a:moveTo>
                  <a:lnTo>
                    <a:pt x="0" y="6096"/>
                  </a:lnTo>
                  <a:lnTo>
                    <a:pt x="4926" y="6096"/>
                  </a:lnTo>
                  <a:lnTo>
                    <a:pt x="6823" y="0"/>
                  </a:lnTo>
                  <a:close/>
                </a:path>
              </a:pathLst>
            </a:custGeom>
            <a:solidFill>
              <a:srgbClr val="7A7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713476" y="3298697"/>
              <a:ext cx="100584" cy="960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815077" y="2460497"/>
              <a:ext cx="398780" cy="238760"/>
            </a:xfrm>
            <a:custGeom>
              <a:avLst/>
              <a:gdLst/>
              <a:ahLst/>
              <a:cxnLst/>
              <a:rect l="l" t="t" r="r" b="b"/>
              <a:pathLst>
                <a:path w="398779" h="238760">
                  <a:moveTo>
                    <a:pt x="398525" y="48005"/>
                  </a:moveTo>
                  <a:lnTo>
                    <a:pt x="297942" y="72389"/>
                  </a:lnTo>
                  <a:lnTo>
                    <a:pt x="288036" y="10667"/>
                  </a:lnTo>
                  <a:lnTo>
                    <a:pt x="196596" y="0"/>
                  </a:lnTo>
                  <a:lnTo>
                    <a:pt x="92201" y="39623"/>
                  </a:lnTo>
                  <a:lnTo>
                    <a:pt x="0" y="115061"/>
                  </a:lnTo>
                  <a:lnTo>
                    <a:pt x="106680" y="238505"/>
                  </a:lnTo>
                  <a:lnTo>
                    <a:pt x="326898" y="161543"/>
                  </a:lnTo>
                  <a:lnTo>
                    <a:pt x="398525" y="48005"/>
                  </a:lnTo>
                  <a:close/>
                </a:path>
              </a:pathLst>
            </a:custGeom>
            <a:solidFill>
              <a:srgbClr val="66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686044" y="3230117"/>
              <a:ext cx="134873" cy="1645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94248" y="3163823"/>
              <a:ext cx="433070" cy="231140"/>
            </a:xfrm>
            <a:custGeom>
              <a:avLst/>
              <a:gdLst/>
              <a:ahLst/>
              <a:cxnLst/>
              <a:rect l="l" t="t" r="r" b="b"/>
              <a:pathLst>
                <a:path w="433070" h="231139">
                  <a:moveTo>
                    <a:pt x="128016" y="223266"/>
                  </a:moveTo>
                  <a:lnTo>
                    <a:pt x="114604" y="230886"/>
                  </a:lnTo>
                  <a:lnTo>
                    <a:pt x="122821" y="230886"/>
                  </a:lnTo>
                  <a:lnTo>
                    <a:pt x="128016" y="223266"/>
                  </a:lnTo>
                  <a:close/>
                </a:path>
                <a:path w="433070" h="231139">
                  <a:moveTo>
                    <a:pt x="432943" y="230886"/>
                  </a:moveTo>
                  <a:lnTo>
                    <a:pt x="397764" y="141732"/>
                  </a:lnTo>
                  <a:lnTo>
                    <a:pt x="290322" y="169926"/>
                  </a:lnTo>
                  <a:lnTo>
                    <a:pt x="247650" y="145542"/>
                  </a:lnTo>
                  <a:lnTo>
                    <a:pt x="275844" y="44196"/>
                  </a:lnTo>
                  <a:lnTo>
                    <a:pt x="152400" y="0"/>
                  </a:lnTo>
                  <a:lnTo>
                    <a:pt x="102870" y="28194"/>
                  </a:lnTo>
                  <a:lnTo>
                    <a:pt x="105156" y="128016"/>
                  </a:lnTo>
                  <a:lnTo>
                    <a:pt x="67056" y="141732"/>
                  </a:lnTo>
                  <a:lnTo>
                    <a:pt x="26670" y="66294"/>
                  </a:lnTo>
                  <a:lnTo>
                    <a:pt x="0" y="83820"/>
                  </a:lnTo>
                  <a:lnTo>
                    <a:pt x="45720" y="159258"/>
                  </a:lnTo>
                  <a:lnTo>
                    <a:pt x="41910" y="185928"/>
                  </a:lnTo>
                  <a:lnTo>
                    <a:pt x="45720" y="184010"/>
                  </a:lnTo>
                  <a:lnTo>
                    <a:pt x="105156" y="154051"/>
                  </a:lnTo>
                  <a:lnTo>
                    <a:pt x="135636" y="138684"/>
                  </a:lnTo>
                  <a:lnTo>
                    <a:pt x="150114" y="30480"/>
                  </a:lnTo>
                  <a:lnTo>
                    <a:pt x="243078" y="55626"/>
                  </a:lnTo>
                  <a:lnTo>
                    <a:pt x="216408" y="169926"/>
                  </a:lnTo>
                  <a:lnTo>
                    <a:pt x="243078" y="186436"/>
                  </a:lnTo>
                  <a:lnTo>
                    <a:pt x="247650" y="189268"/>
                  </a:lnTo>
                  <a:lnTo>
                    <a:pt x="280416" y="209550"/>
                  </a:lnTo>
                  <a:lnTo>
                    <a:pt x="368808" y="175260"/>
                  </a:lnTo>
                  <a:lnTo>
                    <a:pt x="398500" y="230886"/>
                  </a:lnTo>
                  <a:lnTo>
                    <a:pt x="432943" y="2308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609082" y="3167633"/>
              <a:ext cx="163829" cy="2194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123868" y="2922269"/>
              <a:ext cx="2159635" cy="472440"/>
            </a:xfrm>
            <a:custGeom>
              <a:avLst/>
              <a:gdLst/>
              <a:ahLst/>
              <a:cxnLst/>
              <a:rect l="l" t="t" r="r" b="b"/>
              <a:pathLst>
                <a:path w="2159635" h="472439">
                  <a:moveTo>
                    <a:pt x="664540" y="300990"/>
                  </a:moveTo>
                  <a:lnTo>
                    <a:pt x="642442" y="130302"/>
                  </a:lnTo>
                  <a:lnTo>
                    <a:pt x="618058" y="255270"/>
                  </a:lnTo>
                  <a:lnTo>
                    <a:pt x="589864" y="336804"/>
                  </a:lnTo>
                  <a:lnTo>
                    <a:pt x="527380" y="396240"/>
                  </a:lnTo>
                  <a:lnTo>
                    <a:pt x="416890" y="426720"/>
                  </a:lnTo>
                  <a:lnTo>
                    <a:pt x="283540" y="416052"/>
                  </a:lnTo>
                  <a:lnTo>
                    <a:pt x="168478" y="370332"/>
                  </a:lnTo>
                  <a:lnTo>
                    <a:pt x="119710" y="340614"/>
                  </a:lnTo>
                  <a:lnTo>
                    <a:pt x="136474" y="382524"/>
                  </a:lnTo>
                  <a:lnTo>
                    <a:pt x="141808" y="456438"/>
                  </a:lnTo>
                  <a:lnTo>
                    <a:pt x="119291" y="472440"/>
                  </a:lnTo>
                  <a:lnTo>
                    <a:pt x="141808" y="472440"/>
                  </a:lnTo>
                  <a:lnTo>
                    <a:pt x="651179" y="472440"/>
                  </a:lnTo>
                  <a:lnTo>
                    <a:pt x="664540" y="300990"/>
                  </a:lnTo>
                  <a:close/>
                </a:path>
                <a:path w="2159635" h="472439">
                  <a:moveTo>
                    <a:pt x="760552" y="0"/>
                  </a:moveTo>
                  <a:lnTo>
                    <a:pt x="595198" y="15240"/>
                  </a:lnTo>
                  <a:lnTo>
                    <a:pt x="366598" y="86106"/>
                  </a:lnTo>
                  <a:lnTo>
                    <a:pt x="281254" y="118110"/>
                  </a:lnTo>
                  <a:lnTo>
                    <a:pt x="189814" y="156972"/>
                  </a:lnTo>
                  <a:lnTo>
                    <a:pt x="45034" y="236220"/>
                  </a:lnTo>
                  <a:lnTo>
                    <a:pt x="5410" y="296418"/>
                  </a:lnTo>
                  <a:lnTo>
                    <a:pt x="13792" y="320802"/>
                  </a:lnTo>
                  <a:lnTo>
                    <a:pt x="0" y="472440"/>
                  </a:lnTo>
                  <a:lnTo>
                    <a:pt x="13792" y="472440"/>
                  </a:lnTo>
                  <a:lnTo>
                    <a:pt x="45034" y="472440"/>
                  </a:lnTo>
                  <a:lnTo>
                    <a:pt x="47218" y="472440"/>
                  </a:lnTo>
                  <a:lnTo>
                    <a:pt x="45034" y="426720"/>
                  </a:lnTo>
                  <a:lnTo>
                    <a:pt x="58750" y="296418"/>
                  </a:lnTo>
                  <a:lnTo>
                    <a:pt x="105994" y="247650"/>
                  </a:lnTo>
                  <a:lnTo>
                    <a:pt x="182956" y="205740"/>
                  </a:lnTo>
                  <a:lnTo>
                    <a:pt x="288874" y="160020"/>
                  </a:lnTo>
                  <a:lnTo>
                    <a:pt x="398602" y="115062"/>
                  </a:lnTo>
                  <a:lnTo>
                    <a:pt x="493852" y="80010"/>
                  </a:lnTo>
                  <a:lnTo>
                    <a:pt x="590626" y="54864"/>
                  </a:lnTo>
                  <a:lnTo>
                    <a:pt x="751408" y="35052"/>
                  </a:lnTo>
                  <a:lnTo>
                    <a:pt x="760552" y="0"/>
                  </a:lnTo>
                  <a:close/>
                </a:path>
                <a:path w="2159635" h="472439">
                  <a:moveTo>
                    <a:pt x="779602" y="416052"/>
                  </a:moveTo>
                  <a:lnTo>
                    <a:pt x="752932" y="252222"/>
                  </a:lnTo>
                  <a:lnTo>
                    <a:pt x="733120" y="175260"/>
                  </a:lnTo>
                  <a:lnTo>
                    <a:pt x="693496" y="95250"/>
                  </a:lnTo>
                  <a:lnTo>
                    <a:pt x="714832" y="188214"/>
                  </a:lnTo>
                  <a:lnTo>
                    <a:pt x="742264" y="385572"/>
                  </a:lnTo>
                  <a:lnTo>
                    <a:pt x="739622" y="472440"/>
                  </a:lnTo>
                  <a:lnTo>
                    <a:pt x="742264" y="472440"/>
                  </a:lnTo>
                  <a:lnTo>
                    <a:pt x="777367" y="472440"/>
                  </a:lnTo>
                  <a:lnTo>
                    <a:pt x="779602" y="416052"/>
                  </a:lnTo>
                  <a:close/>
                </a:path>
                <a:path w="2159635" h="472439">
                  <a:moveTo>
                    <a:pt x="1063828" y="296418"/>
                  </a:moveTo>
                  <a:lnTo>
                    <a:pt x="1045540" y="115062"/>
                  </a:lnTo>
                  <a:lnTo>
                    <a:pt x="1036396" y="260604"/>
                  </a:lnTo>
                  <a:lnTo>
                    <a:pt x="1004392" y="336042"/>
                  </a:lnTo>
                  <a:lnTo>
                    <a:pt x="903046" y="210312"/>
                  </a:lnTo>
                  <a:lnTo>
                    <a:pt x="816178" y="281178"/>
                  </a:lnTo>
                  <a:lnTo>
                    <a:pt x="884758" y="290322"/>
                  </a:lnTo>
                  <a:lnTo>
                    <a:pt x="937336" y="321564"/>
                  </a:lnTo>
                  <a:lnTo>
                    <a:pt x="963244" y="340614"/>
                  </a:lnTo>
                  <a:lnTo>
                    <a:pt x="975220" y="472440"/>
                  </a:lnTo>
                  <a:lnTo>
                    <a:pt x="1044689" y="472440"/>
                  </a:lnTo>
                  <a:lnTo>
                    <a:pt x="1063828" y="296418"/>
                  </a:lnTo>
                  <a:close/>
                </a:path>
                <a:path w="2159635" h="472439">
                  <a:moveTo>
                    <a:pt x="1228725" y="472440"/>
                  </a:moveTo>
                  <a:lnTo>
                    <a:pt x="1219276" y="426720"/>
                  </a:lnTo>
                  <a:lnTo>
                    <a:pt x="1181938" y="368046"/>
                  </a:lnTo>
                  <a:lnTo>
                    <a:pt x="1147648" y="312420"/>
                  </a:lnTo>
                  <a:lnTo>
                    <a:pt x="1124788" y="220980"/>
                  </a:lnTo>
                  <a:lnTo>
                    <a:pt x="1083640" y="148590"/>
                  </a:lnTo>
                  <a:lnTo>
                    <a:pt x="1106500" y="292608"/>
                  </a:lnTo>
                  <a:lnTo>
                    <a:pt x="1108024" y="376428"/>
                  </a:lnTo>
                  <a:lnTo>
                    <a:pt x="1105738" y="442722"/>
                  </a:lnTo>
                  <a:lnTo>
                    <a:pt x="1101255" y="472440"/>
                  </a:lnTo>
                  <a:lnTo>
                    <a:pt x="1108024" y="472440"/>
                  </a:lnTo>
                  <a:lnTo>
                    <a:pt x="1228725" y="472440"/>
                  </a:lnTo>
                  <a:close/>
                </a:path>
                <a:path w="2159635" h="472439">
                  <a:moveTo>
                    <a:pt x="1318895" y="472440"/>
                  </a:moveTo>
                  <a:lnTo>
                    <a:pt x="1306144" y="412242"/>
                  </a:lnTo>
                  <a:lnTo>
                    <a:pt x="1266520" y="250698"/>
                  </a:lnTo>
                  <a:lnTo>
                    <a:pt x="1210132" y="110490"/>
                  </a:lnTo>
                  <a:lnTo>
                    <a:pt x="1081354" y="40386"/>
                  </a:lnTo>
                  <a:lnTo>
                    <a:pt x="1048588" y="73152"/>
                  </a:lnTo>
                  <a:lnTo>
                    <a:pt x="1191844" y="150876"/>
                  </a:lnTo>
                  <a:lnTo>
                    <a:pt x="1242136" y="285750"/>
                  </a:lnTo>
                  <a:lnTo>
                    <a:pt x="1278940" y="472440"/>
                  </a:lnTo>
                  <a:lnTo>
                    <a:pt x="1318895" y="472440"/>
                  </a:lnTo>
                  <a:close/>
                </a:path>
                <a:path w="2159635" h="472439">
                  <a:moveTo>
                    <a:pt x="2159050" y="472440"/>
                  </a:moveTo>
                  <a:lnTo>
                    <a:pt x="2148916" y="451866"/>
                  </a:lnTo>
                  <a:lnTo>
                    <a:pt x="2153462" y="472440"/>
                  </a:lnTo>
                  <a:lnTo>
                    <a:pt x="2159050" y="4724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962144" y="3278123"/>
              <a:ext cx="99059" cy="1051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771644" y="2451353"/>
              <a:ext cx="552450" cy="670560"/>
            </a:xfrm>
            <a:custGeom>
              <a:avLst/>
              <a:gdLst/>
              <a:ahLst/>
              <a:cxnLst/>
              <a:rect l="l" t="t" r="r" b="b"/>
              <a:pathLst>
                <a:path w="552450" h="670560">
                  <a:moveTo>
                    <a:pt x="552450" y="167640"/>
                  </a:moveTo>
                  <a:lnTo>
                    <a:pt x="548640" y="119634"/>
                  </a:lnTo>
                  <a:lnTo>
                    <a:pt x="526542" y="70104"/>
                  </a:lnTo>
                  <a:lnTo>
                    <a:pt x="478536" y="44196"/>
                  </a:lnTo>
                  <a:lnTo>
                    <a:pt x="433578" y="48006"/>
                  </a:lnTo>
                  <a:lnTo>
                    <a:pt x="414528" y="53898"/>
                  </a:lnTo>
                  <a:lnTo>
                    <a:pt x="414528" y="72390"/>
                  </a:lnTo>
                  <a:lnTo>
                    <a:pt x="382524" y="101346"/>
                  </a:lnTo>
                  <a:lnTo>
                    <a:pt x="368046" y="130302"/>
                  </a:lnTo>
                  <a:lnTo>
                    <a:pt x="365760" y="161544"/>
                  </a:lnTo>
                  <a:lnTo>
                    <a:pt x="192697" y="205117"/>
                  </a:lnTo>
                  <a:lnTo>
                    <a:pt x="211074" y="188214"/>
                  </a:lnTo>
                  <a:lnTo>
                    <a:pt x="243840" y="153924"/>
                  </a:lnTo>
                  <a:lnTo>
                    <a:pt x="235458" y="137160"/>
                  </a:lnTo>
                  <a:lnTo>
                    <a:pt x="188214" y="147828"/>
                  </a:lnTo>
                  <a:lnTo>
                    <a:pt x="150114" y="114300"/>
                  </a:lnTo>
                  <a:lnTo>
                    <a:pt x="96774" y="108204"/>
                  </a:lnTo>
                  <a:lnTo>
                    <a:pt x="142494" y="67818"/>
                  </a:lnTo>
                  <a:lnTo>
                    <a:pt x="176784" y="48768"/>
                  </a:lnTo>
                  <a:lnTo>
                    <a:pt x="257556" y="19812"/>
                  </a:lnTo>
                  <a:lnTo>
                    <a:pt x="315468" y="28194"/>
                  </a:lnTo>
                  <a:lnTo>
                    <a:pt x="307848" y="61722"/>
                  </a:lnTo>
                  <a:lnTo>
                    <a:pt x="326174" y="83527"/>
                  </a:lnTo>
                  <a:lnTo>
                    <a:pt x="273558" y="132588"/>
                  </a:lnTo>
                  <a:lnTo>
                    <a:pt x="354330" y="97536"/>
                  </a:lnTo>
                  <a:lnTo>
                    <a:pt x="414528" y="72390"/>
                  </a:lnTo>
                  <a:lnTo>
                    <a:pt x="414528" y="53898"/>
                  </a:lnTo>
                  <a:lnTo>
                    <a:pt x="363689" y="69596"/>
                  </a:lnTo>
                  <a:lnTo>
                    <a:pt x="350520" y="53340"/>
                  </a:lnTo>
                  <a:lnTo>
                    <a:pt x="356616" y="22098"/>
                  </a:lnTo>
                  <a:lnTo>
                    <a:pt x="264414" y="0"/>
                  </a:lnTo>
                  <a:lnTo>
                    <a:pt x="214122" y="3810"/>
                  </a:lnTo>
                  <a:lnTo>
                    <a:pt x="154686" y="30480"/>
                  </a:lnTo>
                  <a:lnTo>
                    <a:pt x="105918" y="59436"/>
                  </a:lnTo>
                  <a:lnTo>
                    <a:pt x="55626" y="92202"/>
                  </a:lnTo>
                  <a:lnTo>
                    <a:pt x="0" y="128016"/>
                  </a:lnTo>
                  <a:lnTo>
                    <a:pt x="9906" y="203454"/>
                  </a:lnTo>
                  <a:lnTo>
                    <a:pt x="35052" y="251460"/>
                  </a:lnTo>
                  <a:lnTo>
                    <a:pt x="60198" y="287274"/>
                  </a:lnTo>
                  <a:lnTo>
                    <a:pt x="86906" y="284937"/>
                  </a:lnTo>
                  <a:lnTo>
                    <a:pt x="66294" y="320040"/>
                  </a:lnTo>
                  <a:lnTo>
                    <a:pt x="68580" y="400812"/>
                  </a:lnTo>
                  <a:lnTo>
                    <a:pt x="103632" y="467106"/>
                  </a:lnTo>
                  <a:lnTo>
                    <a:pt x="99060" y="531114"/>
                  </a:lnTo>
                  <a:lnTo>
                    <a:pt x="109728" y="584454"/>
                  </a:lnTo>
                  <a:lnTo>
                    <a:pt x="156972" y="640842"/>
                  </a:lnTo>
                  <a:lnTo>
                    <a:pt x="249174" y="670560"/>
                  </a:lnTo>
                  <a:lnTo>
                    <a:pt x="310134" y="654558"/>
                  </a:lnTo>
                  <a:lnTo>
                    <a:pt x="348234" y="581406"/>
                  </a:lnTo>
                  <a:lnTo>
                    <a:pt x="329184" y="598932"/>
                  </a:lnTo>
                  <a:lnTo>
                    <a:pt x="292608" y="626364"/>
                  </a:lnTo>
                  <a:lnTo>
                    <a:pt x="235458" y="628650"/>
                  </a:lnTo>
                  <a:lnTo>
                    <a:pt x="193548" y="562356"/>
                  </a:lnTo>
                  <a:lnTo>
                    <a:pt x="185928" y="528828"/>
                  </a:lnTo>
                  <a:lnTo>
                    <a:pt x="223266" y="545592"/>
                  </a:lnTo>
                  <a:lnTo>
                    <a:pt x="289560" y="539496"/>
                  </a:lnTo>
                  <a:lnTo>
                    <a:pt x="206502" y="501396"/>
                  </a:lnTo>
                  <a:lnTo>
                    <a:pt x="137922" y="437388"/>
                  </a:lnTo>
                  <a:lnTo>
                    <a:pt x="160782" y="397764"/>
                  </a:lnTo>
                  <a:lnTo>
                    <a:pt x="119634" y="373380"/>
                  </a:lnTo>
                  <a:lnTo>
                    <a:pt x="134112" y="311658"/>
                  </a:lnTo>
                  <a:lnTo>
                    <a:pt x="172974" y="309372"/>
                  </a:lnTo>
                  <a:lnTo>
                    <a:pt x="204216" y="331470"/>
                  </a:lnTo>
                  <a:lnTo>
                    <a:pt x="198120" y="265176"/>
                  </a:lnTo>
                  <a:lnTo>
                    <a:pt x="214287" y="229057"/>
                  </a:lnTo>
                  <a:lnTo>
                    <a:pt x="389382" y="178308"/>
                  </a:lnTo>
                  <a:lnTo>
                    <a:pt x="402336" y="136398"/>
                  </a:lnTo>
                  <a:lnTo>
                    <a:pt x="437388" y="167640"/>
                  </a:lnTo>
                  <a:lnTo>
                    <a:pt x="464820" y="217170"/>
                  </a:lnTo>
                  <a:lnTo>
                    <a:pt x="515112" y="188214"/>
                  </a:lnTo>
                  <a:lnTo>
                    <a:pt x="552450" y="1676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985003" y="2683001"/>
              <a:ext cx="292608" cy="24993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135117" y="2579369"/>
              <a:ext cx="147955" cy="436880"/>
            </a:xfrm>
            <a:custGeom>
              <a:avLst/>
              <a:gdLst/>
              <a:ahLst/>
              <a:cxnLst/>
              <a:rect l="l" t="t" r="r" b="b"/>
              <a:pathLst>
                <a:path w="147954" h="436880">
                  <a:moveTo>
                    <a:pt x="147828" y="265175"/>
                  </a:moveTo>
                  <a:lnTo>
                    <a:pt x="127254" y="103631"/>
                  </a:lnTo>
                  <a:lnTo>
                    <a:pt x="88392" y="31242"/>
                  </a:lnTo>
                  <a:lnTo>
                    <a:pt x="66294" y="0"/>
                  </a:lnTo>
                  <a:lnTo>
                    <a:pt x="89916" y="54863"/>
                  </a:lnTo>
                  <a:lnTo>
                    <a:pt x="124968" y="161544"/>
                  </a:lnTo>
                  <a:lnTo>
                    <a:pt x="124968" y="278892"/>
                  </a:lnTo>
                  <a:lnTo>
                    <a:pt x="108966" y="318516"/>
                  </a:lnTo>
                  <a:lnTo>
                    <a:pt x="66294" y="377952"/>
                  </a:lnTo>
                  <a:lnTo>
                    <a:pt x="9144" y="402336"/>
                  </a:lnTo>
                  <a:lnTo>
                    <a:pt x="0" y="436625"/>
                  </a:lnTo>
                  <a:lnTo>
                    <a:pt x="55626" y="420624"/>
                  </a:lnTo>
                  <a:lnTo>
                    <a:pt x="108204" y="371856"/>
                  </a:lnTo>
                  <a:lnTo>
                    <a:pt x="134112" y="323088"/>
                  </a:lnTo>
                  <a:lnTo>
                    <a:pt x="147828" y="2651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7037831" y="2651760"/>
            <a:ext cx="1301750" cy="59372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56235" marR="91440" indent="-259079">
              <a:lnSpc>
                <a:spcPct val="100000"/>
              </a:lnSpc>
              <a:spcBef>
                <a:spcPts val="305"/>
              </a:spcBef>
            </a:pPr>
            <a:r>
              <a:rPr sz="1600" spc="-5" dirty="0">
                <a:latin typeface="Arial"/>
                <a:cs typeface="Arial"/>
              </a:rPr>
              <a:t>Mempelajari  sistem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57200" y="2438400"/>
            <a:ext cx="9144000" cy="1935480"/>
            <a:chOff x="457200" y="2438400"/>
            <a:chExt cx="9144000" cy="1935480"/>
          </a:xfrm>
        </p:grpSpPr>
        <p:sp>
          <p:nvSpPr>
            <p:cNvPr id="50" name="object 50"/>
            <p:cNvSpPr/>
            <p:nvPr/>
          </p:nvSpPr>
          <p:spPr>
            <a:xfrm>
              <a:off x="7668006" y="2438399"/>
              <a:ext cx="51435" cy="956310"/>
            </a:xfrm>
            <a:custGeom>
              <a:avLst/>
              <a:gdLst/>
              <a:ahLst/>
              <a:cxnLst/>
              <a:rect l="l" t="t" r="r" b="b"/>
              <a:pathLst>
                <a:path w="51434" h="956310">
                  <a:moveTo>
                    <a:pt x="33528" y="838200"/>
                  </a:moveTo>
                  <a:lnTo>
                    <a:pt x="14478" y="838200"/>
                  </a:lnTo>
                  <a:lnTo>
                    <a:pt x="14478" y="956310"/>
                  </a:lnTo>
                  <a:lnTo>
                    <a:pt x="33528" y="956310"/>
                  </a:lnTo>
                  <a:lnTo>
                    <a:pt x="33528" y="838200"/>
                  </a:lnTo>
                  <a:close/>
                </a:path>
                <a:path w="51434" h="956310">
                  <a:moveTo>
                    <a:pt x="51054" y="178308"/>
                  </a:moveTo>
                  <a:lnTo>
                    <a:pt x="35052" y="178308"/>
                  </a:lnTo>
                  <a:lnTo>
                    <a:pt x="35052" y="0"/>
                  </a:lnTo>
                  <a:lnTo>
                    <a:pt x="16002" y="0"/>
                  </a:lnTo>
                  <a:lnTo>
                    <a:pt x="16002" y="178308"/>
                  </a:lnTo>
                  <a:lnTo>
                    <a:pt x="0" y="178308"/>
                  </a:lnTo>
                  <a:lnTo>
                    <a:pt x="16002" y="210312"/>
                  </a:lnTo>
                  <a:lnTo>
                    <a:pt x="25146" y="228600"/>
                  </a:lnTo>
                  <a:lnTo>
                    <a:pt x="35052" y="209372"/>
                  </a:lnTo>
                  <a:lnTo>
                    <a:pt x="51054" y="1783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57200" y="3394710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70">
                  <a:moveTo>
                    <a:pt x="9144000" y="979169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223009" y="3394710"/>
              <a:ext cx="932180" cy="400050"/>
            </a:xfrm>
            <a:custGeom>
              <a:avLst/>
              <a:gdLst/>
              <a:ahLst/>
              <a:cxnLst/>
              <a:rect l="l" t="t" r="r" b="b"/>
              <a:pathLst>
                <a:path w="932180" h="400050">
                  <a:moveTo>
                    <a:pt x="931926" y="400050"/>
                  </a:moveTo>
                  <a:lnTo>
                    <a:pt x="931926" y="0"/>
                  </a:lnTo>
                  <a:lnTo>
                    <a:pt x="0" y="0"/>
                  </a:lnTo>
                  <a:lnTo>
                    <a:pt x="0" y="400050"/>
                  </a:lnTo>
                  <a:lnTo>
                    <a:pt x="931926" y="40005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216151" y="3394710"/>
              <a:ext cx="944880" cy="406400"/>
            </a:xfrm>
            <a:custGeom>
              <a:avLst/>
              <a:gdLst/>
              <a:ahLst/>
              <a:cxnLst/>
              <a:rect l="l" t="t" r="r" b="b"/>
              <a:pathLst>
                <a:path w="944880" h="406400">
                  <a:moveTo>
                    <a:pt x="12953" y="393192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406146"/>
                  </a:lnTo>
                  <a:lnTo>
                    <a:pt x="6857" y="406146"/>
                  </a:lnTo>
                  <a:lnTo>
                    <a:pt x="6857" y="393192"/>
                  </a:lnTo>
                  <a:lnTo>
                    <a:pt x="12953" y="393192"/>
                  </a:lnTo>
                  <a:close/>
                </a:path>
                <a:path w="944880" h="406400">
                  <a:moveTo>
                    <a:pt x="938784" y="393192"/>
                  </a:moveTo>
                  <a:lnTo>
                    <a:pt x="6857" y="393192"/>
                  </a:lnTo>
                  <a:lnTo>
                    <a:pt x="12953" y="400050"/>
                  </a:lnTo>
                  <a:lnTo>
                    <a:pt x="12953" y="406146"/>
                  </a:lnTo>
                  <a:lnTo>
                    <a:pt x="931926" y="406146"/>
                  </a:lnTo>
                  <a:lnTo>
                    <a:pt x="931926" y="400050"/>
                  </a:lnTo>
                  <a:lnTo>
                    <a:pt x="938784" y="393192"/>
                  </a:lnTo>
                  <a:close/>
                </a:path>
                <a:path w="944880" h="406400">
                  <a:moveTo>
                    <a:pt x="12953" y="406146"/>
                  </a:moveTo>
                  <a:lnTo>
                    <a:pt x="12953" y="400050"/>
                  </a:lnTo>
                  <a:lnTo>
                    <a:pt x="6857" y="393192"/>
                  </a:lnTo>
                  <a:lnTo>
                    <a:pt x="6857" y="406146"/>
                  </a:lnTo>
                  <a:lnTo>
                    <a:pt x="12953" y="406146"/>
                  </a:lnTo>
                  <a:close/>
                </a:path>
                <a:path w="944880" h="406400">
                  <a:moveTo>
                    <a:pt x="944880" y="406146"/>
                  </a:moveTo>
                  <a:lnTo>
                    <a:pt x="944880" y="0"/>
                  </a:lnTo>
                  <a:lnTo>
                    <a:pt x="931926" y="0"/>
                  </a:lnTo>
                  <a:lnTo>
                    <a:pt x="931926" y="393192"/>
                  </a:lnTo>
                  <a:lnTo>
                    <a:pt x="938784" y="393192"/>
                  </a:lnTo>
                  <a:lnTo>
                    <a:pt x="938784" y="406146"/>
                  </a:lnTo>
                  <a:lnTo>
                    <a:pt x="944880" y="406146"/>
                  </a:lnTo>
                  <a:close/>
                </a:path>
                <a:path w="944880" h="406400">
                  <a:moveTo>
                    <a:pt x="938784" y="406146"/>
                  </a:moveTo>
                  <a:lnTo>
                    <a:pt x="938784" y="393192"/>
                  </a:lnTo>
                  <a:lnTo>
                    <a:pt x="931926" y="400050"/>
                  </a:lnTo>
                  <a:lnTo>
                    <a:pt x="931926" y="406146"/>
                  </a:lnTo>
                  <a:lnTo>
                    <a:pt x="938784" y="406146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223010" y="3394709"/>
            <a:ext cx="932180" cy="4000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700"/>
              </a:spcBef>
            </a:pPr>
            <a:r>
              <a:rPr sz="1600" spc="-5" dirty="0">
                <a:latin typeface="Arial"/>
                <a:cs typeface="Arial"/>
              </a:rPr>
              <a:t>prototyp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321090" y="3394709"/>
            <a:ext cx="1744980" cy="979169"/>
            <a:chOff x="1321090" y="3394709"/>
            <a:chExt cx="1744980" cy="979169"/>
          </a:xfrm>
        </p:grpSpPr>
        <p:sp>
          <p:nvSpPr>
            <p:cNvPr id="56" name="object 56"/>
            <p:cNvSpPr/>
            <p:nvPr/>
          </p:nvSpPr>
          <p:spPr>
            <a:xfrm>
              <a:off x="1330218" y="4038599"/>
              <a:ext cx="728980" cy="335280"/>
            </a:xfrm>
            <a:custGeom>
              <a:avLst/>
              <a:gdLst/>
              <a:ahLst/>
              <a:cxnLst/>
              <a:rect l="l" t="t" r="r" b="b"/>
              <a:pathLst>
                <a:path w="728980" h="335279">
                  <a:moveTo>
                    <a:pt x="728938" y="335279"/>
                  </a:moveTo>
                  <a:lnTo>
                    <a:pt x="364469" y="0"/>
                  </a:lnTo>
                  <a:lnTo>
                    <a:pt x="0" y="335279"/>
                  </a:lnTo>
                  <a:lnTo>
                    <a:pt x="728938" y="33527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321079" y="3394709"/>
              <a:ext cx="1744980" cy="979169"/>
            </a:xfrm>
            <a:custGeom>
              <a:avLst/>
              <a:gdLst/>
              <a:ahLst/>
              <a:cxnLst/>
              <a:rect l="l" t="t" r="r" b="b"/>
              <a:pathLst>
                <a:path w="1744980" h="979170">
                  <a:moveTo>
                    <a:pt x="384276" y="593598"/>
                  </a:moveTo>
                  <a:lnTo>
                    <a:pt x="368274" y="593598"/>
                  </a:lnTo>
                  <a:lnTo>
                    <a:pt x="368274" y="415290"/>
                  </a:lnTo>
                  <a:lnTo>
                    <a:pt x="349224" y="415290"/>
                  </a:lnTo>
                  <a:lnTo>
                    <a:pt x="349224" y="593598"/>
                  </a:lnTo>
                  <a:lnTo>
                    <a:pt x="333222" y="593598"/>
                  </a:lnTo>
                  <a:lnTo>
                    <a:pt x="349224" y="624662"/>
                  </a:lnTo>
                  <a:lnTo>
                    <a:pt x="359130" y="643890"/>
                  </a:lnTo>
                  <a:lnTo>
                    <a:pt x="368274" y="625602"/>
                  </a:lnTo>
                  <a:lnTo>
                    <a:pt x="384276" y="593598"/>
                  </a:lnTo>
                  <a:close/>
                </a:path>
                <a:path w="1744980" h="979170">
                  <a:moveTo>
                    <a:pt x="747598" y="979170"/>
                  </a:moveTo>
                  <a:lnTo>
                    <a:pt x="373608" y="635508"/>
                  </a:lnTo>
                  <a:lnTo>
                    <a:pt x="0" y="979170"/>
                  </a:lnTo>
                  <a:lnTo>
                    <a:pt x="19507" y="979170"/>
                  </a:lnTo>
                  <a:lnTo>
                    <a:pt x="369798" y="656945"/>
                  </a:lnTo>
                  <a:lnTo>
                    <a:pt x="373989" y="653084"/>
                  </a:lnTo>
                  <a:lnTo>
                    <a:pt x="378180" y="656945"/>
                  </a:lnTo>
                  <a:lnTo>
                    <a:pt x="728459" y="979170"/>
                  </a:lnTo>
                  <a:lnTo>
                    <a:pt x="747598" y="979170"/>
                  </a:lnTo>
                  <a:close/>
                </a:path>
                <a:path w="1744980" h="979170">
                  <a:moveTo>
                    <a:pt x="1744446" y="0"/>
                  </a:moveTo>
                  <a:lnTo>
                    <a:pt x="1716252" y="0"/>
                  </a:lnTo>
                  <a:lnTo>
                    <a:pt x="1716252" y="979170"/>
                  </a:lnTo>
                  <a:lnTo>
                    <a:pt x="1744446" y="979170"/>
                  </a:lnTo>
                  <a:lnTo>
                    <a:pt x="17444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2427985" y="4201922"/>
            <a:ext cx="5524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35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ida</a:t>
            </a:r>
            <a:r>
              <a:rPr sz="1600" b="1" dirty="0">
                <a:latin typeface="Arial"/>
                <a:cs typeface="Arial"/>
              </a:rPr>
              <a:t>k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3746177" y="3394709"/>
            <a:ext cx="4711065" cy="979169"/>
            <a:chOff x="3746177" y="3394709"/>
            <a:chExt cx="4711065" cy="979169"/>
          </a:xfrm>
        </p:grpSpPr>
        <p:sp>
          <p:nvSpPr>
            <p:cNvPr id="60" name="object 60"/>
            <p:cNvSpPr/>
            <p:nvPr/>
          </p:nvSpPr>
          <p:spPr>
            <a:xfrm>
              <a:off x="3746177" y="3394709"/>
              <a:ext cx="2527935" cy="979169"/>
            </a:xfrm>
            <a:custGeom>
              <a:avLst/>
              <a:gdLst/>
              <a:ahLst/>
              <a:cxnLst/>
              <a:rect l="l" t="t" r="r" b="b"/>
              <a:pathLst>
                <a:path w="2527935" h="979170">
                  <a:moveTo>
                    <a:pt x="566742" y="979170"/>
                  </a:moveTo>
                  <a:lnTo>
                    <a:pt x="566742" y="226314"/>
                  </a:lnTo>
                  <a:lnTo>
                    <a:pt x="528642" y="338328"/>
                  </a:lnTo>
                  <a:lnTo>
                    <a:pt x="468444" y="483870"/>
                  </a:lnTo>
                  <a:lnTo>
                    <a:pt x="320616" y="616458"/>
                  </a:lnTo>
                  <a:lnTo>
                    <a:pt x="114114" y="775716"/>
                  </a:lnTo>
                  <a:lnTo>
                    <a:pt x="2862" y="950976"/>
                  </a:lnTo>
                  <a:lnTo>
                    <a:pt x="0" y="979170"/>
                  </a:lnTo>
                  <a:lnTo>
                    <a:pt x="566742" y="979170"/>
                  </a:lnTo>
                  <a:close/>
                </a:path>
                <a:path w="2527935" h="979170">
                  <a:moveTo>
                    <a:pt x="2527368" y="382524"/>
                  </a:moveTo>
                  <a:lnTo>
                    <a:pt x="2522034" y="162306"/>
                  </a:lnTo>
                  <a:lnTo>
                    <a:pt x="2485817" y="0"/>
                  </a:lnTo>
                  <a:lnTo>
                    <a:pt x="499005" y="0"/>
                  </a:lnTo>
                  <a:lnTo>
                    <a:pt x="566742" y="226314"/>
                  </a:lnTo>
                  <a:lnTo>
                    <a:pt x="566742" y="979170"/>
                  </a:lnTo>
                  <a:lnTo>
                    <a:pt x="2334066" y="979170"/>
                  </a:lnTo>
                  <a:lnTo>
                    <a:pt x="2367348" y="924306"/>
                  </a:lnTo>
                  <a:lnTo>
                    <a:pt x="2466408" y="666750"/>
                  </a:lnTo>
                  <a:lnTo>
                    <a:pt x="2527368" y="382524"/>
                  </a:lnTo>
                  <a:close/>
                </a:path>
              </a:pathLst>
            </a:custGeom>
            <a:solidFill>
              <a:srgbClr val="B2F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819905" y="3394709"/>
              <a:ext cx="2506218" cy="97917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934199" y="3505199"/>
              <a:ext cx="1516380" cy="594360"/>
            </a:xfrm>
            <a:custGeom>
              <a:avLst/>
              <a:gdLst/>
              <a:ahLst/>
              <a:cxnLst/>
              <a:rect l="l" t="t" r="r" b="b"/>
              <a:pathLst>
                <a:path w="1516379" h="594360">
                  <a:moveTo>
                    <a:pt x="1516379" y="594360"/>
                  </a:moveTo>
                  <a:lnTo>
                    <a:pt x="1516379" y="0"/>
                  </a:lnTo>
                  <a:lnTo>
                    <a:pt x="0" y="0"/>
                  </a:lnTo>
                  <a:lnTo>
                    <a:pt x="0" y="594360"/>
                  </a:lnTo>
                  <a:lnTo>
                    <a:pt x="1516379" y="59436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928103" y="3499103"/>
              <a:ext cx="1529080" cy="607060"/>
            </a:xfrm>
            <a:custGeom>
              <a:avLst/>
              <a:gdLst/>
              <a:ahLst/>
              <a:cxnLst/>
              <a:rect l="l" t="t" r="r" b="b"/>
              <a:pathLst>
                <a:path w="1529079" h="607060">
                  <a:moveTo>
                    <a:pt x="1528572" y="606551"/>
                  </a:moveTo>
                  <a:lnTo>
                    <a:pt x="1528572" y="0"/>
                  </a:lnTo>
                  <a:lnTo>
                    <a:pt x="0" y="0"/>
                  </a:lnTo>
                  <a:lnTo>
                    <a:pt x="0" y="606551"/>
                  </a:lnTo>
                  <a:lnTo>
                    <a:pt x="6096" y="606551"/>
                  </a:lnTo>
                  <a:lnTo>
                    <a:pt x="6096" y="12954"/>
                  </a:lnTo>
                  <a:lnTo>
                    <a:pt x="12953" y="6096"/>
                  </a:lnTo>
                  <a:lnTo>
                    <a:pt x="12953" y="12954"/>
                  </a:lnTo>
                  <a:lnTo>
                    <a:pt x="1516379" y="12954"/>
                  </a:lnTo>
                  <a:lnTo>
                    <a:pt x="1516379" y="6096"/>
                  </a:lnTo>
                  <a:lnTo>
                    <a:pt x="1522476" y="12954"/>
                  </a:lnTo>
                  <a:lnTo>
                    <a:pt x="1522476" y="606551"/>
                  </a:lnTo>
                  <a:lnTo>
                    <a:pt x="1528572" y="606551"/>
                  </a:lnTo>
                  <a:close/>
                </a:path>
                <a:path w="1529079" h="607060">
                  <a:moveTo>
                    <a:pt x="12953" y="12954"/>
                  </a:moveTo>
                  <a:lnTo>
                    <a:pt x="12953" y="6096"/>
                  </a:lnTo>
                  <a:lnTo>
                    <a:pt x="6096" y="12954"/>
                  </a:lnTo>
                  <a:lnTo>
                    <a:pt x="12953" y="12954"/>
                  </a:lnTo>
                  <a:close/>
                </a:path>
                <a:path w="1529079" h="607060">
                  <a:moveTo>
                    <a:pt x="12953" y="593598"/>
                  </a:moveTo>
                  <a:lnTo>
                    <a:pt x="12953" y="12954"/>
                  </a:lnTo>
                  <a:lnTo>
                    <a:pt x="6096" y="12954"/>
                  </a:lnTo>
                  <a:lnTo>
                    <a:pt x="6096" y="593598"/>
                  </a:lnTo>
                  <a:lnTo>
                    <a:pt x="12953" y="593598"/>
                  </a:lnTo>
                  <a:close/>
                </a:path>
                <a:path w="1529079" h="607060">
                  <a:moveTo>
                    <a:pt x="1522476" y="593598"/>
                  </a:moveTo>
                  <a:lnTo>
                    <a:pt x="6096" y="593598"/>
                  </a:lnTo>
                  <a:lnTo>
                    <a:pt x="12953" y="600456"/>
                  </a:lnTo>
                  <a:lnTo>
                    <a:pt x="12953" y="606551"/>
                  </a:lnTo>
                  <a:lnTo>
                    <a:pt x="1516379" y="606551"/>
                  </a:lnTo>
                  <a:lnTo>
                    <a:pt x="1516379" y="600456"/>
                  </a:lnTo>
                  <a:lnTo>
                    <a:pt x="1522476" y="593598"/>
                  </a:lnTo>
                  <a:close/>
                </a:path>
                <a:path w="1529079" h="607060">
                  <a:moveTo>
                    <a:pt x="12953" y="606551"/>
                  </a:moveTo>
                  <a:lnTo>
                    <a:pt x="12953" y="600456"/>
                  </a:lnTo>
                  <a:lnTo>
                    <a:pt x="6096" y="593598"/>
                  </a:lnTo>
                  <a:lnTo>
                    <a:pt x="6096" y="606551"/>
                  </a:lnTo>
                  <a:lnTo>
                    <a:pt x="12953" y="606551"/>
                  </a:lnTo>
                  <a:close/>
                </a:path>
                <a:path w="1529079" h="607060">
                  <a:moveTo>
                    <a:pt x="1522476" y="12954"/>
                  </a:moveTo>
                  <a:lnTo>
                    <a:pt x="1516379" y="6096"/>
                  </a:lnTo>
                  <a:lnTo>
                    <a:pt x="1516379" y="12954"/>
                  </a:lnTo>
                  <a:lnTo>
                    <a:pt x="1522476" y="12954"/>
                  </a:lnTo>
                  <a:close/>
                </a:path>
                <a:path w="1529079" h="607060">
                  <a:moveTo>
                    <a:pt x="1522476" y="593598"/>
                  </a:moveTo>
                  <a:lnTo>
                    <a:pt x="1522476" y="12954"/>
                  </a:lnTo>
                  <a:lnTo>
                    <a:pt x="1516379" y="12954"/>
                  </a:lnTo>
                  <a:lnTo>
                    <a:pt x="1516379" y="593598"/>
                  </a:lnTo>
                  <a:lnTo>
                    <a:pt x="1522476" y="593598"/>
                  </a:lnTo>
                  <a:close/>
                </a:path>
                <a:path w="1529079" h="607060">
                  <a:moveTo>
                    <a:pt x="1522476" y="606551"/>
                  </a:moveTo>
                  <a:lnTo>
                    <a:pt x="1522476" y="593598"/>
                  </a:lnTo>
                  <a:lnTo>
                    <a:pt x="1516379" y="600456"/>
                  </a:lnTo>
                  <a:lnTo>
                    <a:pt x="1516379" y="606551"/>
                  </a:lnTo>
                  <a:lnTo>
                    <a:pt x="1522476" y="606551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6934200" y="3505200"/>
            <a:ext cx="1516380" cy="59436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74015" marR="91440" indent="-276860">
              <a:lnSpc>
                <a:spcPct val="100000"/>
              </a:lnSpc>
              <a:spcBef>
                <a:spcPts val="315"/>
              </a:spcBef>
            </a:pPr>
            <a:r>
              <a:rPr sz="1600" spc="-5" dirty="0">
                <a:latin typeface="Arial"/>
                <a:cs typeface="Arial"/>
              </a:rPr>
              <a:t>Evaluasi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paket  software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457200" y="3394709"/>
            <a:ext cx="9144000" cy="1958339"/>
            <a:chOff x="457200" y="3394709"/>
            <a:chExt cx="9144000" cy="1958339"/>
          </a:xfrm>
        </p:grpSpPr>
        <p:sp>
          <p:nvSpPr>
            <p:cNvPr id="66" name="object 66"/>
            <p:cNvSpPr/>
            <p:nvPr/>
          </p:nvSpPr>
          <p:spPr>
            <a:xfrm>
              <a:off x="7083552" y="4351781"/>
              <a:ext cx="1316355" cy="22225"/>
            </a:xfrm>
            <a:custGeom>
              <a:avLst/>
              <a:gdLst/>
              <a:ahLst/>
              <a:cxnLst/>
              <a:rect l="l" t="t" r="r" b="b"/>
              <a:pathLst>
                <a:path w="1316354" h="22225">
                  <a:moveTo>
                    <a:pt x="1315974" y="22097"/>
                  </a:moveTo>
                  <a:lnTo>
                    <a:pt x="1315974" y="0"/>
                  </a:lnTo>
                  <a:lnTo>
                    <a:pt x="0" y="0"/>
                  </a:lnTo>
                  <a:lnTo>
                    <a:pt x="0" y="22097"/>
                  </a:lnTo>
                  <a:lnTo>
                    <a:pt x="6857" y="22097"/>
                  </a:lnTo>
                  <a:lnTo>
                    <a:pt x="6857" y="12953"/>
                  </a:lnTo>
                  <a:lnTo>
                    <a:pt x="12953" y="6095"/>
                  </a:lnTo>
                  <a:lnTo>
                    <a:pt x="12953" y="12953"/>
                  </a:lnTo>
                  <a:lnTo>
                    <a:pt x="1303781" y="12953"/>
                  </a:lnTo>
                  <a:lnTo>
                    <a:pt x="1303781" y="6095"/>
                  </a:lnTo>
                  <a:lnTo>
                    <a:pt x="1309877" y="12953"/>
                  </a:lnTo>
                  <a:lnTo>
                    <a:pt x="1309877" y="22097"/>
                  </a:lnTo>
                  <a:lnTo>
                    <a:pt x="1315974" y="22097"/>
                  </a:lnTo>
                  <a:close/>
                </a:path>
                <a:path w="1316354" h="22225">
                  <a:moveTo>
                    <a:pt x="12953" y="12953"/>
                  </a:moveTo>
                  <a:lnTo>
                    <a:pt x="12953" y="6095"/>
                  </a:lnTo>
                  <a:lnTo>
                    <a:pt x="6857" y="12953"/>
                  </a:lnTo>
                  <a:lnTo>
                    <a:pt x="12953" y="12953"/>
                  </a:lnTo>
                  <a:close/>
                </a:path>
                <a:path w="1316354" h="22225">
                  <a:moveTo>
                    <a:pt x="12953" y="22097"/>
                  </a:moveTo>
                  <a:lnTo>
                    <a:pt x="12953" y="12953"/>
                  </a:lnTo>
                  <a:lnTo>
                    <a:pt x="6857" y="12953"/>
                  </a:lnTo>
                  <a:lnTo>
                    <a:pt x="6857" y="22097"/>
                  </a:lnTo>
                  <a:lnTo>
                    <a:pt x="12953" y="22097"/>
                  </a:lnTo>
                  <a:close/>
                </a:path>
                <a:path w="1316354" h="22225">
                  <a:moveTo>
                    <a:pt x="1309877" y="12953"/>
                  </a:moveTo>
                  <a:lnTo>
                    <a:pt x="1303781" y="6095"/>
                  </a:lnTo>
                  <a:lnTo>
                    <a:pt x="1303781" y="12953"/>
                  </a:lnTo>
                  <a:lnTo>
                    <a:pt x="1309877" y="12953"/>
                  </a:lnTo>
                  <a:close/>
                </a:path>
                <a:path w="1316354" h="22225">
                  <a:moveTo>
                    <a:pt x="1309877" y="22097"/>
                  </a:moveTo>
                  <a:lnTo>
                    <a:pt x="1309877" y="12953"/>
                  </a:lnTo>
                  <a:lnTo>
                    <a:pt x="1303781" y="12953"/>
                  </a:lnTo>
                  <a:lnTo>
                    <a:pt x="1303781" y="22097"/>
                  </a:lnTo>
                  <a:lnTo>
                    <a:pt x="1309877" y="22097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644384" y="3394709"/>
              <a:ext cx="73660" cy="948690"/>
            </a:xfrm>
            <a:custGeom>
              <a:avLst/>
              <a:gdLst/>
              <a:ahLst/>
              <a:cxnLst/>
              <a:rect l="l" t="t" r="r" b="b"/>
              <a:pathLst>
                <a:path w="73659" h="948689">
                  <a:moveTo>
                    <a:pt x="50292" y="898398"/>
                  </a:moveTo>
                  <a:lnTo>
                    <a:pt x="35052" y="898398"/>
                  </a:lnTo>
                  <a:lnTo>
                    <a:pt x="35052" y="720090"/>
                  </a:lnTo>
                  <a:lnTo>
                    <a:pt x="16002" y="720090"/>
                  </a:lnTo>
                  <a:lnTo>
                    <a:pt x="16002" y="898398"/>
                  </a:lnTo>
                  <a:lnTo>
                    <a:pt x="0" y="898398"/>
                  </a:lnTo>
                  <a:lnTo>
                    <a:pt x="16002" y="930402"/>
                  </a:lnTo>
                  <a:lnTo>
                    <a:pt x="25146" y="948690"/>
                  </a:lnTo>
                  <a:lnTo>
                    <a:pt x="35052" y="928878"/>
                  </a:lnTo>
                  <a:lnTo>
                    <a:pt x="50292" y="898398"/>
                  </a:lnTo>
                  <a:close/>
                </a:path>
                <a:path w="73659" h="948689">
                  <a:moveTo>
                    <a:pt x="73152" y="60198"/>
                  </a:moveTo>
                  <a:lnTo>
                    <a:pt x="57150" y="60198"/>
                  </a:lnTo>
                  <a:lnTo>
                    <a:pt x="57150" y="0"/>
                  </a:lnTo>
                  <a:lnTo>
                    <a:pt x="38100" y="0"/>
                  </a:lnTo>
                  <a:lnTo>
                    <a:pt x="38100" y="60198"/>
                  </a:lnTo>
                  <a:lnTo>
                    <a:pt x="22098" y="60198"/>
                  </a:lnTo>
                  <a:lnTo>
                    <a:pt x="38100" y="92202"/>
                  </a:lnTo>
                  <a:lnTo>
                    <a:pt x="47244" y="110490"/>
                  </a:lnTo>
                  <a:lnTo>
                    <a:pt x="57150" y="91262"/>
                  </a:lnTo>
                  <a:lnTo>
                    <a:pt x="73152" y="601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57200" y="4373879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70">
                  <a:moveTo>
                    <a:pt x="9144000" y="979170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90600" y="4373879"/>
              <a:ext cx="1408430" cy="960119"/>
            </a:xfrm>
            <a:custGeom>
              <a:avLst/>
              <a:gdLst/>
              <a:ahLst/>
              <a:cxnLst/>
              <a:rect l="l" t="t" r="r" b="b"/>
              <a:pathLst>
                <a:path w="1408430" h="960120">
                  <a:moveTo>
                    <a:pt x="1408176" y="312420"/>
                  </a:moveTo>
                  <a:lnTo>
                    <a:pt x="1068557" y="0"/>
                  </a:lnTo>
                  <a:lnTo>
                    <a:pt x="339618" y="0"/>
                  </a:lnTo>
                  <a:lnTo>
                    <a:pt x="0" y="312420"/>
                  </a:lnTo>
                  <a:lnTo>
                    <a:pt x="704088" y="960120"/>
                  </a:lnTo>
                  <a:lnTo>
                    <a:pt x="1408176" y="31242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981455" y="4373879"/>
              <a:ext cx="1427480" cy="969644"/>
            </a:xfrm>
            <a:custGeom>
              <a:avLst/>
              <a:gdLst/>
              <a:ahLst/>
              <a:cxnLst/>
              <a:rect l="l" t="t" r="r" b="b"/>
              <a:pathLst>
                <a:path w="1427480" h="969645">
                  <a:moveTo>
                    <a:pt x="359133" y="0"/>
                  </a:moveTo>
                  <a:lnTo>
                    <a:pt x="339634" y="0"/>
                  </a:lnTo>
                  <a:lnTo>
                    <a:pt x="0" y="312420"/>
                  </a:lnTo>
                  <a:lnTo>
                    <a:pt x="13715" y="325051"/>
                  </a:lnTo>
                  <a:lnTo>
                    <a:pt x="13715" y="307848"/>
                  </a:lnTo>
                  <a:lnTo>
                    <a:pt x="19100" y="312800"/>
                  </a:lnTo>
                  <a:lnTo>
                    <a:pt x="359133" y="0"/>
                  </a:lnTo>
                  <a:close/>
                </a:path>
                <a:path w="1427480" h="969645">
                  <a:moveTo>
                    <a:pt x="19100" y="312800"/>
                  </a:moveTo>
                  <a:lnTo>
                    <a:pt x="13715" y="307848"/>
                  </a:lnTo>
                  <a:lnTo>
                    <a:pt x="13715" y="317754"/>
                  </a:lnTo>
                  <a:lnTo>
                    <a:pt x="19100" y="312800"/>
                  </a:lnTo>
                  <a:close/>
                </a:path>
                <a:path w="1427480" h="969645">
                  <a:moveTo>
                    <a:pt x="713613" y="951692"/>
                  </a:moveTo>
                  <a:lnTo>
                    <a:pt x="19100" y="312800"/>
                  </a:lnTo>
                  <a:lnTo>
                    <a:pt x="13715" y="317754"/>
                  </a:lnTo>
                  <a:lnTo>
                    <a:pt x="13715" y="325051"/>
                  </a:lnTo>
                  <a:lnTo>
                    <a:pt x="709421" y="965755"/>
                  </a:lnTo>
                  <a:lnTo>
                    <a:pt x="709421" y="955548"/>
                  </a:lnTo>
                  <a:lnTo>
                    <a:pt x="713613" y="951692"/>
                  </a:lnTo>
                  <a:close/>
                </a:path>
                <a:path w="1427480" h="969645">
                  <a:moveTo>
                    <a:pt x="717804" y="955548"/>
                  </a:moveTo>
                  <a:lnTo>
                    <a:pt x="713613" y="951692"/>
                  </a:lnTo>
                  <a:lnTo>
                    <a:pt x="709421" y="955548"/>
                  </a:lnTo>
                  <a:lnTo>
                    <a:pt x="717804" y="955548"/>
                  </a:lnTo>
                  <a:close/>
                </a:path>
                <a:path w="1427480" h="969645">
                  <a:moveTo>
                    <a:pt x="717804" y="965057"/>
                  </a:moveTo>
                  <a:lnTo>
                    <a:pt x="717804" y="955548"/>
                  </a:lnTo>
                  <a:lnTo>
                    <a:pt x="709421" y="955548"/>
                  </a:lnTo>
                  <a:lnTo>
                    <a:pt x="709421" y="965755"/>
                  </a:lnTo>
                  <a:lnTo>
                    <a:pt x="713232" y="969264"/>
                  </a:lnTo>
                  <a:lnTo>
                    <a:pt x="717804" y="965057"/>
                  </a:lnTo>
                  <a:close/>
                </a:path>
                <a:path w="1427480" h="969645">
                  <a:moveTo>
                    <a:pt x="1413510" y="325038"/>
                  </a:moveTo>
                  <a:lnTo>
                    <a:pt x="1413510" y="317754"/>
                  </a:lnTo>
                  <a:lnTo>
                    <a:pt x="1408125" y="312801"/>
                  </a:lnTo>
                  <a:lnTo>
                    <a:pt x="713613" y="951692"/>
                  </a:lnTo>
                  <a:lnTo>
                    <a:pt x="717804" y="955548"/>
                  </a:lnTo>
                  <a:lnTo>
                    <a:pt x="717804" y="965057"/>
                  </a:lnTo>
                  <a:lnTo>
                    <a:pt x="1413510" y="325038"/>
                  </a:lnTo>
                  <a:close/>
                </a:path>
                <a:path w="1427480" h="969645">
                  <a:moveTo>
                    <a:pt x="1427226" y="312420"/>
                  </a:moveTo>
                  <a:lnTo>
                    <a:pt x="1087228" y="0"/>
                  </a:lnTo>
                  <a:lnTo>
                    <a:pt x="1068092" y="0"/>
                  </a:lnTo>
                  <a:lnTo>
                    <a:pt x="1408125" y="312800"/>
                  </a:lnTo>
                  <a:lnTo>
                    <a:pt x="1413510" y="307848"/>
                  </a:lnTo>
                  <a:lnTo>
                    <a:pt x="1413510" y="325038"/>
                  </a:lnTo>
                  <a:lnTo>
                    <a:pt x="1427226" y="312420"/>
                  </a:lnTo>
                  <a:close/>
                </a:path>
                <a:path w="1427480" h="969645">
                  <a:moveTo>
                    <a:pt x="1413510" y="317754"/>
                  </a:moveTo>
                  <a:lnTo>
                    <a:pt x="1413510" y="307848"/>
                  </a:lnTo>
                  <a:lnTo>
                    <a:pt x="1408125" y="312801"/>
                  </a:lnTo>
                  <a:lnTo>
                    <a:pt x="1413510" y="3177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1272031" y="4348988"/>
            <a:ext cx="846455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5405" algn="just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Arial"/>
                <a:cs typeface="Arial"/>
              </a:rPr>
              <a:t>Apakah  prototyp  Diterima?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692402" y="4373879"/>
            <a:ext cx="1373505" cy="979169"/>
          </a:xfrm>
          <a:custGeom>
            <a:avLst/>
            <a:gdLst/>
            <a:ahLst/>
            <a:cxnLst/>
            <a:rect l="l" t="t" r="r" b="b"/>
            <a:pathLst>
              <a:path w="1373505" h="979170">
                <a:moveTo>
                  <a:pt x="19050" y="960120"/>
                </a:moveTo>
                <a:lnTo>
                  <a:pt x="0" y="960120"/>
                </a:lnTo>
                <a:lnTo>
                  <a:pt x="0" y="979170"/>
                </a:lnTo>
                <a:lnTo>
                  <a:pt x="19050" y="979170"/>
                </a:lnTo>
                <a:lnTo>
                  <a:pt x="19050" y="960120"/>
                </a:lnTo>
                <a:close/>
              </a:path>
              <a:path w="1373505" h="979170">
                <a:moveTo>
                  <a:pt x="1373124" y="0"/>
                </a:moveTo>
                <a:lnTo>
                  <a:pt x="1344930" y="0"/>
                </a:lnTo>
                <a:lnTo>
                  <a:pt x="1344930" y="350520"/>
                </a:lnTo>
                <a:lnTo>
                  <a:pt x="1373124" y="350520"/>
                </a:lnTo>
                <a:lnTo>
                  <a:pt x="13731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970785" y="5192522"/>
            <a:ext cx="2514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ya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2372105" y="4373879"/>
            <a:ext cx="6027420" cy="713740"/>
            <a:chOff x="2372105" y="4373879"/>
            <a:chExt cx="6027420" cy="713740"/>
          </a:xfrm>
        </p:grpSpPr>
        <p:sp>
          <p:nvSpPr>
            <p:cNvPr id="75" name="object 75"/>
            <p:cNvSpPr/>
            <p:nvPr/>
          </p:nvSpPr>
          <p:spPr>
            <a:xfrm>
              <a:off x="3733800" y="4373879"/>
              <a:ext cx="2346960" cy="673735"/>
            </a:xfrm>
            <a:custGeom>
              <a:avLst/>
              <a:gdLst/>
              <a:ahLst/>
              <a:cxnLst/>
              <a:rect l="l" t="t" r="r" b="b"/>
              <a:pathLst>
                <a:path w="2346960" h="673735">
                  <a:moveTo>
                    <a:pt x="2346444" y="0"/>
                  </a:moveTo>
                  <a:lnTo>
                    <a:pt x="12377" y="0"/>
                  </a:lnTo>
                  <a:lnTo>
                    <a:pt x="0" y="121919"/>
                  </a:lnTo>
                  <a:lnTo>
                    <a:pt x="29718" y="291846"/>
                  </a:lnTo>
                  <a:lnTo>
                    <a:pt x="100584" y="418338"/>
                  </a:lnTo>
                  <a:lnTo>
                    <a:pt x="178308" y="519684"/>
                  </a:lnTo>
                  <a:lnTo>
                    <a:pt x="326136" y="613410"/>
                  </a:lnTo>
                  <a:lnTo>
                    <a:pt x="703326" y="663702"/>
                  </a:lnTo>
                  <a:lnTo>
                    <a:pt x="825246" y="673608"/>
                  </a:lnTo>
                  <a:lnTo>
                    <a:pt x="1127760" y="663702"/>
                  </a:lnTo>
                  <a:lnTo>
                    <a:pt x="1344168" y="650748"/>
                  </a:lnTo>
                  <a:lnTo>
                    <a:pt x="1627632" y="595122"/>
                  </a:lnTo>
                  <a:lnTo>
                    <a:pt x="1861566" y="493776"/>
                  </a:lnTo>
                  <a:lnTo>
                    <a:pt x="2077974" y="329946"/>
                  </a:lnTo>
                  <a:lnTo>
                    <a:pt x="2253996" y="152400"/>
                  </a:lnTo>
                  <a:lnTo>
                    <a:pt x="2346444" y="0"/>
                  </a:lnTo>
                  <a:close/>
                </a:path>
              </a:pathLst>
            </a:custGeom>
            <a:solidFill>
              <a:srgbClr val="B2F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173473" y="4373879"/>
              <a:ext cx="1544320" cy="501015"/>
            </a:xfrm>
            <a:custGeom>
              <a:avLst/>
              <a:gdLst/>
              <a:ahLst/>
              <a:cxnLst/>
              <a:rect l="l" t="t" r="r" b="b"/>
              <a:pathLst>
                <a:path w="1544320" h="501014">
                  <a:moveTo>
                    <a:pt x="493867" y="0"/>
                  </a:moveTo>
                  <a:lnTo>
                    <a:pt x="87908" y="0"/>
                  </a:lnTo>
                  <a:lnTo>
                    <a:pt x="0" y="319278"/>
                  </a:lnTo>
                  <a:lnTo>
                    <a:pt x="84581" y="475488"/>
                  </a:lnTo>
                  <a:lnTo>
                    <a:pt x="271272" y="460248"/>
                  </a:lnTo>
                  <a:lnTo>
                    <a:pt x="310134" y="248412"/>
                  </a:lnTo>
                  <a:lnTo>
                    <a:pt x="400812" y="108966"/>
                  </a:lnTo>
                  <a:lnTo>
                    <a:pt x="493867" y="0"/>
                  </a:lnTo>
                  <a:close/>
                </a:path>
                <a:path w="1544320" h="501014">
                  <a:moveTo>
                    <a:pt x="1543812" y="482346"/>
                  </a:moveTo>
                  <a:lnTo>
                    <a:pt x="1514855" y="259080"/>
                  </a:lnTo>
                  <a:lnTo>
                    <a:pt x="1462277" y="22098"/>
                  </a:lnTo>
                  <a:lnTo>
                    <a:pt x="1451429" y="0"/>
                  </a:lnTo>
                  <a:lnTo>
                    <a:pt x="1124194" y="0"/>
                  </a:lnTo>
                  <a:lnTo>
                    <a:pt x="1171955" y="53340"/>
                  </a:lnTo>
                  <a:lnTo>
                    <a:pt x="1296162" y="500634"/>
                  </a:lnTo>
                  <a:lnTo>
                    <a:pt x="1543812" y="482346"/>
                  </a:lnTo>
                  <a:close/>
                </a:path>
              </a:pathLst>
            </a:custGeom>
            <a:solidFill>
              <a:srgbClr val="857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044696" y="4658105"/>
              <a:ext cx="1742439" cy="429259"/>
            </a:xfrm>
            <a:custGeom>
              <a:avLst/>
              <a:gdLst/>
              <a:ahLst/>
              <a:cxnLst/>
              <a:rect l="l" t="t" r="r" b="b"/>
              <a:pathLst>
                <a:path w="1742439" h="429260">
                  <a:moveTo>
                    <a:pt x="469392" y="397764"/>
                  </a:moveTo>
                  <a:lnTo>
                    <a:pt x="429768" y="284988"/>
                  </a:lnTo>
                  <a:lnTo>
                    <a:pt x="339852" y="247650"/>
                  </a:lnTo>
                  <a:lnTo>
                    <a:pt x="245364" y="249936"/>
                  </a:lnTo>
                  <a:lnTo>
                    <a:pt x="232410" y="144780"/>
                  </a:lnTo>
                  <a:lnTo>
                    <a:pt x="264414" y="28194"/>
                  </a:lnTo>
                  <a:lnTo>
                    <a:pt x="166878" y="0"/>
                  </a:lnTo>
                  <a:lnTo>
                    <a:pt x="0" y="5334"/>
                  </a:lnTo>
                  <a:lnTo>
                    <a:pt x="112014" y="213360"/>
                  </a:lnTo>
                  <a:lnTo>
                    <a:pt x="29718" y="333756"/>
                  </a:lnTo>
                  <a:lnTo>
                    <a:pt x="26670" y="429006"/>
                  </a:lnTo>
                  <a:lnTo>
                    <a:pt x="354330" y="404622"/>
                  </a:lnTo>
                  <a:lnTo>
                    <a:pt x="469392" y="397764"/>
                  </a:lnTo>
                  <a:close/>
                </a:path>
                <a:path w="1742439" h="429260">
                  <a:moveTo>
                    <a:pt x="1741932" y="375666"/>
                  </a:moveTo>
                  <a:lnTo>
                    <a:pt x="1715262" y="291846"/>
                  </a:lnTo>
                  <a:lnTo>
                    <a:pt x="1617726" y="257556"/>
                  </a:lnTo>
                  <a:lnTo>
                    <a:pt x="1496568" y="231648"/>
                  </a:lnTo>
                  <a:lnTo>
                    <a:pt x="1540002" y="50292"/>
                  </a:lnTo>
                  <a:lnTo>
                    <a:pt x="1258062" y="37338"/>
                  </a:lnTo>
                  <a:lnTo>
                    <a:pt x="1361694" y="257556"/>
                  </a:lnTo>
                  <a:lnTo>
                    <a:pt x="1293876" y="355854"/>
                  </a:lnTo>
                  <a:lnTo>
                    <a:pt x="1297686" y="404622"/>
                  </a:lnTo>
                  <a:lnTo>
                    <a:pt x="1389888" y="410718"/>
                  </a:lnTo>
                  <a:lnTo>
                    <a:pt x="1615440" y="393954"/>
                  </a:lnTo>
                  <a:lnTo>
                    <a:pt x="1741932" y="375666"/>
                  </a:lnTo>
                  <a:close/>
                </a:path>
              </a:pathLst>
            </a:custGeom>
            <a:solidFill>
              <a:srgbClr val="E08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591811" y="4373879"/>
              <a:ext cx="1002030" cy="342900"/>
            </a:xfrm>
            <a:custGeom>
              <a:avLst/>
              <a:gdLst/>
              <a:ahLst/>
              <a:cxnLst/>
              <a:rect l="l" t="t" r="r" b="b"/>
              <a:pathLst>
                <a:path w="1002029" h="342900">
                  <a:moveTo>
                    <a:pt x="1002029" y="290322"/>
                  </a:moveTo>
                  <a:lnTo>
                    <a:pt x="992124" y="226314"/>
                  </a:lnTo>
                  <a:lnTo>
                    <a:pt x="935736" y="84582"/>
                  </a:lnTo>
                  <a:lnTo>
                    <a:pt x="872477" y="0"/>
                  </a:lnTo>
                  <a:lnTo>
                    <a:pt x="683982" y="0"/>
                  </a:lnTo>
                  <a:lnTo>
                    <a:pt x="759713" y="71628"/>
                  </a:lnTo>
                  <a:lnTo>
                    <a:pt x="875538" y="321564"/>
                  </a:lnTo>
                  <a:lnTo>
                    <a:pt x="925067" y="342900"/>
                  </a:lnTo>
                  <a:lnTo>
                    <a:pt x="992886" y="334518"/>
                  </a:lnTo>
                  <a:lnTo>
                    <a:pt x="1002029" y="290322"/>
                  </a:lnTo>
                  <a:close/>
                </a:path>
                <a:path w="1002029" h="342900">
                  <a:moveTo>
                    <a:pt x="66975" y="0"/>
                  </a:moveTo>
                  <a:lnTo>
                    <a:pt x="40320" y="0"/>
                  </a:lnTo>
                  <a:lnTo>
                    <a:pt x="0" y="70866"/>
                  </a:lnTo>
                  <a:lnTo>
                    <a:pt x="66975" y="0"/>
                  </a:lnTo>
                  <a:close/>
                </a:path>
              </a:pathLst>
            </a:custGeom>
            <a:solidFill>
              <a:srgbClr val="66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372106" y="4373879"/>
              <a:ext cx="3435350" cy="713740"/>
            </a:xfrm>
            <a:custGeom>
              <a:avLst/>
              <a:gdLst/>
              <a:ahLst/>
              <a:cxnLst/>
              <a:rect l="l" t="t" r="r" b="b"/>
              <a:pathLst>
                <a:path w="3435350" h="713739">
                  <a:moveTo>
                    <a:pt x="685800" y="317754"/>
                  </a:moveTo>
                  <a:lnTo>
                    <a:pt x="0" y="317754"/>
                  </a:lnTo>
                  <a:lnTo>
                    <a:pt x="0" y="345960"/>
                  </a:lnTo>
                  <a:lnTo>
                    <a:pt x="685800" y="345960"/>
                  </a:lnTo>
                  <a:lnTo>
                    <a:pt x="685800" y="317754"/>
                  </a:lnTo>
                  <a:close/>
                </a:path>
                <a:path w="3435350" h="713739">
                  <a:moveTo>
                    <a:pt x="1821942" y="710184"/>
                  </a:moveTo>
                  <a:lnTo>
                    <a:pt x="1810512" y="685800"/>
                  </a:lnTo>
                  <a:lnTo>
                    <a:pt x="1708404" y="670560"/>
                  </a:lnTo>
                  <a:lnTo>
                    <a:pt x="1699260" y="713232"/>
                  </a:lnTo>
                  <a:lnTo>
                    <a:pt x="1821942" y="710184"/>
                  </a:lnTo>
                  <a:close/>
                </a:path>
                <a:path w="3435350" h="713739">
                  <a:moveTo>
                    <a:pt x="2316403" y="0"/>
                  </a:moveTo>
                  <a:lnTo>
                    <a:pt x="2259927" y="0"/>
                  </a:lnTo>
                  <a:lnTo>
                    <a:pt x="2249424" y="12954"/>
                  </a:lnTo>
                  <a:lnTo>
                    <a:pt x="2225179" y="46062"/>
                  </a:lnTo>
                  <a:lnTo>
                    <a:pt x="2235365" y="0"/>
                  </a:lnTo>
                  <a:lnTo>
                    <a:pt x="2178202" y="0"/>
                  </a:lnTo>
                  <a:lnTo>
                    <a:pt x="2178202" y="114719"/>
                  </a:lnTo>
                  <a:lnTo>
                    <a:pt x="2109216" y="244475"/>
                  </a:lnTo>
                  <a:lnTo>
                    <a:pt x="2094064" y="218211"/>
                  </a:lnTo>
                  <a:lnTo>
                    <a:pt x="2094064" y="272986"/>
                  </a:lnTo>
                  <a:lnTo>
                    <a:pt x="2090928" y="278892"/>
                  </a:lnTo>
                  <a:lnTo>
                    <a:pt x="2040636" y="445008"/>
                  </a:lnTo>
                  <a:lnTo>
                    <a:pt x="1963674" y="456438"/>
                  </a:lnTo>
                  <a:lnTo>
                    <a:pt x="1932266" y="451891"/>
                  </a:lnTo>
                  <a:lnTo>
                    <a:pt x="1930146" y="438912"/>
                  </a:lnTo>
                  <a:lnTo>
                    <a:pt x="1959102" y="348234"/>
                  </a:lnTo>
                  <a:lnTo>
                    <a:pt x="1984248" y="297180"/>
                  </a:lnTo>
                  <a:lnTo>
                    <a:pt x="1897849" y="288658"/>
                  </a:lnTo>
                  <a:lnTo>
                    <a:pt x="1895856" y="196596"/>
                  </a:lnTo>
                  <a:lnTo>
                    <a:pt x="1921002" y="96012"/>
                  </a:lnTo>
                  <a:lnTo>
                    <a:pt x="1964436" y="148590"/>
                  </a:lnTo>
                  <a:lnTo>
                    <a:pt x="1982724" y="241554"/>
                  </a:lnTo>
                  <a:lnTo>
                    <a:pt x="2058924" y="263067"/>
                  </a:lnTo>
                  <a:lnTo>
                    <a:pt x="2094064" y="272986"/>
                  </a:lnTo>
                  <a:lnTo>
                    <a:pt x="2094064" y="218211"/>
                  </a:lnTo>
                  <a:lnTo>
                    <a:pt x="2077212" y="188976"/>
                  </a:lnTo>
                  <a:lnTo>
                    <a:pt x="2058924" y="105918"/>
                  </a:lnTo>
                  <a:lnTo>
                    <a:pt x="2132076" y="40386"/>
                  </a:lnTo>
                  <a:lnTo>
                    <a:pt x="2178202" y="114719"/>
                  </a:lnTo>
                  <a:lnTo>
                    <a:pt x="2178202" y="0"/>
                  </a:lnTo>
                  <a:lnTo>
                    <a:pt x="1832051" y="0"/>
                  </a:lnTo>
                  <a:lnTo>
                    <a:pt x="1789938" y="176784"/>
                  </a:lnTo>
                  <a:lnTo>
                    <a:pt x="1774964" y="280936"/>
                  </a:lnTo>
                  <a:lnTo>
                    <a:pt x="1672590" y="289560"/>
                  </a:lnTo>
                  <a:lnTo>
                    <a:pt x="1696974" y="349758"/>
                  </a:lnTo>
                  <a:lnTo>
                    <a:pt x="1733550" y="456438"/>
                  </a:lnTo>
                  <a:lnTo>
                    <a:pt x="1731264" y="547116"/>
                  </a:lnTo>
                  <a:lnTo>
                    <a:pt x="1708404" y="595122"/>
                  </a:lnTo>
                  <a:lnTo>
                    <a:pt x="1700022" y="653034"/>
                  </a:lnTo>
                  <a:lnTo>
                    <a:pt x="1824228" y="670560"/>
                  </a:lnTo>
                  <a:lnTo>
                    <a:pt x="1876044" y="705612"/>
                  </a:lnTo>
                  <a:lnTo>
                    <a:pt x="1998052" y="698754"/>
                  </a:lnTo>
                  <a:lnTo>
                    <a:pt x="2106930" y="700278"/>
                  </a:lnTo>
                  <a:lnTo>
                    <a:pt x="2166366" y="692658"/>
                  </a:lnTo>
                  <a:lnTo>
                    <a:pt x="2127504" y="579882"/>
                  </a:lnTo>
                  <a:lnTo>
                    <a:pt x="2120646" y="575843"/>
                  </a:lnTo>
                  <a:lnTo>
                    <a:pt x="2120646" y="662178"/>
                  </a:lnTo>
                  <a:lnTo>
                    <a:pt x="2060879" y="674293"/>
                  </a:lnTo>
                  <a:lnTo>
                    <a:pt x="2058924" y="665988"/>
                  </a:lnTo>
                  <a:lnTo>
                    <a:pt x="2030730" y="620268"/>
                  </a:lnTo>
                  <a:lnTo>
                    <a:pt x="1950720" y="590550"/>
                  </a:lnTo>
                  <a:lnTo>
                    <a:pt x="1831086" y="607314"/>
                  </a:lnTo>
                  <a:lnTo>
                    <a:pt x="1808226" y="582930"/>
                  </a:lnTo>
                  <a:lnTo>
                    <a:pt x="1810512" y="547116"/>
                  </a:lnTo>
                  <a:lnTo>
                    <a:pt x="1833372" y="469392"/>
                  </a:lnTo>
                  <a:lnTo>
                    <a:pt x="1807464" y="382524"/>
                  </a:lnTo>
                  <a:lnTo>
                    <a:pt x="1760982" y="332232"/>
                  </a:lnTo>
                  <a:lnTo>
                    <a:pt x="1733550" y="306324"/>
                  </a:lnTo>
                  <a:lnTo>
                    <a:pt x="1844052" y="303263"/>
                  </a:lnTo>
                  <a:lnTo>
                    <a:pt x="1908810" y="338328"/>
                  </a:lnTo>
                  <a:lnTo>
                    <a:pt x="1893570" y="426720"/>
                  </a:lnTo>
                  <a:lnTo>
                    <a:pt x="1898142" y="519684"/>
                  </a:lnTo>
                  <a:lnTo>
                    <a:pt x="1862328" y="573024"/>
                  </a:lnTo>
                  <a:lnTo>
                    <a:pt x="1934718" y="547116"/>
                  </a:lnTo>
                  <a:lnTo>
                    <a:pt x="2030730" y="551688"/>
                  </a:lnTo>
                  <a:lnTo>
                    <a:pt x="2067306" y="566928"/>
                  </a:lnTo>
                  <a:lnTo>
                    <a:pt x="2090166" y="597408"/>
                  </a:lnTo>
                  <a:lnTo>
                    <a:pt x="2120646" y="662178"/>
                  </a:lnTo>
                  <a:lnTo>
                    <a:pt x="2120646" y="575843"/>
                  </a:lnTo>
                  <a:lnTo>
                    <a:pt x="2038350" y="527304"/>
                  </a:lnTo>
                  <a:lnTo>
                    <a:pt x="1943862" y="522732"/>
                  </a:lnTo>
                  <a:lnTo>
                    <a:pt x="1938528" y="490181"/>
                  </a:lnTo>
                  <a:lnTo>
                    <a:pt x="2102358" y="491490"/>
                  </a:lnTo>
                  <a:lnTo>
                    <a:pt x="2136648" y="289560"/>
                  </a:lnTo>
                  <a:lnTo>
                    <a:pt x="2164080" y="221742"/>
                  </a:lnTo>
                  <a:lnTo>
                    <a:pt x="2201418" y="154686"/>
                  </a:lnTo>
                  <a:lnTo>
                    <a:pt x="2244852" y="90678"/>
                  </a:lnTo>
                  <a:lnTo>
                    <a:pt x="2288286" y="33528"/>
                  </a:lnTo>
                  <a:lnTo>
                    <a:pt x="2316403" y="0"/>
                  </a:lnTo>
                  <a:close/>
                </a:path>
                <a:path w="3435350" h="713739">
                  <a:moveTo>
                    <a:pt x="3085338" y="697992"/>
                  </a:moveTo>
                  <a:lnTo>
                    <a:pt x="3065526" y="659892"/>
                  </a:lnTo>
                  <a:lnTo>
                    <a:pt x="2968752" y="653034"/>
                  </a:lnTo>
                  <a:lnTo>
                    <a:pt x="2949702" y="700278"/>
                  </a:lnTo>
                  <a:lnTo>
                    <a:pt x="3085338" y="697992"/>
                  </a:lnTo>
                  <a:close/>
                </a:path>
                <a:path w="3435350" h="713739">
                  <a:moveTo>
                    <a:pt x="3435096" y="691134"/>
                  </a:moveTo>
                  <a:lnTo>
                    <a:pt x="3429000" y="648462"/>
                  </a:lnTo>
                  <a:lnTo>
                    <a:pt x="3396996" y="592162"/>
                  </a:lnTo>
                  <a:lnTo>
                    <a:pt x="3396996" y="657606"/>
                  </a:lnTo>
                  <a:lnTo>
                    <a:pt x="3341395" y="671601"/>
                  </a:lnTo>
                  <a:lnTo>
                    <a:pt x="3306318" y="620268"/>
                  </a:lnTo>
                  <a:lnTo>
                    <a:pt x="3233166" y="595122"/>
                  </a:lnTo>
                  <a:lnTo>
                    <a:pt x="3140964" y="640080"/>
                  </a:lnTo>
                  <a:lnTo>
                    <a:pt x="3036570" y="605028"/>
                  </a:lnTo>
                  <a:lnTo>
                    <a:pt x="3072384" y="509778"/>
                  </a:lnTo>
                  <a:lnTo>
                    <a:pt x="3041142" y="429768"/>
                  </a:lnTo>
                  <a:lnTo>
                    <a:pt x="2966466" y="349758"/>
                  </a:lnTo>
                  <a:lnTo>
                    <a:pt x="3182112" y="343662"/>
                  </a:lnTo>
                  <a:lnTo>
                    <a:pt x="3137585" y="564756"/>
                  </a:lnTo>
                  <a:lnTo>
                    <a:pt x="3120390" y="582168"/>
                  </a:lnTo>
                  <a:lnTo>
                    <a:pt x="3192018" y="547116"/>
                  </a:lnTo>
                  <a:lnTo>
                    <a:pt x="3284220" y="556260"/>
                  </a:lnTo>
                  <a:lnTo>
                    <a:pt x="3364992" y="597408"/>
                  </a:lnTo>
                  <a:lnTo>
                    <a:pt x="3396996" y="657606"/>
                  </a:lnTo>
                  <a:lnTo>
                    <a:pt x="3396996" y="592162"/>
                  </a:lnTo>
                  <a:lnTo>
                    <a:pt x="3387852" y="576072"/>
                  </a:lnTo>
                  <a:lnTo>
                    <a:pt x="3293364" y="525018"/>
                  </a:lnTo>
                  <a:lnTo>
                    <a:pt x="3208388" y="520954"/>
                  </a:lnTo>
                  <a:lnTo>
                    <a:pt x="3209455" y="516826"/>
                  </a:lnTo>
                  <a:lnTo>
                    <a:pt x="3371088" y="499872"/>
                  </a:lnTo>
                  <a:lnTo>
                    <a:pt x="3329178" y="183642"/>
                  </a:lnTo>
                  <a:lnTo>
                    <a:pt x="3269361" y="0"/>
                  </a:lnTo>
                  <a:lnTo>
                    <a:pt x="3226866" y="0"/>
                  </a:lnTo>
                  <a:lnTo>
                    <a:pt x="3242310" y="37338"/>
                  </a:lnTo>
                  <a:lnTo>
                    <a:pt x="3270504" y="120396"/>
                  </a:lnTo>
                  <a:lnTo>
                    <a:pt x="3292602" y="208788"/>
                  </a:lnTo>
                  <a:lnTo>
                    <a:pt x="3310890" y="469392"/>
                  </a:lnTo>
                  <a:lnTo>
                    <a:pt x="3223615" y="462127"/>
                  </a:lnTo>
                  <a:lnTo>
                    <a:pt x="3260598" y="319278"/>
                  </a:lnTo>
                  <a:lnTo>
                    <a:pt x="3176397" y="310502"/>
                  </a:lnTo>
                  <a:lnTo>
                    <a:pt x="3166110" y="250698"/>
                  </a:lnTo>
                  <a:lnTo>
                    <a:pt x="3145536" y="168402"/>
                  </a:lnTo>
                  <a:lnTo>
                    <a:pt x="3118104" y="92964"/>
                  </a:lnTo>
                  <a:lnTo>
                    <a:pt x="3072384" y="10668"/>
                  </a:lnTo>
                  <a:lnTo>
                    <a:pt x="3063443" y="0"/>
                  </a:lnTo>
                  <a:lnTo>
                    <a:pt x="2867393" y="0"/>
                  </a:lnTo>
                  <a:lnTo>
                    <a:pt x="2943606" y="92964"/>
                  </a:lnTo>
                  <a:lnTo>
                    <a:pt x="2993136" y="249936"/>
                  </a:lnTo>
                  <a:lnTo>
                    <a:pt x="3008401" y="304088"/>
                  </a:lnTo>
                  <a:lnTo>
                    <a:pt x="2907792" y="313944"/>
                  </a:lnTo>
                  <a:lnTo>
                    <a:pt x="2949702" y="383286"/>
                  </a:lnTo>
                  <a:lnTo>
                    <a:pt x="2982468" y="448818"/>
                  </a:lnTo>
                  <a:lnTo>
                    <a:pt x="3003042" y="514350"/>
                  </a:lnTo>
                  <a:lnTo>
                    <a:pt x="2966466" y="640080"/>
                  </a:lnTo>
                  <a:lnTo>
                    <a:pt x="3076956" y="650748"/>
                  </a:lnTo>
                  <a:lnTo>
                    <a:pt x="3131820" y="694944"/>
                  </a:lnTo>
                  <a:lnTo>
                    <a:pt x="3357372" y="694944"/>
                  </a:lnTo>
                  <a:lnTo>
                    <a:pt x="3353981" y="690003"/>
                  </a:lnTo>
                  <a:lnTo>
                    <a:pt x="3435096" y="6911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090409" y="4373879"/>
              <a:ext cx="1303020" cy="334010"/>
            </a:xfrm>
            <a:custGeom>
              <a:avLst/>
              <a:gdLst/>
              <a:ahLst/>
              <a:cxnLst/>
              <a:rect l="l" t="t" r="r" b="b"/>
              <a:pathLst>
                <a:path w="1303020" h="334010">
                  <a:moveTo>
                    <a:pt x="1303020" y="333755"/>
                  </a:moveTo>
                  <a:lnTo>
                    <a:pt x="1303020" y="0"/>
                  </a:lnTo>
                  <a:lnTo>
                    <a:pt x="0" y="0"/>
                  </a:lnTo>
                  <a:lnTo>
                    <a:pt x="0" y="333755"/>
                  </a:lnTo>
                  <a:lnTo>
                    <a:pt x="1303020" y="33375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083552" y="4373879"/>
              <a:ext cx="1316355" cy="340360"/>
            </a:xfrm>
            <a:custGeom>
              <a:avLst/>
              <a:gdLst/>
              <a:ahLst/>
              <a:cxnLst/>
              <a:rect l="l" t="t" r="r" b="b"/>
              <a:pathLst>
                <a:path w="1316354" h="340360">
                  <a:moveTo>
                    <a:pt x="12953" y="326898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339852"/>
                  </a:lnTo>
                  <a:lnTo>
                    <a:pt x="6857" y="339852"/>
                  </a:lnTo>
                  <a:lnTo>
                    <a:pt x="6857" y="326898"/>
                  </a:lnTo>
                  <a:lnTo>
                    <a:pt x="12953" y="326898"/>
                  </a:lnTo>
                  <a:close/>
                </a:path>
                <a:path w="1316354" h="340360">
                  <a:moveTo>
                    <a:pt x="1309877" y="326898"/>
                  </a:moveTo>
                  <a:lnTo>
                    <a:pt x="6857" y="326898"/>
                  </a:lnTo>
                  <a:lnTo>
                    <a:pt x="12953" y="333756"/>
                  </a:lnTo>
                  <a:lnTo>
                    <a:pt x="12953" y="339852"/>
                  </a:lnTo>
                  <a:lnTo>
                    <a:pt x="1303781" y="339852"/>
                  </a:lnTo>
                  <a:lnTo>
                    <a:pt x="1303781" y="333756"/>
                  </a:lnTo>
                  <a:lnTo>
                    <a:pt x="1309877" y="326898"/>
                  </a:lnTo>
                  <a:close/>
                </a:path>
                <a:path w="1316354" h="340360">
                  <a:moveTo>
                    <a:pt x="12953" y="339852"/>
                  </a:moveTo>
                  <a:lnTo>
                    <a:pt x="12953" y="333756"/>
                  </a:lnTo>
                  <a:lnTo>
                    <a:pt x="6857" y="326898"/>
                  </a:lnTo>
                  <a:lnTo>
                    <a:pt x="6857" y="339852"/>
                  </a:lnTo>
                  <a:lnTo>
                    <a:pt x="12953" y="339852"/>
                  </a:lnTo>
                  <a:close/>
                </a:path>
                <a:path w="1316354" h="340360">
                  <a:moveTo>
                    <a:pt x="1315974" y="339852"/>
                  </a:moveTo>
                  <a:lnTo>
                    <a:pt x="1315974" y="0"/>
                  </a:lnTo>
                  <a:lnTo>
                    <a:pt x="1303781" y="0"/>
                  </a:lnTo>
                  <a:lnTo>
                    <a:pt x="1303781" y="326898"/>
                  </a:lnTo>
                  <a:lnTo>
                    <a:pt x="1309877" y="326898"/>
                  </a:lnTo>
                  <a:lnTo>
                    <a:pt x="1309877" y="339852"/>
                  </a:lnTo>
                  <a:lnTo>
                    <a:pt x="1315974" y="339852"/>
                  </a:lnTo>
                  <a:close/>
                </a:path>
                <a:path w="1316354" h="340360">
                  <a:moveTo>
                    <a:pt x="1309877" y="339852"/>
                  </a:moveTo>
                  <a:lnTo>
                    <a:pt x="1309877" y="326898"/>
                  </a:lnTo>
                  <a:lnTo>
                    <a:pt x="1303781" y="333756"/>
                  </a:lnTo>
                  <a:lnTo>
                    <a:pt x="1303781" y="339852"/>
                  </a:lnTo>
                  <a:lnTo>
                    <a:pt x="1309877" y="339852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7090409" y="4357878"/>
            <a:ext cx="1303020" cy="34988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10"/>
              </a:spcBef>
            </a:pPr>
            <a:r>
              <a:rPr sz="1600" spc="-5" dirty="0">
                <a:latin typeface="Arial"/>
                <a:cs typeface="Arial"/>
              </a:rPr>
              <a:t>Install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Paket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457200" y="4738878"/>
            <a:ext cx="9144000" cy="1593850"/>
            <a:chOff x="457200" y="4738878"/>
            <a:chExt cx="9144000" cy="1593850"/>
          </a:xfrm>
        </p:grpSpPr>
        <p:sp>
          <p:nvSpPr>
            <p:cNvPr id="84" name="object 84"/>
            <p:cNvSpPr/>
            <p:nvPr/>
          </p:nvSpPr>
          <p:spPr>
            <a:xfrm>
              <a:off x="6701028" y="5043678"/>
              <a:ext cx="2125980" cy="309880"/>
            </a:xfrm>
            <a:custGeom>
              <a:avLst/>
              <a:gdLst/>
              <a:ahLst/>
              <a:cxnLst/>
              <a:rect l="l" t="t" r="r" b="b"/>
              <a:pathLst>
                <a:path w="2125979" h="309879">
                  <a:moveTo>
                    <a:pt x="2125979" y="309372"/>
                  </a:moveTo>
                  <a:lnTo>
                    <a:pt x="2125979" y="0"/>
                  </a:lnTo>
                  <a:lnTo>
                    <a:pt x="0" y="0"/>
                  </a:lnTo>
                  <a:lnTo>
                    <a:pt x="0" y="309372"/>
                  </a:lnTo>
                  <a:lnTo>
                    <a:pt x="2125979" y="309372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694932" y="5037582"/>
              <a:ext cx="2138680" cy="315595"/>
            </a:xfrm>
            <a:custGeom>
              <a:avLst/>
              <a:gdLst/>
              <a:ahLst/>
              <a:cxnLst/>
              <a:rect l="l" t="t" r="r" b="b"/>
              <a:pathLst>
                <a:path w="2138679" h="315595">
                  <a:moveTo>
                    <a:pt x="2138172" y="315467"/>
                  </a:moveTo>
                  <a:lnTo>
                    <a:pt x="2138172" y="0"/>
                  </a:lnTo>
                  <a:lnTo>
                    <a:pt x="0" y="0"/>
                  </a:lnTo>
                  <a:lnTo>
                    <a:pt x="0" y="315467"/>
                  </a:lnTo>
                  <a:lnTo>
                    <a:pt x="6096" y="315467"/>
                  </a:lnTo>
                  <a:lnTo>
                    <a:pt x="6096" y="12953"/>
                  </a:lnTo>
                  <a:lnTo>
                    <a:pt x="12953" y="6095"/>
                  </a:lnTo>
                  <a:lnTo>
                    <a:pt x="12953" y="12953"/>
                  </a:lnTo>
                  <a:lnTo>
                    <a:pt x="2125218" y="12953"/>
                  </a:lnTo>
                  <a:lnTo>
                    <a:pt x="2125218" y="6095"/>
                  </a:lnTo>
                  <a:lnTo>
                    <a:pt x="2132076" y="12953"/>
                  </a:lnTo>
                  <a:lnTo>
                    <a:pt x="2132076" y="315467"/>
                  </a:lnTo>
                  <a:lnTo>
                    <a:pt x="2138172" y="315467"/>
                  </a:lnTo>
                  <a:close/>
                </a:path>
                <a:path w="2138679" h="315595">
                  <a:moveTo>
                    <a:pt x="12953" y="12953"/>
                  </a:moveTo>
                  <a:lnTo>
                    <a:pt x="12953" y="6095"/>
                  </a:lnTo>
                  <a:lnTo>
                    <a:pt x="6096" y="12953"/>
                  </a:lnTo>
                  <a:lnTo>
                    <a:pt x="12953" y="12953"/>
                  </a:lnTo>
                  <a:close/>
                </a:path>
                <a:path w="2138679" h="315595">
                  <a:moveTo>
                    <a:pt x="12953" y="315467"/>
                  </a:moveTo>
                  <a:lnTo>
                    <a:pt x="12953" y="12953"/>
                  </a:lnTo>
                  <a:lnTo>
                    <a:pt x="6096" y="12953"/>
                  </a:lnTo>
                  <a:lnTo>
                    <a:pt x="6096" y="315467"/>
                  </a:lnTo>
                  <a:lnTo>
                    <a:pt x="12953" y="315467"/>
                  </a:lnTo>
                  <a:close/>
                </a:path>
                <a:path w="2138679" h="315595">
                  <a:moveTo>
                    <a:pt x="2132076" y="12953"/>
                  </a:moveTo>
                  <a:lnTo>
                    <a:pt x="2125218" y="6095"/>
                  </a:lnTo>
                  <a:lnTo>
                    <a:pt x="2125218" y="12953"/>
                  </a:lnTo>
                  <a:lnTo>
                    <a:pt x="2132076" y="12953"/>
                  </a:lnTo>
                  <a:close/>
                </a:path>
                <a:path w="2138679" h="315595">
                  <a:moveTo>
                    <a:pt x="2132076" y="315467"/>
                  </a:moveTo>
                  <a:lnTo>
                    <a:pt x="2132076" y="12953"/>
                  </a:lnTo>
                  <a:lnTo>
                    <a:pt x="2125218" y="12953"/>
                  </a:lnTo>
                  <a:lnTo>
                    <a:pt x="2125218" y="315467"/>
                  </a:lnTo>
                  <a:lnTo>
                    <a:pt x="2132076" y="315467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639050" y="4738878"/>
              <a:ext cx="51435" cy="228600"/>
            </a:xfrm>
            <a:custGeom>
              <a:avLst/>
              <a:gdLst/>
              <a:ahLst/>
              <a:cxnLst/>
              <a:rect l="l" t="t" r="r" b="b"/>
              <a:pathLst>
                <a:path w="51434" h="228600">
                  <a:moveTo>
                    <a:pt x="51053" y="178308"/>
                  </a:moveTo>
                  <a:lnTo>
                    <a:pt x="0" y="178308"/>
                  </a:lnTo>
                  <a:lnTo>
                    <a:pt x="16001" y="209370"/>
                  </a:lnTo>
                  <a:lnTo>
                    <a:pt x="16001" y="190500"/>
                  </a:lnTo>
                  <a:lnTo>
                    <a:pt x="35051" y="190500"/>
                  </a:lnTo>
                  <a:lnTo>
                    <a:pt x="35051" y="210311"/>
                  </a:lnTo>
                  <a:lnTo>
                    <a:pt x="51053" y="178308"/>
                  </a:lnTo>
                  <a:close/>
                </a:path>
                <a:path w="51434" h="228600">
                  <a:moveTo>
                    <a:pt x="35051" y="178308"/>
                  </a:moveTo>
                  <a:lnTo>
                    <a:pt x="35051" y="0"/>
                  </a:lnTo>
                  <a:lnTo>
                    <a:pt x="16001" y="0"/>
                  </a:lnTo>
                  <a:lnTo>
                    <a:pt x="16001" y="178308"/>
                  </a:lnTo>
                  <a:lnTo>
                    <a:pt x="35051" y="178308"/>
                  </a:lnTo>
                  <a:close/>
                </a:path>
                <a:path w="51434" h="228600">
                  <a:moveTo>
                    <a:pt x="35051" y="210311"/>
                  </a:moveTo>
                  <a:lnTo>
                    <a:pt x="35051" y="190500"/>
                  </a:lnTo>
                  <a:lnTo>
                    <a:pt x="16001" y="190500"/>
                  </a:lnTo>
                  <a:lnTo>
                    <a:pt x="16001" y="209370"/>
                  </a:lnTo>
                  <a:lnTo>
                    <a:pt x="25907" y="228600"/>
                  </a:lnTo>
                  <a:lnTo>
                    <a:pt x="35051" y="2103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57200" y="5353050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70">
                  <a:moveTo>
                    <a:pt x="9144000" y="979170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84859" y="5547360"/>
              <a:ext cx="1822450" cy="593725"/>
            </a:xfrm>
            <a:custGeom>
              <a:avLst/>
              <a:gdLst/>
              <a:ahLst/>
              <a:cxnLst/>
              <a:rect l="l" t="t" r="r" b="b"/>
              <a:pathLst>
                <a:path w="1822450" h="593725">
                  <a:moveTo>
                    <a:pt x="1821941" y="593598"/>
                  </a:moveTo>
                  <a:lnTo>
                    <a:pt x="1821941" y="0"/>
                  </a:lnTo>
                  <a:lnTo>
                    <a:pt x="0" y="0"/>
                  </a:lnTo>
                  <a:lnTo>
                    <a:pt x="0" y="593598"/>
                  </a:lnTo>
                  <a:lnTo>
                    <a:pt x="1821941" y="593598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78002" y="5540502"/>
              <a:ext cx="1835785" cy="607060"/>
            </a:xfrm>
            <a:custGeom>
              <a:avLst/>
              <a:gdLst/>
              <a:ahLst/>
              <a:cxnLst/>
              <a:rect l="l" t="t" r="r" b="b"/>
              <a:pathLst>
                <a:path w="1835785" h="607060">
                  <a:moveTo>
                    <a:pt x="1835658" y="606551"/>
                  </a:moveTo>
                  <a:lnTo>
                    <a:pt x="1835658" y="0"/>
                  </a:lnTo>
                  <a:lnTo>
                    <a:pt x="0" y="0"/>
                  </a:lnTo>
                  <a:lnTo>
                    <a:pt x="0" y="606551"/>
                  </a:lnTo>
                  <a:lnTo>
                    <a:pt x="6857" y="606551"/>
                  </a:lnTo>
                  <a:lnTo>
                    <a:pt x="6858" y="12953"/>
                  </a:lnTo>
                  <a:lnTo>
                    <a:pt x="12954" y="6858"/>
                  </a:lnTo>
                  <a:lnTo>
                    <a:pt x="12954" y="12953"/>
                  </a:lnTo>
                  <a:lnTo>
                    <a:pt x="1822704" y="12953"/>
                  </a:lnTo>
                  <a:lnTo>
                    <a:pt x="1822704" y="6858"/>
                  </a:lnTo>
                  <a:lnTo>
                    <a:pt x="1828800" y="12953"/>
                  </a:lnTo>
                  <a:lnTo>
                    <a:pt x="1828800" y="606551"/>
                  </a:lnTo>
                  <a:lnTo>
                    <a:pt x="1835658" y="606551"/>
                  </a:lnTo>
                  <a:close/>
                </a:path>
                <a:path w="1835785" h="607060">
                  <a:moveTo>
                    <a:pt x="12954" y="12953"/>
                  </a:moveTo>
                  <a:lnTo>
                    <a:pt x="12954" y="6858"/>
                  </a:lnTo>
                  <a:lnTo>
                    <a:pt x="6858" y="12953"/>
                  </a:lnTo>
                  <a:lnTo>
                    <a:pt x="12954" y="12953"/>
                  </a:lnTo>
                  <a:close/>
                </a:path>
                <a:path w="1835785" h="607060">
                  <a:moveTo>
                    <a:pt x="12954" y="593598"/>
                  </a:moveTo>
                  <a:lnTo>
                    <a:pt x="12954" y="12953"/>
                  </a:lnTo>
                  <a:lnTo>
                    <a:pt x="6858" y="12953"/>
                  </a:lnTo>
                  <a:lnTo>
                    <a:pt x="6858" y="593598"/>
                  </a:lnTo>
                  <a:lnTo>
                    <a:pt x="12954" y="593598"/>
                  </a:lnTo>
                  <a:close/>
                </a:path>
                <a:path w="1835785" h="607060">
                  <a:moveTo>
                    <a:pt x="1828800" y="593598"/>
                  </a:moveTo>
                  <a:lnTo>
                    <a:pt x="6858" y="593598"/>
                  </a:lnTo>
                  <a:lnTo>
                    <a:pt x="12954" y="600456"/>
                  </a:lnTo>
                  <a:lnTo>
                    <a:pt x="12954" y="606551"/>
                  </a:lnTo>
                  <a:lnTo>
                    <a:pt x="1822704" y="606551"/>
                  </a:lnTo>
                  <a:lnTo>
                    <a:pt x="1822704" y="600456"/>
                  </a:lnTo>
                  <a:lnTo>
                    <a:pt x="1828800" y="593598"/>
                  </a:lnTo>
                  <a:close/>
                </a:path>
                <a:path w="1835785" h="607060">
                  <a:moveTo>
                    <a:pt x="12954" y="606551"/>
                  </a:moveTo>
                  <a:lnTo>
                    <a:pt x="12954" y="600456"/>
                  </a:lnTo>
                  <a:lnTo>
                    <a:pt x="6858" y="593598"/>
                  </a:lnTo>
                  <a:lnTo>
                    <a:pt x="6857" y="606551"/>
                  </a:lnTo>
                  <a:lnTo>
                    <a:pt x="12954" y="606551"/>
                  </a:lnTo>
                  <a:close/>
                </a:path>
                <a:path w="1835785" h="607060">
                  <a:moveTo>
                    <a:pt x="1828800" y="12953"/>
                  </a:moveTo>
                  <a:lnTo>
                    <a:pt x="1822704" y="6858"/>
                  </a:lnTo>
                  <a:lnTo>
                    <a:pt x="1822704" y="12953"/>
                  </a:lnTo>
                  <a:lnTo>
                    <a:pt x="1828800" y="12953"/>
                  </a:lnTo>
                  <a:close/>
                </a:path>
                <a:path w="1835785" h="607060">
                  <a:moveTo>
                    <a:pt x="1828800" y="593598"/>
                  </a:moveTo>
                  <a:lnTo>
                    <a:pt x="1828800" y="12953"/>
                  </a:lnTo>
                  <a:lnTo>
                    <a:pt x="1822704" y="12953"/>
                  </a:lnTo>
                  <a:lnTo>
                    <a:pt x="1822704" y="593598"/>
                  </a:lnTo>
                  <a:lnTo>
                    <a:pt x="1828800" y="593598"/>
                  </a:lnTo>
                  <a:close/>
                </a:path>
                <a:path w="1835785" h="607060">
                  <a:moveTo>
                    <a:pt x="1828800" y="606551"/>
                  </a:moveTo>
                  <a:lnTo>
                    <a:pt x="1828800" y="593598"/>
                  </a:lnTo>
                  <a:lnTo>
                    <a:pt x="1822704" y="600456"/>
                  </a:lnTo>
                  <a:lnTo>
                    <a:pt x="1822704" y="606551"/>
                  </a:lnTo>
                  <a:lnTo>
                    <a:pt x="1828800" y="606551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784859" y="5547359"/>
            <a:ext cx="1822450" cy="59372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83210" marR="147955" indent="-185420">
              <a:lnSpc>
                <a:spcPct val="100000"/>
              </a:lnSpc>
              <a:spcBef>
                <a:spcPts val="305"/>
              </a:spcBef>
            </a:pPr>
            <a:r>
              <a:rPr sz="1600" spc="-5" dirty="0">
                <a:latin typeface="Arial"/>
                <a:cs typeface="Arial"/>
              </a:rPr>
              <a:t>Mengembangkan  Prototyp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akhir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1676400" y="5353050"/>
            <a:ext cx="7157084" cy="979169"/>
            <a:chOff x="1676400" y="5353050"/>
            <a:chExt cx="7157084" cy="979169"/>
          </a:xfrm>
        </p:grpSpPr>
        <p:sp>
          <p:nvSpPr>
            <p:cNvPr id="92" name="object 92"/>
            <p:cNvSpPr/>
            <p:nvPr/>
          </p:nvSpPr>
          <p:spPr>
            <a:xfrm>
              <a:off x="1676400" y="5353049"/>
              <a:ext cx="51435" cy="979169"/>
            </a:xfrm>
            <a:custGeom>
              <a:avLst/>
              <a:gdLst/>
              <a:ahLst/>
              <a:cxnLst/>
              <a:rect l="l" t="t" r="r" b="b"/>
              <a:pathLst>
                <a:path w="51435" h="979170">
                  <a:moveTo>
                    <a:pt x="51054" y="978408"/>
                  </a:moveTo>
                  <a:lnTo>
                    <a:pt x="35052" y="978408"/>
                  </a:lnTo>
                  <a:lnTo>
                    <a:pt x="35052" y="800100"/>
                  </a:lnTo>
                  <a:lnTo>
                    <a:pt x="16002" y="800100"/>
                  </a:lnTo>
                  <a:lnTo>
                    <a:pt x="16002" y="978408"/>
                  </a:lnTo>
                  <a:lnTo>
                    <a:pt x="0" y="978408"/>
                  </a:lnTo>
                  <a:lnTo>
                    <a:pt x="381" y="979170"/>
                  </a:lnTo>
                  <a:lnTo>
                    <a:pt x="50673" y="979170"/>
                  </a:lnTo>
                  <a:lnTo>
                    <a:pt x="51054" y="978408"/>
                  </a:lnTo>
                  <a:close/>
                </a:path>
                <a:path w="51435" h="979170">
                  <a:moveTo>
                    <a:pt x="51054" y="159258"/>
                  </a:moveTo>
                  <a:lnTo>
                    <a:pt x="35052" y="159258"/>
                  </a:lnTo>
                  <a:lnTo>
                    <a:pt x="35052" y="0"/>
                  </a:lnTo>
                  <a:lnTo>
                    <a:pt x="16002" y="0"/>
                  </a:lnTo>
                  <a:lnTo>
                    <a:pt x="16002" y="159258"/>
                  </a:lnTo>
                  <a:lnTo>
                    <a:pt x="0" y="159258"/>
                  </a:lnTo>
                  <a:lnTo>
                    <a:pt x="16002" y="190322"/>
                  </a:lnTo>
                  <a:lnTo>
                    <a:pt x="25908" y="209550"/>
                  </a:lnTo>
                  <a:lnTo>
                    <a:pt x="35052" y="191262"/>
                  </a:lnTo>
                  <a:lnTo>
                    <a:pt x="51054" y="1592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701028" y="5353050"/>
              <a:ext cx="2125980" cy="528955"/>
            </a:xfrm>
            <a:custGeom>
              <a:avLst/>
              <a:gdLst/>
              <a:ahLst/>
              <a:cxnLst/>
              <a:rect l="l" t="t" r="r" b="b"/>
              <a:pathLst>
                <a:path w="2125979" h="528954">
                  <a:moveTo>
                    <a:pt x="2125979" y="528827"/>
                  </a:moveTo>
                  <a:lnTo>
                    <a:pt x="2125979" y="0"/>
                  </a:lnTo>
                  <a:lnTo>
                    <a:pt x="0" y="0"/>
                  </a:lnTo>
                  <a:lnTo>
                    <a:pt x="0" y="528827"/>
                  </a:lnTo>
                  <a:lnTo>
                    <a:pt x="2125979" y="528827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694932" y="5353050"/>
              <a:ext cx="2138680" cy="535940"/>
            </a:xfrm>
            <a:custGeom>
              <a:avLst/>
              <a:gdLst/>
              <a:ahLst/>
              <a:cxnLst/>
              <a:rect l="l" t="t" r="r" b="b"/>
              <a:pathLst>
                <a:path w="2138679" h="535939">
                  <a:moveTo>
                    <a:pt x="12953" y="522732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535686"/>
                  </a:lnTo>
                  <a:lnTo>
                    <a:pt x="6096" y="535686"/>
                  </a:lnTo>
                  <a:lnTo>
                    <a:pt x="6096" y="522732"/>
                  </a:lnTo>
                  <a:lnTo>
                    <a:pt x="12953" y="522732"/>
                  </a:lnTo>
                  <a:close/>
                </a:path>
                <a:path w="2138679" h="535939">
                  <a:moveTo>
                    <a:pt x="2132076" y="522732"/>
                  </a:moveTo>
                  <a:lnTo>
                    <a:pt x="6096" y="522732"/>
                  </a:lnTo>
                  <a:lnTo>
                    <a:pt x="12953" y="528827"/>
                  </a:lnTo>
                  <a:lnTo>
                    <a:pt x="12953" y="535686"/>
                  </a:lnTo>
                  <a:lnTo>
                    <a:pt x="2125218" y="535686"/>
                  </a:lnTo>
                  <a:lnTo>
                    <a:pt x="2125218" y="528827"/>
                  </a:lnTo>
                  <a:lnTo>
                    <a:pt x="2132076" y="522732"/>
                  </a:lnTo>
                  <a:close/>
                </a:path>
                <a:path w="2138679" h="535939">
                  <a:moveTo>
                    <a:pt x="12953" y="535686"/>
                  </a:moveTo>
                  <a:lnTo>
                    <a:pt x="12953" y="528827"/>
                  </a:lnTo>
                  <a:lnTo>
                    <a:pt x="6096" y="522732"/>
                  </a:lnTo>
                  <a:lnTo>
                    <a:pt x="6096" y="535686"/>
                  </a:lnTo>
                  <a:lnTo>
                    <a:pt x="12953" y="535686"/>
                  </a:lnTo>
                  <a:close/>
                </a:path>
                <a:path w="2138679" h="535939">
                  <a:moveTo>
                    <a:pt x="2138172" y="535686"/>
                  </a:moveTo>
                  <a:lnTo>
                    <a:pt x="2138172" y="0"/>
                  </a:lnTo>
                  <a:lnTo>
                    <a:pt x="2125218" y="0"/>
                  </a:lnTo>
                  <a:lnTo>
                    <a:pt x="2125218" y="522732"/>
                  </a:lnTo>
                  <a:lnTo>
                    <a:pt x="2132076" y="522732"/>
                  </a:lnTo>
                  <a:lnTo>
                    <a:pt x="2132076" y="535686"/>
                  </a:lnTo>
                  <a:lnTo>
                    <a:pt x="2138172" y="535686"/>
                  </a:lnTo>
                  <a:close/>
                </a:path>
                <a:path w="2138679" h="535939">
                  <a:moveTo>
                    <a:pt x="2132076" y="535686"/>
                  </a:moveTo>
                  <a:lnTo>
                    <a:pt x="2132076" y="522732"/>
                  </a:lnTo>
                  <a:lnTo>
                    <a:pt x="2125218" y="528827"/>
                  </a:lnTo>
                  <a:lnTo>
                    <a:pt x="2125218" y="535686"/>
                  </a:lnTo>
                  <a:lnTo>
                    <a:pt x="2132076" y="535686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6785093" y="5070602"/>
            <a:ext cx="19558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57150" algn="ctr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Menyesuaikan paket  software dengan  kebutuhan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organisasi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6778752" y="5881878"/>
            <a:ext cx="1837689" cy="450850"/>
            <a:chOff x="6778752" y="5881878"/>
            <a:chExt cx="1837689" cy="450850"/>
          </a:xfrm>
        </p:grpSpPr>
        <p:sp>
          <p:nvSpPr>
            <p:cNvPr id="97" name="object 97"/>
            <p:cNvSpPr/>
            <p:nvPr/>
          </p:nvSpPr>
          <p:spPr>
            <a:xfrm>
              <a:off x="7648956" y="5881878"/>
              <a:ext cx="51435" cy="228600"/>
            </a:xfrm>
            <a:custGeom>
              <a:avLst/>
              <a:gdLst/>
              <a:ahLst/>
              <a:cxnLst/>
              <a:rect l="l" t="t" r="r" b="b"/>
              <a:pathLst>
                <a:path w="51434" h="228600">
                  <a:moveTo>
                    <a:pt x="51053" y="178308"/>
                  </a:moveTo>
                  <a:lnTo>
                    <a:pt x="0" y="178308"/>
                  </a:lnTo>
                  <a:lnTo>
                    <a:pt x="16001" y="210311"/>
                  </a:lnTo>
                  <a:lnTo>
                    <a:pt x="16001" y="190500"/>
                  </a:lnTo>
                  <a:lnTo>
                    <a:pt x="35051" y="190500"/>
                  </a:lnTo>
                  <a:lnTo>
                    <a:pt x="35051" y="209370"/>
                  </a:lnTo>
                  <a:lnTo>
                    <a:pt x="51053" y="178308"/>
                  </a:lnTo>
                  <a:close/>
                </a:path>
                <a:path w="51434" h="228600">
                  <a:moveTo>
                    <a:pt x="35051" y="178308"/>
                  </a:moveTo>
                  <a:lnTo>
                    <a:pt x="35051" y="0"/>
                  </a:lnTo>
                  <a:lnTo>
                    <a:pt x="16001" y="0"/>
                  </a:lnTo>
                  <a:lnTo>
                    <a:pt x="16001" y="178308"/>
                  </a:lnTo>
                  <a:lnTo>
                    <a:pt x="35051" y="178308"/>
                  </a:lnTo>
                  <a:close/>
                </a:path>
                <a:path w="51434" h="228600">
                  <a:moveTo>
                    <a:pt x="35051" y="209370"/>
                  </a:moveTo>
                  <a:lnTo>
                    <a:pt x="35051" y="190500"/>
                  </a:lnTo>
                  <a:lnTo>
                    <a:pt x="16001" y="190500"/>
                  </a:lnTo>
                  <a:lnTo>
                    <a:pt x="16001" y="210311"/>
                  </a:lnTo>
                  <a:lnTo>
                    <a:pt x="25146" y="228600"/>
                  </a:lnTo>
                  <a:lnTo>
                    <a:pt x="35051" y="2093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785610" y="6094476"/>
              <a:ext cx="1823720" cy="238125"/>
            </a:xfrm>
            <a:custGeom>
              <a:avLst/>
              <a:gdLst/>
              <a:ahLst/>
              <a:cxnLst/>
              <a:rect l="l" t="t" r="r" b="b"/>
              <a:pathLst>
                <a:path w="1823720" h="238125">
                  <a:moveTo>
                    <a:pt x="1823466" y="237744"/>
                  </a:moveTo>
                  <a:lnTo>
                    <a:pt x="1823466" y="0"/>
                  </a:lnTo>
                  <a:lnTo>
                    <a:pt x="0" y="0"/>
                  </a:lnTo>
                  <a:lnTo>
                    <a:pt x="0" y="237744"/>
                  </a:lnTo>
                  <a:lnTo>
                    <a:pt x="1823466" y="237744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778752" y="6088380"/>
              <a:ext cx="1837689" cy="243840"/>
            </a:xfrm>
            <a:custGeom>
              <a:avLst/>
              <a:gdLst/>
              <a:ahLst/>
              <a:cxnLst/>
              <a:rect l="l" t="t" r="r" b="b"/>
              <a:pathLst>
                <a:path w="1837690" h="243839">
                  <a:moveTo>
                    <a:pt x="1837181" y="243840"/>
                  </a:moveTo>
                  <a:lnTo>
                    <a:pt x="1837181" y="0"/>
                  </a:lnTo>
                  <a:lnTo>
                    <a:pt x="0" y="0"/>
                  </a:lnTo>
                  <a:lnTo>
                    <a:pt x="0" y="243840"/>
                  </a:lnTo>
                  <a:lnTo>
                    <a:pt x="6857" y="243840"/>
                  </a:lnTo>
                  <a:lnTo>
                    <a:pt x="6857" y="12954"/>
                  </a:lnTo>
                  <a:lnTo>
                    <a:pt x="12953" y="6096"/>
                  </a:lnTo>
                  <a:lnTo>
                    <a:pt x="12953" y="12954"/>
                  </a:lnTo>
                  <a:lnTo>
                    <a:pt x="1824227" y="12954"/>
                  </a:lnTo>
                  <a:lnTo>
                    <a:pt x="1824227" y="6096"/>
                  </a:lnTo>
                  <a:lnTo>
                    <a:pt x="1830324" y="12954"/>
                  </a:lnTo>
                  <a:lnTo>
                    <a:pt x="1830324" y="243840"/>
                  </a:lnTo>
                  <a:lnTo>
                    <a:pt x="1837181" y="243840"/>
                  </a:lnTo>
                  <a:close/>
                </a:path>
                <a:path w="1837690" h="243839">
                  <a:moveTo>
                    <a:pt x="12953" y="12954"/>
                  </a:moveTo>
                  <a:lnTo>
                    <a:pt x="12953" y="6096"/>
                  </a:lnTo>
                  <a:lnTo>
                    <a:pt x="6857" y="12954"/>
                  </a:lnTo>
                  <a:lnTo>
                    <a:pt x="12953" y="12954"/>
                  </a:lnTo>
                  <a:close/>
                </a:path>
                <a:path w="1837690" h="243839">
                  <a:moveTo>
                    <a:pt x="12953" y="243840"/>
                  </a:moveTo>
                  <a:lnTo>
                    <a:pt x="12953" y="12954"/>
                  </a:lnTo>
                  <a:lnTo>
                    <a:pt x="6857" y="12954"/>
                  </a:lnTo>
                  <a:lnTo>
                    <a:pt x="6857" y="243840"/>
                  </a:lnTo>
                  <a:lnTo>
                    <a:pt x="12953" y="243840"/>
                  </a:lnTo>
                  <a:close/>
                </a:path>
                <a:path w="1837690" h="243839">
                  <a:moveTo>
                    <a:pt x="1830324" y="12954"/>
                  </a:moveTo>
                  <a:lnTo>
                    <a:pt x="1824227" y="6096"/>
                  </a:lnTo>
                  <a:lnTo>
                    <a:pt x="1824227" y="12954"/>
                  </a:lnTo>
                  <a:lnTo>
                    <a:pt x="1830324" y="12954"/>
                  </a:lnTo>
                  <a:close/>
                </a:path>
                <a:path w="1837690" h="243839">
                  <a:moveTo>
                    <a:pt x="1830324" y="243840"/>
                  </a:moveTo>
                  <a:lnTo>
                    <a:pt x="1830324" y="12954"/>
                  </a:lnTo>
                  <a:lnTo>
                    <a:pt x="1824227" y="12954"/>
                  </a:lnTo>
                  <a:lnTo>
                    <a:pt x="1824227" y="243840"/>
                  </a:lnTo>
                  <a:lnTo>
                    <a:pt x="1830324" y="24384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6871969" y="6121400"/>
            <a:ext cx="165100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Post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Impementasi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457200" y="6332220"/>
            <a:ext cx="9144000" cy="982980"/>
            <a:chOff x="457200" y="6332220"/>
            <a:chExt cx="9144000" cy="982980"/>
          </a:xfrm>
        </p:grpSpPr>
        <p:sp>
          <p:nvSpPr>
            <p:cNvPr id="102" name="object 102"/>
            <p:cNvSpPr/>
            <p:nvPr/>
          </p:nvSpPr>
          <p:spPr>
            <a:xfrm>
              <a:off x="457200" y="6332220"/>
              <a:ext cx="9144000" cy="982980"/>
            </a:xfrm>
            <a:custGeom>
              <a:avLst/>
              <a:gdLst/>
              <a:ahLst/>
              <a:cxnLst/>
              <a:rect l="l" t="t" r="r" b="b"/>
              <a:pathLst>
                <a:path w="9144000" h="982979">
                  <a:moveTo>
                    <a:pt x="9144000" y="982980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82980"/>
                  </a:lnTo>
                  <a:lnTo>
                    <a:pt x="9144000" y="9829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00100" y="6431280"/>
              <a:ext cx="1823085" cy="593725"/>
            </a:xfrm>
            <a:custGeom>
              <a:avLst/>
              <a:gdLst/>
              <a:ahLst/>
              <a:cxnLst/>
              <a:rect l="l" t="t" r="r" b="b"/>
              <a:pathLst>
                <a:path w="1823085" h="593725">
                  <a:moveTo>
                    <a:pt x="1822704" y="593598"/>
                  </a:moveTo>
                  <a:lnTo>
                    <a:pt x="1822704" y="0"/>
                  </a:lnTo>
                  <a:lnTo>
                    <a:pt x="0" y="0"/>
                  </a:lnTo>
                  <a:lnTo>
                    <a:pt x="0" y="593598"/>
                  </a:lnTo>
                  <a:lnTo>
                    <a:pt x="1822704" y="593598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94004" y="6425184"/>
              <a:ext cx="1835150" cy="607060"/>
            </a:xfrm>
            <a:custGeom>
              <a:avLst/>
              <a:gdLst/>
              <a:ahLst/>
              <a:cxnLst/>
              <a:rect l="l" t="t" r="r" b="b"/>
              <a:pathLst>
                <a:path w="1835150" h="607059">
                  <a:moveTo>
                    <a:pt x="1834895" y="606551"/>
                  </a:moveTo>
                  <a:lnTo>
                    <a:pt x="1834895" y="0"/>
                  </a:lnTo>
                  <a:lnTo>
                    <a:pt x="0" y="0"/>
                  </a:lnTo>
                  <a:lnTo>
                    <a:pt x="0" y="606551"/>
                  </a:lnTo>
                  <a:lnTo>
                    <a:pt x="6096" y="606551"/>
                  </a:lnTo>
                  <a:lnTo>
                    <a:pt x="6095" y="12192"/>
                  </a:lnTo>
                  <a:lnTo>
                    <a:pt x="12953" y="6096"/>
                  </a:lnTo>
                  <a:lnTo>
                    <a:pt x="12953" y="12192"/>
                  </a:lnTo>
                  <a:lnTo>
                    <a:pt x="1822703" y="12192"/>
                  </a:lnTo>
                  <a:lnTo>
                    <a:pt x="1822703" y="6096"/>
                  </a:lnTo>
                  <a:lnTo>
                    <a:pt x="1828800" y="12192"/>
                  </a:lnTo>
                  <a:lnTo>
                    <a:pt x="1828800" y="606551"/>
                  </a:lnTo>
                  <a:lnTo>
                    <a:pt x="1834895" y="606551"/>
                  </a:lnTo>
                  <a:close/>
                </a:path>
                <a:path w="1835150" h="607059">
                  <a:moveTo>
                    <a:pt x="12953" y="12192"/>
                  </a:moveTo>
                  <a:lnTo>
                    <a:pt x="12953" y="6096"/>
                  </a:lnTo>
                  <a:lnTo>
                    <a:pt x="6095" y="12192"/>
                  </a:lnTo>
                  <a:lnTo>
                    <a:pt x="12953" y="12192"/>
                  </a:lnTo>
                  <a:close/>
                </a:path>
                <a:path w="1835150" h="607059">
                  <a:moveTo>
                    <a:pt x="12953" y="593598"/>
                  </a:moveTo>
                  <a:lnTo>
                    <a:pt x="12953" y="12192"/>
                  </a:lnTo>
                  <a:lnTo>
                    <a:pt x="6095" y="12192"/>
                  </a:lnTo>
                  <a:lnTo>
                    <a:pt x="6096" y="593598"/>
                  </a:lnTo>
                  <a:lnTo>
                    <a:pt x="12953" y="593598"/>
                  </a:lnTo>
                  <a:close/>
                </a:path>
                <a:path w="1835150" h="607059">
                  <a:moveTo>
                    <a:pt x="1828800" y="593598"/>
                  </a:moveTo>
                  <a:lnTo>
                    <a:pt x="6096" y="593598"/>
                  </a:lnTo>
                  <a:lnTo>
                    <a:pt x="12953" y="599694"/>
                  </a:lnTo>
                  <a:lnTo>
                    <a:pt x="12953" y="606551"/>
                  </a:lnTo>
                  <a:lnTo>
                    <a:pt x="1822703" y="606551"/>
                  </a:lnTo>
                  <a:lnTo>
                    <a:pt x="1822703" y="599694"/>
                  </a:lnTo>
                  <a:lnTo>
                    <a:pt x="1828800" y="593598"/>
                  </a:lnTo>
                  <a:close/>
                </a:path>
                <a:path w="1835150" h="607059">
                  <a:moveTo>
                    <a:pt x="12953" y="606551"/>
                  </a:moveTo>
                  <a:lnTo>
                    <a:pt x="12953" y="599694"/>
                  </a:lnTo>
                  <a:lnTo>
                    <a:pt x="6096" y="593598"/>
                  </a:lnTo>
                  <a:lnTo>
                    <a:pt x="6096" y="606551"/>
                  </a:lnTo>
                  <a:lnTo>
                    <a:pt x="12953" y="606551"/>
                  </a:lnTo>
                  <a:close/>
                </a:path>
                <a:path w="1835150" h="607059">
                  <a:moveTo>
                    <a:pt x="1828800" y="12192"/>
                  </a:moveTo>
                  <a:lnTo>
                    <a:pt x="1822703" y="6096"/>
                  </a:lnTo>
                  <a:lnTo>
                    <a:pt x="1822703" y="12192"/>
                  </a:lnTo>
                  <a:lnTo>
                    <a:pt x="1828800" y="12192"/>
                  </a:lnTo>
                  <a:close/>
                </a:path>
                <a:path w="1835150" h="607059">
                  <a:moveTo>
                    <a:pt x="1828800" y="593598"/>
                  </a:moveTo>
                  <a:lnTo>
                    <a:pt x="1828800" y="12192"/>
                  </a:lnTo>
                  <a:lnTo>
                    <a:pt x="1822703" y="12192"/>
                  </a:lnTo>
                  <a:lnTo>
                    <a:pt x="1822703" y="593598"/>
                  </a:lnTo>
                  <a:lnTo>
                    <a:pt x="1828800" y="593598"/>
                  </a:lnTo>
                  <a:close/>
                </a:path>
                <a:path w="1835150" h="607059">
                  <a:moveTo>
                    <a:pt x="1828800" y="606551"/>
                  </a:moveTo>
                  <a:lnTo>
                    <a:pt x="1828800" y="593598"/>
                  </a:lnTo>
                  <a:lnTo>
                    <a:pt x="1822703" y="599694"/>
                  </a:lnTo>
                  <a:lnTo>
                    <a:pt x="1822703" y="606551"/>
                  </a:lnTo>
                  <a:lnTo>
                    <a:pt x="1828800" y="606551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800100" y="6431279"/>
            <a:ext cx="1823085" cy="5937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6364" marR="119380" indent="-27940">
              <a:lnSpc>
                <a:spcPct val="100000"/>
              </a:lnSpc>
              <a:spcBef>
                <a:spcPts val="310"/>
              </a:spcBef>
            </a:pPr>
            <a:r>
              <a:rPr sz="1600" spc="-5" dirty="0">
                <a:latin typeface="Arial"/>
                <a:cs typeface="Arial"/>
              </a:rPr>
              <a:t>Mengembangkan  </a:t>
            </a:r>
            <a:r>
              <a:rPr sz="1600" spc="-25" dirty="0">
                <a:latin typeface="Arial"/>
                <a:cs typeface="Arial"/>
              </a:rPr>
              <a:t>Versi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sebenarnya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1676792" y="6332220"/>
            <a:ext cx="6939280" cy="118110"/>
            <a:chOff x="1676792" y="6332220"/>
            <a:chExt cx="6939280" cy="118110"/>
          </a:xfrm>
        </p:grpSpPr>
        <p:sp>
          <p:nvSpPr>
            <p:cNvPr id="107" name="object 107"/>
            <p:cNvSpPr/>
            <p:nvPr/>
          </p:nvSpPr>
          <p:spPr>
            <a:xfrm>
              <a:off x="1676792" y="6332220"/>
              <a:ext cx="50800" cy="49530"/>
            </a:xfrm>
            <a:custGeom>
              <a:avLst/>
              <a:gdLst/>
              <a:ahLst/>
              <a:cxnLst/>
              <a:rect l="l" t="t" r="r" b="b"/>
              <a:pathLst>
                <a:path w="50800" h="49529">
                  <a:moveTo>
                    <a:pt x="50280" y="0"/>
                  </a:moveTo>
                  <a:lnTo>
                    <a:pt x="0" y="0"/>
                  </a:lnTo>
                  <a:lnTo>
                    <a:pt x="15609" y="30300"/>
                  </a:lnTo>
                  <a:lnTo>
                    <a:pt x="15609" y="11429"/>
                  </a:lnTo>
                  <a:lnTo>
                    <a:pt x="34659" y="11429"/>
                  </a:lnTo>
                  <a:lnTo>
                    <a:pt x="34659" y="31241"/>
                  </a:lnTo>
                  <a:lnTo>
                    <a:pt x="50280" y="0"/>
                  </a:lnTo>
                  <a:close/>
                </a:path>
                <a:path w="50800" h="49529">
                  <a:moveTo>
                    <a:pt x="34659" y="31241"/>
                  </a:moveTo>
                  <a:lnTo>
                    <a:pt x="34659" y="11429"/>
                  </a:lnTo>
                  <a:lnTo>
                    <a:pt x="15609" y="11429"/>
                  </a:lnTo>
                  <a:lnTo>
                    <a:pt x="15609" y="30300"/>
                  </a:lnTo>
                  <a:lnTo>
                    <a:pt x="25515" y="49529"/>
                  </a:lnTo>
                  <a:lnTo>
                    <a:pt x="34659" y="312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785610" y="6332220"/>
              <a:ext cx="1823720" cy="112395"/>
            </a:xfrm>
            <a:custGeom>
              <a:avLst/>
              <a:gdLst/>
              <a:ahLst/>
              <a:cxnLst/>
              <a:rect l="l" t="t" r="r" b="b"/>
              <a:pathLst>
                <a:path w="1823720" h="112395">
                  <a:moveTo>
                    <a:pt x="1823466" y="112013"/>
                  </a:moveTo>
                  <a:lnTo>
                    <a:pt x="1823466" y="0"/>
                  </a:lnTo>
                  <a:lnTo>
                    <a:pt x="0" y="0"/>
                  </a:lnTo>
                  <a:lnTo>
                    <a:pt x="0" y="112013"/>
                  </a:lnTo>
                  <a:lnTo>
                    <a:pt x="1823466" y="112013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778752" y="6332220"/>
              <a:ext cx="1837689" cy="118110"/>
            </a:xfrm>
            <a:custGeom>
              <a:avLst/>
              <a:gdLst/>
              <a:ahLst/>
              <a:cxnLst/>
              <a:rect l="l" t="t" r="r" b="b"/>
              <a:pathLst>
                <a:path w="1837690" h="118110">
                  <a:moveTo>
                    <a:pt x="12953" y="105155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118109"/>
                  </a:lnTo>
                  <a:lnTo>
                    <a:pt x="6857" y="118109"/>
                  </a:lnTo>
                  <a:lnTo>
                    <a:pt x="6857" y="105155"/>
                  </a:lnTo>
                  <a:lnTo>
                    <a:pt x="12953" y="105155"/>
                  </a:lnTo>
                  <a:close/>
                </a:path>
                <a:path w="1837690" h="118110">
                  <a:moveTo>
                    <a:pt x="1830324" y="105155"/>
                  </a:moveTo>
                  <a:lnTo>
                    <a:pt x="6857" y="105155"/>
                  </a:lnTo>
                  <a:lnTo>
                    <a:pt x="12953" y="112013"/>
                  </a:lnTo>
                  <a:lnTo>
                    <a:pt x="12953" y="118109"/>
                  </a:lnTo>
                  <a:lnTo>
                    <a:pt x="1824227" y="118109"/>
                  </a:lnTo>
                  <a:lnTo>
                    <a:pt x="1824227" y="112013"/>
                  </a:lnTo>
                  <a:lnTo>
                    <a:pt x="1830324" y="105155"/>
                  </a:lnTo>
                  <a:close/>
                </a:path>
                <a:path w="1837690" h="118110">
                  <a:moveTo>
                    <a:pt x="12953" y="118109"/>
                  </a:moveTo>
                  <a:lnTo>
                    <a:pt x="12953" y="112013"/>
                  </a:lnTo>
                  <a:lnTo>
                    <a:pt x="6857" y="105155"/>
                  </a:lnTo>
                  <a:lnTo>
                    <a:pt x="6857" y="118109"/>
                  </a:lnTo>
                  <a:lnTo>
                    <a:pt x="12953" y="118109"/>
                  </a:lnTo>
                  <a:close/>
                </a:path>
                <a:path w="1837690" h="118110">
                  <a:moveTo>
                    <a:pt x="1837181" y="118109"/>
                  </a:moveTo>
                  <a:lnTo>
                    <a:pt x="1837181" y="0"/>
                  </a:lnTo>
                  <a:lnTo>
                    <a:pt x="1824227" y="0"/>
                  </a:lnTo>
                  <a:lnTo>
                    <a:pt x="1824227" y="105155"/>
                  </a:lnTo>
                  <a:lnTo>
                    <a:pt x="1830324" y="105155"/>
                  </a:lnTo>
                  <a:lnTo>
                    <a:pt x="1830324" y="118109"/>
                  </a:lnTo>
                  <a:lnTo>
                    <a:pt x="1837181" y="118109"/>
                  </a:lnTo>
                  <a:close/>
                </a:path>
                <a:path w="1837690" h="118110">
                  <a:moveTo>
                    <a:pt x="1830324" y="118109"/>
                  </a:moveTo>
                  <a:lnTo>
                    <a:pt x="1830324" y="105155"/>
                  </a:lnTo>
                  <a:lnTo>
                    <a:pt x="1824227" y="112013"/>
                  </a:lnTo>
                  <a:lnTo>
                    <a:pt x="1824227" y="118109"/>
                  </a:lnTo>
                  <a:lnTo>
                    <a:pt x="1830324" y="118109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205483"/>
            <a:ext cx="8153400" cy="28575"/>
          </a:xfrm>
          <a:custGeom>
            <a:avLst/>
            <a:gdLst/>
            <a:ahLst/>
            <a:cxnLst/>
            <a:rect l="l" t="t" r="r" b="b"/>
            <a:pathLst>
              <a:path w="8153400" h="28575">
                <a:moveTo>
                  <a:pt x="8153400" y="28193"/>
                </a:moveTo>
                <a:lnTo>
                  <a:pt x="8153400" y="0"/>
                </a:lnTo>
                <a:lnTo>
                  <a:pt x="0" y="0"/>
                </a:lnTo>
                <a:lnTo>
                  <a:pt x="0" y="28194"/>
                </a:lnTo>
                <a:lnTo>
                  <a:pt x="8153400" y="281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0196" y="673861"/>
            <a:ext cx="7792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Pertimbangan-pertimbangan penggunaan</a:t>
            </a:r>
            <a:r>
              <a:rPr sz="2400" b="1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metodologi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48283" y="1840229"/>
          <a:ext cx="8001000" cy="4736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2209800"/>
                <a:gridCol w="1333500"/>
                <a:gridCol w="1333500"/>
                <a:gridCol w="1333500"/>
                <a:gridCol w="1333500"/>
              </a:tblGrid>
              <a:tr h="56045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Kriteria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SDLC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Prototip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483870" indent="6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Paket 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Software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Outsourcing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5F5F5F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Teknik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pembuatan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Kompleks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1790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Komplek</a:t>
                      </a:r>
                      <a:r>
                        <a:rPr sz="14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sd.  sederhana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sederhana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180340" indent="-6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Komplek</a:t>
                      </a:r>
                      <a:r>
                        <a:rPr sz="14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s.d  sederhan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Sifat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30175" indent="-6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Kaku/tdk 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feksibel/form 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al/sekue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ial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2298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Fleksibel/ 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tidak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formal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Kaku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Fleksibel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Waktu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Lama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Relatif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cepat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Cepat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Fleksibel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4.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Biaya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Tinggi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612140" indent="-6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Tinggi- 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sedang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Murah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600075" indent="-6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Tinggi</a:t>
                      </a:r>
                      <a:r>
                        <a:rPr sz="14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-  sedang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5.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Kapan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dipakai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517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Proyek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yang 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memerlukan  desain  komplek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dan  mainframe  basis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1797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Ketika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yang 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diminta</a:t>
                      </a:r>
                      <a:r>
                        <a:rPr sz="14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user  belum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jelas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2533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Ketika  organisasi  tidak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punya 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tenaga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ahli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2533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Ketika  organisasi  tidak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punya 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tenaga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ahli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701" y="488696"/>
            <a:ext cx="267081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Syarat Sistem  Informasi</a:t>
            </a:r>
            <a:r>
              <a:rPr spc="-55" dirty="0"/>
              <a:t> </a:t>
            </a:r>
            <a:r>
              <a:rPr spc="-5" dirty="0"/>
              <a:t>SDM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57200" y="1069441"/>
            <a:ext cx="9144000" cy="1346200"/>
            <a:chOff x="457200" y="1069441"/>
            <a:chExt cx="9144000" cy="1346200"/>
          </a:xfrm>
        </p:grpSpPr>
        <p:sp>
          <p:nvSpPr>
            <p:cNvPr id="4" name="object 4"/>
            <p:cNvSpPr/>
            <p:nvPr/>
          </p:nvSpPr>
          <p:spPr>
            <a:xfrm>
              <a:off x="6047613" y="1087374"/>
              <a:ext cx="1348740" cy="349250"/>
            </a:xfrm>
            <a:custGeom>
              <a:avLst/>
              <a:gdLst/>
              <a:ahLst/>
              <a:cxnLst/>
              <a:rect l="l" t="t" r="r" b="b"/>
              <a:pathLst>
                <a:path w="1348740" h="349250">
                  <a:moveTo>
                    <a:pt x="1348297" y="348995"/>
                  </a:moveTo>
                  <a:lnTo>
                    <a:pt x="1284629" y="314704"/>
                  </a:lnTo>
                  <a:lnTo>
                    <a:pt x="1242876" y="293423"/>
                  </a:lnTo>
                  <a:lnTo>
                    <a:pt x="1200745" y="272832"/>
                  </a:lnTo>
                  <a:lnTo>
                    <a:pt x="1158247" y="252939"/>
                  </a:lnTo>
                  <a:lnTo>
                    <a:pt x="1115389" y="233750"/>
                  </a:lnTo>
                  <a:lnTo>
                    <a:pt x="1072180" y="215270"/>
                  </a:lnTo>
                  <a:lnTo>
                    <a:pt x="1028627" y="197505"/>
                  </a:lnTo>
                  <a:lnTo>
                    <a:pt x="984739" y="180463"/>
                  </a:lnTo>
                  <a:lnTo>
                    <a:pt x="940524" y="164148"/>
                  </a:lnTo>
                  <a:lnTo>
                    <a:pt x="895991" y="148566"/>
                  </a:lnTo>
                  <a:lnTo>
                    <a:pt x="851148" y="133725"/>
                  </a:lnTo>
                  <a:lnTo>
                    <a:pt x="806003" y="119630"/>
                  </a:lnTo>
                  <a:lnTo>
                    <a:pt x="760565" y="106286"/>
                  </a:lnTo>
                  <a:lnTo>
                    <a:pt x="714841" y="93701"/>
                  </a:lnTo>
                  <a:lnTo>
                    <a:pt x="668840" y="81879"/>
                  </a:lnTo>
                  <a:lnTo>
                    <a:pt x="622571" y="70828"/>
                  </a:lnTo>
                  <a:lnTo>
                    <a:pt x="576041" y="60553"/>
                  </a:lnTo>
                  <a:lnTo>
                    <a:pt x="529258" y="51060"/>
                  </a:lnTo>
                  <a:lnTo>
                    <a:pt x="482232" y="42355"/>
                  </a:lnTo>
                  <a:lnTo>
                    <a:pt x="434971" y="34445"/>
                  </a:lnTo>
                  <a:lnTo>
                    <a:pt x="387482" y="27335"/>
                  </a:lnTo>
                  <a:lnTo>
                    <a:pt x="339774" y="21032"/>
                  </a:lnTo>
                  <a:lnTo>
                    <a:pt x="291855" y="15541"/>
                  </a:lnTo>
                  <a:lnTo>
                    <a:pt x="243734" y="10869"/>
                  </a:lnTo>
                  <a:lnTo>
                    <a:pt x="195418" y="7022"/>
                  </a:lnTo>
                  <a:lnTo>
                    <a:pt x="146917" y="4005"/>
                  </a:lnTo>
                  <a:lnTo>
                    <a:pt x="98238" y="1825"/>
                  </a:lnTo>
                  <a:lnTo>
                    <a:pt x="49389" y="488"/>
                  </a:lnTo>
                  <a:lnTo>
                    <a:pt x="380" y="0"/>
                  </a:lnTo>
                  <a:lnTo>
                    <a:pt x="0" y="348995"/>
                  </a:lnTo>
                  <a:lnTo>
                    <a:pt x="1348297" y="348995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47613" y="1087374"/>
              <a:ext cx="1348740" cy="349250"/>
            </a:xfrm>
            <a:custGeom>
              <a:avLst/>
              <a:gdLst/>
              <a:ahLst/>
              <a:cxnLst/>
              <a:rect l="l" t="t" r="r" b="b"/>
              <a:pathLst>
                <a:path w="1348740" h="349250">
                  <a:moveTo>
                    <a:pt x="1348297" y="348995"/>
                  </a:moveTo>
                  <a:lnTo>
                    <a:pt x="1284629" y="314704"/>
                  </a:lnTo>
                  <a:lnTo>
                    <a:pt x="1242876" y="293423"/>
                  </a:lnTo>
                  <a:lnTo>
                    <a:pt x="1200745" y="272832"/>
                  </a:lnTo>
                  <a:lnTo>
                    <a:pt x="1158247" y="252939"/>
                  </a:lnTo>
                  <a:lnTo>
                    <a:pt x="1115389" y="233750"/>
                  </a:lnTo>
                  <a:lnTo>
                    <a:pt x="1072180" y="215270"/>
                  </a:lnTo>
                  <a:lnTo>
                    <a:pt x="1028627" y="197505"/>
                  </a:lnTo>
                  <a:lnTo>
                    <a:pt x="984739" y="180463"/>
                  </a:lnTo>
                  <a:lnTo>
                    <a:pt x="940524" y="164148"/>
                  </a:lnTo>
                  <a:lnTo>
                    <a:pt x="895991" y="148566"/>
                  </a:lnTo>
                  <a:lnTo>
                    <a:pt x="851148" y="133725"/>
                  </a:lnTo>
                  <a:lnTo>
                    <a:pt x="806003" y="119630"/>
                  </a:lnTo>
                  <a:lnTo>
                    <a:pt x="760565" y="106286"/>
                  </a:lnTo>
                  <a:lnTo>
                    <a:pt x="714841" y="93701"/>
                  </a:lnTo>
                  <a:lnTo>
                    <a:pt x="668840" y="81879"/>
                  </a:lnTo>
                  <a:lnTo>
                    <a:pt x="622571" y="70828"/>
                  </a:lnTo>
                  <a:lnTo>
                    <a:pt x="576041" y="60553"/>
                  </a:lnTo>
                  <a:lnTo>
                    <a:pt x="529258" y="51060"/>
                  </a:lnTo>
                  <a:lnTo>
                    <a:pt x="482232" y="42355"/>
                  </a:lnTo>
                  <a:lnTo>
                    <a:pt x="434971" y="34445"/>
                  </a:lnTo>
                  <a:lnTo>
                    <a:pt x="387482" y="27335"/>
                  </a:lnTo>
                  <a:lnTo>
                    <a:pt x="339774" y="21032"/>
                  </a:lnTo>
                  <a:lnTo>
                    <a:pt x="291855" y="15541"/>
                  </a:lnTo>
                  <a:lnTo>
                    <a:pt x="243734" y="10869"/>
                  </a:lnTo>
                  <a:lnTo>
                    <a:pt x="195418" y="7022"/>
                  </a:lnTo>
                  <a:lnTo>
                    <a:pt x="146917" y="4005"/>
                  </a:lnTo>
                  <a:lnTo>
                    <a:pt x="98238" y="1825"/>
                  </a:lnTo>
                  <a:lnTo>
                    <a:pt x="49389" y="488"/>
                  </a:lnTo>
                  <a:lnTo>
                    <a:pt x="380" y="0"/>
                  </a:lnTo>
                  <a:lnTo>
                    <a:pt x="0" y="348995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94663" y="1087374"/>
              <a:ext cx="1353820" cy="349250"/>
            </a:xfrm>
            <a:custGeom>
              <a:avLst/>
              <a:gdLst/>
              <a:ahLst/>
              <a:cxnLst/>
              <a:rect l="l" t="t" r="r" b="b"/>
              <a:pathLst>
                <a:path w="1353820" h="349250">
                  <a:moveTo>
                    <a:pt x="1353330" y="0"/>
                  </a:moveTo>
                  <a:lnTo>
                    <a:pt x="1304288" y="396"/>
                  </a:lnTo>
                  <a:lnTo>
                    <a:pt x="1255405" y="1643"/>
                  </a:lnTo>
                  <a:lnTo>
                    <a:pt x="1206689" y="3734"/>
                  </a:lnTo>
                  <a:lnTo>
                    <a:pt x="1158149" y="6664"/>
                  </a:lnTo>
                  <a:lnTo>
                    <a:pt x="1109791" y="10427"/>
                  </a:lnTo>
                  <a:lnTo>
                    <a:pt x="1061626" y="15015"/>
                  </a:lnTo>
                  <a:lnTo>
                    <a:pt x="1013662" y="20424"/>
                  </a:lnTo>
                  <a:lnTo>
                    <a:pt x="965906" y="26647"/>
                  </a:lnTo>
                  <a:lnTo>
                    <a:pt x="918366" y="33679"/>
                  </a:lnTo>
                  <a:lnTo>
                    <a:pt x="871053" y="41512"/>
                  </a:lnTo>
                  <a:lnTo>
                    <a:pt x="823972" y="50141"/>
                  </a:lnTo>
                  <a:lnTo>
                    <a:pt x="777134" y="59561"/>
                  </a:lnTo>
                  <a:lnTo>
                    <a:pt x="730546" y="69764"/>
                  </a:lnTo>
                  <a:lnTo>
                    <a:pt x="684217" y="80745"/>
                  </a:lnTo>
                  <a:lnTo>
                    <a:pt x="638155" y="92498"/>
                  </a:lnTo>
                  <a:lnTo>
                    <a:pt x="592368" y="105017"/>
                  </a:lnTo>
                  <a:lnTo>
                    <a:pt x="546865" y="118295"/>
                  </a:lnTo>
                  <a:lnTo>
                    <a:pt x="501654" y="132327"/>
                  </a:lnTo>
                  <a:lnTo>
                    <a:pt x="456744" y="147107"/>
                  </a:lnTo>
                  <a:lnTo>
                    <a:pt x="412142" y="162628"/>
                  </a:lnTo>
                  <a:lnTo>
                    <a:pt x="367857" y="178885"/>
                  </a:lnTo>
                  <a:lnTo>
                    <a:pt x="323897" y="195871"/>
                  </a:lnTo>
                  <a:lnTo>
                    <a:pt x="280271" y="213580"/>
                  </a:lnTo>
                  <a:lnTo>
                    <a:pt x="236988" y="232006"/>
                  </a:lnTo>
                  <a:lnTo>
                    <a:pt x="194054" y="251144"/>
                  </a:lnTo>
                  <a:lnTo>
                    <a:pt x="151480" y="270987"/>
                  </a:lnTo>
                  <a:lnTo>
                    <a:pt x="109272" y="291529"/>
                  </a:lnTo>
                  <a:lnTo>
                    <a:pt x="67440" y="312764"/>
                  </a:lnTo>
                  <a:lnTo>
                    <a:pt x="25991" y="334686"/>
                  </a:lnTo>
                  <a:lnTo>
                    <a:pt x="0" y="348995"/>
                  </a:lnTo>
                  <a:lnTo>
                    <a:pt x="1352949" y="348995"/>
                  </a:lnTo>
                  <a:lnTo>
                    <a:pt x="1353330" y="0"/>
                  </a:lnTo>
                  <a:close/>
                </a:path>
              </a:pathLst>
            </a:custGeom>
            <a:solidFill>
              <a:srgbClr val="66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94663" y="1087374"/>
              <a:ext cx="1353820" cy="349250"/>
            </a:xfrm>
            <a:custGeom>
              <a:avLst/>
              <a:gdLst/>
              <a:ahLst/>
              <a:cxnLst/>
              <a:rect l="l" t="t" r="r" b="b"/>
              <a:pathLst>
                <a:path w="1353820" h="349250">
                  <a:moveTo>
                    <a:pt x="1353330" y="0"/>
                  </a:moveTo>
                  <a:lnTo>
                    <a:pt x="1304288" y="396"/>
                  </a:lnTo>
                  <a:lnTo>
                    <a:pt x="1255405" y="1643"/>
                  </a:lnTo>
                  <a:lnTo>
                    <a:pt x="1206689" y="3734"/>
                  </a:lnTo>
                  <a:lnTo>
                    <a:pt x="1158149" y="6664"/>
                  </a:lnTo>
                  <a:lnTo>
                    <a:pt x="1109791" y="10427"/>
                  </a:lnTo>
                  <a:lnTo>
                    <a:pt x="1061626" y="15015"/>
                  </a:lnTo>
                  <a:lnTo>
                    <a:pt x="1013662" y="20424"/>
                  </a:lnTo>
                  <a:lnTo>
                    <a:pt x="965906" y="26647"/>
                  </a:lnTo>
                  <a:lnTo>
                    <a:pt x="918366" y="33679"/>
                  </a:lnTo>
                  <a:lnTo>
                    <a:pt x="871053" y="41512"/>
                  </a:lnTo>
                  <a:lnTo>
                    <a:pt x="823972" y="50141"/>
                  </a:lnTo>
                  <a:lnTo>
                    <a:pt x="777134" y="59561"/>
                  </a:lnTo>
                  <a:lnTo>
                    <a:pt x="730546" y="69764"/>
                  </a:lnTo>
                  <a:lnTo>
                    <a:pt x="684217" y="80745"/>
                  </a:lnTo>
                  <a:lnTo>
                    <a:pt x="638155" y="92498"/>
                  </a:lnTo>
                  <a:lnTo>
                    <a:pt x="592368" y="105017"/>
                  </a:lnTo>
                  <a:lnTo>
                    <a:pt x="546865" y="118295"/>
                  </a:lnTo>
                  <a:lnTo>
                    <a:pt x="501654" y="132327"/>
                  </a:lnTo>
                  <a:lnTo>
                    <a:pt x="456744" y="147107"/>
                  </a:lnTo>
                  <a:lnTo>
                    <a:pt x="412142" y="162628"/>
                  </a:lnTo>
                  <a:lnTo>
                    <a:pt x="367857" y="178885"/>
                  </a:lnTo>
                  <a:lnTo>
                    <a:pt x="323897" y="195871"/>
                  </a:lnTo>
                  <a:lnTo>
                    <a:pt x="280271" y="213580"/>
                  </a:lnTo>
                  <a:lnTo>
                    <a:pt x="236988" y="232006"/>
                  </a:lnTo>
                  <a:lnTo>
                    <a:pt x="194054" y="251144"/>
                  </a:lnTo>
                  <a:lnTo>
                    <a:pt x="151480" y="270987"/>
                  </a:lnTo>
                  <a:lnTo>
                    <a:pt x="109272" y="291529"/>
                  </a:lnTo>
                  <a:lnTo>
                    <a:pt x="67440" y="312764"/>
                  </a:lnTo>
                  <a:lnTo>
                    <a:pt x="25991" y="334686"/>
                  </a:lnTo>
                  <a:lnTo>
                    <a:pt x="0" y="348995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47803" y="1078649"/>
              <a:ext cx="0" cy="358140"/>
            </a:xfrm>
            <a:custGeom>
              <a:avLst/>
              <a:gdLst/>
              <a:ahLst/>
              <a:cxnLst/>
              <a:rect l="l" t="t" r="r" b="b"/>
              <a:pathLst>
                <a:path h="358140">
                  <a:moveTo>
                    <a:pt x="0" y="0"/>
                  </a:moveTo>
                  <a:lnTo>
                    <a:pt x="0" y="357720"/>
                  </a:lnTo>
                </a:path>
              </a:pathLst>
            </a:custGeom>
            <a:ln w="178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200" y="1436370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69">
                  <a:moveTo>
                    <a:pt x="9144000" y="979169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6701" y="1464056"/>
            <a:ext cx="189801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00339A"/>
                </a:solidFill>
                <a:latin typeface="Tahoma"/>
                <a:cs typeface="Tahoma"/>
              </a:rPr>
              <a:t>yang</a:t>
            </a:r>
            <a:r>
              <a:rPr sz="3200" spc="-50" dirty="0">
                <a:solidFill>
                  <a:srgbClr val="00339A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00339A"/>
                </a:solidFill>
                <a:latin typeface="Tahoma"/>
                <a:cs typeface="Tahoma"/>
              </a:rPr>
              <a:t>baik: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658913" y="1427480"/>
            <a:ext cx="4772660" cy="996950"/>
            <a:chOff x="3658913" y="1427480"/>
            <a:chExt cx="4772660" cy="996950"/>
          </a:xfrm>
        </p:grpSpPr>
        <p:sp>
          <p:nvSpPr>
            <p:cNvPr id="12" name="object 12"/>
            <p:cNvSpPr/>
            <p:nvPr/>
          </p:nvSpPr>
          <p:spPr>
            <a:xfrm>
              <a:off x="6046546" y="1436370"/>
              <a:ext cx="2376170" cy="979169"/>
            </a:xfrm>
            <a:custGeom>
              <a:avLst/>
              <a:gdLst/>
              <a:ahLst/>
              <a:cxnLst/>
              <a:rect l="l" t="t" r="r" b="b"/>
              <a:pathLst>
                <a:path w="2376170" h="979169">
                  <a:moveTo>
                    <a:pt x="2375745" y="979169"/>
                  </a:moveTo>
                  <a:lnTo>
                    <a:pt x="2348189" y="935305"/>
                  </a:lnTo>
                  <a:lnTo>
                    <a:pt x="2322211" y="895596"/>
                  </a:lnTo>
                  <a:lnTo>
                    <a:pt x="2295600" y="856391"/>
                  </a:lnTo>
                  <a:lnTo>
                    <a:pt x="2268364" y="817695"/>
                  </a:lnTo>
                  <a:lnTo>
                    <a:pt x="2240512" y="779515"/>
                  </a:lnTo>
                  <a:lnTo>
                    <a:pt x="2212051" y="741856"/>
                  </a:lnTo>
                  <a:lnTo>
                    <a:pt x="2182990" y="704725"/>
                  </a:lnTo>
                  <a:lnTo>
                    <a:pt x="2153337" y="668128"/>
                  </a:lnTo>
                  <a:lnTo>
                    <a:pt x="2123101" y="632072"/>
                  </a:lnTo>
                  <a:lnTo>
                    <a:pt x="2092290" y="596561"/>
                  </a:lnTo>
                  <a:lnTo>
                    <a:pt x="2060912" y="561602"/>
                  </a:lnTo>
                  <a:lnTo>
                    <a:pt x="2028976" y="527201"/>
                  </a:lnTo>
                  <a:lnTo>
                    <a:pt x="1996489" y="493364"/>
                  </a:lnTo>
                  <a:lnTo>
                    <a:pt x="1963460" y="460097"/>
                  </a:lnTo>
                  <a:lnTo>
                    <a:pt x="1929898" y="427407"/>
                  </a:lnTo>
                  <a:lnTo>
                    <a:pt x="1895810" y="395299"/>
                  </a:lnTo>
                  <a:lnTo>
                    <a:pt x="1861204" y="363779"/>
                  </a:lnTo>
                  <a:lnTo>
                    <a:pt x="1826090" y="332854"/>
                  </a:lnTo>
                  <a:lnTo>
                    <a:pt x="1790475" y="302529"/>
                  </a:lnTo>
                  <a:lnTo>
                    <a:pt x="1754368" y="272811"/>
                  </a:lnTo>
                  <a:lnTo>
                    <a:pt x="1717777" y="243705"/>
                  </a:lnTo>
                  <a:lnTo>
                    <a:pt x="1680710" y="215218"/>
                  </a:lnTo>
                  <a:lnTo>
                    <a:pt x="1643176" y="187356"/>
                  </a:lnTo>
                  <a:lnTo>
                    <a:pt x="1605183" y="160125"/>
                  </a:lnTo>
                  <a:lnTo>
                    <a:pt x="1566738" y="133530"/>
                  </a:lnTo>
                  <a:lnTo>
                    <a:pt x="1527851" y="107578"/>
                  </a:lnTo>
                  <a:lnTo>
                    <a:pt x="1488529" y="82276"/>
                  </a:lnTo>
                  <a:lnTo>
                    <a:pt x="1448782" y="57628"/>
                  </a:lnTo>
                  <a:lnTo>
                    <a:pt x="1408617" y="33641"/>
                  </a:lnTo>
                  <a:lnTo>
                    <a:pt x="1368042" y="10322"/>
                  </a:lnTo>
                  <a:lnTo>
                    <a:pt x="1349365" y="0"/>
                  </a:lnTo>
                  <a:lnTo>
                    <a:pt x="1067" y="0"/>
                  </a:lnTo>
                  <a:lnTo>
                    <a:pt x="0" y="979169"/>
                  </a:lnTo>
                  <a:lnTo>
                    <a:pt x="2375745" y="979169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46546" y="1436370"/>
              <a:ext cx="2376170" cy="979169"/>
            </a:xfrm>
            <a:custGeom>
              <a:avLst/>
              <a:gdLst/>
              <a:ahLst/>
              <a:cxnLst/>
              <a:rect l="l" t="t" r="r" b="b"/>
              <a:pathLst>
                <a:path w="2376170" h="979169">
                  <a:moveTo>
                    <a:pt x="2375745" y="979169"/>
                  </a:moveTo>
                  <a:lnTo>
                    <a:pt x="2348189" y="935305"/>
                  </a:lnTo>
                  <a:lnTo>
                    <a:pt x="2322211" y="895596"/>
                  </a:lnTo>
                  <a:lnTo>
                    <a:pt x="2295600" y="856391"/>
                  </a:lnTo>
                  <a:lnTo>
                    <a:pt x="2268364" y="817695"/>
                  </a:lnTo>
                  <a:lnTo>
                    <a:pt x="2240512" y="779515"/>
                  </a:lnTo>
                  <a:lnTo>
                    <a:pt x="2212051" y="741856"/>
                  </a:lnTo>
                  <a:lnTo>
                    <a:pt x="2182990" y="704725"/>
                  </a:lnTo>
                  <a:lnTo>
                    <a:pt x="2153337" y="668128"/>
                  </a:lnTo>
                  <a:lnTo>
                    <a:pt x="2123101" y="632072"/>
                  </a:lnTo>
                  <a:lnTo>
                    <a:pt x="2092290" y="596561"/>
                  </a:lnTo>
                  <a:lnTo>
                    <a:pt x="2060912" y="561602"/>
                  </a:lnTo>
                  <a:lnTo>
                    <a:pt x="2028976" y="527201"/>
                  </a:lnTo>
                  <a:lnTo>
                    <a:pt x="1996489" y="493364"/>
                  </a:lnTo>
                  <a:lnTo>
                    <a:pt x="1963460" y="460097"/>
                  </a:lnTo>
                  <a:lnTo>
                    <a:pt x="1929898" y="427407"/>
                  </a:lnTo>
                  <a:lnTo>
                    <a:pt x="1895810" y="395299"/>
                  </a:lnTo>
                  <a:lnTo>
                    <a:pt x="1861204" y="363779"/>
                  </a:lnTo>
                  <a:lnTo>
                    <a:pt x="1826090" y="332854"/>
                  </a:lnTo>
                  <a:lnTo>
                    <a:pt x="1790475" y="302529"/>
                  </a:lnTo>
                  <a:lnTo>
                    <a:pt x="1754368" y="272811"/>
                  </a:lnTo>
                  <a:lnTo>
                    <a:pt x="1717777" y="243705"/>
                  </a:lnTo>
                  <a:lnTo>
                    <a:pt x="1680710" y="215218"/>
                  </a:lnTo>
                  <a:lnTo>
                    <a:pt x="1643176" y="187356"/>
                  </a:lnTo>
                  <a:lnTo>
                    <a:pt x="1605183" y="160125"/>
                  </a:lnTo>
                  <a:lnTo>
                    <a:pt x="1566738" y="133530"/>
                  </a:lnTo>
                  <a:lnTo>
                    <a:pt x="1527851" y="107578"/>
                  </a:lnTo>
                  <a:lnTo>
                    <a:pt x="1488529" y="82276"/>
                  </a:lnTo>
                  <a:lnTo>
                    <a:pt x="1448782" y="57628"/>
                  </a:lnTo>
                  <a:lnTo>
                    <a:pt x="1408617" y="33641"/>
                  </a:lnTo>
                  <a:lnTo>
                    <a:pt x="1368042" y="10322"/>
                  </a:lnTo>
                  <a:lnTo>
                    <a:pt x="1349365" y="0"/>
                  </a:lnTo>
                </a:path>
                <a:path w="2376170" h="979169">
                  <a:moveTo>
                    <a:pt x="1067" y="0"/>
                  </a:moveTo>
                  <a:lnTo>
                    <a:pt x="0" y="979169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67803" y="1436370"/>
              <a:ext cx="2379980" cy="979169"/>
            </a:xfrm>
            <a:custGeom>
              <a:avLst/>
              <a:gdLst/>
              <a:ahLst/>
              <a:cxnLst/>
              <a:rect l="l" t="t" r="r" b="b"/>
              <a:pathLst>
                <a:path w="2379979" h="979169">
                  <a:moveTo>
                    <a:pt x="2379809" y="0"/>
                  </a:moveTo>
                  <a:lnTo>
                    <a:pt x="1026859" y="0"/>
                  </a:lnTo>
                  <a:lnTo>
                    <a:pt x="971139" y="31571"/>
                  </a:lnTo>
                  <a:lnTo>
                    <a:pt x="930892" y="55517"/>
                  </a:lnTo>
                  <a:lnTo>
                    <a:pt x="891062" y="80127"/>
                  </a:lnTo>
                  <a:lnTo>
                    <a:pt x="851657" y="105393"/>
                  </a:lnTo>
                  <a:lnTo>
                    <a:pt x="812686" y="131309"/>
                  </a:lnTo>
                  <a:lnTo>
                    <a:pt x="774158" y="157871"/>
                  </a:lnTo>
                  <a:lnTo>
                    <a:pt x="736079" y="185070"/>
                  </a:lnTo>
                  <a:lnTo>
                    <a:pt x="698460" y="212902"/>
                  </a:lnTo>
                  <a:lnTo>
                    <a:pt x="661307" y="241361"/>
                  </a:lnTo>
                  <a:lnTo>
                    <a:pt x="624631" y="270440"/>
                  </a:lnTo>
                  <a:lnTo>
                    <a:pt x="588437" y="300133"/>
                  </a:lnTo>
                  <a:lnTo>
                    <a:pt x="552736" y="330434"/>
                  </a:lnTo>
                  <a:lnTo>
                    <a:pt x="517536" y="361338"/>
                  </a:lnTo>
                  <a:lnTo>
                    <a:pt x="482844" y="392838"/>
                  </a:lnTo>
                  <a:lnTo>
                    <a:pt x="448670" y="424927"/>
                  </a:lnTo>
                  <a:lnTo>
                    <a:pt x="415021" y="457601"/>
                  </a:lnTo>
                  <a:lnTo>
                    <a:pt x="381905" y="490852"/>
                  </a:lnTo>
                  <a:lnTo>
                    <a:pt x="349332" y="524676"/>
                  </a:lnTo>
                  <a:lnTo>
                    <a:pt x="317310" y="559065"/>
                  </a:lnTo>
                  <a:lnTo>
                    <a:pt x="285846" y="594014"/>
                  </a:lnTo>
                  <a:lnTo>
                    <a:pt x="254950" y="629517"/>
                  </a:lnTo>
                  <a:lnTo>
                    <a:pt x="224628" y="665567"/>
                  </a:lnTo>
                  <a:lnTo>
                    <a:pt x="194891" y="702159"/>
                  </a:lnTo>
                  <a:lnTo>
                    <a:pt x="165746" y="739286"/>
                  </a:lnTo>
                  <a:lnTo>
                    <a:pt x="137202" y="776943"/>
                  </a:lnTo>
                  <a:lnTo>
                    <a:pt x="109266" y="815123"/>
                  </a:lnTo>
                  <a:lnTo>
                    <a:pt x="81948" y="853821"/>
                  </a:lnTo>
                  <a:lnTo>
                    <a:pt x="55255" y="893030"/>
                  </a:lnTo>
                  <a:lnTo>
                    <a:pt x="29196" y="932744"/>
                  </a:lnTo>
                  <a:lnTo>
                    <a:pt x="3779" y="972957"/>
                  </a:lnTo>
                  <a:lnTo>
                    <a:pt x="0" y="979169"/>
                  </a:lnTo>
                  <a:lnTo>
                    <a:pt x="2378742" y="979169"/>
                  </a:lnTo>
                  <a:lnTo>
                    <a:pt x="2379809" y="0"/>
                  </a:lnTo>
                  <a:close/>
                </a:path>
              </a:pathLst>
            </a:custGeom>
            <a:solidFill>
              <a:srgbClr val="66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67803" y="1436370"/>
              <a:ext cx="2379980" cy="979169"/>
            </a:xfrm>
            <a:custGeom>
              <a:avLst/>
              <a:gdLst/>
              <a:ahLst/>
              <a:cxnLst/>
              <a:rect l="l" t="t" r="r" b="b"/>
              <a:pathLst>
                <a:path w="2379979" h="979169">
                  <a:moveTo>
                    <a:pt x="1026859" y="0"/>
                  </a:moveTo>
                  <a:lnTo>
                    <a:pt x="971139" y="31571"/>
                  </a:lnTo>
                  <a:lnTo>
                    <a:pt x="930892" y="55517"/>
                  </a:lnTo>
                  <a:lnTo>
                    <a:pt x="891062" y="80127"/>
                  </a:lnTo>
                  <a:lnTo>
                    <a:pt x="851657" y="105393"/>
                  </a:lnTo>
                  <a:lnTo>
                    <a:pt x="812686" y="131309"/>
                  </a:lnTo>
                  <a:lnTo>
                    <a:pt x="774158" y="157871"/>
                  </a:lnTo>
                  <a:lnTo>
                    <a:pt x="736079" y="185070"/>
                  </a:lnTo>
                  <a:lnTo>
                    <a:pt x="698460" y="212902"/>
                  </a:lnTo>
                  <a:lnTo>
                    <a:pt x="661307" y="241361"/>
                  </a:lnTo>
                  <a:lnTo>
                    <a:pt x="624631" y="270440"/>
                  </a:lnTo>
                  <a:lnTo>
                    <a:pt x="588437" y="300133"/>
                  </a:lnTo>
                  <a:lnTo>
                    <a:pt x="552736" y="330434"/>
                  </a:lnTo>
                  <a:lnTo>
                    <a:pt x="517536" y="361338"/>
                  </a:lnTo>
                  <a:lnTo>
                    <a:pt x="482844" y="392838"/>
                  </a:lnTo>
                  <a:lnTo>
                    <a:pt x="448670" y="424927"/>
                  </a:lnTo>
                  <a:lnTo>
                    <a:pt x="415021" y="457601"/>
                  </a:lnTo>
                  <a:lnTo>
                    <a:pt x="381905" y="490852"/>
                  </a:lnTo>
                  <a:lnTo>
                    <a:pt x="349332" y="524676"/>
                  </a:lnTo>
                  <a:lnTo>
                    <a:pt x="317310" y="559065"/>
                  </a:lnTo>
                  <a:lnTo>
                    <a:pt x="285846" y="594014"/>
                  </a:lnTo>
                  <a:lnTo>
                    <a:pt x="254950" y="629517"/>
                  </a:lnTo>
                  <a:lnTo>
                    <a:pt x="224628" y="665567"/>
                  </a:lnTo>
                  <a:lnTo>
                    <a:pt x="194891" y="702159"/>
                  </a:lnTo>
                  <a:lnTo>
                    <a:pt x="165746" y="739286"/>
                  </a:lnTo>
                  <a:lnTo>
                    <a:pt x="137202" y="776943"/>
                  </a:lnTo>
                  <a:lnTo>
                    <a:pt x="109266" y="815123"/>
                  </a:lnTo>
                  <a:lnTo>
                    <a:pt x="81948" y="853821"/>
                  </a:lnTo>
                  <a:lnTo>
                    <a:pt x="55255" y="893030"/>
                  </a:lnTo>
                  <a:lnTo>
                    <a:pt x="29196" y="932744"/>
                  </a:lnTo>
                  <a:lnTo>
                    <a:pt x="3779" y="972957"/>
                  </a:lnTo>
                  <a:lnTo>
                    <a:pt x="0" y="979169"/>
                  </a:lnTo>
                </a:path>
                <a:path w="2379979" h="979169">
                  <a:moveTo>
                    <a:pt x="2378742" y="979169"/>
                  </a:moveTo>
                  <a:lnTo>
                    <a:pt x="2379809" y="0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629654" y="1886965"/>
            <a:ext cx="989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Akurat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57200" y="2406650"/>
            <a:ext cx="9144000" cy="996950"/>
            <a:chOff x="457200" y="2406650"/>
            <a:chExt cx="9144000" cy="996950"/>
          </a:xfrm>
        </p:grpSpPr>
        <p:sp>
          <p:nvSpPr>
            <p:cNvPr id="18" name="object 18"/>
            <p:cNvSpPr/>
            <p:nvPr/>
          </p:nvSpPr>
          <p:spPr>
            <a:xfrm>
              <a:off x="457200" y="2415539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70">
                  <a:moveTo>
                    <a:pt x="9144000" y="979169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45479" y="2415539"/>
              <a:ext cx="2657475" cy="979169"/>
            </a:xfrm>
            <a:custGeom>
              <a:avLst/>
              <a:gdLst/>
              <a:ahLst/>
              <a:cxnLst/>
              <a:rect l="l" t="t" r="r" b="b"/>
              <a:pathLst>
                <a:path w="2657475" h="979170">
                  <a:moveTo>
                    <a:pt x="2657322" y="608076"/>
                  </a:moveTo>
                  <a:lnTo>
                    <a:pt x="2641835" y="561540"/>
                  </a:lnTo>
                  <a:lnTo>
                    <a:pt x="2625590" y="515418"/>
                  </a:lnTo>
                  <a:lnTo>
                    <a:pt x="2608596" y="469714"/>
                  </a:lnTo>
                  <a:lnTo>
                    <a:pt x="2590861" y="424435"/>
                  </a:lnTo>
                  <a:lnTo>
                    <a:pt x="2572394" y="379587"/>
                  </a:lnTo>
                  <a:lnTo>
                    <a:pt x="2553203" y="335176"/>
                  </a:lnTo>
                  <a:lnTo>
                    <a:pt x="2533295" y="291208"/>
                  </a:lnTo>
                  <a:lnTo>
                    <a:pt x="2512680" y="247688"/>
                  </a:lnTo>
                  <a:lnTo>
                    <a:pt x="2491366" y="204624"/>
                  </a:lnTo>
                  <a:lnTo>
                    <a:pt x="2469360" y="162021"/>
                  </a:lnTo>
                  <a:lnTo>
                    <a:pt x="2446672" y="119885"/>
                  </a:lnTo>
                  <a:lnTo>
                    <a:pt x="2423309" y="78223"/>
                  </a:lnTo>
                  <a:lnTo>
                    <a:pt x="2399280" y="37039"/>
                  </a:lnTo>
                  <a:lnTo>
                    <a:pt x="2376812" y="0"/>
                  </a:lnTo>
                  <a:lnTo>
                    <a:pt x="1067" y="0"/>
                  </a:lnTo>
                  <a:lnTo>
                    <a:pt x="0" y="979170"/>
                  </a:lnTo>
                  <a:lnTo>
                    <a:pt x="1510842" y="979170"/>
                  </a:lnTo>
                  <a:lnTo>
                    <a:pt x="2657322" y="608076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45479" y="2415539"/>
              <a:ext cx="2657475" cy="979169"/>
            </a:xfrm>
            <a:custGeom>
              <a:avLst/>
              <a:gdLst/>
              <a:ahLst/>
              <a:cxnLst/>
              <a:rect l="l" t="t" r="r" b="b"/>
              <a:pathLst>
                <a:path w="2657475" h="979170">
                  <a:moveTo>
                    <a:pt x="2657322" y="608076"/>
                  </a:moveTo>
                  <a:lnTo>
                    <a:pt x="2641835" y="561540"/>
                  </a:lnTo>
                  <a:lnTo>
                    <a:pt x="2625590" y="515418"/>
                  </a:lnTo>
                  <a:lnTo>
                    <a:pt x="2608596" y="469714"/>
                  </a:lnTo>
                  <a:lnTo>
                    <a:pt x="2590861" y="424435"/>
                  </a:lnTo>
                  <a:lnTo>
                    <a:pt x="2572394" y="379587"/>
                  </a:lnTo>
                  <a:lnTo>
                    <a:pt x="2553203" y="335176"/>
                  </a:lnTo>
                  <a:lnTo>
                    <a:pt x="2533295" y="291208"/>
                  </a:lnTo>
                  <a:lnTo>
                    <a:pt x="2512680" y="247688"/>
                  </a:lnTo>
                  <a:lnTo>
                    <a:pt x="2491366" y="204624"/>
                  </a:lnTo>
                  <a:lnTo>
                    <a:pt x="2469360" y="162021"/>
                  </a:lnTo>
                  <a:lnTo>
                    <a:pt x="2446672" y="119885"/>
                  </a:lnTo>
                  <a:lnTo>
                    <a:pt x="2423309" y="78223"/>
                  </a:lnTo>
                  <a:lnTo>
                    <a:pt x="2399280" y="37039"/>
                  </a:lnTo>
                  <a:lnTo>
                    <a:pt x="2376812" y="0"/>
                  </a:lnTo>
                </a:path>
                <a:path w="2657475" h="979170">
                  <a:moveTo>
                    <a:pt x="1067" y="0"/>
                  </a:moveTo>
                  <a:lnTo>
                    <a:pt x="0" y="979170"/>
                  </a:lnTo>
                </a:path>
                <a:path w="2657475" h="979170">
                  <a:moveTo>
                    <a:pt x="1510842" y="979170"/>
                  </a:moveTo>
                  <a:lnTo>
                    <a:pt x="2657322" y="608076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56321" y="3023616"/>
              <a:ext cx="1238885" cy="371475"/>
            </a:xfrm>
            <a:custGeom>
              <a:avLst/>
              <a:gdLst/>
              <a:ahLst/>
              <a:cxnLst/>
              <a:rect l="l" t="t" r="r" b="b"/>
              <a:pathLst>
                <a:path w="1238884" h="371475">
                  <a:moveTo>
                    <a:pt x="1238856" y="371093"/>
                  </a:moveTo>
                  <a:lnTo>
                    <a:pt x="1231025" y="328680"/>
                  </a:lnTo>
                  <a:lnTo>
                    <a:pt x="1221471" y="281494"/>
                  </a:lnTo>
                  <a:lnTo>
                    <a:pt x="1211080" y="234369"/>
                  </a:lnTo>
                  <a:lnTo>
                    <a:pt x="1199851" y="187314"/>
                  </a:lnTo>
                  <a:lnTo>
                    <a:pt x="1187779" y="140341"/>
                  </a:lnTo>
                  <a:lnTo>
                    <a:pt x="1174862" y="93457"/>
                  </a:lnTo>
                  <a:lnTo>
                    <a:pt x="1161097" y="46673"/>
                  </a:lnTo>
                  <a:lnTo>
                    <a:pt x="1146479" y="0"/>
                  </a:lnTo>
                  <a:lnTo>
                    <a:pt x="0" y="371093"/>
                  </a:lnTo>
                  <a:lnTo>
                    <a:pt x="1238856" y="371093"/>
                  </a:lnTo>
                  <a:close/>
                </a:path>
              </a:pathLst>
            </a:custGeom>
            <a:solidFill>
              <a:srgbClr val="99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556321" y="3023616"/>
              <a:ext cx="1238885" cy="371475"/>
            </a:xfrm>
            <a:custGeom>
              <a:avLst/>
              <a:gdLst/>
              <a:ahLst/>
              <a:cxnLst/>
              <a:rect l="l" t="t" r="r" b="b"/>
              <a:pathLst>
                <a:path w="1238884" h="371475">
                  <a:moveTo>
                    <a:pt x="1238856" y="371093"/>
                  </a:moveTo>
                  <a:lnTo>
                    <a:pt x="1231025" y="328680"/>
                  </a:lnTo>
                  <a:lnTo>
                    <a:pt x="1221471" y="281494"/>
                  </a:lnTo>
                  <a:lnTo>
                    <a:pt x="1211080" y="234369"/>
                  </a:lnTo>
                  <a:lnTo>
                    <a:pt x="1199851" y="187314"/>
                  </a:lnTo>
                  <a:lnTo>
                    <a:pt x="1187779" y="140341"/>
                  </a:lnTo>
                  <a:lnTo>
                    <a:pt x="1174862" y="93457"/>
                  </a:lnTo>
                  <a:lnTo>
                    <a:pt x="1161097" y="46673"/>
                  </a:lnTo>
                  <a:lnTo>
                    <a:pt x="1146479" y="0"/>
                  </a:lnTo>
                  <a:lnTo>
                    <a:pt x="0" y="371093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94784" y="3021330"/>
              <a:ext cx="1243330" cy="373380"/>
            </a:xfrm>
            <a:custGeom>
              <a:avLst/>
              <a:gdLst/>
              <a:ahLst/>
              <a:cxnLst/>
              <a:rect l="l" t="t" r="r" b="b"/>
              <a:pathLst>
                <a:path w="1243329" h="373379">
                  <a:moveTo>
                    <a:pt x="1243223" y="373380"/>
                  </a:moveTo>
                  <a:lnTo>
                    <a:pt x="93067" y="0"/>
                  </a:lnTo>
                  <a:lnTo>
                    <a:pt x="78389" y="46767"/>
                  </a:lnTo>
                  <a:lnTo>
                    <a:pt x="64566" y="93644"/>
                  </a:lnTo>
                  <a:lnTo>
                    <a:pt x="51593" y="140622"/>
                  </a:lnTo>
                  <a:lnTo>
                    <a:pt x="39469" y="187691"/>
                  </a:lnTo>
                  <a:lnTo>
                    <a:pt x="28189" y="234841"/>
                  </a:lnTo>
                  <a:lnTo>
                    <a:pt x="17751" y="282063"/>
                  </a:lnTo>
                  <a:lnTo>
                    <a:pt x="8152" y="329346"/>
                  </a:lnTo>
                  <a:lnTo>
                    <a:pt x="0" y="373380"/>
                  </a:lnTo>
                  <a:lnTo>
                    <a:pt x="1243223" y="373380"/>
                  </a:lnTo>
                  <a:close/>
                </a:path>
              </a:pathLst>
            </a:custGeom>
            <a:solidFill>
              <a:srgbClr val="8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94784" y="3021330"/>
              <a:ext cx="1243330" cy="373380"/>
            </a:xfrm>
            <a:custGeom>
              <a:avLst/>
              <a:gdLst/>
              <a:ahLst/>
              <a:cxnLst/>
              <a:rect l="l" t="t" r="r" b="b"/>
              <a:pathLst>
                <a:path w="1243329" h="373379">
                  <a:moveTo>
                    <a:pt x="93067" y="0"/>
                  </a:moveTo>
                  <a:lnTo>
                    <a:pt x="78389" y="46767"/>
                  </a:lnTo>
                  <a:lnTo>
                    <a:pt x="64566" y="93644"/>
                  </a:lnTo>
                  <a:lnTo>
                    <a:pt x="51593" y="140622"/>
                  </a:lnTo>
                  <a:lnTo>
                    <a:pt x="39469" y="187691"/>
                  </a:lnTo>
                  <a:lnTo>
                    <a:pt x="28189" y="234841"/>
                  </a:lnTo>
                  <a:lnTo>
                    <a:pt x="17751" y="282063"/>
                  </a:lnTo>
                  <a:lnTo>
                    <a:pt x="8152" y="329346"/>
                  </a:lnTo>
                  <a:lnTo>
                    <a:pt x="0" y="373380"/>
                  </a:lnTo>
                </a:path>
                <a:path w="1243329" h="373379">
                  <a:moveTo>
                    <a:pt x="1243223" y="373380"/>
                  </a:moveTo>
                  <a:lnTo>
                    <a:pt x="93067" y="0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87851" y="2415539"/>
              <a:ext cx="2658745" cy="979169"/>
            </a:xfrm>
            <a:custGeom>
              <a:avLst/>
              <a:gdLst/>
              <a:ahLst/>
              <a:cxnLst/>
              <a:rect l="l" t="t" r="r" b="b"/>
              <a:pathLst>
                <a:path w="2658745" h="979170">
                  <a:moveTo>
                    <a:pt x="2658694" y="0"/>
                  </a:moveTo>
                  <a:lnTo>
                    <a:pt x="279951" y="0"/>
                  </a:lnTo>
                  <a:lnTo>
                    <a:pt x="258965" y="34493"/>
                  </a:lnTo>
                  <a:lnTo>
                    <a:pt x="234858" y="75686"/>
                  </a:lnTo>
                  <a:lnTo>
                    <a:pt x="211418" y="117361"/>
                  </a:lnTo>
                  <a:lnTo>
                    <a:pt x="188653" y="159510"/>
                  </a:lnTo>
                  <a:lnTo>
                    <a:pt x="166573" y="202128"/>
                  </a:lnTo>
                  <a:lnTo>
                    <a:pt x="145185" y="245209"/>
                  </a:lnTo>
                  <a:lnTo>
                    <a:pt x="124497" y="288746"/>
                  </a:lnTo>
                  <a:lnTo>
                    <a:pt x="104518" y="332735"/>
                  </a:lnTo>
                  <a:lnTo>
                    <a:pt x="85256" y="377168"/>
                  </a:lnTo>
                  <a:lnTo>
                    <a:pt x="66721" y="422039"/>
                  </a:lnTo>
                  <a:lnTo>
                    <a:pt x="48919" y="467343"/>
                  </a:lnTo>
                  <a:lnTo>
                    <a:pt x="31859" y="513073"/>
                  </a:lnTo>
                  <a:lnTo>
                    <a:pt x="15550" y="559224"/>
                  </a:lnTo>
                  <a:lnTo>
                    <a:pt x="0" y="605790"/>
                  </a:lnTo>
                  <a:lnTo>
                    <a:pt x="1150155" y="979170"/>
                  </a:lnTo>
                  <a:lnTo>
                    <a:pt x="2657627" y="979170"/>
                  </a:lnTo>
                  <a:lnTo>
                    <a:pt x="2658694" y="0"/>
                  </a:lnTo>
                  <a:close/>
                </a:path>
              </a:pathLst>
            </a:custGeom>
            <a:solidFill>
              <a:srgbClr val="66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87851" y="2415539"/>
              <a:ext cx="2658745" cy="979169"/>
            </a:xfrm>
            <a:custGeom>
              <a:avLst/>
              <a:gdLst/>
              <a:ahLst/>
              <a:cxnLst/>
              <a:rect l="l" t="t" r="r" b="b"/>
              <a:pathLst>
                <a:path w="2658745" h="979170">
                  <a:moveTo>
                    <a:pt x="279951" y="0"/>
                  </a:moveTo>
                  <a:lnTo>
                    <a:pt x="258965" y="34493"/>
                  </a:lnTo>
                  <a:lnTo>
                    <a:pt x="234858" y="75686"/>
                  </a:lnTo>
                  <a:lnTo>
                    <a:pt x="211418" y="117361"/>
                  </a:lnTo>
                  <a:lnTo>
                    <a:pt x="188653" y="159510"/>
                  </a:lnTo>
                  <a:lnTo>
                    <a:pt x="166573" y="202128"/>
                  </a:lnTo>
                  <a:lnTo>
                    <a:pt x="145185" y="245209"/>
                  </a:lnTo>
                  <a:lnTo>
                    <a:pt x="124497" y="288746"/>
                  </a:lnTo>
                  <a:lnTo>
                    <a:pt x="104518" y="332735"/>
                  </a:lnTo>
                  <a:lnTo>
                    <a:pt x="85256" y="377168"/>
                  </a:lnTo>
                  <a:lnTo>
                    <a:pt x="66721" y="422039"/>
                  </a:lnTo>
                  <a:lnTo>
                    <a:pt x="48919" y="467343"/>
                  </a:lnTo>
                  <a:lnTo>
                    <a:pt x="31859" y="513073"/>
                  </a:lnTo>
                  <a:lnTo>
                    <a:pt x="15550" y="559224"/>
                  </a:lnTo>
                  <a:lnTo>
                    <a:pt x="0" y="605790"/>
                  </a:lnTo>
                  <a:lnTo>
                    <a:pt x="1150155" y="979170"/>
                  </a:lnTo>
                </a:path>
                <a:path w="2658745" h="979170">
                  <a:moveTo>
                    <a:pt x="2657627" y="979170"/>
                  </a:moveTo>
                  <a:lnTo>
                    <a:pt x="2658694" y="0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406900" y="2112517"/>
            <a:ext cx="8883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83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FFFF00"/>
                </a:solidFill>
                <a:latin typeface="Arial"/>
                <a:cs typeface="Arial"/>
              </a:rPr>
              <a:t>Tepat 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waktu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242900" y="2964179"/>
            <a:ext cx="5604510" cy="1418590"/>
            <a:chOff x="3242900" y="2964179"/>
            <a:chExt cx="5604510" cy="1418590"/>
          </a:xfrm>
        </p:grpSpPr>
        <p:sp>
          <p:nvSpPr>
            <p:cNvPr id="29" name="object 29"/>
            <p:cNvSpPr/>
            <p:nvPr/>
          </p:nvSpPr>
          <p:spPr>
            <a:xfrm>
              <a:off x="5271032" y="2970275"/>
              <a:ext cx="1651000" cy="424815"/>
            </a:xfrm>
            <a:custGeom>
              <a:avLst/>
              <a:gdLst/>
              <a:ahLst/>
              <a:cxnLst/>
              <a:rect l="l" t="t" r="r" b="b"/>
              <a:pathLst>
                <a:path w="1651000" h="424814">
                  <a:moveTo>
                    <a:pt x="1650656" y="424433"/>
                  </a:moveTo>
                  <a:lnTo>
                    <a:pt x="1603934" y="362443"/>
                  </a:lnTo>
                  <a:lnTo>
                    <a:pt x="1574410" y="328256"/>
                  </a:lnTo>
                  <a:lnTo>
                    <a:pt x="1543290" y="295437"/>
                  </a:lnTo>
                  <a:lnTo>
                    <a:pt x="1510631" y="264042"/>
                  </a:lnTo>
                  <a:lnTo>
                    <a:pt x="1476488" y="234124"/>
                  </a:lnTo>
                  <a:lnTo>
                    <a:pt x="1440919" y="205739"/>
                  </a:lnTo>
                  <a:lnTo>
                    <a:pt x="1403980" y="178942"/>
                  </a:lnTo>
                  <a:lnTo>
                    <a:pt x="1365729" y="153787"/>
                  </a:lnTo>
                  <a:lnTo>
                    <a:pt x="1326221" y="130330"/>
                  </a:lnTo>
                  <a:lnTo>
                    <a:pt x="1285515" y="108624"/>
                  </a:lnTo>
                  <a:lnTo>
                    <a:pt x="1243665" y="88726"/>
                  </a:lnTo>
                  <a:lnTo>
                    <a:pt x="1200730" y="70689"/>
                  </a:lnTo>
                  <a:lnTo>
                    <a:pt x="1156766" y="54569"/>
                  </a:lnTo>
                  <a:lnTo>
                    <a:pt x="1111829" y="40420"/>
                  </a:lnTo>
                  <a:lnTo>
                    <a:pt x="1065977" y="28298"/>
                  </a:lnTo>
                  <a:lnTo>
                    <a:pt x="1019265" y="18257"/>
                  </a:lnTo>
                  <a:lnTo>
                    <a:pt x="971752" y="10351"/>
                  </a:lnTo>
                  <a:lnTo>
                    <a:pt x="923493" y="4637"/>
                  </a:lnTo>
                  <a:lnTo>
                    <a:pt x="874546" y="1168"/>
                  </a:lnTo>
                  <a:lnTo>
                    <a:pt x="824967" y="0"/>
                  </a:lnTo>
                  <a:lnTo>
                    <a:pt x="775454" y="1168"/>
                  </a:lnTo>
                  <a:lnTo>
                    <a:pt x="726570" y="4637"/>
                  </a:lnTo>
                  <a:lnTo>
                    <a:pt x="678371" y="10351"/>
                  </a:lnTo>
                  <a:lnTo>
                    <a:pt x="630913" y="18257"/>
                  </a:lnTo>
                  <a:lnTo>
                    <a:pt x="584253" y="28298"/>
                  </a:lnTo>
                  <a:lnTo>
                    <a:pt x="538449" y="40420"/>
                  </a:lnTo>
                  <a:lnTo>
                    <a:pt x="493557" y="54569"/>
                  </a:lnTo>
                  <a:lnTo>
                    <a:pt x="449634" y="70689"/>
                  </a:lnTo>
                  <a:lnTo>
                    <a:pt x="406737" y="88726"/>
                  </a:lnTo>
                  <a:lnTo>
                    <a:pt x="364922" y="108624"/>
                  </a:lnTo>
                  <a:lnTo>
                    <a:pt x="324248" y="130330"/>
                  </a:lnTo>
                  <a:lnTo>
                    <a:pt x="284770" y="153787"/>
                  </a:lnTo>
                  <a:lnTo>
                    <a:pt x="246545" y="178942"/>
                  </a:lnTo>
                  <a:lnTo>
                    <a:pt x="209631" y="205739"/>
                  </a:lnTo>
                  <a:lnTo>
                    <a:pt x="174083" y="234124"/>
                  </a:lnTo>
                  <a:lnTo>
                    <a:pt x="139960" y="264042"/>
                  </a:lnTo>
                  <a:lnTo>
                    <a:pt x="107318" y="295437"/>
                  </a:lnTo>
                  <a:lnTo>
                    <a:pt x="76213" y="328256"/>
                  </a:lnTo>
                  <a:lnTo>
                    <a:pt x="46703" y="362443"/>
                  </a:lnTo>
                  <a:lnTo>
                    <a:pt x="18844" y="397943"/>
                  </a:lnTo>
                  <a:lnTo>
                    <a:pt x="0" y="424434"/>
                  </a:lnTo>
                  <a:lnTo>
                    <a:pt x="1650656" y="424433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263895" y="2964179"/>
              <a:ext cx="1664970" cy="430530"/>
            </a:xfrm>
            <a:custGeom>
              <a:avLst/>
              <a:gdLst/>
              <a:ahLst/>
              <a:cxnLst/>
              <a:rect l="l" t="t" r="r" b="b"/>
              <a:pathLst>
                <a:path w="1664970" h="430529">
                  <a:moveTo>
                    <a:pt x="1664970" y="430529"/>
                  </a:moveTo>
                  <a:lnTo>
                    <a:pt x="1632204" y="385571"/>
                  </a:lnTo>
                  <a:lnTo>
                    <a:pt x="1602486" y="348995"/>
                  </a:lnTo>
                  <a:lnTo>
                    <a:pt x="1571244" y="314705"/>
                  </a:lnTo>
                  <a:lnTo>
                    <a:pt x="1538478" y="281177"/>
                  </a:lnTo>
                  <a:lnTo>
                    <a:pt x="1503426" y="249174"/>
                  </a:lnTo>
                  <a:lnTo>
                    <a:pt x="1467612" y="219456"/>
                  </a:lnTo>
                  <a:lnTo>
                    <a:pt x="1429512" y="190500"/>
                  </a:lnTo>
                  <a:lnTo>
                    <a:pt x="1390650" y="163830"/>
                  </a:lnTo>
                  <a:lnTo>
                    <a:pt x="1350264" y="138683"/>
                  </a:lnTo>
                  <a:lnTo>
                    <a:pt x="1308354" y="115824"/>
                  </a:lnTo>
                  <a:lnTo>
                    <a:pt x="1264920" y="94487"/>
                  </a:lnTo>
                  <a:lnTo>
                    <a:pt x="1220724" y="75437"/>
                  </a:lnTo>
                  <a:lnTo>
                    <a:pt x="1175766" y="57912"/>
                  </a:lnTo>
                  <a:lnTo>
                    <a:pt x="1129284" y="43433"/>
                  </a:lnTo>
                  <a:lnTo>
                    <a:pt x="1082040" y="30480"/>
                  </a:lnTo>
                  <a:lnTo>
                    <a:pt x="1033272" y="19812"/>
                  </a:lnTo>
                  <a:lnTo>
                    <a:pt x="984504" y="11430"/>
                  </a:lnTo>
                  <a:lnTo>
                    <a:pt x="934212" y="5333"/>
                  </a:lnTo>
                  <a:lnTo>
                    <a:pt x="883920" y="1524"/>
                  </a:lnTo>
                  <a:lnTo>
                    <a:pt x="832866" y="0"/>
                  </a:lnTo>
                  <a:lnTo>
                    <a:pt x="832104" y="0"/>
                  </a:lnTo>
                  <a:lnTo>
                    <a:pt x="781050" y="1524"/>
                  </a:lnTo>
                  <a:lnTo>
                    <a:pt x="729996" y="5333"/>
                  </a:lnTo>
                  <a:lnTo>
                    <a:pt x="680466" y="11430"/>
                  </a:lnTo>
                  <a:lnTo>
                    <a:pt x="630936" y="19812"/>
                  </a:lnTo>
                  <a:lnTo>
                    <a:pt x="582930" y="30480"/>
                  </a:lnTo>
                  <a:lnTo>
                    <a:pt x="535686" y="43433"/>
                  </a:lnTo>
                  <a:lnTo>
                    <a:pt x="489204" y="58674"/>
                  </a:lnTo>
                  <a:lnTo>
                    <a:pt x="443484" y="75437"/>
                  </a:lnTo>
                  <a:lnTo>
                    <a:pt x="399288" y="94487"/>
                  </a:lnTo>
                  <a:lnTo>
                    <a:pt x="356616" y="115824"/>
                  </a:lnTo>
                  <a:lnTo>
                    <a:pt x="314706" y="139445"/>
                  </a:lnTo>
                  <a:lnTo>
                    <a:pt x="274320" y="163830"/>
                  </a:lnTo>
                  <a:lnTo>
                    <a:pt x="234696" y="191262"/>
                  </a:lnTo>
                  <a:lnTo>
                    <a:pt x="197358" y="219456"/>
                  </a:lnTo>
                  <a:lnTo>
                    <a:pt x="160782" y="249936"/>
                  </a:lnTo>
                  <a:lnTo>
                    <a:pt x="126492" y="281177"/>
                  </a:lnTo>
                  <a:lnTo>
                    <a:pt x="92964" y="314706"/>
                  </a:lnTo>
                  <a:lnTo>
                    <a:pt x="61722" y="349758"/>
                  </a:lnTo>
                  <a:lnTo>
                    <a:pt x="32004" y="385572"/>
                  </a:lnTo>
                  <a:lnTo>
                    <a:pt x="4572" y="423672"/>
                  </a:lnTo>
                  <a:lnTo>
                    <a:pt x="0" y="430530"/>
                  </a:lnTo>
                  <a:lnTo>
                    <a:pt x="15239" y="430530"/>
                  </a:lnTo>
                  <a:lnTo>
                    <a:pt x="42672" y="393192"/>
                  </a:lnTo>
                  <a:lnTo>
                    <a:pt x="71628" y="357378"/>
                  </a:lnTo>
                  <a:lnTo>
                    <a:pt x="102870" y="323088"/>
                  </a:lnTo>
                  <a:lnTo>
                    <a:pt x="135636" y="290322"/>
                  </a:lnTo>
                  <a:lnTo>
                    <a:pt x="169926" y="259080"/>
                  </a:lnTo>
                  <a:lnTo>
                    <a:pt x="205740" y="229362"/>
                  </a:lnTo>
                  <a:lnTo>
                    <a:pt x="242316" y="201168"/>
                  </a:lnTo>
                  <a:lnTo>
                    <a:pt x="281178" y="174497"/>
                  </a:lnTo>
                  <a:lnTo>
                    <a:pt x="321564" y="150113"/>
                  </a:lnTo>
                  <a:lnTo>
                    <a:pt x="362712" y="127253"/>
                  </a:lnTo>
                  <a:lnTo>
                    <a:pt x="405384" y="105918"/>
                  </a:lnTo>
                  <a:lnTo>
                    <a:pt x="448818" y="86868"/>
                  </a:lnTo>
                  <a:lnTo>
                    <a:pt x="493776" y="70103"/>
                  </a:lnTo>
                  <a:lnTo>
                    <a:pt x="539496" y="55625"/>
                  </a:lnTo>
                  <a:lnTo>
                    <a:pt x="585978" y="42671"/>
                  </a:lnTo>
                  <a:lnTo>
                    <a:pt x="633984" y="32003"/>
                  </a:lnTo>
                  <a:lnTo>
                    <a:pt x="682752" y="23621"/>
                  </a:lnTo>
                  <a:lnTo>
                    <a:pt x="731520" y="17525"/>
                  </a:lnTo>
                  <a:lnTo>
                    <a:pt x="781812" y="13715"/>
                  </a:lnTo>
                  <a:lnTo>
                    <a:pt x="832866" y="12953"/>
                  </a:lnTo>
                  <a:lnTo>
                    <a:pt x="883158" y="13715"/>
                  </a:lnTo>
                  <a:lnTo>
                    <a:pt x="933450" y="17525"/>
                  </a:lnTo>
                  <a:lnTo>
                    <a:pt x="982980" y="23621"/>
                  </a:lnTo>
                  <a:lnTo>
                    <a:pt x="1030986" y="32003"/>
                  </a:lnTo>
                  <a:lnTo>
                    <a:pt x="1078992" y="42671"/>
                  </a:lnTo>
                  <a:lnTo>
                    <a:pt x="1126236" y="55625"/>
                  </a:lnTo>
                  <a:lnTo>
                    <a:pt x="1171956" y="70103"/>
                  </a:lnTo>
                  <a:lnTo>
                    <a:pt x="1216152" y="87630"/>
                  </a:lnTo>
                  <a:lnTo>
                    <a:pt x="1260348" y="105918"/>
                  </a:lnTo>
                  <a:lnTo>
                    <a:pt x="1302258" y="127253"/>
                  </a:lnTo>
                  <a:lnTo>
                    <a:pt x="1344168" y="150113"/>
                  </a:lnTo>
                  <a:lnTo>
                    <a:pt x="1383792" y="174497"/>
                  </a:lnTo>
                  <a:lnTo>
                    <a:pt x="1422654" y="201168"/>
                  </a:lnTo>
                  <a:lnTo>
                    <a:pt x="1459992" y="229362"/>
                  </a:lnTo>
                  <a:lnTo>
                    <a:pt x="1495806" y="259080"/>
                  </a:lnTo>
                  <a:lnTo>
                    <a:pt x="1530096" y="290321"/>
                  </a:lnTo>
                  <a:lnTo>
                    <a:pt x="1562100" y="323087"/>
                  </a:lnTo>
                  <a:lnTo>
                    <a:pt x="1593342" y="358139"/>
                  </a:lnTo>
                  <a:lnTo>
                    <a:pt x="1622298" y="393953"/>
                  </a:lnTo>
                  <a:lnTo>
                    <a:pt x="1650492" y="430529"/>
                  </a:lnTo>
                  <a:lnTo>
                    <a:pt x="1664970" y="4305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044945" y="3394709"/>
              <a:ext cx="1511935" cy="489584"/>
            </a:xfrm>
            <a:custGeom>
              <a:avLst/>
              <a:gdLst/>
              <a:ahLst/>
              <a:cxnLst/>
              <a:rect l="l" t="t" r="r" b="b"/>
              <a:pathLst>
                <a:path w="1511934" h="489585">
                  <a:moveTo>
                    <a:pt x="1511376" y="0"/>
                  </a:moveTo>
                  <a:lnTo>
                    <a:pt x="533" y="0"/>
                  </a:lnTo>
                  <a:lnTo>
                    <a:pt x="0" y="489204"/>
                  </a:lnTo>
                  <a:lnTo>
                    <a:pt x="1511376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44945" y="3394709"/>
              <a:ext cx="1511935" cy="489584"/>
            </a:xfrm>
            <a:custGeom>
              <a:avLst/>
              <a:gdLst/>
              <a:ahLst/>
              <a:cxnLst/>
              <a:rect l="l" t="t" r="r" b="b"/>
              <a:pathLst>
                <a:path w="1511934" h="489585">
                  <a:moveTo>
                    <a:pt x="533" y="0"/>
                  </a:moveTo>
                  <a:lnTo>
                    <a:pt x="0" y="489204"/>
                  </a:lnTo>
                  <a:lnTo>
                    <a:pt x="1511376" y="0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44945" y="3394709"/>
              <a:ext cx="2793365" cy="979169"/>
            </a:xfrm>
            <a:custGeom>
              <a:avLst/>
              <a:gdLst/>
              <a:ahLst/>
              <a:cxnLst/>
              <a:rect l="l" t="t" r="r" b="b"/>
              <a:pathLst>
                <a:path w="2793365" h="979170">
                  <a:moveTo>
                    <a:pt x="2793233" y="477879"/>
                  </a:moveTo>
                  <a:lnTo>
                    <a:pt x="2792665" y="430664"/>
                  </a:lnTo>
                  <a:lnTo>
                    <a:pt x="2791295" y="383402"/>
                  </a:lnTo>
                  <a:lnTo>
                    <a:pt x="2789122" y="336105"/>
                  </a:lnTo>
                  <a:lnTo>
                    <a:pt x="2786141" y="288780"/>
                  </a:lnTo>
                  <a:lnTo>
                    <a:pt x="2782349" y="241439"/>
                  </a:lnTo>
                  <a:lnTo>
                    <a:pt x="2777744" y="194091"/>
                  </a:lnTo>
                  <a:lnTo>
                    <a:pt x="2772322" y="146746"/>
                  </a:lnTo>
                  <a:lnTo>
                    <a:pt x="2766080" y="99413"/>
                  </a:lnTo>
                  <a:lnTo>
                    <a:pt x="2759014" y="52102"/>
                  </a:lnTo>
                  <a:lnTo>
                    <a:pt x="2751122" y="4823"/>
                  </a:lnTo>
                  <a:lnTo>
                    <a:pt x="2750232" y="0"/>
                  </a:lnTo>
                  <a:lnTo>
                    <a:pt x="1511376" y="0"/>
                  </a:lnTo>
                  <a:lnTo>
                    <a:pt x="0" y="489204"/>
                  </a:lnTo>
                  <a:lnTo>
                    <a:pt x="356609" y="979170"/>
                  </a:lnTo>
                  <a:lnTo>
                    <a:pt x="2749660" y="979170"/>
                  </a:lnTo>
                  <a:lnTo>
                    <a:pt x="2755555" y="945369"/>
                  </a:lnTo>
                  <a:lnTo>
                    <a:pt x="2762823" y="899148"/>
                  </a:lnTo>
                  <a:lnTo>
                    <a:pt x="2769321" y="852783"/>
                  </a:lnTo>
                  <a:lnTo>
                    <a:pt x="2775047" y="806285"/>
                  </a:lnTo>
                  <a:lnTo>
                    <a:pt x="2779998" y="759664"/>
                  </a:lnTo>
                  <a:lnTo>
                    <a:pt x="2784169" y="712928"/>
                  </a:lnTo>
                  <a:lnTo>
                    <a:pt x="2787559" y="666088"/>
                  </a:lnTo>
                  <a:lnTo>
                    <a:pt x="2790163" y="619153"/>
                  </a:lnTo>
                  <a:lnTo>
                    <a:pt x="2791979" y="572134"/>
                  </a:lnTo>
                  <a:lnTo>
                    <a:pt x="2793003" y="525039"/>
                  </a:lnTo>
                  <a:lnTo>
                    <a:pt x="2793233" y="477879"/>
                  </a:lnTo>
                  <a:close/>
                </a:path>
              </a:pathLst>
            </a:custGeom>
            <a:solidFill>
              <a:srgbClr val="99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44945" y="3394709"/>
              <a:ext cx="2793365" cy="979169"/>
            </a:xfrm>
            <a:custGeom>
              <a:avLst/>
              <a:gdLst/>
              <a:ahLst/>
              <a:cxnLst/>
              <a:rect l="l" t="t" r="r" b="b"/>
              <a:pathLst>
                <a:path w="2793365" h="979170">
                  <a:moveTo>
                    <a:pt x="2749660" y="979170"/>
                  </a:moveTo>
                  <a:lnTo>
                    <a:pt x="2762823" y="899148"/>
                  </a:lnTo>
                  <a:lnTo>
                    <a:pt x="2769321" y="852783"/>
                  </a:lnTo>
                  <a:lnTo>
                    <a:pt x="2775047" y="806285"/>
                  </a:lnTo>
                  <a:lnTo>
                    <a:pt x="2779998" y="759664"/>
                  </a:lnTo>
                  <a:lnTo>
                    <a:pt x="2784169" y="712928"/>
                  </a:lnTo>
                  <a:lnTo>
                    <a:pt x="2787559" y="666088"/>
                  </a:lnTo>
                  <a:lnTo>
                    <a:pt x="2790163" y="619153"/>
                  </a:lnTo>
                  <a:lnTo>
                    <a:pt x="2791979" y="572134"/>
                  </a:lnTo>
                  <a:lnTo>
                    <a:pt x="2793003" y="525039"/>
                  </a:lnTo>
                  <a:lnTo>
                    <a:pt x="2793233" y="477879"/>
                  </a:lnTo>
                  <a:lnTo>
                    <a:pt x="2792665" y="430664"/>
                  </a:lnTo>
                  <a:lnTo>
                    <a:pt x="2791295" y="383402"/>
                  </a:lnTo>
                  <a:lnTo>
                    <a:pt x="2789122" y="336105"/>
                  </a:lnTo>
                  <a:lnTo>
                    <a:pt x="2786141" y="288780"/>
                  </a:lnTo>
                  <a:lnTo>
                    <a:pt x="2782349" y="241439"/>
                  </a:lnTo>
                  <a:lnTo>
                    <a:pt x="2777744" y="194091"/>
                  </a:lnTo>
                  <a:lnTo>
                    <a:pt x="2772322" y="146746"/>
                  </a:lnTo>
                  <a:lnTo>
                    <a:pt x="2766080" y="99413"/>
                  </a:lnTo>
                  <a:lnTo>
                    <a:pt x="2759014" y="52102"/>
                  </a:lnTo>
                  <a:lnTo>
                    <a:pt x="2751122" y="4823"/>
                  </a:lnTo>
                  <a:lnTo>
                    <a:pt x="2750232" y="0"/>
                  </a:lnTo>
                </a:path>
                <a:path w="2793365" h="979170">
                  <a:moveTo>
                    <a:pt x="1511376" y="0"/>
                  </a:moveTo>
                  <a:lnTo>
                    <a:pt x="0" y="489204"/>
                  </a:lnTo>
                  <a:lnTo>
                    <a:pt x="356609" y="979170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689807" y="3883913"/>
              <a:ext cx="711835" cy="490220"/>
            </a:xfrm>
            <a:custGeom>
              <a:avLst/>
              <a:gdLst/>
              <a:ahLst/>
              <a:cxnLst/>
              <a:rect l="l" t="t" r="r" b="b"/>
              <a:pathLst>
                <a:path w="711835" h="490220">
                  <a:moveTo>
                    <a:pt x="711748" y="489965"/>
                  </a:moveTo>
                  <a:lnTo>
                    <a:pt x="355138" y="0"/>
                  </a:lnTo>
                  <a:lnTo>
                    <a:pt x="0" y="489966"/>
                  </a:lnTo>
                  <a:lnTo>
                    <a:pt x="711748" y="489965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689807" y="3883913"/>
              <a:ext cx="711835" cy="490220"/>
            </a:xfrm>
            <a:custGeom>
              <a:avLst/>
              <a:gdLst/>
              <a:ahLst/>
              <a:cxnLst/>
              <a:rect l="l" t="t" r="r" b="b"/>
              <a:pathLst>
                <a:path w="711835" h="490220">
                  <a:moveTo>
                    <a:pt x="711748" y="489965"/>
                  </a:moveTo>
                  <a:lnTo>
                    <a:pt x="355138" y="0"/>
                  </a:lnTo>
                  <a:lnTo>
                    <a:pt x="0" y="489966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51790" y="3394709"/>
              <a:ext cx="2793365" cy="979169"/>
            </a:xfrm>
            <a:custGeom>
              <a:avLst/>
              <a:gdLst/>
              <a:ahLst/>
              <a:cxnLst/>
              <a:rect l="l" t="t" r="r" b="b"/>
              <a:pathLst>
                <a:path w="2793365" h="979170">
                  <a:moveTo>
                    <a:pt x="2793155" y="489203"/>
                  </a:moveTo>
                  <a:lnTo>
                    <a:pt x="1286217" y="0"/>
                  </a:lnTo>
                  <a:lnTo>
                    <a:pt x="42993" y="0"/>
                  </a:lnTo>
                  <a:lnTo>
                    <a:pt x="34451" y="50677"/>
                  </a:lnTo>
                  <a:lnTo>
                    <a:pt x="27348" y="98086"/>
                  </a:lnTo>
                  <a:lnTo>
                    <a:pt x="21072" y="145517"/>
                  </a:lnTo>
                  <a:lnTo>
                    <a:pt x="15618" y="192961"/>
                  </a:lnTo>
                  <a:lnTo>
                    <a:pt x="10984" y="240408"/>
                  </a:lnTo>
                  <a:lnTo>
                    <a:pt x="7167" y="287848"/>
                  </a:lnTo>
                  <a:lnTo>
                    <a:pt x="4163" y="335271"/>
                  </a:lnTo>
                  <a:lnTo>
                    <a:pt x="1969" y="382667"/>
                  </a:lnTo>
                  <a:lnTo>
                    <a:pt x="582" y="430028"/>
                  </a:lnTo>
                  <a:lnTo>
                    <a:pt x="0" y="477342"/>
                  </a:lnTo>
                  <a:lnTo>
                    <a:pt x="218" y="524600"/>
                  </a:lnTo>
                  <a:lnTo>
                    <a:pt x="1233" y="571793"/>
                  </a:lnTo>
                  <a:lnTo>
                    <a:pt x="3043" y="618911"/>
                  </a:lnTo>
                  <a:lnTo>
                    <a:pt x="5645" y="665943"/>
                  </a:lnTo>
                  <a:lnTo>
                    <a:pt x="9035" y="712880"/>
                  </a:lnTo>
                  <a:lnTo>
                    <a:pt x="13210" y="759712"/>
                  </a:lnTo>
                  <a:lnTo>
                    <a:pt x="18166" y="806430"/>
                  </a:lnTo>
                  <a:lnTo>
                    <a:pt x="23902" y="853024"/>
                  </a:lnTo>
                  <a:lnTo>
                    <a:pt x="30413" y="899483"/>
                  </a:lnTo>
                  <a:lnTo>
                    <a:pt x="37696" y="945799"/>
                  </a:lnTo>
                  <a:lnTo>
                    <a:pt x="43518" y="979170"/>
                  </a:lnTo>
                  <a:lnTo>
                    <a:pt x="2438017" y="979170"/>
                  </a:lnTo>
                  <a:lnTo>
                    <a:pt x="2793155" y="489203"/>
                  </a:lnTo>
                  <a:close/>
                </a:path>
              </a:pathLst>
            </a:custGeom>
            <a:solidFill>
              <a:srgbClr val="8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51790" y="3394709"/>
              <a:ext cx="2793365" cy="979169"/>
            </a:xfrm>
            <a:custGeom>
              <a:avLst/>
              <a:gdLst/>
              <a:ahLst/>
              <a:cxnLst/>
              <a:rect l="l" t="t" r="r" b="b"/>
              <a:pathLst>
                <a:path w="2793365" h="979170">
                  <a:moveTo>
                    <a:pt x="42993" y="0"/>
                  </a:moveTo>
                  <a:lnTo>
                    <a:pt x="34451" y="50677"/>
                  </a:lnTo>
                  <a:lnTo>
                    <a:pt x="27348" y="98086"/>
                  </a:lnTo>
                  <a:lnTo>
                    <a:pt x="21072" y="145517"/>
                  </a:lnTo>
                  <a:lnTo>
                    <a:pt x="15618" y="192961"/>
                  </a:lnTo>
                  <a:lnTo>
                    <a:pt x="10984" y="240408"/>
                  </a:lnTo>
                  <a:lnTo>
                    <a:pt x="7167" y="287848"/>
                  </a:lnTo>
                  <a:lnTo>
                    <a:pt x="4163" y="335271"/>
                  </a:lnTo>
                  <a:lnTo>
                    <a:pt x="1969" y="382667"/>
                  </a:lnTo>
                  <a:lnTo>
                    <a:pt x="582" y="430028"/>
                  </a:lnTo>
                  <a:lnTo>
                    <a:pt x="0" y="477342"/>
                  </a:lnTo>
                  <a:lnTo>
                    <a:pt x="218" y="524600"/>
                  </a:lnTo>
                  <a:lnTo>
                    <a:pt x="1233" y="571793"/>
                  </a:lnTo>
                  <a:lnTo>
                    <a:pt x="3043" y="618911"/>
                  </a:lnTo>
                  <a:lnTo>
                    <a:pt x="5645" y="665943"/>
                  </a:lnTo>
                  <a:lnTo>
                    <a:pt x="9035" y="712880"/>
                  </a:lnTo>
                  <a:lnTo>
                    <a:pt x="13210" y="759712"/>
                  </a:lnTo>
                  <a:lnTo>
                    <a:pt x="18166" y="806430"/>
                  </a:lnTo>
                  <a:lnTo>
                    <a:pt x="23902" y="853024"/>
                  </a:lnTo>
                  <a:lnTo>
                    <a:pt x="30413" y="899483"/>
                  </a:lnTo>
                  <a:lnTo>
                    <a:pt x="37696" y="945799"/>
                  </a:lnTo>
                  <a:lnTo>
                    <a:pt x="43518" y="979170"/>
                  </a:lnTo>
                </a:path>
                <a:path w="2793365" h="979170">
                  <a:moveTo>
                    <a:pt x="2438017" y="979170"/>
                  </a:moveTo>
                  <a:lnTo>
                    <a:pt x="2793155" y="489203"/>
                  </a:lnTo>
                  <a:lnTo>
                    <a:pt x="1286217" y="0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538007" y="3394709"/>
              <a:ext cx="1507490" cy="489584"/>
            </a:xfrm>
            <a:custGeom>
              <a:avLst/>
              <a:gdLst/>
              <a:ahLst/>
              <a:cxnLst/>
              <a:rect l="l" t="t" r="r" b="b"/>
              <a:pathLst>
                <a:path w="1507489" h="489585">
                  <a:moveTo>
                    <a:pt x="1507471" y="0"/>
                  </a:moveTo>
                  <a:lnTo>
                    <a:pt x="0" y="0"/>
                  </a:lnTo>
                  <a:lnTo>
                    <a:pt x="1506938" y="489204"/>
                  </a:lnTo>
                  <a:lnTo>
                    <a:pt x="1507471" y="0"/>
                  </a:lnTo>
                  <a:close/>
                </a:path>
              </a:pathLst>
            </a:custGeom>
            <a:solidFill>
              <a:srgbClr val="66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538007" y="3394709"/>
              <a:ext cx="1507490" cy="489584"/>
            </a:xfrm>
            <a:custGeom>
              <a:avLst/>
              <a:gdLst/>
              <a:ahLst/>
              <a:cxnLst/>
              <a:rect l="l" t="t" r="r" b="b"/>
              <a:pathLst>
                <a:path w="1507489" h="489585">
                  <a:moveTo>
                    <a:pt x="0" y="0"/>
                  </a:moveTo>
                  <a:lnTo>
                    <a:pt x="1506938" y="489204"/>
                  </a:lnTo>
                  <a:lnTo>
                    <a:pt x="1507471" y="0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628897" y="4017517"/>
            <a:ext cx="1276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Leng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ka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205726" y="4093717"/>
            <a:ext cx="1209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Ringkas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097779" y="3394709"/>
            <a:ext cx="1997710" cy="979169"/>
            <a:chOff x="5097779" y="3394709"/>
            <a:chExt cx="1997710" cy="979169"/>
          </a:xfrm>
        </p:grpSpPr>
        <p:sp>
          <p:nvSpPr>
            <p:cNvPr id="44" name="object 44"/>
            <p:cNvSpPr/>
            <p:nvPr/>
          </p:nvSpPr>
          <p:spPr>
            <a:xfrm>
              <a:off x="5103875" y="3394709"/>
              <a:ext cx="1985010" cy="979169"/>
            </a:xfrm>
            <a:custGeom>
              <a:avLst/>
              <a:gdLst/>
              <a:ahLst/>
              <a:cxnLst/>
              <a:rect l="l" t="t" r="r" b="b"/>
              <a:pathLst>
                <a:path w="1985009" h="979170">
                  <a:moveTo>
                    <a:pt x="1985009" y="529590"/>
                  </a:moveTo>
                  <a:lnTo>
                    <a:pt x="1983795" y="482004"/>
                  </a:lnTo>
                  <a:lnTo>
                    <a:pt x="1980190" y="435019"/>
                  </a:lnTo>
                  <a:lnTo>
                    <a:pt x="1974250" y="388690"/>
                  </a:lnTo>
                  <a:lnTo>
                    <a:pt x="1966034" y="343071"/>
                  </a:lnTo>
                  <a:lnTo>
                    <a:pt x="1955596" y="298217"/>
                  </a:lnTo>
                  <a:lnTo>
                    <a:pt x="1942995" y="254183"/>
                  </a:lnTo>
                  <a:lnTo>
                    <a:pt x="1928286" y="211024"/>
                  </a:lnTo>
                  <a:lnTo>
                    <a:pt x="1911527" y="168794"/>
                  </a:lnTo>
                  <a:lnTo>
                    <a:pt x="1892774" y="127549"/>
                  </a:lnTo>
                  <a:lnTo>
                    <a:pt x="1872085" y="87343"/>
                  </a:lnTo>
                  <a:lnTo>
                    <a:pt x="1849515" y="48231"/>
                  </a:lnTo>
                  <a:lnTo>
                    <a:pt x="1825121" y="10268"/>
                  </a:lnTo>
                  <a:lnTo>
                    <a:pt x="1817813" y="0"/>
                  </a:lnTo>
                  <a:lnTo>
                    <a:pt x="167156" y="0"/>
                  </a:lnTo>
                  <a:lnTo>
                    <a:pt x="135466" y="48231"/>
                  </a:lnTo>
                  <a:lnTo>
                    <a:pt x="112903" y="87343"/>
                  </a:lnTo>
                  <a:lnTo>
                    <a:pt x="92219" y="127549"/>
                  </a:lnTo>
                  <a:lnTo>
                    <a:pt x="73471" y="168794"/>
                  </a:lnTo>
                  <a:lnTo>
                    <a:pt x="56716" y="211024"/>
                  </a:lnTo>
                  <a:lnTo>
                    <a:pt x="42010" y="254183"/>
                  </a:lnTo>
                  <a:lnTo>
                    <a:pt x="29410" y="298217"/>
                  </a:lnTo>
                  <a:lnTo>
                    <a:pt x="18974" y="343071"/>
                  </a:lnTo>
                  <a:lnTo>
                    <a:pt x="10758" y="388690"/>
                  </a:lnTo>
                  <a:lnTo>
                    <a:pt x="4819" y="435019"/>
                  </a:lnTo>
                  <a:lnTo>
                    <a:pt x="1214" y="482004"/>
                  </a:lnTo>
                  <a:lnTo>
                    <a:pt x="0" y="529590"/>
                  </a:lnTo>
                  <a:lnTo>
                    <a:pt x="1214" y="577242"/>
                  </a:lnTo>
                  <a:lnTo>
                    <a:pt x="4819" y="624290"/>
                  </a:lnTo>
                  <a:lnTo>
                    <a:pt x="10758" y="670679"/>
                  </a:lnTo>
                  <a:lnTo>
                    <a:pt x="18974" y="716353"/>
                  </a:lnTo>
                  <a:lnTo>
                    <a:pt x="29410" y="761259"/>
                  </a:lnTo>
                  <a:lnTo>
                    <a:pt x="42010" y="805341"/>
                  </a:lnTo>
                  <a:lnTo>
                    <a:pt x="56716" y="848545"/>
                  </a:lnTo>
                  <a:lnTo>
                    <a:pt x="73471" y="890816"/>
                  </a:lnTo>
                  <a:lnTo>
                    <a:pt x="92219" y="932099"/>
                  </a:lnTo>
                  <a:lnTo>
                    <a:pt x="112903" y="972340"/>
                  </a:lnTo>
                  <a:lnTo>
                    <a:pt x="116840" y="979170"/>
                  </a:lnTo>
                  <a:lnTo>
                    <a:pt x="1868147" y="979170"/>
                  </a:lnTo>
                  <a:lnTo>
                    <a:pt x="1892774" y="932099"/>
                  </a:lnTo>
                  <a:lnTo>
                    <a:pt x="1911527" y="890816"/>
                  </a:lnTo>
                  <a:lnTo>
                    <a:pt x="1928286" y="848545"/>
                  </a:lnTo>
                  <a:lnTo>
                    <a:pt x="1942995" y="805341"/>
                  </a:lnTo>
                  <a:lnTo>
                    <a:pt x="1955596" y="761259"/>
                  </a:lnTo>
                  <a:lnTo>
                    <a:pt x="1966034" y="716353"/>
                  </a:lnTo>
                  <a:lnTo>
                    <a:pt x="1974250" y="670679"/>
                  </a:lnTo>
                  <a:lnTo>
                    <a:pt x="1980190" y="624290"/>
                  </a:lnTo>
                  <a:lnTo>
                    <a:pt x="1983795" y="577242"/>
                  </a:lnTo>
                  <a:lnTo>
                    <a:pt x="1985009" y="52959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097779" y="3394709"/>
              <a:ext cx="1997710" cy="979169"/>
            </a:xfrm>
            <a:custGeom>
              <a:avLst/>
              <a:gdLst/>
              <a:ahLst/>
              <a:cxnLst/>
              <a:rect l="l" t="t" r="r" b="b"/>
              <a:pathLst>
                <a:path w="1997709" h="979170">
                  <a:moveTo>
                    <a:pt x="181356" y="0"/>
                  </a:moveTo>
                  <a:lnTo>
                    <a:pt x="166116" y="0"/>
                  </a:lnTo>
                  <a:lnTo>
                    <a:pt x="144780" y="32004"/>
                  </a:lnTo>
                  <a:lnTo>
                    <a:pt x="120396" y="72390"/>
                  </a:lnTo>
                  <a:lnTo>
                    <a:pt x="98298" y="113538"/>
                  </a:lnTo>
                  <a:lnTo>
                    <a:pt x="78486" y="156210"/>
                  </a:lnTo>
                  <a:lnTo>
                    <a:pt x="60960" y="199644"/>
                  </a:lnTo>
                  <a:lnTo>
                    <a:pt x="44958" y="244602"/>
                  </a:lnTo>
                  <a:lnTo>
                    <a:pt x="31242" y="290322"/>
                  </a:lnTo>
                  <a:lnTo>
                    <a:pt x="20574" y="336804"/>
                  </a:lnTo>
                  <a:lnTo>
                    <a:pt x="11430" y="384048"/>
                  </a:lnTo>
                  <a:lnTo>
                    <a:pt x="5334" y="432054"/>
                  </a:lnTo>
                  <a:lnTo>
                    <a:pt x="1524" y="480822"/>
                  </a:lnTo>
                  <a:lnTo>
                    <a:pt x="0" y="529590"/>
                  </a:lnTo>
                  <a:lnTo>
                    <a:pt x="0" y="530352"/>
                  </a:lnTo>
                  <a:lnTo>
                    <a:pt x="1524" y="579882"/>
                  </a:lnTo>
                  <a:lnTo>
                    <a:pt x="5334" y="628650"/>
                  </a:lnTo>
                  <a:lnTo>
                    <a:pt x="11430" y="676656"/>
                  </a:lnTo>
                  <a:lnTo>
                    <a:pt x="12954" y="684530"/>
                  </a:lnTo>
                  <a:lnTo>
                    <a:pt x="12954" y="529590"/>
                  </a:lnTo>
                  <a:lnTo>
                    <a:pt x="13716" y="480822"/>
                  </a:lnTo>
                  <a:lnTo>
                    <a:pt x="17525" y="432816"/>
                  </a:lnTo>
                  <a:lnTo>
                    <a:pt x="24384" y="385572"/>
                  </a:lnTo>
                  <a:lnTo>
                    <a:pt x="32766" y="339090"/>
                  </a:lnTo>
                  <a:lnTo>
                    <a:pt x="44196" y="292608"/>
                  </a:lnTo>
                  <a:lnTo>
                    <a:pt x="57150" y="248412"/>
                  </a:lnTo>
                  <a:lnTo>
                    <a:pt x="72390" y="204216"/>
                  </a:lnTo>
                  <a:lnTo>
                    <a:pt x="89916" y="160782"/>
                  </a:lnTo>
                  <a:lnTo>
                    <a:pt x="109728" y="118872"/>
                  </a:lnTo>
                  <a:lnTo>
                    <a:pt x="131825" y="78486"/>
                  </a:lnTo>
                  <a:lnTo>
                    <a:pt x="155448" y="38100"/>
                  </a:lnTo>
                  <a:lnTo>
                    <a:pt x="181356" y="0"/>
                  </a:lnTo>
                  <a:close/>
                </a:path>
                <a:path w="1997709" h="979170">
                  <a:moveTo>
                    <a:pt x="130598" y="979170"/>
                  </a:moveTo>
                  <a:lnTo>
                    <a:pt x="109728" y="940308"/>
                  </a:lnTo>
                  <a:lnTo>
                    <a:pt x="89916" y="898398"/>
                  </a:lnTo>
                  <a:lnTo>
                    <a:pt x="72390" y="855726"/>
                  </a:lnTo>
                  <a:lnTo>
                    <a:pt x="57150" y="811530"/>
                  </a:lnTo>
                  <a:lnTo>
                    <a:pt x="43434" y="766572"/>
                  </a:lnTo>
                  <a:lnTo>
                    <a:pt x="32766" y="720852"/>
                  </a:lnTo>
                  <a:lnTo>
                    <a:pt x="24384" y="674370"/>
                  </a:lnTo>
                  <a:lnTo>
                    <a:pt x="17525" y="626364"/>
                  </a:lnTo>
                  <a:lnTo>
                    <a:pt x="13716" y="578358"/>
                  </a:lnTo>
                  <a:lnTo>
                    <a:pt x="12954" y="529590"/>
                  </a:lnTo>
                  <a:lnTo>
                    <a:pt x="12954" y="684530"/>
                  </a:lnTo>
                  <a:lnTo>
                    <a:pt x="20574" y="723900"/>
                  </a:lnTo>
                  <a:lnTo>
                    <a:pt x="31242" y="770382"/>
                  </a:lnTo>
                  <a:lnTo>
                    <a:pt x="44958" y="816102"/>
                  </a:lnTo>
                  <a:lnTo>
                    <a:pt x="60960" y="860298"/>
                  </a:lnTo>
                  <a:lnTo>
                    <a:pt x="78486" y="903732"/>
                  </a:lnTo>
                  <a:lnTo>
                    <a:pt x="98298" y="946404"/>
                  </a:lnTo>
                  <a:lnTo>
                    <a:pt x="115574" y="979170"/>
                  </a:lnTo>
                  <a:lnTo>
                    <a:pt x="130598" y="979170"/>
                  </a:lnTo>
                  <a:close/>
                </a:path>
                <a:path w="1997709" h="979170">
                  <a:moveTo>
                    <a:pt x="1997202" y="529590"/>
                  </a:moveTo>
                  <a:lnTo>
                    <a:pt x="1995677" y="480060"/>
                  </a:lnTo>
                  <a:lnTo>
                    <a:pt x="1991868" y="431292"/>
                  </a:lnTo>
                  <a:lnTo>
                    <a:pt x="1985772" y="383286"/>
                  </a:lnTo>
                  <a:lnTo>
                    <a:pt x="1976627" y="336042"/>
                  </a:lnTo>
                  <a:lnTo>
                    <a:pt x="1965960" y="289560"/>
                  </a:lnTo>
                  <a:lnTo>
                    <a:pt x="1952244" y="243840"/>
                  </a:lnTo>
                  <a:lnTo>
                    <a:pt x="1936242" y="199644"/>
                  </a:lnTo>
                  <a:lnTo>
                    <a:pt x="1918716" y="156210"/>
                  </a:lnTo>
                  <a:lnTo>
                    <a:pt x="1898903" y="113538"/>
                  </a:lnTo>
                  <a:lnTo>
                    <a:pt x="1876805" y="71628"/>
                  </a:lnTo>
                  <a:lnTo>
                    <a:pt x="1852422" y="32004"/>
                  </a:lnTo>
                  <a:lnTo>
                    <a:pt x="1831086" y="0"/>
                  </a:lnTo>
                  <a:lnTo>
                    <a:pt x="1816608" y="0"/>
                  </a:lnTo>
                  <a:lnTo>
                    <a:pt x="1841753" y="38862"/>
                  </a:lnTo>
                  <a:lnTo>
                    <a:pt x="1865376" y="78486"/>
                  </a:lnTo>
                  <a:lnTo>
                    <a:pt x="1887474" y="119634"/>
                  </a:lnTo>
                  <a:lnTo>
                    <a:pt x="1907286" y="161544"/>
                  </a:lnTo>
                  <a:lnTo>
                    <a:pt x="1924812" y="204216"/>
                  </a:lnTo>
                  <a:lnTo>
                    <a:pt x="1940052" y="248412"/>
                  </a:lnTo>
                  <a:lnTo>
                    <a:pt x="1953768" y="293370"/>
                  </a:lnTo>
                  <a:lnTo>
                    <a:pt x="1964436" y="339090"/>
                  </a:lnTo>
                  <a:lnTo>
                    <a:pt x="1972818" y="385572"/>
                  </a:lnTo>
                  <a:lnTo>
                    <a:pt x="1979676" y="433578"/>
                  </a:lnTo>
                  <a:lnTo>
                    <a:pt x="1983486" y="481584"/>
                  </a:lnTo>
                  <a:lnTo>
                    <a:pt x="1984248" y="530352"/>
                  </a:lnTo>
                  <a:lnTo>
                    <a:pt x="1984248" y="683768"/>
                  </a:lnTo>
                  <a:lnTo>
                    <a:pt x="1985772" y="675894"/>
                  </a:lnTo>
                  <a:lnTo>
                    <a:pt x="1991868" y="627888"/>
                  </a:lnTo>
                  <a:lnTo>
                    <a:pt x="1995677" y="579120"/>
                  </a:lnTo>
                  <a:lnTo>
                    <a:pt x="1997202" y="529590"/>
                  </a:lnTo>
                  <a:close/>
                </a:path>
                <a:path w="1997709" h="979170">
                  <a:moveTo>
                    <a:pt x="1984248" y="683768"/>
                  </a:moveTo>
                  <a:lnTo>
                    <a:pt x="1984248" y="530352"/>
                  </a:lnTo>
                  <a:lnTo>
                    <a:pt x="1983486" y="579120"/>
                  </a:lnTo>
                  <a:lnTo>
                    <a:pt x="1979676" y="627126"/>
                  </a:lnTo>
                  <a:lnTo>
                    <a:pt x="1972818" y="674370"/>
                  </a:lnTo>
                  <a:lnTo>
                    <a:pt x="1964436" y="720852"/>
                  </a:lnTo>
                  <a:lnTo>
                    <a:pt x="1953005" y="767334"/>
                  </a:lnTo>
                  <a:lnTo>
                    <a:pt x="1940052" y="811530"/>
                  </a:lnTo>
                  <a:lnTo>
                    <a:pt x="1924812" y="855726"/>
                  </a:lnTo>
                  <a:lnTo>
                    <a:pt x="1907286" y="899160"/>
                  </a:lnTo>
                  <a:lnTo>
                    <a:pt x="1887474" y="941070"/>
                  </a:lnTo>
                  <a:lnTo>
                    <a:pt x="1866626" y="979170"/>
                  </a:lnTo>
                  <a:lnTo>
                    <a:pt x="1881307" y="979170"/>
                  </a:lnTo>
                  <a:lnTo>
                    <a:pt x="1918716" y="903732"/>
                  </a:lnTo>
                  <a:lnTo>
                    <a:pt x="1936242" y="860298"/>
                  </a:lnTo>
                  <a:lnTo>
                    <a:pt x="1952244" y="815340"/>
                  </a:lnTo>
                  <a:lnTo>
                    <a:pt x="1965960" y="769620"/>
                  </a:lnTo>
                  <a:lnTo>
                    <a:pt x="1976627" y="723138"/>
                  </a:lnTo>
                  <a:lnTo>
                    <a:pt x="1984248" y="6837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181083" y="3599941"/>
            <a:ext cx="183133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003300"/>
                </a:solidFill>
                <a:latin typeface="Arial"/>
                <a:cs typeface="Arial"/>
              </a:rPr>
              <a:t>SIM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spc="-5" dirty="0">
                <a:solidFill>
                  <a:srgbClr val="003300"/>
                </a:solidFill>
                <a:latin typeface="Arial"/>
                <a:cs typeface="Arial"/>
              </a:rPr>
              <a:t>SDM yang</a:t>
            </a:r>
            <a:r>
              <a:rPr sz="2000" b="1" spc="-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00"/>
                </a:solidFill>
                <a:latin typeface="Arial"/>
                <a:cs typeface="Arial"/>
              </a:rPr>
              <a:t>baik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57200" y="4364990"/>
            <a:ext cx="9144000" cy="1976120"/>
            <a:chOff x="457200" y="4364990"/>
            <a:chExt cx="9144000" cy="1976120"/>
          </a:xfrm>
        </p:grpSpPr>
        <p:sp>
          <p:nvSpPr>
            <p:cNvPr id="48" name="object 48"/>
            <p:cNvSpPr/>
            <p:nvPr/>
          </p:nvSpPr>
          <p:spPr>
            <a:xfrm>
              <a:off x="457200" y="4373880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70">
                  <a:moveTo>
                    <a:pt x="9144000" y="979170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401555" y="4373880"/>
              <a:ext cx="2393315" cy="979169"/>
            </a:xfrm>
            <a:custGeom>
              <a:avLst/>
              <a:gdLst/>
              <a:ahLst/>
              <a:cxnLst/>
              <a:rect l="l" t="t" r="r" b="b"/>
              <a:pathLst>
                <a:path w="2393315" h="979170">
                  <a:moveTo>
                    <a:pt x="2393051" y="0"/>
                  </a:moveTo>
                  <a:lnTo>
                    <a:pt x="0" y="0"/>
                  </a:lnTo>
                  <a:lnTo>
                    <a:pt x="712664" y="979170"/>
                  </a:lnTo>
                  <a:lnTo>
                    <a:pt x="2019415" y="979170"/>
                  </a:lnTo>
                  <a:lnTo>
                    <a:pt x="2026734" y="967396"/>
                  </a:lnTo>
                  <a:lnTo>
                    <a:pt x="2050822" y="927152"/>
                  </a:lnTo>
                  <a:lnTo>
                    <a:pt x="2074213" y="886542"/>
                  </a:lnTo>
                  <a:lnTo>
                    <a:pt x="2096905" y="845575"/>
                  </a:lnTo>
                  <a:lnTo>
                    <a:pt x="2118895" y="804260"/>
                  </a:lnTo>
                  <a:lnTo>
                    <a:pt x="2140178" y="762607"/>
                  </a:lnTo>
                  <a:lnTo>
                    <a:pt x="2160752" y="720627"/>
                  </a:lnTo>
                  <a:lnTo>
                    <a:pt x="2180614" y="678328"/>
                  </a:lnTo>
                  <a:lnTo>
                    <a:pt x="2199760" y="635720"/>
                  </a:lnTo>
                  <a:lnTo>
                    <a:pt x="2218188" y="592814"/>
                  </a:lnTo>
                  <a:lnTo>
                    <a:pt x="2235894" y="549619"/>
                  </a:lnTo>
                  <a:lnTo>
                    <a:pt x="2252875" y="506144"/>
                  </a:lnTo>
                  <a:lnTo>
                    <a:pt x="2269128" y="462400"/>
                  </a:lnTo>
                  <a:lnTo>
                    <a:pt x="2284649" y="418396"/>
                  </a:lnTo>
                  <a:lnTo>
                    <a:pt x="2299436" y="374142"/>
                  </a:lnTo>
                  <a:lnTo>
                    <a:pt x="2313486" y="329647"/>
                  </a:lnTo>
                  <a:lnTo>
                    <a:pt x="2326794" y="284921"/>
                  </a:lnTo>
                  <a:lnTo>
                    <a:pt x="2339359" y="239975"/>
                  </a:lnTo>
                  <a:lnTo>
                    <a:pt x="2351177" y="194817"/>
                  </a:lnTo>
                  <a:lnTo>
                    <a:pt x="2362244" y="149457"/>
                  </a:lnTo>
                  <a:lnTo>
                    <a:pt x="2372557" y="103906"/>
                  </a:lnTo>
                  <a:lnTo>
                    <a:pt x="2382114" y="58173"/>
                  </a:lnTo>
                  <a:lnTo>
                    <a:pt x="2390911" y="12267"/>
                  </a:lnTo>
                  <a:lnTo>
                    <a:pt x="2393051" y="0"/>
                  </a:lnTo>
                  <a:close/>
                </a:path>
              </a:pathLst>
            </a:custGeom>
            <a:solidFill>
              <a:srgbClr val="99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401555" y="4373880"/>
              <a:ext cx="2393315" cy="979169"/>
            </a:xfrm>
            <a:custGeom>
              <a:avLst/>
              <a:gdLst/>
              <a:ahLst/>
              <a:cxnLst/>
              <a:rect l="l" t="t" r="r" b="b"/>
              <a:pathLst>
                <a:path w="2393315" h="979170">
                  <a:moveTo>
                    <a:pt x="2019415" y="979170"/>
                  </a:moveTo>
                  <a:lnTo>
                    <a:pt x="2050822" y="927152"/>
                  </a:lnTo>
                  <a:lnTo>
                    <a:pt x="2074213" y="886542"/>
                  </a:lnTo>
                  <a:lnTo>
                    <a:pt x="2096905" y="845575"/>
                  </a:lnTo>
                  <a:lnTo>
                    <a:pt x="2118895" y="804260"/>
                  </a:lnTo>
                  <a:lnTo>
                    <a:pt x="2140178" y="762607"/>
                  </a:lnTo>
                  <a:lnTo>
                    <a:pt x="2160752" y="720627"/>
                  </a:lnTo>
                  <a:lnTo>
                    <a:pt x="2180614" y="678328"/>
                  </a:lnTo>
                  <a:lnTo>
                    <a:pt x="2199760" y="635720"/>
                  </a:lnTo>
                  <a:lnTo>
                    <a:pt x="2218188" y="592814"/>
                  </a:lnTo>
                  <a:lnTo>
                    <a:pt x="2235894" y="549619"/>
                  </a:lnTo>
                  <a:lnTo>
                    <a:pt x="2252875" y="506144"/>
                  </a:lnTo>
                  <a:lnTo>
                    <a:pt x="2269128" y="462400"/>
                  </a:lnTo>
                  <a:lnTo>
                    <a:pt x="2284649" y="418396"/>
                  </a:lnTo>
                  <a:lnTo>
                    <a:pt x="2299436" y="374142"/>
                  </a:lnTo>
                  <a:lnTo>
                    <a:pt x="2313486" y="329647"/>
                  </a:lnTo>
                  <a:lnTo>
                    <a:pt x="2326794" y="284921"/>
                  </a:lnTo>
                  <a:lnTo>
                    <a:pt x="2339359" y="239975"/>
                  </a:lnTo>
                  <a:lnTo>
                    <a:pt x="2351177" y="194817"/>
                  </a:lnTo>
                  <a:lnTo>
                    <a:pt x="2362244" y="149457"/>
                  </a:lnTo>
                  <a:lnTo>
                    <a:pt x="2372557" y="103906"/>
                  </a:lnTo>
                  <a:lnTo>
                    <a:pt x="2382114" y="58173"/>
                  </a:lnTo>
                  <a:lnTo>
                    <a:pt x="2390911" y="12267"/>
                  </a:lnTo>
                  <a:lnTo>
                    <a:pt x="2393051" y="0"/>
                  </a:lnTo>
                </a:path>
                <a:path w="2393315" h="979170">
                  <a:moveTo>
                    <a:pt x="0" y="0"/>
                  </a:moveTo>
                  <a:lnTo>
                    <a:pt x="712664" y="979170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980082" y="4373880"/>
              <a:ext cx="2134235" cy="979169"/>
            </a:xfrm>
            <a:custGeom>
              <a:avLst/>
              <a:gdLst/>
              <a:ahLst/>
              <a:cxnLst/>
              <a:rect l="l" t="t" r="r" b="b"/>
              <a:pathLst>
                <a:path w="2134234" h="979170">
                  <a:moveTo>
                    <a:pt x="2134137" y="979170"/>
                  </a:moveTo>
                  <a:lnTo>
                    <a:pt x="1421473" y="0"/>
                  </a:lnTo>
                  <a:lnTo>
                    <a:pt x="709725" y="0"/>
                  </a:lnTo>
                  <a:lnTo>
                    <a:pt x="0" y="979170"/>
                  </a:lnTo>
                  <a:lnTo>
                    <a:pt x="2134137" y="97917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980082" y="4373880"/>
              <a:ext cx="2134235" cy="979169"/>
            </a:xfrm>
            <a:custGeom>
              <a:avLst/>
              <a:gdLst/>
              <a:ahLst/>
              <a:cxnLst/>
              <a:rect l="l" t="t" r="r" b="b"/>
              <a:pathLst>
                <a:path w="2134234" h="979170">
                  <a:moveTo>
                    <a:pt x="2134137" y="979170"/>
                  </a:moveTo>
                  <a:lnTo>
                    <a:pt x="1421473" y="0"/>
                  </a:lnTo>
                </a:path>
                <a:path w="2134234" h="979170">
                  <a:moveTo>
                    <a:pt x="709725" y="0"/>
                  </a:moveTo>
                  <a:lnTo>
                    <a:pt x="0" y="979170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295308" y="4373880"/>
              <a:ext cx="2394585" cy="979169"/>
            </a:xfrm>
            <a:custGeom>
              <a:avLst/>
              <a:gdLst/>
              <a:ahLst/>
              <a:cxnLst/>
              <a:rect l="l" t="t" r="r" b="b"/>
              <a:pathLst>
                <a:path w="2394585" h="979170">
                  <a:moveTo>
                    <a:pt x="2394498" y="0"/>
                  </a:moveTo>
                  <a:lnTo>
                    <a:pt x="0" y="0"/>
                  </a:lnTo>
                  <a:lnTo>
                    <a:pt x="2231" y="12791"/>
                  </a:lnTo>
                  <a:lnTo>
                    <a:pt x="11050" y="58789"/>
                  </a:lnTo>
                  <a:lnTo>
                    <a:pt x="20632" y="104614"/>
                  </a:lnTo>
                  <a:lnTo>
                    <a:pt x="30974" y="150256"/>
                  </a:lnTo>
                  <a:lnTo>
                    <a:pt x="42073" y="195706"/>
                  </a:lnTo>
                  <a:lnTo>
                    <a:pt x="53925" y="240953"/>
                  </a:lnTo>
                  <a:lnTo>
                    <a:pt x="66528" y="285987"/>
                  </a:lnTo>
                  <a:lnTo>
                    <a:pt x="79878" y="330799"/>
                  </a:lnTo>
                  <a:lnTo>
                    <a:pt x="93972" y="375380"/>
                  </a:lnTo>
                  <a:lnTo>
                    <a:pt x="108807" y="419718"/>
                  </a:lnTo>
                  <a:lnTo>
                    <a:pt x="124380" y="463806"/>
                  </a:lnTo>
                  <a:lnTo>
                    <a:pt x="140687" y="507632"/>
                  </a:lnTo>
                  <a:lnTo>
                    <a:pt x="157727" y="551186"/>
                  </a:lnTo>
                  <a:lnTo>
                    <a:pt x="175494" y="594460"/>
                  </a:lnTo>
                  <a:lnTo>
                    <a:pt x="193987" y="637444"/>
                  </a:lnTo>
                  <a:lnTo>
                    <a:pt x="213202" y="680127"/>
                  </a:lnTo>
                  <a:lnTo>
                    <a:pt x="233136" y="722500"/>
                  </a:lnTo>
                  <a:lnTo>
                    <a:pt x="253785" y="764552"/>
                  </a:lnTo>
                  <a:lnTo>
                    <a:pt x="275148" y="806276"/>
                  </a:lnTo>
                  <a:lnTo>
                    <a:pt x="297220" y="847659"/>
                  </a:lnTo>
                  <a:lnTo>
                    <a:pt x="319998" y="888693"/>
                  </a:lnTo>
                  <a:lnTo>
                    <a:pt x="343479" y="929369"/>
                  </a:lnTo>
                  <a:lnTo>
                    <a:pt x="367661" y="969675"/>
                  </a:lnTo>
                  <a:lnTo>
                    <a:pt x="373577" y="979170"/>
                  </a:lnTo>
                  <a:lnTo>
                    <a:pt x="1684773" y="979170"/>
                  </a:lnTo>
                  <a:lnTo>
                    <a:pt x="2394498" y="0"/>
                  </a:lnTo>
                  <a:close/>
                </a:path>
              </a:pathLst>
            </a:custGeom>
            <a:solidFill>
              <a:srgbClr val="8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295308" y="4373880"/>
              <a:ext cx="2394585" cy="979169"/>
            </a:xfrm>
            <a:custGeom>
              <a:avLst/>
              <a:gdLst/>
              <a:ahLst/>
              <a:cxnLst/>
              <a:rect l="l" t="t" r="r" b="b"/>
              <a:pathLst>
                <a:path w="2394585" h="979170">
                  <a:moveTo>
                    <a:pt x="0" y="0"/>
                  </a:moveTo>
                  <a:lnTo>
                    <a:pt x="11050" y="58789"/>
                  </a:lnTo>
                  <a:lnTo>
                    <a:pt x="20632" y="104614"/>
                  </a:lnTo>
                  <a:lnTo>
                    <a:pt x="30974" y="150256"/>
                  </a:lnTo>
                  <a:lnTo>
                    <a:pt x="42073" y="195706"/>
                  </a:lnTo>
                  <a:lnTo>
                    <a:pt x="53925" y="240953"/>
                  </a:lnTo>
                  <a:lnTo>
                    <a:pt x="66528" y="285987"/>
                  </a:lnTo>
                  <a:lnTo>
                    <a:pt x="79878" y="330799"/>
                  </a:lnTo>
                  <a:lnTo>
                    <a:pt x="93972" y="375380"/>
                  </a:lnTo>
                  <a:lnTo>
                    <a:pt x="108807" y="419718"/>
                  </a:lnTo>
                  <a:lnTo>
                    <a:pt x="124380" y="463806"/>
                  </a:lnTo>
                  <a:lnTo>
                    <a:pt x="140687" y="507632"/>
                  </a:lnTo>
                  <a:lnTo>
                    <a:pt x="157727" y="551186"/>
                  </a:lnTo>
                  <a:lnTo>
                    <a:pt x="175494" y="594460"/>
                  </a:lnTo>
                  <a:lnTo>
                    <a:pt x="193987" y="637444"/>
                  </a:lnTo>
                  <a:lnTo>
                    <a:pt x="213202" y="680127"/>
                  </a:lnTo>
                  <a:lnTo>
                    <a:pt x="233136" y="722500"/>
                  </a:lnTo>
                  <a:lnTo>
                    <a:pt x="253785" y="764552"/>
                  </a:lnTo>
                  <a:lnTo>
                    <a:pt x="275148" y="806276"/>
                  </a:lnTo>
                  <a:lnTo>
                    <a:pt x="297220" y="847659"/>
                  </a:lnTo>
                  <a:lnTo>
                    <a:pt x="319998" y="888693"/>
                  </a:lnTo>
                  <a:lnTo>
                    <a:pt x="343479" y="929369"/>
                  </a:lnTo>
                  <a:lnTo>
                    <a:pt x="367661" y="969675"/>
                  </a:lnTo>
                  <a:lnTo>
                    <a:pt x="373577" y="979170"/>
                  </a:lnTo>
                </a:path>
                <a:path w="2394585" h="979170">
                  <a:moveTo>
                    <a:pt x="1684773" y="979170"/>
                  </a:moveTo>
                  <a:lnTo>
                    <a:pt x="2394498" y="0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220716" y="4373880"/>
              <a:ext cx="1751330" cy="505459"/>
            </a:xfrm>
            <a:custGeom>
              <a:avLst/>
              <a:gdLst/>
              <a:ahLst/>
              <a:cxnLst/>
              <a:rect l="l" t="t" r="r" b="b"/>
              <a:pathLst>
                <a:path w="1751329" h="505460">
                  <a:moveTo>
                    <a:pt x="1751306" y="0"/>
                  </a:moveTo>
                  <a:lnTo>
                    <a:pt x="0" y="0"/>
                  </a:lnTo>
                  <a:lnTo>
                    <a:pt x="18626" y="32314"/>
                  </a:lnTo>
                  <a:lnTo>
                    <a:pt x="43011" y="70306"/>
                  </a:lnTo>
                  <a:lnTo>
                    <a:pt x="69161" y="107092"/>
                  </a:lnTo>
                  <a:lnTo>
                    <a:pt x="97020" y="142617"/>
                  </a:lnTo>
                  <a:lnTo>
                    <a:pt x="126530" y="176825"/>
                  </a:lnTo>
                  <a:lnTo>
                    <a:pt x="157634" y="209663"/>
                  </a:lnTo>
                  <a:lnTo>
                    <a:pt x="190277" y="241076"/>
                  </a:lnTo>
                  <a:lnTo>
                    <a:pt x="224400" y="271009"/>
                  </a:lnTo>
                  <a:lnTo>
                    <a:pt x="259947" y="299408"/>
                  </a:lnTo>
                  <a:lnTo>
                    <a:pt x="296862" y="326216"/>
                  </a:lnTo>
                  <a:lnTo>
                    <a:pt x="335086" y="351381"/>
                  </a:lnTo>
                  <a:lnTo>
                    <a:pt x="374565" y="374847"/>
                  </a:lnTo>
                  <a:lnTo>
                    <a:pt x="415239" y="396559"/>
                  </a:lnTo>
                  <a:lnTo>
                    <a:pt x="457053" y="416464"/>
                  </a:lnTo>
                  <a:lnTo>
                    <a:pt x="499950" y="434505"/>
                  </a:lnTo>
                  <a:lnTo>
                    <a:pt x="543873" y="450629"/>
                  </a:lnTo>
                  <a:lnTo>
                    <a:pt x="588765" y="464780"/>
                  </a:lnTo>
                  <a:lnTo>
                    <a:pt x="634570" y="476904"/>
                  </a:lnTo>
                  <a:lnTo>
                    <a:pt x="681229" y="486947"/>
                  </a:lnTo>
                  <a:lnTo>
                    <a:pt x="728687" y="494853"/>
                  </a:lnTo>
                  <a:lnTo>
                    <a:pt x="776887" y="500568"/>
                  </a:lnTo>
                  <a:lnTo>
                    <a:pt x="825771" y="504037"/>
                  </a:lnTo>
                  <a:lnTo>
                    <a:pt x="875283" y="505206"/>
                  </a:lnTo>
                  <a:lnTo>
                    <a:pt x="924862" y="504037"/>
                  </a:lnTo>
                  <a:lnTo>
                    <a:pt x="973810" y="500568"/>
                  </a:lnTo>
                  <a:lnTo>
                    <a:pt x="1022069" y="494853"/>
                  </a:lnTo>
                  <a:lnTo>
                    <a:pt x="1069582" y="486947"/>
                  </a:lnTo>
                  <a:lnTo>
                    <a:pt x="1116293" y="476904"/>
                  </a:lnTo>
                  <a:lnTo>
                    <a:pt x="1162146" y="464780"/>
                  </a:lnTo>
                  <a:lnTo>
                    <a:pt x="1207082" y="450629"/>
                  </a:lnTo>
                  <a:lnTo>
                    <a:pt x="1251047" y="434505"/>
                  </a:lnTo>
                  <a:lnTo>
                    <a:pt x="1293982" y="416464"/>
                  </a:lnTo>
                  <a:lnTo>
                    <a:pt x="1335831" y="396559"/>
                  </a:lnTo>
                  <a:lnTo>
                    <a:pt x="1376538" y="374847"/>
                  </a:lnTo>
                  <a:lnTo>
                    <a:pt x="1416046" y="351381"/>
                  </a:lnTo>
                  <a:lnTo>
                    <a:pt x="1454297" y="326216"/>
                  </a:lnTo>
                  <a:lnTo>
                    <a:pt x="1491236" y="299408"/>
                  </a:lnTo>
                  <a:lnTo>
                    <a:pt x="1526805" y="271009"/>
                  </a:lnTo>
                  <a:lnTo>
                    <a:pt x="1560947" y="241076"/>
                  </a:lnTo>
                  <a:lnTo>
                    <a:pt x="1593607" y="209663"/>
                  </a:lnTo>
                  <a:lnTo>
                    <a:pt x="1624727" y="176825"/>
                  </a:lnTo>
                  <a:lnTo>
                    <a:pt x="1654250" y="142617"/>
                  </a:lnTo>
                  <a:lnTo>
                    <a:pt x="1682121" y="107092"/>
                  </a:lnTo>
                  <a:lnTo>
                    <a:pt x="1708281" y="70306"/>
                  </a:lnTo>
                  <a:lnTo>
                    <a:pt x="1732674" y="32314"/>
                  </a:lnTo>
                  <a:lnTo>
                    <a:pt x="175130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213354" y="4373880"/>
              <a:ext cx="1765935" cy="511809"/>
            </a:xfrm>
            <a:custGeom>
              <a:avLst/>
              <a:gdLst/>
              <a:ahLst/>
              <a:cxnLst/>
              <a:rect l="l" t="t" r="r" b="b"/>
              <a:pathLst>
                <a:path w="1765934" h="511810">
                  <a:moveTo>
                    <a:pt x="1765732" y="0"/>
                  </a:moveTo>
                  <a:lnTo>
                    <a:pt x="1751052" y="0"/>
                  </a:lnTo>
                  <a:lnTo>
                    <a:pt x="1749801" y="2286"/>
                  </a:lnTo>
                  <a:lnTo>
                    <a:pt x="1726179" y="42672"/>
                  </a:lnTo>
                  <a:lnTo>
                    <a:pt x="1700271" y="80772"/>
                  </a:lnTo>
                  <a:lnTo>
                    <a:pt x="1672839" y="118110"/>
                  </a:lnTo>
                  <a:lnTo>
                    <a:pt x="1643883" y="153924"/>
                  </a:lnTo>
                  <a:lnTo>
                    <a:pt x="1612641" y="188214"/>
                  </a:lnTo>
                  <a:lnTo>
                    <a:pt x="1579875" y="220980"/>
                  </a:lnTo>
                  <a:lnTo>
                    <a:pt x="1545585" y="252222"/>
                  </a:lnTo>
                  <a:lnTo>
                    <a:pt x="1509771" y="281940"/>
                  </a:lnTo>
                  <a:lnTo>
                    <a:pt x="1473195" y="310134"/>
                  </a:lnTo>
                  <a:lnTo>
                    <a:pt x="1434333" y="336804"/>
                  </a:lnTo>
                  <a:lnTo>
                    <a:pt x="1393947" y="361188"/>
                  </a:lnTo>
                  <a:lnTo>
                    <a:pt x="1352799" y="384048"/>
                  </a:lnTo>
                  <a:lnTo>
                    <a:pt x="1310127" y="405384"/>
                  </a:lnTo>
                  <a:lnTo>
                    <a:pt x="1266693" y="424434"/>
                  </a:lnTo>
                  <a:lnTo>
                    <a:pt x="1221735" y="441198"/>
                  </a:lnTo>
                  <a:lnTo>
                    <a:pt x="1176015" y="455675"/>
                  </a:lnTo>
                  <a:lnTo>
                    <a:pt x="1129533" y="468630"/>
                  </a:lnTo>
                  <a:lnTo>
                    <a:pt x="1081527" y="479298"/>
                  </a:lnTo>
                  <a:lnTo>
                    <a:pt x="1032759" y="487680"/>
                  </a:lnTo>
                  <a:lnTo>
                    <a:pt x="983991" y="493775"/>
                  </a:lnTo>
                  <a:lnTo>
                    <a:pt x="933699" y="497586"/>
                  </a:lnTo>
                  <a:lnTo>
                    <a:pt x="882645" y="498348"/>
                  </a:lnTo>
                  <a:lnTo>
                    <a:pt x="832353" y="497586"/>
                  </a:lnTo>
                  <a:lnTo>
                    <a:pt x="782061" y="493775"/>
                  </a:lnTo>
                  <a:lnTo>
                    <a:pt x="732531" y="487680"/>
                  </a:lnTo>
                  <a:lnTo>
                    <a:pt x="684525" y="479298"/>
                  </a:lnTo>
                  <a:lnTo>
                    <a:pt x="636519" y="468630"/>
                  </a:lnTo>
                  <a:lnTo>
                    <a:pt x="589275" y="455676"/>
                  </a:lnTo>
                  <a:lnTo>
                    <a:pt x="543555" y="441198"/>
                  </a:lnTo>
                  <a:lnTo>
                    <a:pt x="499359" y="423672"/>
                  </a:lnTo>
                  <a:lnTo>
                    <a:pt x="455163" y="405384"/>
                  </a:lnTo>
                  <a:lnTo>
                    <a:pt x="413253" y="384048"/>
                  </a:lnTo>
                  <a:lnTo>
                    <a:pt x="371343" y="361188"/>
                  </a:lnTo>
                  <a:lnTo>
                    <a:pt x="331719" y="336804"/>
                  </a:lnTo>
                  <a:lnTo>
                    <a:pt x="292857" y="310134"/>
                  </a:lnTo>
                  <a:lnTo>
                    <a:pt x="255519" y="281940"/>
                  </a:lnTo>
                  <a:lnTo>
                    <a:pt x="219705" y="252222"/>
                  </a:lnTo>
                  <a:lnTo>
                    <a:pt x="185415" y="220980"/>
                  </a:lnTo>
                  <a:lnTo>
                    <a:pt x="153411" y="188214"/>
                  </a:lnTo>
                  <a:lnTo>
                    <a:pt x="122169" y="153162"/>
                  </a:lnTo>
                  <a:lnTo>
                    <a:pt x="93213" y="117348"/>
                  </a:lnTo>
                  <a:lnTo>
                    <a:pt x="65019" y="80772"/>
                  </a:lnTo>
                  <a:lnTo>
                    <a:pt x="39873" y="41910"/>
                  </a:lnTo>
                  <a:lnTo>
                    <a:pt x="16251" y="2286"/>
                  </a:lnTo>
                  <a:lnTo>
                    <a:pt x="15023" y="0"/>
                  </a:lnTo>
                  <a:lnTo>
                    <a:pt x="0" y="0"/>
                  </a:lnTo>
                  <a:lnTo>
                    <a:pt x="29205" y="48768"/>
                  </a:lnTo>
                  <a:lnTo>
                    <a:pt x="55113" y="88392"/>
                  </a:lnTo>
                  <a:lnTo>
                    <a:pt x="83307" y="125730"/>
                  </a:lnTo>
                  <a:lnTo>
                    <a:pt x="113025" y="162306"/>
                  </a:lnTo>
                  <a:lnTo>
                    <a:pt x="144267" y="196596"/>
                  </a:lnTo>
                  <a:lnTo>
                    <a:pt x="177033" y="230124"/>
                  </a:lnTo>
                  <a:lnTo>
                    <a:pt x="212085" y="262128"/>
                  </a:lnTo>
                  <a:lnTo>
                    <a:pt x="247899" y="291846"/>
                  </a:lnTo>
                  <a:lnTo>
                    <a:pt x="285999" y="320802"/>
                  </a:lnTo>
                  <a:lnTo>
                    <a:pt x="324861" y="347472"/>
                  </a:lnTo>
                  <a:lnTo>
                    <a:pt x="365247" y="372618"/>
                  </a:lnTo>
                  <a:lnTo>
                    <a:pt x="407157" y="395478"/>
                  </a:lnTo>
                  <a:lnTo>
                    <a:pt x="450591" y="416814"/>
                  </a:lnTo>
                  <a:lnTo>
                    <a:pt x="494787" y="435864"/>
                  </a:lnTo>
                  <a:lnTo>
                    <a:pt x="539745" y="453390"/>
                  </a:lnTo>
                  <a:lnTo>
                    <a:pt x="586227" y="467868"/>
                  </a:lnTo>
                  <a:lnTo>
                    <a:pt x="633471" y="480822"/>
                  </a:lnTo>
                  <a:lnTo>
                    <a:pt x="682239" y="491490"/>
                  </a:lnTo>
                  <a:lnTo>
                    <a:pt x="731007" y="499872"/>
                  </a:lnTo>
                  <a:lnTo>
                    <a:pt x="781299" y="505968"/>
                  </a:lnTo>
                  <a:lnTo>
                    <a:pt x="831591" y="509778"/>
                  </a:lnTo>
                  <a:lnTo>
                    <a:pt x="883407" y="511302"/>
                  </a:lnTo>
                  <a:lnTo>
                    <a:pt x="934461" y="509778"/>
                  </a:lnTo>
                  <a:lnTo>
                    <a:pt x="985515" y="505968"/>
                  </a:lnTo>
                  <a:lnTo>
                    <a:pt x="1035045" y="499872"/>
                  </a:lnTo>
                  <a:lnTo>
                    <a:pt x="1084575" y="491490"/>
                  </a:lnTo>
                  <a:lnTo>
                    <a:pt x="1132581" y="480822"/>
                  </a:lnTo>
                  <a:lnTo>
                    <a:pt x="1179825" y="467868"/>
                  </a:lnTo>
                  <a:lnTo>
                    <a:pt x="1226307" y="452628"/>
                  </a:lnTo>
                  <a:lnTo>
                    <a:pt x="1272027" y="435864"/>
                  </a:lnTo>
                  <a:lnTo>
                    <a:pt x="1316223" y="416814"/>
                  </a:lnTo>
                  <a:lnTo>
                    <a:pt x="1358895" y="395478"/>
                  </a:lnTo>
                  <a:lnTo>
                    <a:pt x="1400805" y="371856"/>
                  </a:lnTo>
                  <a:lnTo>
                    <a:pt x="1441191" y="347472"/>
                  </a:lnTo>
                  <a:lnTo>
                    <a:pt x="1480815" y="320040"/>
                  </a:lnTo>
                  <a:lnTo>
                    <a:pt x="1518153" y="291846"/>
                  </a:lnTo>
                  <a:lnTo>
                    <a:pt x="1554729" y="261366"/>
                  </a:lnTo>
                  <a:lnTo>
                    <a:pt x="1589019" y="230124"/>
                  </a:lnTo>
                  <a:lnTo>
                    <a:pt x="1622547" y="196596"/>
                  </a:lnTo>
                  <a:lnTo>
                    <a:pt x="1653789" y="161544"/>
                  </a:lnTo>
                  <a:lnTo>
                    <a:pt x="1683507" y="125730"/>
                  </a:lnTo>
                  <a:lnTo>
                    <a:pt x="1710939" y="87630"/>
                  </a:lnTo>
                  <a:lnTo>
                    <a:pt x="1736847" y="48768"/>
                  </a:lnTo>
                  <a:lnTo>
                    <a:pt x="1761231" y="8382"/>
                  </a:lnTo>
                  <a:lnTo>
                    <a:pt x="17657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114219" y="5353050"/>
              <a:ext cx="1306830" cy="790575"/>
            </a:xfrm>
            <a:custGeom>
              <a:avLst/>
              <a:gdLst/>
              <a:ahLst/>
              <a:cxnLst/>
              <a:rect l="l" t="t" r="r" b="b"/>
              <a:pathLst>
                <a:path w="1306829" h="790575">
                  <a:moveTo>
                    <a:pt x="1306751" y="0"/>
                  </a:moveTo>
                  <a:lnTo>
                    <a:pt x="0" y="0"/>
                  </a:lnTo>
                  <a:lnTo>
                    <a:pt x="575122" y="790194"/>
                  </a:lnTo>
                  <a:lnTo>
                    <a:pt x="614353" y="761073"/>
                  </a:lnTo>
                  <a:lnTo>
                    <a:pt x="652960" y="731362"/>
                  </a:lnTo>
                  <a:lnTo>
                    <a:pt x="690941" y="701069"/>
                  </a:lnTo>
                  <a:lnTo>
                    <a:pt x="728292" y="670206"/>
                  </a:lnTo>
                  <a:lnTo>
                    <a:pt x="765010" y="638782"/>
                  </a:lnTo>
                  <a:lnTo>
                    <a:pt x="801092" y="606805"/>
                  </a:lnTo>
                  <a:lnTo>
                    <a:pt x="836534" y="574287"/>
                  </a:lnTo>
                  <a:lnTo>
                    <a:pt x="871334" y="541237"/>
                  </a:lnTo>
                  <a:lnTo>
                    <a:pt x="905488" y="507664"/>
                  </a:lnTo>
                  <a:lnTo>
                    <a:pt x="938993" y="473578"/>
                  </a:lnTo>
                  <a:lnTo>
                    <a:pt x="971846" y="438989"/>
                  </a:lnTo>
                  <a:lnTo>
                    <a:pt x="1004044" y="403907"/>
                  </a:lnTo>
                  <a:lnTo>
                    <a:pt x="1035583" y="368341"/>
                  </a:lnTo>
                  <a:lnTo>
                    <a:pt x="1066461" y="332302"/>
                  </a:lnTo>
                  <a:lnTo>
                    <a:pt x="1096675" y="295798"/>
                  </a:lnTo>
                  <a:lnTo>
                    <a:pt x="1126220" y="258840"/>
                  </a:lnTo>
                  <a:lnTo>
                    <a:pt x="1155094" y="221437"/>
                  </a:lnTo>
                  <a:lnTo>
                    <a:pt x="1183294" y="183599"/>
                  </a:lnTo>
                  <a:lnTo>
                    <a:pt x="1210817" y="145336"/>
                  </a:lnTo>
                  <a:lnTo>
                    <a:pt x="1237659" y="106657"/>
                  </a:lnTo>
                  <a:lnTo>
                    <a:pt x="1263817" y="67573"/>
                  </a:lnTo>
                  <a:lnTo>
                    <a:pt x="1289288" y="28093"/>
                  </a:lnTo>
                  <a:lnTo>
                    <a:pt x="1306751" y="0"/>
                  </a:lnTo>
                  <a:close/>
                </a:path>
              </a:pathLst>
            </a:custGeom>
            <a:solidFill>
              <a:srgbClr val="99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114219" y="5353050"/>
              <a:ext cx="1306830" cy="790575"/>
            </a:xfrm>
            <a:custGeom>
              <a:avLst/>
              <a:gdLst/>
              <a:ahLst/>
              <a:cxnLst/>
              <a:rect l="l" t="t" r="r" b="b"/>
              <a:pathLst>
                <a:path w="1306829" h="790575">
                  <a:moveTo>
                    <a:pt x="575122" y="790194"/>
                  </a:moveTo>
                  <a:lnTo>
                    <a:pt x="614353" y="761073"/>
                  </a:lnTo>
                  <a:lnTo>
                    <a:pt x="652960" y="731362"/>
                  </a:lnTo>
                  <a:lnTo>
                    <a:pt x="690941" y="701069"/>
                  </a:lnTo>
                  <a:lnTo>
                    <a:pt x="728292" y="670206"/>
                  </a:lnTo>
                  <a:lnTo>
                    <a:pt x="765010" y="638782"/>
                  </a:lnTo>
                  <a:lnTo>
                    <a:pt x="801092" y="606805"/>
                  </a:lnTo>
                  <a:lnTo>
                    <a:pt x="836534" y="574287"/>
                  </a:lnTo>
                  <a:lnTo>
                    <a:pt x="871334" y="541237"/>
                  </a:lnTo>
                  <a:lnTo>
                    <a:pt x="905488" y="507664"/>
                  </a:lnTo>
                  <a:lnTo>
                    <a:pt x="938993" y="473578"/>
                  </a:lnTo>
                  <a:lnTo>
                    <a:pt x="971846" y="438989"/>
                  </a:lnTo>
                  <a:lnTo>
                    <a:pt x="1004044" y="403907"/>
                  </a:lnTo>
                  <a:lnTo>
                    <a:pt x="1035583" y="368341"/>
                  </a:lnTo>
                  <a:lnTo>
                    <a:pt x="1066461" y="332302"/>
                  </a:lnTo>
                  <a:lnTo>
                    <a:pt x="1096675" y="295798"/>
                  </a:lnTo>
                  <a:lnTo>
                    <a:pt x="1126220" y="258840"/>
                  </a:lnTo>
                  <a:lnTo>
                    <a:pt x="1155094" y="221437"/>
                  </a:lnTo>
                  <a:lnTo>
                    <a:pt x="1183294" y="183599"/>
                  </a:lnTo>
                  <a:lnTo>
                    <a:pt x="1210817" y="145336"/>
                  </a:lnTo>
                  <a:lnTo>
                    <a:pt x="1237659" y="106657"/>
                  </a:lnTo>
                  <a:lnTo>
                    <a:pt x="1263817" y="67573"/>
                  </a:lnTo>
                  <a:lnTo>
                    <a:pt x="1289288" y="28093"/>
                  </a:lnTo>
                  <a:lnTo>
                    <a:pt x="1306751" y="0"/>
                  </a:lnTo>
                </a:path>
                <a:path w="1306829" h="790575">
                  <a:moveTo>
                    <a:pt x="0" y="0"/>
                  </a:moveTo>
                  <a:lnTo>
                    <a:pt x="575122" y="790194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405121" y="5353050"/>
              <a:ext cx="3284220" cy="979169"/>
            </a:xfrm>
            <a:custGeom>
              <a:avLst/>
              <a:gdLst/>
              <a:ahLst/>
              <a:cxnLst/>
              <a:rect l="l" t="t" r="r" b="b"/>
              <a:pathLst>
                <a:path w="3284220" h="979170">
                  <a:moveTo>
                    <a:pt x="3284219" y="790194"/>
                  </a:moveTo>
                  <a:lnTo>
                    <a:pt x="2709097" y="0"/>
                  </a:lnTo>
                  <a:lnTo>
                    <a:pt x="574960" y="0"/>
                  </a:lnTo>
                  <a:lnTo>
                    <a:pt x="0" y="793242"/>
                  </a:lnTo>
                  <a:lnTo>
                    <a:pt x="39914" y="821704"/>
                  </a:lnTo>
                  <a:lnTo>
                    <a:pt x="80198" y="849385"/>
                  </a:lnTo>
                  <a:lnTo>
                    <a:pt x="120840" y="876284"/>
                  </a:lnTo>
                  <a:lnTo>
                    <a:pt x="161830" y="902402"/>
                  </a:lnTo>
                  <a:lnTo>
                    <a:pt x="203159" y="927739"/>
                  </a:lnTo>
                  <a:lnTo>
                    <a:pt x="244815" y="952294"/>
                  </a:lnTo>
                  <a:lnTo>
                    <a:pt x="286788" y="976068"/>
                  </a:lnTo>
                  <a:lnTo>
                    <a:pt x="292492" y="979170"/>
                  </a:lnTo>
                  <a:lnTo>
                    <a:pt x="2987425" y="979170"/>
                  </a:lnTo>
                  <a:lnTo>
                    <a:pt x="3039745" y="949645"/>
                  </a:lnTo>
                  <a:lnTo>
                    <a:pt x="3081348" y="925019"/>
                  </a:lnTo>
                  <a:lnTo>
                    <a:pt x="3122622" y="899614"/>
                  </a:lnTo>
                  <a:lnTo>
                    <a:pt x="3163557" y="873429"/>
                  </a:lnTo>
                  <a:lnTo>
                    <a:pt x="3204141" y="846463"/>
                  </a:lnTo>
                  <a:lnTo>
                    <a:pt x="3244366" y="818718"/>
                  </a:lnTo>
                  <a:lnTo>
                    <a:pt x="3284219" y="790194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405121" y="5353050"/>
              <a:ext cx="3284220" cy="979169"/>
            </a:xfrm>
            <a:custGeom>
              <a:avLst/>
              <a:gdLst/>
              <a:ahLst/>
              <a:cxnLst/>
              <a:rect l="l" t="t" r="r" b="b"/>
              <a:pathLst>
                <a:path w="3284220" h="979170">
                  <a:moveTo>
                    <a:pt x="0" y="793242"/>
                  </a:moveTo>
                  <a:lnTo>
                    <a:pt x="39914" y="821704"/>
                  </a:lnTo>
                  <a:lnTo>
                    <a:pt x="80198" y="849385"/>
                  </a:lnTo>
                  <a:lnTo>
                    <a:pt x="120840" y="876284"/>
                  </a:lnTo>
                  <a:lnTo>
                    <a:pt x="161830" y="902402"/>
                  </a:lnTo>
                  <a:lnTo>
                    <a:pt x="203159" y="927739"/>
                  </a:lnTo>
                  <a:lnTo>
                    <a:pt x="244815" y="952294"/>
                  </a:lnTo>
                  <a:lnTo>
                    <a:pt x="286788" y="976068"/>
                  </a:lnTo>
                  <a:lnTo>
                    <a:pt x="292492" y="979170"/>
                  </a:lnTo>
                </a:path>
                <a:path w="3284220" h="979170">
                  <a:moveTo>
                    <a:pt x="2987425" y="979170"/>
                  </a:moveTo>
                  <a:lnTo>
                    <a:pt x="3039745" y="949645"/>
                  </a:lnTo>
                  <a:lnTo>
                    <a:pt x="3081348" y="925019"/>
                  </a:lnTo>
                  <a:lnTo>
                    <a:pt x="3122622" y="899614"/>
                  </a:lnTo>
                  <a:lnTo>
                    <a:pt x="3163557" y="873429"/>
                  </a:lnTo>
                  <a:lnTo>
                    <a:pt x="3204141" y="846463"/>
                  </a:lnTo>
                  <a:lnTo>
                    <a:pt x="3244366" y="818718"/>
                  </a:lnTo>
                  <a:lnTo>
                    <a:pt x="3284219" y="790194"/>
                  </a:lnTo>
                  <a:lnTo>
                    <a:pt x="2709097" y="0"/>
                  </a:lnTo>
                </a:path>
                <a:path w="3284220" h="979170">
                  <a:moveTo>
                    <a:pt x="574960" y="0"/>
                  </a:moveTo>
                  <a:lnTo>
                    <a:pt x="0" y="793242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668885" y="5353050"/>
              <a:ext cx="1311275" cy="793750"/>
            </a:xfrm>
            <a:custGeom>
              <a:avLst/>
              <a:gdLst/>
              <a:ahLst/>
              <a:cxnLst/>
              <a:rect l="l" t="t" r="r" b="b"/>
              <a:pathLst>
                <a:path w="1311275" h="793750">
                  <a:moveTo>
                    <a:pt x="1311196" y="0"/>
                  </a:moveTo>
                  <a:lnTo>
                    <a:pt x="0" y="0"/>
                  </a:lnTo>
                  <a:lnTo>
                    <a:pt x="18962" y="30433"/>
                  </a:lnTo>
                  <a:lnTo>
                    <a:pt x="44534" y="69972"/>
                  </a:lnTo>
                  <a:lnTo>
                    <a:pt x="70797" y="109113"/>
                  </a:lnTo>
                  <a:lnTo>
                    <a:pt x="97747" y="147846"/>
                  </a:lnTo>
                  <a:lnTo>
                    <a:pt x="125382" y="186161"/>
                  </a:lnTo>
                  <a:lnTo>
                    <a:pt x="153698" y="224048"/>
                  </a:lnTo>
                  <a:lnTo>
                    <a:pt x="182691" y="261499"/>
                  </a:lnTo>
                  <a:lnTo>
                    <a:pt x="212360" y="298502"/>
                  </a:lnTo>
                  <a:lnTo>
                    <a:pt x="242700" y="335048"/>
                  </a:lnTo>
                  <a:lnTo>
                    <a:pt x="273709" y="371128"/>
                  </a:lnTo>
                  <a:lnTo>
                    <a:pt x="305384" y="406731"/>
                  </a:lnTo>
                  <a:lnTo>
                    <a:pt x="337721" y="441848"/>
                  </a:lnTo>
                  <a:lnTo>
                    <a:pt x="370717" y="476468"/>
                  </a:lnTo>
                  <a:lnTo>
                    <a:pt x="404368" y="510583"/>
                  </a:lnTo>
                  <a:lnTo>
                    <a:pt x="438673" y="544183"/>
                  </a:lnTo>
                  <a:lnTo>
                    <a:pt x="473628" y="577256"/>
                  </a:lnTo>
                  <a:lnTo>
                    <a:pt x="509229" y="609795"/>
                  </a:lnTo>
                  <a:lnTo>
                    <a:pt x="545473" y="641789"/>
                  </a:lnTo>
                  <a:lnTo>
                    <a:pt x="582358" y="673228"/>
                  </a:lnTo>
                  <a:lnTo>
                    <a:pt x="619879" y="704103"/>
                  </a:lnTo>
                  <a:lnTo>
                    <a:pt x="658035" y="734403"/>
                  </a:lnTo>
                  <a:lnTo>
                    <a:pt x="696822" y="764119"/>
                  </a:lnTo>
                  <a:lnTo>
                    <a:pt x="736236" y="793241"/>
                  </a:lnTo>
                  <a:lnTo>
                    <a:pt x="1311196" y="0"/>
                  </a:lnTo>
                  <a:close/>
                </a:path>
              </a:pathLst>
            </a:custGeom>
            <a:solidFill>
              <a:srgbClr val="8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668885" y="5353050"/>
              <a:ext cx="1311275" cy="793750"/>
            </a:xfrm>
            <a:custGeom>
              <a:avLst/>
              <a:gdLst/>
              <a:ahLst/>
              <a:cxnLst/>
              <a:rect l="l" t="t" r="r" b="b"/>
              <a:pathLst>
                <a:path w="1311275" h="793750">
                  <a:moveTo>
                    <a:pt x="0" y="0"/>
                  </a:moveTo>
                  <a:lnTo>
                    <a:pt x="44534" y="69972"/>
                  </a:lnTo>
                  <a:lnTo>
                    <a:pt x="70797" y="109113"/>
                  </a:lnTo>
                  <a:lnTo>
                    <a:pt x="97747" y="147846"/>
                  </a:lnTo>
                  <a:lnTo>
                    <a:pt x="125382" y="186161"/>
                  </a:lnTo>
                  <a:lnTo>
                    <a:pt x="153698" y="224048"/>
                  </a:lnTo>
                  <a:lnTo>
                    <a:pt x="182691" y="261499"/>
                  </a:lnTo>
                  <a:lnTo>
                    <a:pt x="212360" y="298502"/>
                  </a:lnTo>
                  <a:lnTo>
                    <a:pt x="242700" y="335048"/>
                  </a:lnTo>
                  <a:lnTo>
                    <a:pt x="273709" y="371128"/>
                  </a:lnTo>
                  <a:lnTo>
                    <a:pt x="305384" y="406731"/>
                  </a:lnTo>
                  <a:lnTo>
                    <a:pt x="337721" y="441848"/>
                  </a:lnTo>
                  <a:lnTo>
                    <a:pt x="370717" y="476468"/>
                  </a:lnTo>
                  <a:lnTo>
                    <a:pt x="404368" y="510583"/>
                  </a:lnTo>
                  <a:lnTo>
                    <a:pt x="438673" y="544183"/>
                  </a:lnTo>
                  <a:lnTo>
                    <a:pt x="473628" y="577256"/>
                  </a:lnTo>
                  <a:lnTo>
                    <a:pt x="509229" y="609795"/>
                  </a:lnTo>
                  <a:lnTo>
                    <a:pt x="545473" y="641789"/>
                  </a:lnTo>
                  <a:lnTo>
                    <a:pt x="582358" y="673228"/>
                  </a:lnTo>
                  <a:lnTo>
                    <a:pt x="619879" y="704103"/>
                  </a:lnTo>
                  <a:lnTo>
                    <a:pt x="658035" y="734403"/>
                  </a:lnTo>
                  <a:lnTo>
                    <a:pt x="696822" y="764119"/>
                  </a:lnTo>
                  <a:lnTo>
                    <a:pt x="736236" y="793241"/>
                  </a:lnTo>
                  <a:lnTo>
                    <a:pt x="1311196" y="0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537708" y="5495797"/>
            <a:ext cx="1192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A50021"/>
                </a:solidFill>
                <a:latin typeface="Arial"/>
                <a:cs typeface="Arial"/>
              </a:rPr>
              <a:t>Relevan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373109" y="6574790"/>
            <a:ext cx="69469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Arial"/>
                <a:cs typeface="Arial"/>
              </a:rPr>
              <a:t>Figure</a:t>
            </a:r>
            <a:r>
              <a:rPr sz="1000" b="1" spc="-7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15.4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4688889" y="6323495"/>
            <a:ext cx="2712720" cy="364490"/>
            <a:chOff x="4688889" y="6323495"/>
            <a:chExt cx="2712720" cy="364490"/>
          </a:xfrm>
        </p:grpSpPr>
        <p:sp>
          <p:nvSpPr>
            <p:cNvPr id="66" name="object 66"/>
            <p:cNvSpPr/>
            <p:nvPr/>
          </p:nvSpPr>
          <p:spPr>
            <a:xfrm>
              <a:off x="4697614" y="6332219"/>
              <a:ext cx="2694940" cy="347345"/>
            </a:xfrm>
            <a:custGeom>
              <a:avLst/>
              <a:gdLst/>
              <a:ahLst/>
              <a:cxnLst/>
              <a:rect l="l" t="t" r="r" b="b"/>
              <a:pathLst>
                <a:path w="2694940" h="347345">
                  <a:moveTo>
                    <a:pt x="2694932" y="0"/>
                  </a:moveTo>
                  <a:lnTo>
                    <a:pt x="0" y="0"/>
                  </a:lnTo>
                  <a:lnTo>
                    <a:pt x="36576" y="19890"/>
                  </a:lnTo>
                  <a:lnTo>
                    <a:pt x="79154" y="42101"/>
                  </a:lnTo>
                  <a:lnTo>
                    <a:pt x="122018" y="63531"/>
                  </a:lnTo>
                  <a:lnTo>
                    <a:pt x="165159" y="84180"/>
                  </a:lnTo>
                  <a:lnTo>
                    <a:pt x="208565" y="104048"/>
                  </a:lnTo>
                  <a:lnTo>
                    <a:pt x="252228" y="123134"/>
                  </a:lnTo>
                  <a:lnTo>
                    <a:pt x="296136" y="141439"/>
                  </a:lnTo>
                  <a:lnTo>
                    <a:pt x="340280" y="158963"/>
                  </a:lnTo>
                  <a:lnTo>
                    <a:pt x="384648" y="175706"/>
                  </a:lnTo>
                  <a:lnTo>
                    <a:pt x="429231" y="191667"/>
                  </a:lnTo>
                  <a:lnTo>
                    <a:pt x="474019" y="206848"/>
                  </a:lnTo>
                  <a:lnTo>
                    <a:pt x="519001" y="221247"/>
                  </a:lnTo>
                  <a:lnTo>
                    <a:pt x="564167" y="234866"/>
                  </a:lnTo>
                  <a:lnTo>
                    <a:pt x="609507" y="247703"/>
                  </a:lnTo>
                  <a:lnTo>
                    <a:pt x="655010" y="259760"/>
                  </a:lnTo>
                  <a:lnTo>
                    <a:pt x="700666" y="271035"/>
                  </a:lnTo>
                  <a:lnTo>
                    <a:pt x="746466" y="281530"/>
                  </a:lnTo>
                  <a:lnTo>
                    <a:pt x="792397" y="291243"/>
                  </a:lnTo>
                  <a:lnTo>
                    <a:pt x="838452" y="300176"/>
                  </a:lnTo>
                  <a:lnTo>
                    <a:pt x="884618" y="308327"/>
                  </a:lnTo>
                  <a:lnTo>
                    <a:pt x="930886" y="315698"/>
                  </a:lnTo>
                  <a:lnTo>
                    <a:pt x="977246" y="322288"/>
                  </a:lnTo>
                  <a:lnTo>
                    <a:pt x="1023687" y="328097"/>
                  </a:lnTo>
                  <a:lnTo>
                    <a:pt x="1070199" y="333126"/>
                  </a:lnTo>
                  <a:lnTo>
                    <a:pt x="1116772" y="337373"/>
                  </a:lnTo>
                  <a:lnTo>
                    <a:pt x="1163395" y="340840"/>
                  </a:lnTo>
                  <a:lnTo>
                    <a:pt x="1210059" y="343526"/>
                  </a:lnTo>
                  <a:lnTo>
                    <a:pt x="1256753" y="345431"/>
                  </a:lnTo>
                  <a:lnTo>
                    <a:pt x="1303466" y="346556"/>
                  </a:lnTo>
                  <a:lnTo>
                    <a:pt x="1350188" y="346900"/>
                  </a:lnTo>
                  <a:lnTo>
                    <a:pt x="1396910" y="346463"/>
                  </a:lnTo>
                  <a:lnTo>
                    <a:pt x="1443621" y="345246"/>
                  </a:lnTo>
                  <a:lnTo>
                    <a:pt x="1490310" y="343248"/>
                  </a:lnTo>
                  <a:lnTo>
                    <a:pt x="1536968" y="340470"/>
                  </a:lnTo>
                  <a:lnTo>
                    <a:pt x="1583584" y="336911"/>
                  </a:lnTo>
                  <a:lnTo>
                    <a:pt x="1630148" y="332571"/>
                  </a:lnTo>
                  <a:lnTo>
                    <a:pt x="1676649" y="327451"/>
                  </a:lnTo>
                  <a:lnTo>
                    <a:pt x="1723078" y="321551"/>
                  </a:lnTo>
                  <a:lnTo>
                    <a:pt x="1769423" y="314870"/>
                  </a:lnTo>
                  <a:lnTo>
                    <a:pt x="1815675" y="307408"/>
                  </a:lnTo>
                  <a:lnTo>
                    <a:pt x="1861824" y="299166"/>
                  </a:lnTo>
                  <a:lnTo>
                    <a:pt x="1907859" y="290144"/>
                  </a:lnTo>
                  <a:lnTo>
                    <a:pt x="1953770" y="280341"/>
                  </a:lnTo>
                  <a:lnTo>
                    <a:pt x="1999547" y="269758"/>
                  </a:lnTo>
                  <a:lnTo>
                    <a:pt x="2045179" y="258395"/>
                  </a:lnTo>
                  <a:lnTo>
                    <a:pt x="2090656" y="246251"/>
                  </a:lnTo>
                  <a:lnTo>
                    <a:pt x="2135968" y="233327"/>
                  </a:lnTo>
                  <a:lnTo>
                    <a:pt x="2181105" y="219623"/>
                  </a:lnTo>
                  <a:lnTo>
                    <a:pt x="2226056" y="205139"/>
                  </a:lnTo>
                  <a:lnTo>
                    <a:pt x="2270812" y="189874"/>
                  </a:lnTo>
                  <a:lnTo>
                    <a:pt x="2315361" y="173829"/>
                  </a:lnTo>
                  <a:lnTo>
                    <a:pt x="2359693" y="157004"/>
                  </a:lnTo>
                  <a:lnTo>
                    <a:pt x="2403799" y="139399"/>
                  </a:lnTo>
                  <a:lnTo>
                    <a:pt x="2447668" y="121014"/>
                  </a:lnTo>
                  <a:lnTo>
                    <a:pt x="2491290" y="101848"/>
                  </a:lnTo>
                  <a:lnTo>
                    <a:pt x="2534654" y="81903"/>
                  </a:lnTo>
                  <a:lnTo>
                    <a:pt x="2577750" y="61177"/>
                  </a:lnTo>
                  <a:lnTo>
                    <a:pt x="2620569" y="39672"/>
                  </a:lnTo>
                  <a:lnTo>
                    <a:pt x="2663099" y="17386"/>
                  </a:lnTo>
                  <a:lnTo>
                    <a:pt x="269493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697614" y="6332219"/>
              <a:ext cx="2694940" cy="347345"/>
            </a:xfrm>
            <a:custGeom>
              <a:avLst/>
              <a:gdLst/>
              <a:ahLst/>
              <a:cxnLst/>
              <a:rect l="l" t="t" r="r" b="b"/>
              <a:pathLst>
                <a:path w="2694940" h="347345">
                  <a:moveTo>
                    <a:pt x="0" y="0"/>
                  </a:moveTo>
                  <a:lnTo>
                    <a:pt x="36576" y="19890"/>
                  </a:lnTo>
                  <a:lnTo>
                    <a:pt x="79154" y="42101"/>
                  </a:lnTo>
                  <a:lnTo>
                    <a:pt x="122018" y="63531"/>
                  </a:lnTo>
                  <a:lnTo>
                    <a:pt x="165159" y="84180"/>
                  </a:lnTo>
                  <a:lnTo>
                    <a:pt x="208565" y="104048"/>
                  </a:lnTo>
                  <a:lnTo>
                    <a:pt x="252228" y="123134"/>
                  </a:lnTo>
                  <a:lnTo>
                    <a:pt x="296136" y="141439"/>
                  </a:lnTo>
                  <a:lnTo>
                    <a:pt x="340280" y="158963"/>
                  </a:lnTo>
                  <a:lnTo>
                    <a:pt x="384648" y="175706"/>
                  </a:lnTo>
                  <a:lnTo>
                    <a:pt x="429231" y="191667"/>
                  </a:lnTo>
                  <a:lnTo>
                    <a:pt x="474019" y="206848"/>
                  </a:lnTo>
                  <a:lnTo>
                    <a:pt x="519001" y="221247"/>
                  </a:lnTo>
                  <a:lnTo>
                    <a:pt x="564167" y="234866"/>
                  </a:lnTo>
                  <a:lnTo>
                    <a:pt x="609507" y="247703"/>
                  </a:lnTo>
                  <a:lnTo>
                    <a:pt x="655010" y="259760"/>
                  </a:lnTo>
                  <a:lnTo>
                    <a:pt x="700666" y="271035"/>
                  </a:lnTo>
                  <a:lnTo>
                    <a:pt x="746466" y="281530"/>
                  </a:lnTo>
                  <a:lnTo>
                    <a:pt x="792397" y="291243"/>
                  </a:lnTo>
                  <a:lnTo>
                    <a:pt x="838452" y="300176"/>
                  </a:lnTo>
                  <a:lnTo>
                    <a:pt x="884618" y="308327"/>
                  </a:lnTo>
                  <a:lnTo>
                    <a:pt x="930886" y="315698"/>
                  </a:lnTo>
                  <a:lnTo>
                    <a:pt x="977246" y="322288"/>
                  </a:lnTo>
                  <a:lnTo>
                    <a:pt x="1023687" y="328097"/>
                  </a:lnTo>
                  <a:lnTo>
                    <a:pt x="1070199" y="333126"/>
                  </a:lnTo>
                  <a:lnTo>
                    <a:pt x="1116772" y="337373"/>
                  </a:lnTo>
                  <a:lnTo>
                    <a:pt x="1163395" y="340840"/>
                  </a:lnTo>
                  <a:lnTo>
                    <a:pt x="1210059" y="343526"/>
                  </a:lnTo>
                  <a:lnTo>
                    <a:pt x="1256753" y="345431"/>
                  </a:lnTo>
                  <a:lnTo>
                    <a:pt x="1303466" y="346556"/>
                  </a:lnTo>
                  <a:lnTo>
                    <a:pt x="1350188" y="346900"/>
                  </a:lnTo>
                  <a:lnTo>
                    <a:pt x="1396910" y="346463"/>
                  </a:lnTo>
                  <a:lnTo>
                    <a:pt x="1443621" y="345246"/>
                  </a:lnTo>
                  <a:lnTo>
                    <a:pt x="1490310" y="343248"/>
                  </a:lnTo>
                  <a:lnTo>
                    <a:pt x="1536968" y="340470"/>
                  </a:lnTo>
                  <a:lnTo>
                    <a:pt x="1583584" y="336911"/>
                  </a:lnTo>
                  <a:lnTo>
                    <a:pt x="1630148" y="332571"/>
                  </a:lnTo>
                  <a:lnTo>
                    <a:pt x="1676649" y="327451"/>
                  </a:lnTo>
                  <a:lnTo>
                    <a:pt x="1723078" y="321551"/>
                  </a:lnTo>
                  <a:lnTo>
                    <a:pt x="1769423" y="314870"/>
                  </a:lnTo>
                  <a:lnTo>
                    <a:pt x="1815675" y="307408"/>
                  </a:lnTo>
                  <a:lnTo>
                    <a:pt x="1861824" y="299166"/>
                  </a:lnTo>
                  <a:lnTo>
                    <a:pt x="1907859" y="290144"/>
                  </a:lnTo>
                  <a:lnTo>
                    <a:pt x="1953770" y="280341"/>
                  </a:lnTo>
                  <a:lnTo>
                    <a:pt x="1999547" y="269758"/>
                  </a:lnTo>
                  <a:lnTo>
                    <a:pt x="2045179" y="258395"/>
                  </a:lnTo>
                  <a:lnTo>
                    <a:pt x="2090656" y="246251"/>
                  </a:lnTo>
                  <a:lnTo>
                    <a:pt x="2135968" y="233327"/>
                  </a:lnTo>
                  <a:lnTo>
                    <a:pt x="2181105" y="219623"/>
                  </a:lnTo>
                  <a:lnTo>
                    <a:pt x="2226056" y="205139"/>
                  </a:lnTo>
                  <a:lnTo>
                    <a:pt x="2270812" y="189874"/>
                  </a:lnTo>
                  <a:lnTo>
                    <a:pt x="2315361" y="173829"/>
                  </a:lnTo>
                  <a:lnTo>
                    <a:pt x="2359693" y="157004"/>
                  </a:lnTo>
                  <a:lnTo>
                    <a:pt x="2403799" y="139399"/>
                  </a:lnTo>
                  <a:lnTo>
                    <a:pt x="2447668" y="121014"/>
                  </a:lnTo>
                  <a:lnTo>
                    <a:pt x="2491290" y="101848"/>
                  </a:lnTo>
                  <a:lnTo>
                    <a:pt x="2534654" y="81903"/>
                  </a:lnTo>
                  <a:lnTo>
                    <a:pt x="2577750" y="61177"/>
                  </a:lnTo>
                  <a:lnTo>
                    <a:pt x="2620569" y="39672"/>
                  </a:lnTo>
                  <a:lnTo>
                    <a:pt x="2663099" y="17386"/>
                  </a:lnTo>
                  <a:lnTo>
                    <a:pt x="2694932" y="0"/>
                  </a:lnTo>
                </a:path>
              </a:pathLst>
            </a:custGeom>
            <a:ln w="174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389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Sistem Informasi SDM dianggap</a:t>
            </a:r>
            <a:r>
              <a:rPr spc="80" dirty="0"/>
              <a:t> </a:t>
            </a:r>
            <a:r>
              <a:rPr spc="-5" dirty="0"/>
              <a:t>berhasil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57200" y="1436369"/>
            <a:ext cx="9144000" cy="5096510"/>
            <a:chOff x="457200" y="1436369"/>
            <a:chExt cx="9144000" cy="5096510"/>
          </a:xfrm>
        </p:grpSpPr>
        <p:sp>
          <p:nvSpPr>
            <p:cNvPr id="4" name="object 4"/>
            <p:cNvSpPr/>
            <p:nvPr/>
          </p:nvSpPr>
          <p:spPr>
            <a:xfrm>
              <a:off x="457200" y="1436369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69">
                  <a:moveTo>
                    <a:pt x="9144000" y="979169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09700" y="2334005"/>
              <a:ext cx="8191500" cy="1061085"/>
            </a:xfrm>
            <a:custGeom>
              <a:avLst/>
              <a:gdLst/>
              <a:ahLst/>
              <a:cxnLst/>
              <a:rect l="l" t="t" r="r" b="b"/>
              <a:pathLst>
                <a:path w="8191500" h="1061085">
                  <a:moveTo>
                    <a:pt x="601967" y="81534"/>
                  </a:moveTo>
                  <a:lnTo>
                    <a:pt x="571500" y="66294"/>
                  </a:lnTo>
                  <a:lnTo>
                    <a:pt x="581647" y="81534"/>
                  </a:lnTo>
                  <a:lnTo>
                    <a:pt x="601967" y="81534"/>
                  </a:lnTo>
                  <a:close/>
                </a:path>
                <a:path w="8191500" h="1061085">
                  <a:moveTo>
                    <a:pt x="8191500" y="0"/>
                  </a:moveTo>
                  <a:lnTo>
                    <a:pt x="794004" y="0"/>
                  </a:lnTo>
                  <a:lnTo>
                    <a:pt x="794004" y="81534"/>
                  </a:lnTo>
                  <a:lnTo>
                    <a:pt x="800100" y="81534"/>
                  </a:lnTo>
                  <a:lnTo>
                    <a:pt x="806945" y="81534"/>
                  </a:lnTo>
                  <a:lnTo>
                    <a:pt x="806945" y="12954"/>
                  </a:lnTo>
                  <a:lnTo>
                    <a:pt x="8185404" y="12954"/>
                  </a:lnTo>
                  <a:lnTo>
                    <a:pt x="8185404" y="81534"/>
                  </a:lnTo>
                  <a:lnTo>
                    <a:pt x="8185404" y="397002"/>
                  </a:lnTo>
                  <a:lnTo>
                    <a:pt x="806958" y="397002"/>
                  </a:lnTo>
                  <a:lnTo>
                    <a:pt x="806958" y="81546"/>
                  </a:lnTo>
                  <a:lnTo>
                    <a:pt x="794004" y="81546"/>
                  </a:lnTo>
                  <a:lnTo>
                    <a:pt x="793991" y="177546"/>
                  </a:lnTo>
                  <a:lnTo>
                    <a:pt x="601980" y="81546"/>
                  </a:lnTo>
                  <a:lnTo>
                    <a:pt x="581660" y="81546"/>
                  </a:lnTo>
                  <a:lnTo>
                    <a:pt x="622300" y="142494"/>
                  </a:lnTo>
                  <a:lnTo>
                    <a:pt x="38100" y="142494"/>
                  </a:lnTo>
                  <a:lnTo>
                    <a:pt x="23456" y="145554"/>
                  </a:lnTo>
                  <a:lnTo>
                    <a:pt x="11328" y="153835"/>
                  </a:lnTo>
                  <a:lnTo>
                    <a:pt x="3048" y="165963"/>
                  </a:lnTo>
                  <a:lnTo>
                    <a:pt x="0" y="180594"/>
                  </a:lnTo>
                  <a:lnTo>
                    <a:pt x="0" y="256794"/>
                  </a:lnTo>
                  <a:lnTo>
                    <a:pt x="0" y="409194"/>
                  </a:lnTo>
                  <a:lnTo>
                    <a:pt x="0" y="790194"/>
                  </a:lnTo>
                  <a:lnTo>
                    <a:pt x="0" y="1060704"/>
                  </a:lnTo>
                  <a:lnTo>
                    <a:pt x="76200" y="1060704"/>
                  </a:lnTo>
                  <a:lnTo>
                    <a:pt x="76200" y="828294"/>
                  </a:lnTo>
                  <a:lnTo>
                    <a:pt x="622300" y="828294"/>
                  </a:lnTo>
                  <a:lnTo>
                    <a:pt x="571500" y="904494"/>
                  </a:lnTo>
                  <a:lnTo>
                    <a:pt x="685800" y="847344"/>
                  </a:lnTo>
                  <a:lnTo>
                    <a:pt x="794004" y="793242"/>
                  </a:lnTo>
                  <a:lnTo>
                    <a:pt x="794004" y="992124"/>
                  </a:lnTo>
                  <a:lnTo>
                    <a:pt x="800100" y="992124"/>
                  </a:lnTo>
                  <a:lnTo>
                    <a:pt x="806945" y="992124"/>
                  </a:lnTo>
                  <a:lnTo>
                    <a:pt x="6661404" y="992124"/>
                  </a:lnTo>
                  <a:lnTo>
                    <a:pt x="6667500" y="992124"/>
                  </a:lnTo>
                  <a:lnTo>
                    <a:pt x="6674358" y="992124"/>
                  </a:lnTo>
                  <a:lnTo>
                    <a:pt x="6674358" y="555498"/>
                  </a:lnTo>
                  <a:lnTo>
                    <a:pt x="6661404" y="555498"/>
                  </a:lnTo>
                  <a:lnTo>
                    <a:pt x="6661404" y="568452"/>
                  </a:lnTo>
                  <a:lnTo>
                    <a:pt x="6661404" y="979170"/>
                  </a:lnTo>
                  <a:lnTo>
                    <a:pt x="806958" y="979170"/>
                  </a:lnTo>
                  <a:lnTo>
                    <a:pt x="806958" y="568452"/>
                  </a:lnTo>
                  <a:lnTo>
                    <a:pt x="6661404" y="568452"/>
                  </a:lnTo>
                  <a:lnTo>
                    <a:pt x="6661404" y="555498"/>
                  </a:lnTo>
                  <a:lnTo>
                    <a:pt x="794004" y="555498"/>
                  </a:lnTo>
                  <a:lnTo>
                    <a:pt x="794004" y="787146"/>
                  </a:lnTo>
                  <a:lnTo>
                    <a:pt x="571500" y="675894"/>
                  </a:lnTo>
                  <a:lnTo>
                    <a:pt x="622300" y="752094"/>
                  </a:lnTo>
                  <a:lnTo>
                    <a:pt x="76200" y="752094"/>
                  </a:lnTo>
                  <a:lnTo>
                    <a:pt x="76200" y="409194"/>
                  </a:lnTo>
                  <a:lnTo>
                    <a:pt x="76200" y="256794"/>
                  </a:lnTo>
                  <a:lnTo>
                    <a:pt x="76200" y="218694"/>
                  </a:lnTo>
                  <a:lnTo>
                    <a:pt x="622300" y="218694"/>
                  </a:lnTo>
                  <a:lnTo>
                    <a:pt x="571500" y="294894"/>
                  </a:lnTo>
                  <a:lnTo>
                    <a:pt x="685800" y="237744"/>
                  </a:lnTo>
                  <a:lnTo>
                    <a:pt x="793991" y="183654"/>
                  </a:lnTo>
                  <a:lnTo>
                    <a:pt x="793991" y="409194"/>
                  </a:lnTo>
                  <a:lnTo>
                    <a:pt x="800100" y="409194"/>
                  </a:lnTo>
                  <a:lnTo>
                    <a:pt x="806958" y="409194"/>
                  </a:lnTo>
                  <a:lnTo>
                    <a:pt x="8185404" y="409194"/>
                  </a:lnTo>
                  <a:lnTo>
                    <a:pt x="8191500" y="409194"/>
                  </a:lnTo>
                  <a:lnTo>
                    <a:pt x="8191500" y="397002"/>
                  </a:lnTo>
                  <a:lnTo>
                    <a:pt x="8191500" y="81534"/>
                  </a:lnTo>
                  <a:lnTo>
                    <a:pt x="8191500" y="12954"/>
                  </a:lnTo>
                  <a:lnTo>
                    <a:pt x="8191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09700" y="3238499"/>
              <a:ext cx="76200" cy="1562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09700" y="3394709"/>
              <a:ext cx="7969884" cy="1958339"/>
            </a:xfrm>
            <a:custGeom>
              <a:avLst/>
              <a:gdLst/>
              <a:ahLst/>
              <a:cxnLst/>
              <a:rect l="l" t="t" r="r" b="b"/>
              <a:pathLst>
                <a:path w="7969884" h="1958339">
                  <a:moveTo>
                    <a:pt x="7969758" y="595122"/>
                  </a:moveTo>
                  <a:lnTo>
                    <a:pt x="7956804" y="595122"/>
                  </a:lnTo>
                  <a:lnTo>
                    <a:pt x="7956804" y="608076"/>
                  </a:lnTo>
                  <a:lnTo>
                    <a:pt x="7956804" y="979170"/>
                  </a:lnTo>
                  <a:lnTo>
                    <a:pt x="7956804" y="1018794"/>
                  </a:lnTo>
                  <a:lnTo>
                    <a:pt x="806958" y="1018794"/>
                  </a:lnTo>
                  <a:lnTo>
                    <a:pt x="806958" y="979170"/>
                  </a:lnTo>
                  <a:lnTo>
                    <a:pt x="806945" y="608076"/>
                  </a:lnTo>
                  <a:lnTo>
                    <a:pt x="7956804" y="608076"/>
                  </a:lnTo>
                  <a:lnTo>
                    <a:pt x="7956804" y="595122"/>
                  </a:lnTo>
                  <a:lnTo>
                    <a:pt x="794004" y="595122"/>
                  </a:lnTo>
                  <a:lnTo>
                    <a:pt x="794004" y="768096"/>
                  </a:lnTo>
                  <a:lnTo>
                    <a:pt x="571500" y="656844"/>
                  </a:lnTo>
                  <a:lnTo>
                    <a:pt x="622300" y="733044"/>
                  </a:lnTo>
                  <a:lnTo>
                    <a:pt x="76200" y="733044"/>
                  </a:lnTo>
                  <a:lnTo>
                    <a:pt x="76200" y="491490"/>
                  </a:lnTo>
                  <a:lnTo>
                    <a:pt x="76200" y="275844"/>
                  </a:lnTo>
                  <a:lnTo>
                    <a:pt x="622300" y="275844"/>
                  </a:lnTo>
                  <a:lnTo>
                    <a:pt x="571500" y="352044"/>
                  </a:lnTo>
                  <a:lnTo>
                    <a:pt x="685800" y="294894"/>
                  </a:lnTo>
                  <a:lnTo>
                    <a:pt x="794004" y="240792"/>
                  </a:lnTo>
                  <a:lnTo>
                    <a:pt x="794004" y="464820"/>
                  </a:lnTo>
                  <a:lnTo>
                    <a:pt x="800100" y="464820"/>
                  </a:lnTo>
                  <a:lnTo>
                    <a:pt x="806958" y="464820"/>
                  </a:lnTo>
                  <a:lnTo>
                    <a:pt x="7575804" y="464820"/>
                  </a:lnTo>
                  <a:lnTo>
                    <a:pt x="7581900" y="464820"/>
                  </a:lnTo>
                  <a:lnTo>
                    <a:pt x="7588758" y="464820"/>
                  </a:lnTo>
                  <a:lnTo>
                    <a:pt x="7588758" y="28194"/>
                  </a:lnTo>
                  <a:lnTo>
                    <a:pt x="7575804" y="28194"/>
                  </a:lnTo>
                  <a:lnTo>
                    <a:pt x="7575804" y="41148"/>
                  </a:lnTo>
                  <a:lnTo>
                    <a:pt x="7575804" y="451866"/>
                  </a:lnTo>
                  <a:lnTo>
                    <a:pt x="806958" y="451866"/>
                  </a:lnTo>
                  <a:lnTo>
                    <a:pt x="806958" y="41148"/>
                  </a:lnTo>
                  <a:lnTo>
                    <a:pt x="7575804" y="41148"/>
                  </a:lnTo>
                  <a:lnTo>
                    <a:pt x="7575804" y="28194"/>
                  </a:lnTo>
                  <a:lnTo>
                    <a:pt x="794004" y="28194"/>
                  </a:lnTo>
                  <a:lnTo>
                    <a:pt x="794004" y="234696"/>
                  </a:lnTo>
                  <a:lnTo>
                    <a:pt x="571500" y="123444"/>
                  </a:lnTo>
                  <a:lnTo>
                    <a:pt x="622300" y="199644"/>
                  </a:lnTo>
                  <a:lnTo>
                    <a:pt x="76200" y="199644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1958340"/>
                  </a:lnTo>
                  <a:lnTo>
                    <a:pt x="76200" y="1958340"/>
                  </a:lnTo>
                  <a:lnTo>
                    <a:pt x="76200" y="1901190"/>
                  </a:lnTo>
                  <a:lnTo>
                    <a:pt x="622300" y="1901190"/>
                  </a:lnTo>
                  <a:lnTo>
                    <a:pt x="584200" y="1958340"/>
                  </a:lnTo>
                  <a:lnTo>
                    <a:pt x="609600" y="1958340"/>
                  </a:lnTo>
                  <a:lnTo>
                    <a:pt x="685800" y="1920240"/>
                  </a:lnTo>
                  <a:lnTo>
                    <a:pt x="794004" y="1866138"/>
                  </a:lnTo>
                  <a:lnTo>
                    <a:pt x="794004" y="1958340"/>
                  </a:lnTo>
                  <a:lnTo>
                    <a:pt x="800100" y="1958340"/>
                  </a:lnTo>
                  <a:lnTo>
                    <a:pt x="806958" y="1958340"/>
                  </a:lnTo>
                  <a:lnTo>
                    <a:pt x="806958" y="1674876"/>
                  </a:lnTo>
                  <a:lnTo>
                    <a:pt x="7728204" y="1674876"/>
                  </a:lnTo>
                  <a:lnTo>
                    <a:pt x="7728204" y="1958340"/>
                  </a:lnTo>
                  <a:lnTo>
                    <a:pt x="7734300" y="1958340"/>
                  </a:lnTo>
                  <a:lnTo>
                    <a:pt x="7741158" y="1958340"/>
                  </a:lnTo>
                  <a:lnTo>
                    <a:pt x="7741158" y="1661922"/>
                  </a:lnTo>
                  <a:lnTo>
                    <a:pt x="794004" y="1661922"/>
                  </a:lnTo>
                  <a:lnTo>
                    <a:pt x="794004" y="1860042"/>
                  </a:lnTo>
                  <a:lnTo>
                    <a:pt x="571500" y="1748790"/>
                  </a:lnTo>
                  <a:lnTo>
                    <a:pt x="622300" y="1824990"/>
                  </a:lnTo>
                  <a:lnTo>
                    <a:pt x="76200" y="1824990"/>
                  </a:lnTo>
                  <a:lnTo>
                    <a:pt x="76200" y="1507998"/>
                  </a:lnTo>
                  <a:lnTo>
                    <a:pt x="76200" y="1418844"/>
                  </a:lnTo>
                  <a:lnTo>
                    <a:pt x="622300" y="1418844"/>
                  </a:lnTo>
                  <a:lnTo>
                    <a:pt x="571500" y="1495044"/>
                  </a:lnTo>
                  <a:lnTo>
                    <a:pt x="685800" y="1437894"/>
                  </a:lnTo>
                  <a:lnTo>
                    <a:pt x="794004" y="1383792"/>
                  </a:lnTo>
                  <a:lnTo>
                    <a:pt x="794004" y="1607820"/>
                  </a:lnTo>
                  <a:lnTo>
                    <a:pt x="800100" y="1607820"/>
                  </a:lnTo>
                  <a:lnTo>
                    <a:pt x="806958" y="1607820"/>
                  </a:lnTo>
                  <a:lnTo>
                    <a:pt x="6432804" y="1607820"/>
                  </a:lnTo>
                  <a:lnTo>
                    <a:pt x="6438900" y="1607820"/>
                  </a:lnTo>
                  <a:lnTo>
                    <a:pt x="6445758" y="1607820"/>
                  </a:lnTo>
                  <a:lnTo>
                    <a:pt x="6445758" y="1171194"/>
                  </a:lnTo>
                  <a:lnTo>
                    <a:pt x="6432804" y="1171194"/>
                  </a:lnTo>
                  <a:lnTo>
                    <a:pt x="6432804" y="1184148"/>
                  </a:lnTo>
                  <a:lnTo>
                    <a:pt x="6432804" y="1594866"/>
                  </a:lnTo>
                  <a:lnTo>
                    <a:pt x="806958" y="1594866"/>
                  </a:lnTo>
                  <a:lnTo>
                    <a:pt x="806958" y="1184148"/>
                  </a:lnTo>
                  <a:lnTo>
                    <a:pt x="6432804" y="1184148"/>
                  </a:lnTo>
                  <a:lnTo>
                    <a:pt x="6432804" y="1171194"/>
                  </a:lnTo>
                  <a:lnTo>
                    <a:pt x="794004" y="1171194"/>
                  </a:lnTo>
                  <a:lnTo>
                    <a:pt x="794004" y="1377696"/>
                  </a:lnTo>
                  <a:lnTo>
                    <a:pt x="571500" y="1266444"/>
                  </a:lnTo>
                  <a:lnTo>
                    <a:pt x="622300" y="1342644"/>
                  </a:lnTo>
                  <a:lnTo>
                    <a:pt x="76200" y="1342644"/>
                  </a:lnTo>
                  <a:lnTo>
                    <a:pt x="76200" y="979170"/>
                  </a:lnTo>
                  <a:lnTo>
                    <a:pt x="76200" y="974598"/>
                  </a:lnTo>
                  <a:lnTo>
                    <a:pt x="76200" y="809244"/>
                  </a:lnTo>
                  <a:lnTo>
                    <a:pt x="622300" y="809244"/>
                  </a:lnTo>
                  <a:lnTo>
                    <a:pt x="571500" y="885444"/>
                  </a:lnTo>
                  <a:lnTo>
                    <a:pt x="685800" y="828294"/>
                  </a:lnTo>
                  <a:lnTo>
                    <a:pt x="794004" y="774192"/>
                  </a:lnTo>
                  <a:lnTo>
                    <a:pt x="794004" y="979170"/>
                  </a:lnTo>
                  <a:lnTo>
                    <a:pt x="794004" y="1031748"/>
                  </a:lnTo>
                  <a:lnTo>
                    <a:pt x="7969758" y="1031748"/>
                  </a:lnTo>
                  <a:lnTo>
                    <a:pt x="7969758" y="979170"/>
                  </a:lnTo>
                  <a:lnTo>
                    <a:pt x="7969758" y="5951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200" y="5353049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70">
                  <a:moveTo>
                    <a:pt x="9144000" y="979170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09700" y="5353049"/>
              <a:ext cx="8191500" cy="1179830"/>
            </a:xfrm>
            <a:custGeom>
              <a:avLst/>
              <a:gdLst/>
              <a:ahLst/>
              <a:cxnLst/>
              <a:rect l="l" t="t" r="r" b="b"/>
              <a:pathLst>
                <a:path w="8191500" h="1179829">
                  <a:moveTo>
                    <a:pt x="609600" y="0"/>
                  </a:moveTo>
                  <a:lnTo>
                    <a:pt x="584200" y="0"/>
                  </a:lnTo>
                  <a:lnTo>
                    <a:pt x="571500" y="19050"/>
                  </a:lnTo>
                  <a:lnTo>
                    <a:pt x="609600" y="0"/>
                  </a:lnTo>
                  <a:close/>
                </a:path>
                <a:path w="8191500" h="1179829">
                  <a:moveTo>
                    <a:pt x="7741158" y="0"/>
                  </a:moveTo>
                  <a:lnTo>
                    <a:pt x="7728204" y="0"/>
                  </a:lnTo>
                  <a:lnTo>
                    <a:pt x="7728204" y="127254"/>
                  </a:lnTo>
                  <a:lnTo>
                    <a:pt x="806958" y="127254"/>
                  </a:lnTo>
                  <a:lnTo>
                    <a:pt x="806958" y="0"/>
                  </a:lnTo>
                  <a:lnTo>
                    <a:pt x="794004" y="0"/>
                  </a:lnTo>
                  <a:lnTo>
                    <a:pt x="794004" y="140208"/>
                  </a:lnTo>
                  <a:lnTo>
                    <a:pt x="800100" y="140208"/>
                  </a:lnTo>
                  <a:lnTo>
                    <a:pt x="806958" y="140208"/>
                  </a:lnTo>
                  <a:lnTo>
                    <a:pt x="7728204" y="140208"/>
                  </a:lnTo>
                  <a:lnTo>
                    <a:pt x="7734300" y="140208"/>
                  </a:lnTo>
                  <a:lnTo>
                    <a:pt x="7741158" y="140208"/>
                  </a:lnTo>
                  <a:lnTo>
                    <a:pt x="7741158" y="0"/>
                  </a:lnTo>
                  <a:close/>
                </a:path>
                <a:path w="8191500" h="1179829">
                  <a:moveTo>
                    <a:pt x="8191500" y="797052"/>
                  </a:moveTo>
                  <a:lnTo>
                    <a:pt x="8185404" y="797052"/>
                  </a:lnTo>
                  <a:lnTo>
                    <a:pt x="8185404" y="979170"/>
                  </a:lnTo>
                  <a:lnTo>
                    <a:pt x="8185404" y="1167384"/>
                  </a:lnTo>
                  <a:lnTo>
                    <a:pt x="806958" y="1167384"/>
                  </a:lnTo>
                  <a:lnTo>
                    <a:pt x="806958" y="979170"/>
                  </a:lnTo>
                  <a:lnTo>
                    <a:pt x="806945" y="810006"/>
                  </a:lnTo>
                  <a:lnTo>
                    <a:pt x="8185150" y="810006"/>
                  </a:lnTo>
                  <a:lnTo>
                    <a:pt x="8185150" y="979170"/>
                  </a:lnTo>
                  <a:lnTo>
                    <a:pt x="8185404" y="979170"/>
                  </a:lnTo>
                  <a:lnTo>
                    <a:pt x="8185404" y="797052"/>
                  </a:lnTo>
                  <a:lnTo>
                    <a:pt x="8185150" y="797052"/>
                  </a:lnTo>
                  <a:lnTo>
                    <a:pt x="806945" y="797052"/>
                  </a:lnTo>
                  <a:lnTo>
                    <a:pt x="806450" y="797052"/>
                  </a:lnTo>
                  <a:lnTo>
                    <a:pt x="800100" y="797052"/>
                  </a:lnTo>
                  <a:lnTo>
                    <a:pt x="793750" y="797052"/>
                  </a:lnTo>
                  <a:lnTo>
                    <a:pt x="793750" y="968375"/>
                  </a:lnTo>
                  <a:lnTo>
                    <a:pt x="571500" y="857250"/>
                  </a:lnTo>
                  <a:lnTo>
                    <a:pt x="622300" y="933450"/>
                  </a:lnTo>
                  <a:lnTo>
                    <a:pt x="76200" y="933450"/>
                  </a:lnTo>
                  <a:lnTo>
                    <a:pt x="76200" y="476250"/>
                  </a:lnTo>
                  <a:lnTo>
                    <a:pt x="622300" y="476250"/>
                  </a:lnTo>
                  <a:lnTo>
                    <a:pt x="571500" y="552450"/>
                  </a:lnTo>
                  <a:lnTo>
                    <a:pt x="685800" y="495300"/>
                  </a:lnTo>
                  <a:lnTo>
                    <a:pt x="794004" y="441198"/>
                  </a:lnTo>
                  <a:lnTo>
                    <a:pt x="794004" y="673608"/>
                  </a:lnTo>
                  <a:lnTo>
                    <a:pt x="800100" y="673608"/>
                  </a:lnTo>
                  <a:lnTo>
                    <a:pt x="806958" y="673608"/>
                  </a:lnTo>
                  <a:lnTo>
                    <a:pt x="6890004" y="673608"/>
                  </a:lnTo>
                  <a:lnTo>
                    <a:pt x="6896100" y="673608"/>
                  </a:lnTo>
                  <a:lnTo>
                    <a:pt x="6902958" y="673608"/>
                  </a:lnTo>
                  <a:lnTo>
                    <a:pt x="6902958" y="236982"/>
                  </a:lnTo>
                  <a:lnTo>
                    <a:pt x="6890004" y="236982"/>
                  </a:lnTo>
                  <a:lnTo>
                    <a:pt x="6890004" y="249936"/>
                  </a:lnTo>
                  <a:lnTo>
                    <a:pt x="6890004" y="660654"/>
                  </a:lnTo>
                  <a:lnTo>
                    <a:pt x="806958" y="660654"/>
                  </a:lnTo>
                  <a:lnTo>
                    <a:pt x="806958" y="249936"/>
                  </a:lnTo>
                  <a:lnTo>
                    <a:pt x="6890004" y="249936"/>
                  </a:lnTo>
                  <a:lnTo>
                    <a:pt x="6890004" y="236982"/>
                  </a:lnTo>
                  <a:lnTo>
                    <a:pt x="794004" y="236982"/>
                  </a:lnTo>
                  <a:lnTo>
                    <a:pt x="794004" y="435102"/>
                  </a:lnTo>
                  <a:lnTo>
                    <a:pt x="571500" y="323850"/>
                  </a:lnTo>
                  <a:lnTo>
                    <a:pt x="622300" y="400050"/>
                  </a:lnTo>
                  <a:lnTo>
                    <a:pt x="76200" y="400050"/>
                  </a:lnTo>
                  <a:lnTo>
                    <a:pt x="76200" y="83058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83058"/>
                  </a:lnTo>
                  <a:lnTo>
                    <a:pt x="0" y="438150"/>
                  </a:lnTo>
                  <a:lnTo>
                    <a:pt x="0" y="971550"/>
                  </a:lnTo>
                  <a:lnTo>
                    <a:pt x="1549" y="979170"/>
                  </a:lnTo>
                  <a:lnTo>
                    <a:pt x="38100" y="979170"/>
                  </a:lnTo>
                  <a:lnTo>
                    <a:pt x="76200" y="979170"/>
                  </a:lnTo>
                  <a:lnTo>
                    <a:pt x="784847" y="979170"/>
                  </a:lnTo>
                  <a:lnTo>
                    <a:pt x="793750" y="974725"/>
                  </a:lnTo>
                  <a:lnTo>
                    <a:pt x="793750" y="979170"/>
                  </a:lnTo>
                  <a:lnTo>
                    <a:pt x="794004" y="979170"/>
                  </a:lnTo>
                  <a:lnTo>
                    <a:pt x="794004" y="1179576"/>
                  </a:lnTo>
                  <a:lnTo>
                    <a:pt x="800100" y="1179576"/>
                  </a:lnTo>
                  <a:lnTo>
                    <a:pt x="806958" y="1179576"/>
                  </a:lnTo>
                  <a:lnTo>
                    <a:pt x="8185404" y="1179576"/>
                  </a:lnTo>
                  <a:lnTo>
                    <a:pt x="8191500" y="1179576"/>
                  </a:lnTo>
                  <a:lnTo>
                    <a:pt x="8191500" y="1167384"/>
                  </a:lnTo>
                  <a:lnTo>
                    <a:pt x="8191500" y="979170"/>
                  </a:lnTo>
                  <a:lnTo>
                    <a:pt x="8191500" y="797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241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bila memenuhi</a:t>
            </a:r>
            <a:r>
              <a:rPr spc="25" dirty="0"/>
              <a:t> </a:t>
            </a:r>
            <a:r>
              <a:rPr spc="-5" dirty="0"/>
              <a:t>harapan:</a:t>
            </a:r>
          </a:p>
          <a:p>
            <a:pPr marL="12700">
              <a:lnSpc>
                <a:spcPct val="100000"/>
              </a:lnSpc>
              <a:spcBef>
                <a:spcPts val="3250"/>
              </a:spcBef>
            </a:pPr>
            <a:r>
              <a:rPr sz="2200" b="1" i="1" spc="-5" dirty="0">
                <a:solidFill>
                  <a:srgbClr val="653300"/>
                </a:solidFill>
                <a:latin typeface="Arial"/>
                <a:cs typeface="Arial"/>
              </a:rPr>
              <a:t>Biaya harus sejalan dng ukuran dan kondisi</a:t>
            </a:r>
            <a:r>
              <a:rPr sz="2200" b="1" i="1" spc="85" dirty="0">
                <a:solidFill>
                  <a:srgbClr val="653300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solidFill>
                  <a:srgbClr val="653300"/>
                </a:solidFill>
                <a:latin typeface="Arial"/>
                <a:cs typeface="Arial"/>
              </a:rPr>
              <a:t>financial</a:t>
            </a:r>
            <a:endParaRPr sz="2200">
              <a:latin typeface="Arial"/>
              <a:cs typeface="Arial"/>
            </a:endParaRPr>
          </a:p>
          <a:p>
            <a:pPr marL="12700" marR="1110615">
              <a:lnSpc>
                <a:spcPct val="145800"/>
              </a:lnSpc>
              <a:spcBef>
                <a:spcPts val="385"/>
              </a:spcBef>
            </a:pPr>
            <a:r>
              <a:rPr sz="2400" b="1" i="1" spc="-5" dirty="0">
                <a:solidFill>
                  <a:srgbClr val="653300"/>
                </a:solidFill>
                <a:latin typeface="Arial"/>
                <a:cs typeface="Arial"/>
              </a:rPr>
              <a:t>Sistem ditetapkan dng waktu yang baik  Harus mampu dimodifikasi dan</a:t>
            </a:r>
            <a:r>
              <a:rPr sz="2400" b="1" i="1" spc="-85" dirty="0">
                <a:solidFill>
                  <a:srgbClr val="6533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653300"/>
                </a:solidFill>
                <a:latin typeface="Arial"/>
                <a:cs typeface="Arial"/>
              </a:rPr>
              <a:t>diperluas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85"/>
              </a:spcBef>
            </a:pPr>
            <a:r>
              <a:rPr sz="2200" b="1" i="1" spc="-5" dirty="0">
                <a:solidFill>
                  <a:srgbClr val="653300"/>
                </a:solidFill>
                <a:latin typeface="Arial"/>
                <a:cs typeface="Arial"/>
              </a:rPr>
              <a:t>Penekanan pada aktivitas perencanaan hrs</a:t>
            </a:r>
            <a:r>
              <a:rPr sz="2200" b="1" i="1" spc="50" dirty="0">
                <a:solidFill>
                  <a:srgbClr val="653300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solidFill>
                  <a:srgbClr val="653300"/>
                </a:solidFill>
                <a:latin typeface="Arial"/>
                <a:cs typeface="Arial"/>
              </a:rPr>
              <a:t>terbukti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95"/>
              </a:spcBef>
            </a:pPr>
            <a:r>
              <a:rPr sz="2400" b="1" i="1" spc="-5" dirty="0">
                <a:solidFill>
                  <a:srgbClr val="653300"/>
                </a:solidFill>
                <a:latin typeface="Arial"/>
                <a:cs typeface="Arial"/>
              </a:rPr>
              <a:t>Umpan balik harus</a:t>
            </a:r>
            <a:r>
              <a:rPr sz="2400" b="1" i="1" spc="-10" dirty="0">
                <a:solidFill>
                  <a:srgbClr val="653300"/>
                </a:solidFill>
                <a:latin typeface="Arial"/>
                <a:cs typeface="Arial"/>
              </a:rPr>
              <a:t> berkelanjutan</a:t>
            </a:r>
            <a:endParaRPr sz="2400">
              <a:latin typeface="Arial"/>
              <a:cs typeface="Arial"/>
            </a:endParaRPr>
          </a:p>
          <a:p>
            <a:pPr marL="12700" marR="584200">
              <a:lnSpc>
                <a:spcPts val="4200"/>
              </a:lnSpc>
              <a:spcBef>
                <a:spcPts val="25"/>
              </a:spcBef>
            </a:pPr>
            <a:r>
              <a:rPr sz="2400" b="1" i="1" spc="-5" dirty="0">
                <a:solidFill>
                  <a:srgbClr val="653300"/>
                </a:solidFill>
                <a:latin typeface="Arial"/>
                <a:cs typeface="Arial"/>
              </a:rPr>
              <a:t>Arsip terintegrasi pada berbagai </a:t>
            </a:r>
            <a:r>
              <a:rPr sz="2400" b="1" i="1" spc="-10" dirty="0">
                <a:solidFill>
                  <a:srgbClr val="653300"/>
                </a:solidFill>
                <a:latin typeface="Arial"/>
                <a:cs typeface="Arial"/>
              </a:rPr>
              <a:t>departemen  </a:t>
            </a:r>
            <a:r>
              <a:rPr sz="2400" b="1" i="1" spc="-5" dirty="0">
                <a:solidFill>
                  <a:srgbClr val="653300"/>
                </a:solidFill>
                <a:latin typeface="Arial"/>
                <a:cs typeface="Arial"/>
              </a:rPr>
              <a:t>Data kritis hrs tersedia saat</a:t>
            </a:r>
            <a:r>
              <a:rPr sz="2400" b="1" i="1" spc="15" dirty="0">
                <a:solidFill>
                  <a:srgbClr val="6533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653300"/>
                </a:solidFill>
                <a:latin typeface="Arial"/>
                <a:cs typeface="Arial"/>
              </a:rPr>
              <a:t>dibutuhkan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2000" b="1" i="1" spc="-10" dirty="0">
                <a:solidFill>
                  <a:srgbClr val="653300"/>
                </a:solidFill>
                <a:latin typeface="Arial"/>
                <a:cs typeface="Arial"/>
              </a:rPr>
              <a:t>Informasi </a:t>
            </a:r>
            <a:r>
              <a:rPr sz="2000" b="1" i="1" spc="-5" dirty="0">
                <a:solidFill>
                  <a:srgbClr val="653300"/>
                </a:solidFill>
                <a:latin typeface="Arial"/>
                <a:cs typeface="Arial"/>
              </a:rPr>
              <a:t>kritis </a:t>
            </a:r>
            <a:r>
              <a:rPr sz="2000" b="1" i="1" spc="-10" dirty="0">
                <a:solidFill>
                  <a:srgbClr val="653300"/>
                </a:solidFill>
                <a:latin typeface="Arial"/>
                <a:cs typeface="Arial"/>
              </a:rPr>
              <a:t>mencakup karyawan </a:t>
            </a:r>
            <a:r>
              <a:rPr sz="2000" b="1" i="1" spc="-5" dirty="0">
                <a:solidFill>
                  <a:srgbClr val="653300"/>
                </a:solidFill>
                <a:latin typeface="Arial"/>
                <a:cs typeface="Arial"/>
              </a:rPr>
              <a:t>kunci, </a:t>
            </a:r>
            <a:r>
              <a:rPr sz="2000" b="1" i="1" spc="-10" dirty="0">
                <a:solidFill>
                  <a:srgbClr val="653300"/>
                </a:solidFill>
                <a:latin typeface="Arial"/>
                <a:cs typeface="Arial"/>
              </a:rPr>
              <a:t>keahlian,</a:t>
            </a:r>
            <a:r>
              <a:rPr sz="2000" b="1" i="1" spc="45" dirty="0">
                <a:solidFill>
                  <a:srgbClr val="6533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653300"/>
                </a:solidFill>
                <a:latin typeface="Arial"/>
                <a:cs typeface="Arial"/>
              </a:rPr>
              <a:t>dll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11259" y="6332220"/>
            <a:ext cx="783590" cy="106680"/>
          </a:xfrm>
          <a:custGeom>
            <a:avLst/>
            <a:gdLst/>
            <a:ahLst/>
            <a:cxnLst/>
            <a:rect l="l" t="t" r="r" b="b"/>
            <a:pathLst>
              <a:path w="783589" h="106679">
                <a:moveTo>
                  <a:pt x="641060" y="0"/>
                </a:moveTo>
                <a:lnTo>
                  <a:pt x="0" y="0"/>
                </a:lnTo>
                <a:lnTo>
                  <a:pt x="1500" y="7334"/>
                </a:lnTo>
                <a:lnTo>
                  <a:pt x="9775" y="19430"/>
                </a:lnTo>
                <a:lnTo>
                  <a:pt x="21908" y="27527"/>
                </a:lnTo>
                <a:lnTo>
                  <a:pt x="36540" y="30479"/>
                </a:lnTo>
                <a:lnTo>
                  <a:pt x="620740" y="30479"/>
                </a:lnTo>
                <a:lnTo>
                  <a:pt x="641060" y="0"/>
                </a:lnTo>
                <a:close/>
              </a:path>
              <a:path w="783589" h="106679">
                <a:moveTo>
                  <a:pt x="783300" y="0"/>
                </a:moveTo>
                <a:lnTo>
                  <a:pt x="682736" y="0"/>
                </a:lnTo>
                <a:lnTo>
                  <a:pt x="681288" y="7334"/>
                </a:lnTo>
                <a:lnTo>
                  <a:pt x="673191" y="19430"/>
                </a:lnTo>
                <a:lnTo>
                  <a:pt x="661095" y="27527"/>
                </a:lnTo>
                <a:lnTo>
                  <a:pt x="646140" y="30479"/>
                </a:lnTo>
                <a:lnTo>
                  <a:pt x="620740" y="30479"/>
                </a:lnTo>
                <a:lnTo>
                  <a:pt x="569940" y="106679"/>
                </a:lnTo>
                <a:lnTo>
                  <a:pt x="783300" y="0"/>
                </a:lnTo>
                <a:close/>
              </a:path>
              <a:path w="783589" h="106679">
                <a:moveTo>
                  <a:pt x="682736" y="0"/>
                </a:moveTo>
                <a:lnTo>
                  <a:pt x="641060" y="0"/>
                </a:lnTo>
                <a:lnTo>
                  <a:pt x="620740" y="30479"/>
                </a:lnTo>
                <a:lnTo>
                  <a:pt x="646140" y="30479"/>
                </a:lnTo>
                <a:lnTo>
                  <a:pt x="661095" y="27527"/>
                </a:lnTo>
                <a:lnTo>
                  <a:pt x="673191" y="19430"/>
                </a:lnTo>
                <a:lnTo>
                  <a:pt x="681288" y="7334"/>
                </a:lnTo>
                <a:lnTo>
                  <a:pt x="682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9144000" cy="979169"/>
            <a:chOff x="457200" y="457200"/>
            <a:chExt cx="9144000" cy="979169"/>
          </a:xfrm>
        </p:grpSpPr>
        <p:sp>
          <p:nvSpPr>
            <p:cNvPr id="3" name="object 3"/>
            <p:cNvSpPr/>
            <p:nvPr/>
          </p:nvSpPr>
          <p:spPr>
            <a:xfrm>
              <a:off x="457200" y="457200"/>
              <a:ext cx="9143999" cy="9791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43200" y="914400"/>
              <a:ext cx="1600200" cy="5219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37104" y="908304"/>
              <a:ext cx="1613535" cy="528320"/>
            </a:xfrm>
            <a:custGeom>
              <a:avLst/>
              <a:gdLst/>
              <a:ahLst/>
              <a:cxnLst/>
              <a:rect l="l" t="t" r="r" b="b"/>
              <a:pathLst>
                <a:path w="1613535" h="528319">
                  <a:moveTo>
                    <a:pt x="1613154" y="528066"/>
                  </a:moveTo>
                  <a:lnTo>
                    <a:pt x="1613154" y="0"/>
                  </a:lnTo>
                  <a:lnTo>
                    <a:pt x="0" y="0"/>
                  </a:lnTo>
                  <a:lnTo>
                    <a:pt x="0" y="528066"/>
                  </a:lnTo>
                  <a:lnTo>
                    <a:pt x="6095" y="528066"/>
                  </a:lnTo>
                  <a:lnTo>
                    <a:pt x="6095" y="12954"/>
                  </a:lnTo>
                  <a:lnTo>
                    <a:pt x="12953" y="6096"/>
                  </a:lnTo>
                  <a:lnTo>
                    <a:pt x="12953" y="12954"/>
                  </a:lnTo>
                  <a:lnTo>
                    <a:pt x="1600199" y="12954"/>
                  </a:lnTo>
                  <a:lnTo>
                    <a:pt x="1600199" y="6096"/>
                  </a:lnTo>
                  <a:lnTo>
                    <a:pt x="1606295" y="12954"/>
                  </a:lnTo>
                  <a:lnTo>
                    <a:pt x="1606295" y="528066"/>
                  </a:lnTo>
                  <a:lnTo>
                    <a:pt x="1613154" y="528066"/>
                  </a:lnTo>
                  <a:close/>
                </a:path>
                <a:path w="1613535" h="528319">
                  <a:moveTo>
                    <a:pt x="12953" y="12954"/>
                  </a:moveTo>
                  <a:lnTo>
                    <a:pt x="12953" y="6096"/>
                  </a:lnTo>
                  <a:lnTo>
                    <a:pt x="6095" y="12954"/>
                  </a:lnTo>
                  <a:lnTo>
                    <a:pt x="12953" y="12954"/>
                  </a:lnTo>
                  <a:close/>
                </a:path>
                <a:path w="1613535" h="528319">
                  <a:moveTo>
                    <a:pt x="12953" y="528066"/>
                  </a:moveTo>
                  <a:lnTo>
                    <a:pt x="12953" y="12954"/>
                  </a:lnTo>
                  <a:lnTo>
                    <a:pt x="6095" y="12954"/>
                  </a:lnTo>
                  <a:lnTo>
                    <a:pt x="6095" y="528066"/>
                  </a:lnTo>
                  <a:lnTo>
                    <a:pt x="12953" y="528066"/>
                  </a:lnTo>
                  <a:close/>
                </a:path>
                <a:path w="1613535" h="528319">
                  <a:moveTo>
                    <a:pt x="1606295" y="12954"/>
                  </a:moveTo>
                  <a:lnTo>
                    <a:pt x="1600199" y="6096"/>
                  </a:lnTo>
                  <a:lnTo>
                    <a:pt x="1600199" y="12954"/>
                  </a:lnTo>
                  <a:lnTo>
                    <a:pt x="1606295" y="12954"/>
                  </a:lnTo>
                  <a:close/>
                </a:path>
                <a:path w="1613535" h="528319">
                  <a:moveTo>
                    <a:pt x="1606295" y="528066"/>
                  </a:moveTo>
                  <a:lnTo>
                    <a:pt x="1606295" y="12954"/>
                  </a:lnTo>
                  <a:lnTo>
                    <a:pt x="1600199" y="12954"/>
                  </a:lnTo>
                  <a:lnTo>
                    <a:pt x="1600199" y="528066"/>
                  </a:lnTo>
                  <a:lnTo>
                    <a:pt x="1606295" y="5280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776220" y="926846"/>
            <a:ext cx="1470660" cy="351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9539" indent="-117475">
              <a:lnSpc>
                <a:spcPts val="1250"/>
              </a:lnSpc>
              <a:buClr>
                <a:srgbClr val="FFFF00"/>
              </a:buClr>
              <a:buSzPct val="113636"/>
              <a:buChar char="•"/>
              <a:tabLst>
                <a:tab pos="130175" algn="l"/>
              </a:tabLst>
            </a:pPr>
            <a:r>
              <a:rPr sz="1100" dirty="0">
                <a:latin typeface="Franklin Gothic Medium"/>
                <a:cs typeface="Franklin Gothic Medium"/>
              </a:rPr>
              <a:t>Rencana tenaga</a:t>
            </a:r>
            <a:r>
              <a:rPr sz="1100" spc="-60" dirty="0">
                <a:latin typeface="Franklin Gothic Medium"/>
                <a:cs typeface="Franklin Gothic Medium"/>
              </a:rPr>
              <a:t> </a:t>
            </a:r>
            <a:r>
              <a:rPr sz="1100" dirty="0">
                <a:latin typeface="Franklin Gothic Medium"/>
                <a:cs typeface="Franklin Gothic Medium"/>
              </a:rPr>
              <a:t>kerja</a:t>
            </a:r>
            <a:endParaRPr sz="1100">
              <a:latin typeface="Franklin Gothic Medium"/>
              <a:cs typeface="Franklin Gothic Medium"/>
            </a:endParaRPr>
          </a:p>
          <a:p>
            <a:pPr marL="129539" indent="-117475">
              <a:lnSpc>
                <a:spcPts val="1405"/>
              </a:lnSpc>
              <a:buClr>
                <a:srgbClr val="FFFF00"/>
              </a:buClr>
              <a:buSzPct val="113636"/>
              <a:buChar char="•"/>
              <a:tabLst>
                <a:tab pos="130175" algn="l"/>
              </a:tabLst>
            </a:pPr>
            <a:r>
              <a:rPr sz="1100" dirty="0">
                <a:latin typeface="Franklin Gothic Medium"/>
                <a:cs typeface="Franklin Gothic Medium"/>
              </a:rPr>
              <a:t>Informasi</a:t>
            </a:r>
            <a:r>
              <a:rPr sz="1100" spc="-30" dirty="0">
                <a:latin typeface="Franklin Gothic Medium"/>
                <a:cs typeface="Franklin Gothic Medium"/>
              </a:rPr>
              <a:t> </a:t>
            </a:r>
            <a:r>
              <a:rPr sz="1100" dirty="0">
                <a:latin typeface="Franklin Gothic Medium"/>
                <a:cs typeface="Franklin Gothic Medium"/>
              </a:rPr>
              <a:t>lowongan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175503" y="1289303"/>
            <a:ext cx="1994535" cy="147320"/>
            <a:chOff x="5175503" y="1289303"/>
            <a:chExt cx="1994535" cy="147320"/>
          </a:xfrm>
        </p:grpSpPr>
        <p:sp>
          <p:nvSpPr>
            <p:cNvPr id="8" name="object 8"/>
            <p:cNvSpPr/>
            <p:nvPr/>
          </p:nvSpPr>
          <p:spPr>
            <a:xfrm>
              <a:off x="5181599" y="1295399"/>
              <a:ext cx="1981200" cy="1409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75503" y="1289303"/>
              <a:ext cx="1994535" cy="147320"/>
            </a:xfrm>
            <a:custGeom>
              <a:avLst/>
              <a:gdLst/>
              <a:ahLst/>
              <a:cxnLst/>
              <a:rect l="l" t="t" r="r" b="b"/>
              <a:pathLst>
                <a:path w="1994534" h="147319">
                  <a:moveTo>
                    <a:pt x="1994153" y="147066"/>
                  </a:moveTo>
                  <a:lnTo>
                    <a:pt x="1994153" y="0"/>
                  </a:lnTo>
                  <a:lnTo>
                    <a:pt x="0" y="0"/>
                  </a:lnTo>
                  <a:lnTo>
                    <a:pt x="0" y="147066"/>
                  </a:lnTo>
                  <a:lnTo>
                    <a:pt x="6096" y="147066"/>
                  </a:lnTo>
                  <a:lnTo>
                    <a:pt x="6096" y="12953"/>
                  </a:lnTo>
                  <a:lnTo>
                    <a:pt x="12954" y="6095"/>
                  </a:lnTo>
                  <a:lnTo>
                    <a:pt x="12954" y="12953"/>
                  </a:lnTo>
                  <a:lnTo>
                    <a:pt x="1981200" y="12953"/>
                  </a:lnTo>
                  <a:lnTo>
                    <a:pt x="1981200" y="6095"/>
                  </a:lnTo>
                  <a:lnTo>
                    <a:pt x="1987296" y="12953"/>
                  </a:lnTo>
                  <a:lnTo>
                    <a:pt x="1987296" y="147066"/>
                  </a:lnTo>
                  <a:lnTo>
                    <a:pt x="1994153" y="147066"/>
                  </a:lnTo>
                  <a:close/>
                </a:path>
                <a:path w="1994534" h="147319">
                  <a:moveTo>
                    <a:pt x="12954" y="12953"/>
                  </a:moveTo>
                  <a:lnTo>
                    <a:pt x="12954" y="6095"/>
                  </a:lnTo>
                  <a:lnTo>
                    <a:pt x="6096" y="12953"/>
                  </a:lnTo>
                  <a:lnTo>
                    <a:pt x="12954" y="12953"/>
                  </a:lnTo>
                  <a:close/>
                </a:path>
                <a:path w="1994534" h="147319">
                  <a:moveTo>
                    <a:pt x="12954" y="147066"/>
                  </a:moveTo>
                  <a:lnTo>
                    <a:pt x="12954" y="12953"/>
                  </a:lnTo>
                  <a:lnTo>
                    <a:pt x="6096" y="12953"/>
                  </a:lnTo>
                  <a:lnTo>
                    <a:pt x="6096" y="147066"/>
                  </a:lnTo>
                  <a:lnTo>
                    <a:pt x="12954" y="147066"/>
                  </a:lnTo>
                  <a:close/>
                </a:path>
                <a:path w="1994534" h="147319">
                  <a:moveTo>
                    <a:pt x="1987296" y="12953"/>
                  </a:moveTo>
                  <a:lnTo>
                    <a:pt x="1981200" y="6095"/>
                  </a:lnTo>
                  <a:lnTo>
                    <a:pt x="1981200" y="12953"/>
                  </a:lnTo>
                  <a:lnTo>
                    <a:pt x="1987296" y="12953"/>
                  </a:lnTo>
                  <a:close/>
                </a:path>
                <a:path w="1994534" h="147319">
                  <a:moveTo>
                    <a:pt x="1987296" y="147066"/>
                  </a:moveTo>
                  <a:lnTo>
                    <a:pt x="1987296" y="12953"/>
                  </a:lnTo>
                  <a:lnTo>
                    <a:pt x="1981200" y="12953"/>
                  </a:lnTo>
                  <a:lnTo>
                    <a:pt x="1981200" y="147066"/>
                  </a:lnTo>
                  <a:lnTo>
                    <a:pt x="1987296" y="1470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241540" y="865885"/>
            <a:ext cx="1834514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Franklin Gothic Medium"/>
                <a:cs typeface="Franklin Gothic Medium"/>
              </a:rPr>
              <a:t>Kemungkinan</a:t>
            </a:r>
            <a:r>
              <a:rPr sz="1400" spc="-5" dirty="0">
                <a:latin typeface="Franklin Gothic Medium"/>
                <a:cs typeface="Franklin Gothic Medium"/>
              </a:rPr>
              <a:t> </a:t>
            </a:r>
            <a:r>
              <a:rPr sz="1400" spc="-10" dirty="0">
                <a:latin typeface="Franklin Gothic Medium"/>
                <a:cs typeface="Franklin Gothic Medium"/>
              </a:rPr>
              <a:t>Peristiwa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9144000" cy="381000"/>
          </a:xfrm>
          <a:prstGeom prst="rect">
            <a:avLst/>
          </a:prstGeom>
          <a:solidFill>
            <a:srgbClr val="CC9900"/>
          </a:solidFill>
        </p:spPr>
        <p:txBody>
          <a:bodyPr vert="horz" wrap="square" lIns="0" tIns="36195" rIns="0" bIns="0" rtlCol="0">
            <a:spAutoFit/>
          </a:bodyPr>
          <a:lstStyle/>
          <a:p>
            <a:pPr marL="2936240">
              <a:lnSpc>
                <a:spcPts val="2710"/>
              </a:lnSpc>
              <a:spcBef>
                <a:spcPts val="285"/>
              </a:spcBef>
            </a:pPr>
            <a:r>
              <a:rPr sz="24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Pendekatan </a:t>
            </a: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“Proses Kehidupan” </a:t>
            </a:r>
            <a:r>
              <a:rPr sz="24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Pegawai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4540" y="1169924"/>
            <a:ext cx="81280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Franklin Gothic Medium"/>
                <a:cs typeface="Franklin Gothic Medium"/>
              </a:rPr>
              <a:t>Lamaran</a:t>
            </a:r>
            <a:endParaRPr sz="1600">
              <a:latin typeface="Franklin Gothic Medium"/>
              <a:cs typeface="Franklin Gothic Medium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200" y="1436369"/>
            <a:ext cx="9144000" cy="979169"/>
            <a:chOff x="457200" y="1436369"/>
            <a:chExt cx="9144000" cy="979169"/>
          </a:xfrm>
        </p:grpSpPr>
        <p:sp>
          <p:nvSpPr>
            <p:cNvPr id="14" name="object 14"/>
            <p:cNvSpPr/>
            <p:nvPr/>
          </p:nvSpPr>
          <p:spPr>
            <a:xfrm>
              <a:off x="457200" y="1436369"/>
              <a:ext cx="9144000" cy="9791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08353" y="1436369"/>
              <a:ext cx="3042285" cy="399415"/>
            </a:xfrm>
            <a:custGeom>
              <a:avLst/>
              <a:gdLst/>
              <a:ahLst/>
              <a:cxnLst/>
              <a:rect l="l" t="t" r="r" b="b"/>
              <a:pathLst>
                <a:path w="3042285" h="399414">
                  <a:moveTo>
                    <a:pt x="51806" y="924"/>
                  </a:moveTo>
                  <a:lnTo>
                    <a:pt x="762" y="761"/>
                  </a:lnTo>
                  <a:lnTo>
                    <a:pt x="0" y="4571"/>
                  </a:lnTo>
                  <a:lnTo>
                    <a:pt x="51084" y="13203"/>
                  </a:lnTo>
                  <a:lnTo>
                    <a:pt x="51806" y="924"/>
                  </a:lnTo>
                  <a:close/>
                </a:path>
                <a:path w="3042285" h="399414">
                  <a:moveTo>
                    <a:pt x="54177" y="13726"/>
                  </a:moveTo>
                  <a:lnTo>
                    <a:pt x="51084" y="13203"/>
                  </a:lnTo>
                  <a:lnTo>
                    <a:pt x="51054" y="13715"/>
                  </a:lnTo>
                  <a:lnTo>
                    <a:pt x="54177" y="13726"/>
                  </a:lnTo>
                  <a:close/>
                </a:path>
                <a:path w="3042285" h="399414">
                  <a:moveTo>
                    <a:pt x="130328" y="13976"/>
                  </a:moveTo>
                  <a:lnTo>
                    <a:pt x="52801" y="927"/>
                  </a:lnTo>
                  <a:lnTo>
                    <a:pt x="51806" y="924"/>
                  </a:lnTo>
                  <a:lnTo>
                    <a:pt x="51084" y="13203"/>
                  </a:lnTo>
                  <a:lnTo>
                    <a:pt x="54177" y="13726"/>
                  </a:lnTo>
                  <a:lnTo>
                    <a:pt x="130328" y="13976"/>
                  </a:lnTo>
                  <a:close/>
                </a:path>
                <a:path w="3042285" h="399414">
                  <a:moveTo>
                    <a:pt x="52801" y="927"/>
                  </a:moveTo>
                  <a:lnTo>
                    <a:pt x="51815" y="761"/>
                  </a:lnTo>
                  <a:lnTo>
                    <a:pt x="51806" y="924"/>
                  </a:lnTo>
                  <a:lnTo>
                    <a:pt x="52801" y="927"/>
                  </a:lnTo>
                  <a:close/>
                </a:path>
                <a:path w="3042285" h="399414">
                  <a:moveTo>
                    <a:pt x="1434846" y="5333"/>
                  </a:moveTo>
                  <a:lnTo>
                    <a:pt x="52801" y="927"/>
                  </a:lnTo>
                  <a:lnTo>
                    <a:pt x="130328" y="13976"/>
                  </a:lnTo>
                  <a:lnTo>
                    <a:pt x="1428750" y="18245"/>
                  </a:lnTo>
                  <a:lnTo>
                    <a:pt x="1428750" y="11429"/>
                  </a:lnTo>
                  <a:lnTo>
                    <a:pt x="1434846" y="5333"/>
                  </a:lnTo>
                  <a:close/>
                </a:path>
                <a:path w="3042285" h="399414">
                  <a:moveTo>
                    <a:pt x="1441704" y="386333"/>
                  </a:moveTo>
                  <a:lnTo>
                    <a:pt x="1441704" y="234695"/>
                  </a:lnTo>
                  <a:lnTo>
                    <a:pt x="130328" y="13976"/>
                  </a:lnTo>
                  <a:lnTo>
                    <a:pt x="54177" y="13726"/>
                  </a:lnTo>
                  <a:lnTo>
                    <a:pt x="1428750" y="245986"/>
                  </a:lnTo>
                  <a:lnTo>
                    <a:pt x="1428750" y="240029"/>
                  </a:lnTo>
                  <a:lnTo>
                    <a:pt x="1434084" y="246887"/>
                  </a:lnTo>
                  <a:lnTo>
                    <a:pt x="1434084" y="399287"/>
                  </a:lnTo>
                  <a:lnTo>
                    <a:pt x="1434846" y="399287"/>
                  </a:lnTo>
                  <a:lnTo>
                    <a:pt x="1434846" y="386333"/>
                  </a:lnTo>
                  <a:lnTo>
                    <a:pt x="1441704" y="386333"/>
                  </a:lnTo>
                  <a:close/>
                </a:path>
                <a:path w="3042285" h="399414">
                  <a:moveTo>
                    <a:pt x="1441704" y="18287"/>
                  </a:moveTo>
                  <a:lnTo>
                    <a:pt x="1441704" y="0"/>
                  </a:lnTo>
                  <a:lnTo>
                    <a:pt x="1428750" y="0"/>
                  </a:lnTo>
                  <a:lnTo>
                    <a:pt x="1428750" y="5314"/>
                  </a:lnTo>
                  <a:lnTo>
                    <a:pt x="1434846" y="5333"/>
                  </a:lnTo>
                  <a:lnTo>
                    <a:pt x="1434846" y="18265"/>
                  </a:lnTo>
                  <a:lnTo>
                    <a:pt x="1441704" y="18287"/>
                  </a:lnTo>
                  <a:close/>
                </a:path>
                <a:path w="3042285" h="399414">
                  <a:moveTo>
                    <a:pt x="1434846" y="18265"/>
                  </a:moveTo>
                  <a:lnTo>
                    <a:pt x="1434846" y="5333"/>
                  </a:lnTo>
                  <a:lnTo>
                    <a:pt x="1428750" y="11429"/>
                  </a:lnTo>
                  <a:lnTo>
                    <a:pt x="1428750" y="18245"/>
                  </a:lnTo>
                  <a:lnTo>
                    <a:pt x="1434846" y="18265"/>
                  </a:lnTo>
                  <a:close/>
                </a:path>
                <a:path w="3042285" h="399414">
                  <a:moveTo>
                    <a:pt x="1434084" y="246887"/>
                  </a:moveTo>
                  <a:lnTo>
                    <a:pt x="1428750" y="240029"/>
                  </a:lnTo>
                  <a:lnTo>
                    <a:pt x="1428750" y="245986"/>
                  </a:lnTo>
                  <a:lnTo>
                    <a:pt x="1434084" y="246887"/>
                  </a:lnTo>
                  <a:close/>
                </a:path>
                <a:path w="3042285" h="399414">
                  <a:moveTo>
                    <a:pt x="1434084" y="399287"/>
                  </a:moveTo>
                  <a:lnTo>
                    <a:pt x="1434084" y="246887"/>
                  </a:lnTo>
                  <a:lnTo>
                    <a:pt x="1428750" y="245986"/>
                  </a:lnTo>
                  <a:lnTo>
                    <a:pt x="1428750" y="399287"/>
                  </a:lnTo>
                  <a:lnTo>
                    <a:pt x="1434084" y="399287"/>
                  </a:lnTo>
                  <a:close/>
                </a:path>
                <a:path w="3042285" h="399414">
                  <a:moveTo>
                    <a:pt x="3035046" y="386333"/>
                  </a:moveTo>
                  <a:lnTo>
                    <a:pt x="1434846" y="386333"/>
                  </a:lnTo>
                  <a:lnTo>
                    <a:pt x="1441704" y="392429"/>
                  </a:lnTo>
                  <a:lnTo>
                    <a:pt x="1441703" y="399287"/>
                  </a:lnTo>
                  <a:lnTo>
                    <a:pt x="3028950" y="399287"/>
                  </a:lnTo>
                  <a:lnTo>
                    <a:pt x="3028950" y="392429"/>
                  </a:lnTo>
                  <a:lnTo>
                    <a:pt x="3035046" y="386333"/>
                  </a:lnTo>
                  <a:close/>
                </a:path>
                <a:path w="3042285" h="399414">
                  <a:moveTo>
                    <a:pt x="1441703" y="399287"/>
                  </a:moveTo>
                  <a:lnTo>
                    <a:pt x="1441704" y="392429"/>
                  </a:lnTo>
                  <a:lnTo>
                    <a:pt x="1434846" y="386333"/>
                  </a:lnTo>
                  <a:lnTo>
                    <a:pt x="1434846" y="399287"/>
                  </a:lnTo>
                  <a:lnTo>
                    <a:pt x="1441703" y="399287"/>
                  </a:lnTo>
                  <a:close/>
                </a:path>
                <a:path w="3042285" h="399414">
                  <a:moveTo>
                    <a:pt x="3041904" y="399287"/>
                  </a:moveTo>
                  <a:lnTo>
                    <a:pt x="3041904" y="0"/>
                  </a:lnTo>
                  <a:lnTo>
                    <a:pt x="3028950" y="0"/>
                  </a:lnTo>
                  <a:lnTo>
                    <a:pt x="3028950" y="386333"/>
                  </a:lnTo>
                  <a:lnTo>
                    <a:pt x="3035046" y="386333"/>
                  </a:lnTo>
                  <a:lnTo>
                    <a:pt x="3035046" y="399287"/>
                  </a:lnTo>
                  <a:lnTo>
                    <a:pt x="3041904" y="399287"/>
                  </a:lnTo>
                  <a:close/>
                </a:path>
                <a:path w="3042285" h="399414">
                  <a:moveTo>
                    <a:pt x="3035046" y="399287"/>
                  </a:moveTo>
                  <a:lnTo>
                    <a:pt x="3035046" y="386333"/>
                  </a:lnTo>
                  <a:lnTo>
                    <a:pt x="3028950" y="392429"/>
                  </a:lnTo>
                  <a:lnTo>
                    <a:pt x="3028950" y="399287"/>
                  </a:lnTo>
                  <a:lnTo>
                    <a:pt x="3035046" y="3992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3400" y="1535429"/>
              <a:ext cx="2024634" cy="88011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7303" y="1956815"/>
              <a:ext cx="1918335" cy="459105"/>
            </a:xfrm>
            <a:custGeom>
              <a:avLst/>
              <a:gdLst/>
              <a:ahLst/>
              <a:cxnLst/>
              <a:rect l="l" t="t" r="r" b="b"/>
              <a:pathLst>
                <a:path w="1918335" h="459105">
                  <a:moveTo>
                    <a:pt x="1117462" y="246887"/>
                  </a:moveTo>
                  <a:lnTo>
                    <a:pt x="0" y="246887"/>
                  </a:lnTo>
                  <a:lnTo>
                    <a:pt x="0" y="458723"/>
                  </a:lnTo>
                  <a:lnTo>
                    <a:pt x="6096" y="458723"/>
                  </a:lnTo>
                  <a:lnTo>
                    <a:pt x="6096" y="259841"/>
                  </a:lnTo>
                  <a:lnTo>
                    <a:pt x="12953" y="252983"/>
                  </a:lnTo>
                  <a:lnTo>
                    <a:pt x="12953" y="259841"/>
                  </a:lnTo>
                  <a:lnTo>
                    <a:pt x="1115568" y="259841"/>
                  </a:lnTo>
                  <a:lnTo>
                    <a:pt x="1115568" y="247649"/>
                  </a:lnTo>
                  <a:lnTo>
                    <a:pt x="1117462" y="246887"/>
                  </a:lnTo>
                  <a:close/>
                </a:path>
                <a:path w="1918335" h="459105">
                  <a:moveTo>
                    <a:pt x="12953" y="259841"/>
                  </a:moveTo>
                  <a:lnTo>
                    <a:pt x="12953" y="252983"/>
                  </a:lnTo>
                  <a:lnTo>
                    <a:pt x="6096" y="259841"/>
                  </a:lnTo>
                  <a:lnTo>
                    <a:pt x="12953" y="259841"/>
                  </a:lnTo>
                  <a:close/>
                </a:path>
                <a:path w="1918335" h="459105">
                  <a:moveTo>
                    <a:pt x="12953" y="458723"/>
                  </a:moveTo>
                  <a:lnTo>
                    <a:pt x="12953" y="259841"/>
                  </a:lnTo>
                  <a:lnTo>
                    <a:pt x="6096" y="259841"/>
                  </a:lnTo>
                  <a:lnTo>
                    <a:pt x="6096" y="458723"/>
                  </a:lnTo>
                  <a:lnTo>
                    <a:pt x="12953" y="458723"/>
                  </a:lnTo>
                  <a:close/>
                </a:path>
                <a:path w="1918335" h="459105">
                  <a:moveTo>
                    <a:pt x="1117853" y="246887"/>
                  </a:moveTo>
                  <a:lnTo>
                    <a:pt x="1117462" y="246887"/>
                  </a:lnTo>
                  <a:lnTo>
                    <a:pt x="1115568" y="247649"/>
                  </a:lnTo>
                  <a:lnTo>
                    <a:pt x="1117853" y="246887"/>
                  </a:lnTo>
                  <a:close/>
                </a:path>
                <a:path w="1918335" h="459105">
                  <a:moveTo>
                    <a:pt x="1117853" y="259841"/>
                  </a:moveTo>
                  <a:lnTo>
                    <a:pt x="1117853" y="246887"/>
                  </a:lnTo>
                  <a:lnTo>
                    <a:pt x="1115568" y="247649"/>
                  </a:lnTo>
                  <a:lnTo>
                    <a:pt x="1115568" y="259841"/>
                  </a:lnTo>
                  <a:lnTo>
                    <a:pt x="1117853" y="259841"/>
                  </a:lnTo>
                  <a:close/>
                </a:path>
                <a:path w="1918335" h="459105">
                  <a:moveTo>
                    <a:pt x="1731264" y="0"/>
                  </a:moveTo>
                  <a:lnTo>
                    <a:pt x="1117462" y="246887"/>
                  </a:lnTo>
                  <a:lnTo>
                    <a:pt x="1117853" y="246887"/>
                  </a:lnTo>
                  <a:lnTo>
                    <a:pt x="1117853" y="259841"/>
                  </a:lnTo>
                  <a:lnTo>
                    <a:pt x="1118615" y="259841"/>
                  </a:lnTo>
                  <a:lnTo>
                    <a:pt x="1704313" y="24523"/>
                  </a:lnTo>
                  <a:lnTo>
                    <a:pt x="1712214" y="9143"/>
                  </a:lnTo>
                  <a:lnTo>
                    <a:pt x="1719833" y="18287"/>
                  </a:lnTo>
                  <a:lnTo>
                    <a:pt x="1719833" y="22199"/>
                  </a:lnTo>
                  <a:lnTo>
                    <a:pt x="1731264" y="0"/>
                  </a:lnTo>
                  <a:close/>
                </a:path>
                <a:path w="1918335" h="459105">
                  <a:moveTo>
                    <a:pt x="1719833" y="22199"/>
                  </a:moveTo>
                  <a:lnTo>
                    <a:pt x="1719833" y="18287"/>
                  </a:lnTo>
                  <a:lnTo>
                    <a:pt x="1704313" y="24523"/>
                  </a:lnTo>
                  <a:lnTo>
                    <a:pt x="1583435" y="259841"/>
                  </a:lnTo>
                  <a:lnTo>
                    <a:pt x="1594103" y="259841"/>
                  </a:lnTo>
                  <a:lnTo>
                    <a:pt x="1594103" y="246887"/>
                  </a:lnTo>
                  <a:lnTo>
                    <a:pt x="1604146" y="246887"/>
                  </a:lnTo>
                  <a:lnTo>
                    <a:pt x="1719833" y="22199"/>
                  </a:lnTo>
                  <a:close/>
                </a:path>
                <a:path w="1918335" h="459105">
                  <a:moveTo>
                    <a:pt x="1604146" y="246887"/>
                  </a:moveTo>
                  <a:lnTo>
                    <a:pt x="1594103" y="246887"/>
                  </a:lnTo>
                  <a:lnTo>
                    <a:pt x="1599438" y="256031"/>
                  </a:lnTo>
                  <a:lnTo>
                    <a:pt x="1604146" y="246887"/>
                  </a:lnTo>
                  <a:close/>
                </a:path>
                <a:path w="1918335" h="459105">
                  <a:moveTo>
                    <a:pt x="1917953" y="458723"/>
                  </a:moveTo>
                  <a:lnTo>
                    <a:pt x="1917953" y="246887"/>
                  </a:lnTo>
                  <a:lnTo>
                    <a:pt x="1604146" y="246887"/>
                  </a:lnTo>
                  <a:lnTo>
                    <a:pt x="1599438" y="256031"/>
                  </a:lnTo>
                  <a:lnTo>
                    <a:pt x="1594103" y="246887"/>
                  </a:lnTo>
                  <a:lnTo>
                    <a:pt x="1594103" y="259841"/>
                  </a:lnTo>
                  <a:lnTo>
                    <a:pt x="1905000" y="259841"/>
                  </a:lnTo>
                  <a:lnTo>
                    <a:pt x="1905000" y="252983"/>
                  </a:lnTo>
                  <a:lnTo>
                    <a:pt x="1911095" y="259841"/>
                  </a:lnTo>
                  <a:lnTo>
                    <a:pt x="1911095" y="458723"/>
                  </a:lnTo>
                  <a:lnTo>
                    <a:pt x="1917953" y="458723"/>
                  </a:lnTo>
                  <a:close/>
                </a:path>
                <a:path w="1918335" h="459105">
                  <a:moveTo>
                    <a:pt x="1719833" y="18287"/>
                  </a:moveTo>
                  <a:lnTo>
                    <a:pt x="1712214" y="9143"/>
                  </a:lnTo>
                  <a:lnTo>
                    <a:pt x="1704313" y="24523"/>
                  </a:lnTo>
                  <a:lnTo>
                    <a:pt x="1719833" y="18287"/>
                  </a:lnTo>
                  <a:close/>
                </a:path>
                <a:path w="1918335" h="459105">
                  <a:moveTo>
                    <a:pt x="1911095" y="259841"/>
                  </a:moveTo>
                  <a:lnTo>
                    <a:pt x="1905000" y="252983"/>
                  </a:lnTo>
                  <a:lnTo>
                    <a:pt x="1905000" y="259841"/>
                  </a:lnTo>
                  <a:lnTo>
                    <a:pt x="1911095" y="259841"/>
                  </a:lnTo>
                  <a:close/>
                </a:path>
                <a:path w="1918335" h="459105">
                  <a:moveTo>
                    <a:pt x="1911095" y="458723"/>
                  </a:moveTo>
                  <a:lnTo>
                    <a:pt x="1911095" y="259841"/>
                  </a:lnTo>
                  <a:lnTo>
                    <a:pt x="1905000" y="259841"/>
                  </a:lnTo>
                  <a:lnTo>
                    <a:pt x="1905000" y="458723"/>
                  </a:lnTo>
                  <a:lnTo>
                    <a:pt x="1911095" y="4587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52144" y="1458467"/>
              <a:ext cx="210311" cy="21031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81600" y="1436369"/>
              <a:ext cx="1981200" cy="97916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75503" y="1436369"/>
              <a:ext cx="1994535" cy="979169"/>
            </a:xfrm>
            <a:custGeom>
              <a:avLst/>
              <a:gdLst/>
              <a:ahLst/>
              <a:cxnLst/>
              <a:rect l="l" t="t" r="r" b="b"/>
              <a:pathLst>
                <a:path w="1994534" h="979169">
                  <a:moveTo>
                    <a:pt x="12954" y="767333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780287"/>
                  </a:lnTo>
                  <a:lnTo>
                    <a:pt x="6096" y="780287"/>
                  </a:lnTo>
                  <a:lnTo>
                    <a:pt x="6096" y="767333"/>
                  </a:lnTo>
                  <a:lnTo>
                    <a:pt x="12954" y="767333"/>
                  </a:lnTo>
                  <a:close/>
                </a:path>
                <a:path w="1994534" h="979169">
                  <a:moveTo>
                    <a:pt x="350520" y="767333"/>
                  </a:moveTo>
                  <a:lnTo>
                    <a:pt x="6096" y="767333"/>
                  </a:lnTo>
                  <a:lnTo>
                    <a:pt x="12954" y="773429"/>
                  </a:lnTo>
                  <a:lnTo>
                    <a:pt x="12954" y="780287"/>
                  </a:lnTo>
                  <a:lnTo>
                    <a:pt x="322896" y="780287"/>
                  </a:lnTo>
                  <a:lnTo>
                    <a:pt x="332232" y="769619"/>
                  </a:lnTo>
                  <a:lnTo>
                    <a:pt x="336804" y="780287"/>
                  </a:lnTo>
                  <a:lnTo>
                    <a:pt x="336804" y="783014"/>
                  </a:lnTo>
                  <a:lnTo>
                    <a:pt x="350520" y="767333"/>
                  </a:lnTo>
                  <a:close/>
                </a:path>
                <a:path w="1994534" h="979169">
                  <a:moveTo>
                    <a:pt x="12954" y="780287"/>
                  </a:moveTo>
                  <a:lnTo>
                    <a:pt x="12954" y="773429"/>
                  </a:lnTo>
                  <a:lnTo>
                    <a:pt x="6096" y="767333"/>
                  </a:lnTo>
                  <a:lnTo>
                    <a:pt x="6096" y="780287"/>
                  </a:lnTo>
                  <a:lnTo>
                    <a:pt x="12954" y="780287"/>
                  </a:lnTo>
                  <a:close/>
                </a:path>
                <a:path w="1994534" h="979169">
                  <a:moveTo>
                    <a:pt x="336804" y="783014"/>
                  </a:moveTo>
                  <a:lnTo>
                    <a:pt x="336804" y="780287"/>
                  </a:lnTo>
                  <a:lnTo>
                    <a:pt x="322896" y="780287"/>
                  </a:lnTo>
                  <a:lnTo>
                    <a:pt x="148855" y="979169"/>
                  </a:lnTo>
                  <a:lnTo>
                    <a:pt x="165227" y="979169"/>
                  </a:lnTo>
                  <a:lnTo>
                    <a:pt x="336804" y="783014"/>
                  </a:lnTo>
                  <a:close/>
                </a:path>
                <a:path w="1994534" h="979169">
                  <a:moveTo>
                    <a:pt x="336804" y="780287"/>
                  </a:moveTo>
                  <a:lnTo>
                    <a:pt x="332232" y="769619"/>
                  </a:lnTo>
                  <a:lnTo>
                    <a:pt x="322896" y="780287"/>
                  </a:lnTo>
                  <a:lnTo>
                    <a:pt x="336804" y="780287"/>
                  </a:lnTo>
                  <a:close/>
                </a:path>
                <a:path w="1994534" h="979169">
                  <a:moveTo>
                    <a:pt x="1987296" y="767333"/>
                  </a:moveTo>
                  <a:lnTo>
                    <a:pt x="829818" y="767333"/>
                  </a:lnTo>
                  <a:lnTo>
                    <a:pt x="532766" y="979169"/>
                  </a:lnTo>
                  <a:lnTo>
                    <a:pt x="554872" y="979169"/>
                  </a:lnTo>
                  <a:lnTo>
                    <a:pt x="832104" y="781480"/>
                  </a:lnTo>
                  <a:lnTo>
                    <a:pt x="832104" y="780287"/>
                  </a:lnTo>
                  <a:lnTo>
                    <a:pt x="835913" y="778763"/>
                  </a:lnTo>
                  <a:lnTo>
                    <a:pt x="835913" y="780287"/>
                  </a:lnTo>
                  <a:lnTo>
                    <a:pt x="1981200" y="780287"/>
                  </a:lnTo>
                  <a:lnTo>
                    <a:pt x="1981200" y="773429"/>
                  </a:lnTo>
                  <a:lnTo>
                    <a:pt x="1987296" y="767333"/>
                  </a:lnTo>
                  <a:close/>
                </a:path>
                <a:path w="1994534" h="979169">
                  <a:moveTo>
                    <a:pt x="835913" y="778763"/>
                  </a:moveTo>
                  <a:lnTo>
                    <a:pt x="832104" y="780287"/>
                  </a:lnTo>
                  <a:lnTo>
                    <a:pt x="833776" y="780287"/>
                  </a:lnTo>
                  <a:lnTo>
                    <a:pt x="835913" y="778763"/>
                  </a:lnTo>
                  <a:close/>
                </a:path>
                <a:path w="1994534" h="979169">
                  <a:moveTo>
                    <a:pt x="833776" y="780287"/>
                  </a:moveTo>
                  <a:lnTo>
                    <a:pt x="832104" y="780287"/>
                  </a:lnTo>
                  <a:lnTo>
                    <a:pt x="832104" y="781480"/>
                  </a:lnTo>
                  <a:lnTo>
                    <a:pt x="833776" y="780287"/>
                  </a:lnTo>
                  <a:close/>
                </a:path>
                <a:path w="1994534" h="979169">
                  <a:moveTo>
                    <a:pt x="835913" y="780287"/>
                  </a:moveTo>
                  <a:lnTo>
                    <a:pt x="835913" y="778763"/>
                  </a:lnTo>
                  <a:lnTo>
                    <a:pt x="833776" y="780287"/>
                  </a:lnTo>
                  <a:lnTo>
                    <a:pt x="835913" y="780287"/>
                  </a:lnTo>
                  <a:close/>
                </a:path>
                <a:path w="1994534" h="979169">
                  <a:moveTo>
                    <a:pt x="1994153" y="780287"/>
                  </a:moveTo>
                  <a:lnTo>
                    <a:pt x="1994153" y="0"/>
                  </a:lnTo>
                  <a:lnTo>
                    <a:pt x="1981200" y="0"/>
                  </a:lnTo>
                  <a:lnTo>
                    <a:pt x="1981200" y="767333"/>
                  </a:lnTo>
                  <a:lnTo>
                    <a:pt x="1987296" y="767333"/>
                  </a:lnTo>
                  <a:lnTo>
                    <a:pt x="1987296" y="780287"/>
                  </a:lnTo>
                  <a:lnTo>
                    <a:pt x="1994153" y="780287"/>
                  </a:lnTo>
                  <a:close/>
                </a:path>
                <a:path w="1994534" h="979169">
                  <a:moveTo>
                    <a:pt x="1987296" y="780287"/>
                  </a:moveTo>
                  <a:lnTo>
                    <a:pt x="1987296" y="767333"/>
                  </a:lnTo>
                  <a:lnTo>
                    <a:pt x="1981200" y="773429"/>
                  </a:lnTo>
                  <a:lnTo>
                    <a:pt x="1981200" y="780287"/>
                  </a:lnTo>
                  <a:lnTo>
                    <a:pt x="1987296" y="7802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215382" y="1305559"/>
            <a:ext cx="1349375" cy="208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0" indent="-203835">
              <a:lnSpc>
                <a:spcPts val="1639"/>
              </a:lnSpc>
              <a:buClr>
                <a:srgbClr val="FFFF00"/>
              </a:buClr>
              <a:buSzPct val="191666"/>
              <a:buChar char="•"/>
              <a:tabLst>
                <a:tab pos="216535" algn="l"/>
              </a:tabLst>
            </a:pPr>
            <a:r>
              <a:rPr sz="1200" dirty="0">
                <a:latin typeface="Franklin Gothic Medium"/>
                <a:cs typeface="Franklin Gothic Medium"/>
              </a:rPr>
              <a:t>Penilaian</a:t>
            </a:r>
            <a:r>
              <a:rPr sz="1200" spc="-80" dirty="0">
                <a:latin typeface="Franklin Gothic Medium"/>
                <a:cs typeface="Franklin Gothic Medium"/>
              </a:rPr>
              <a:t> </a:t>
            </a:r>
            <a:r>
              <a:rPr sz="1200" spc="5" dirty="0">
                <a:latin typeface="Franklin Gothic Medium"/>
                <a:cs typeface="Franklin Gothic Medium"/>
              </a:rPr>
              <a:t>Kinerja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15382" y="1470914"/>
            <a:ext cx="686435" cy="373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0" indent="-203835">
              <a:lnSpc>
                <a:spcPts val="1590"/>
              </a:lnSpc>
              <a:buClr>
                <a:srgbClr val="FFFF00"/>
              </a:buClr>
              <a:buSzPct val="191666"/>
              <a:buChar char="•"/>
              <a:tabLst>
                <a:tab pos="216535" algn="l"/>
              </a:tabLst>
            </a:pPr>
            <a:r>
              <a:rPr sz="1200" dirty="0">
                <a:latin typeface="Franklin Gothic Medium"/>
                <a:cs typeface="Franklin Gothic Medium"/>
              </a:rPr>
              <a:t>Rotasi</a:t>
            </a:r>
            <a:endParaRPr sz="1200">
              <a:latin typeface="Franklin Gothic Medium"/>
              <a:cs typeface="Franklin Gothic Medium"/>
            </a:endParaRPr>
          </a:p>
          <a:p>
            <a:pPr marL="215900">
              <a:lnSpc>
                <a:spcPts val="1250"/>
              </a:lnSpc>
            </a:pPr>
            <a:r>
              <a:rPr sz="1200" spc="5" dirty="0">
                <a:latin typeface="Franklin Gothic Medium"/>
                <a:cs typeface="Franklin Gothic Medium"/>
              </a:rPr>
              <a:t>mutasi</a:t>
            </a:r>
            <a:endParaRPr sz="1200">
              <a:latin typeface="Franklin Gothic Medium"/>
              <a:cs typeface="Franklin Gothic Medium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57200" y="1760219"/>
            <a:ext cx="9144000" cy="1634489"/>
            <a:chOff x="457200" y="1760219"/>
            <a:chExt cx="9144000" cy="1634489"/>
          </a:xfrm>
        </p:grpSpPr>
        <p:sp>
          <p:nvSpPr>
            <p:cNvPr id="24" name="object 24"/>
            <p:cNvSpPr/>
            <p:nvPr/>
          </p:nvSpPr>
          <p:spPr>
            <a:xfrm>
              <a:off x="2295144" y="1760219"/>
              <a:ext cx="210311" cy="21031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7200" y="2415540"/>
              <a:ext cx="9143999" cy="97917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7304" y="2415540"/>
              <a:ext cx="1918335" cy="868044"/>
            </a:xfrm>
            <a:custGeom>
              <a:avLst/>
              <a:gdLst/>
              <a:ahLst/>
              <a:cxnLst/>
              <a:rect l="l" t="t" r="r" b="b"/>
              <a:pathLst>
                <a:path w="1918335" h="868045">
                  <a:moveTo>
                    <a:pt x="12953" y="854963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867917"/>
                  </a:lnTo>
                  <a:lnTo>
                    <a:pt x="6095" y="867917"/>
                  </a:lnTo>
                  <a:lnTo>
                    <a:pt x="6095" y="854963"/>
                  </a:lnTo>
                  <a:lnTo>
                    <a:pt x="12953" y="854963"/>
                  </a:lnTo>
                  <a:close/>
                </a:path>
                <a:path w="1918335" h="868045">
                  <a:moveTo>
                    <a:pt x="1911096" y="854963"/>
                  </a:moveTo>
                  <a:lnTo>
                    <a:pt x="6095" y="854963"/>
                  </a:lnTo>
                  <a:lnTo>
                    <a:pt x="12953" y="861059"/>
                  </a:lnTo>
                  <a:lnTo>
                    <a:pt x="12953" y="867917"/>
                  </a:lnTo>
                  <a:lnTo>
                    <a:pt x="1905000" y="867917"/>
                  </a:lnTo>
                  <a:lnTo>
                    <a:pt x="1905000" y="861059"/>
                  </a:lnTo>
                  <a:lnTo>
                    <a:pt x="1911096" y="854963"/>
                  </a:lnTo>
                  <a:close/>
                </a:path>
                <a:path w="1918335" h="868045">
                  <a:moveTo>
                    <a:pt x="12953" y="867917"/>
                  </a:moveTo>
                  <a:lnTo>
                    <a:pt x="12953" y="861059"/>
                  </a:lnTo>
                  <a:lnTo>
                    <a:pt x="6095" y="854963"/>
                  </a:lnTo>
                  <a:lnTo>
                    <a:pt x="6095" y="867917"/>
                  </a:lnTo>
                  <a:lnTo>
                    <a:pt x="12953" y="867917"/>
                  </a:lnTo>
                  <a:close/>
                </a:path>
                <a:path w="1918335" h="868045">
                  <a:moveTo>
                    <a:pt x="1917954" y="867917"/>
                  </a:moveTo>
                  <a:lnTo>
                    <a:pt x="1917953" y="0"/>
                  </a:lnTo>
                  <a:lnTo>
                    <a:pt x="1905000" y="0"/>
                  </a:lnTo>
                  <a:lnTo>
                    <a:pt x="1905000" y="854963"/>
                  </a:lnTo>
                  <a:lnTo>
                    <a:pt x="1911096" y="854963"/>
                  </a:lnTo>
                  <a:lnTo>
                    <a:pt x="1911096" y="867917"/>
                  </a:lnTo>
                  <a:lnTo>
                    <a:pt x="1917954" y="867917"/>
                  </a:lnTo>
                  <a:close/>
                </a:path>
                <a:path w="1918335" h="868045">
                  <a:moveTo>
                    <a:pt x="1911096" y="867917"/>
                  </a:moveTo>
                  <a:lnTo>
                    <a:pt x="1911096" y="854963"/>
                  </a:lnTo>
                  <a:lnTo>
                    <a:pt x="1905000" y="861059"/>
                  </a:lnTo>
                  <a:lnTo>
                    <a:pt x="1905000" y="867917"/>
                  </a:lnTo>
                  <a:lnTo>
                    <a:pt x="1911096" y="8679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12901" y="1780286"/>
            <a:ext cx="1569720" cy="1362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Franklin Gothic Medium"/>
                <a:cs typeface="Franklin Gothic Medium"/>
              </a:rPr>
              <a:t>Orientasi</a:t>
            </a:r>
            <a:endParaRPr sz="1600">
              <a:latin typeface="Franklin Gothic Medium"/>
              <a:cs typeface="Franklin Gothic Medium"/>
            </a:endParaRPr>
          </a:p>
          <a:p>
            <a:pPr marL="139700" indent="-127635">
              <a:lnSpc>
                <a:spcPts val="1475"/>
              </a:lnSpc>
              <a:spcBef>
                <a:spcPts val="1105"/>
              </a:spcBef>
              <a:buClr>
                <a:srgbClr val="FFFF00"/>
              </a:buClr>
              <a:buSzPct val="116666"/>
              <a:buChar char="•"/>
              <a:tabLst>
                <a:tab pos="140335" algn="l"/>
              </a:tabLst>
            </a:pPr>
            <a:r>
              <a:rPr sz="1200" dirty="0">
                <a:latin typeface="Franklin Gothic Medium"/>
                <a:cs typeface="Franklin Gothic Medium"/>
              </a:rPr>
              <a:t>Inducement</a:t>
            </a:r>
            <a:endParaRPr sz="1200">
              <a:latin typeface="Franklin Gothic Medium"/>
              <a:cs typeface="Franklin Gothic Medium"/>
            </a:endParaRPr>
          </a:p>
          <a:p>
            <a:pPr marL="139700" indent="-127635">
              <a:lnSpc>
                <a:spcPts val="1150"/>
              </a:lnSpc>
              <a:buClr>
                <a:srgbClr val="FFFF00"/>
              </a:buClr>
              <a:buSzPct val="116666"/>
              <a:buChar char="•"/>
              <a:tabLst>
                <a:tab pos="140335" algn="l"/>
              </a:tabLst>
            </a:pPr>
            <a:r>
              <a:rPr sz="1200" spc="-5" dirty="0">
                <a:latin typeface="Franklin Gothic Medium"/>
                <a:cs typeface="Franklin Gothic Medium"/>
              </a:rPr>
              <a:t>Kontrak</a:t>
            </a:r>
            <a:r>
              <a:rPr sz="1200" spc="-35" dirty="0">
                <a:latin typeface="Franklin Gothic Medium"/>
                <a:cs typeface="Franklin Gothic Medium"/>
              </a:rPr>
              <a:t> </a:t>
            </a:r>
            <a:r>
              <a:rPr sz="1200" spc="-5" dirty="0">
                <a:latin typeface="Franklin Gothic Medium"/>
                <a:cs typeface="Franklin Gothic Medium"/>
              </a:rPr>
              <a:t>kerja</a:t>
            </a:r>
            <a:endParaRPr sz="1200">
              <a:latin typeface="Franklin Gothic Medium"/>
              <a:cs typeface="Franklin Gothic Medium"/>
            </a:endParaRPr>
          </a:p>
          <a:p>
            <a:pPr marL="139700" indent="-127635">
              <a:lnSpc>
                <a:spcPts val="1150"/>
              </a:lnSpc>
              <a:buClr>
                <a:srgbClr val="FFFF00"/>
              </a:buClr>
              <a:buSzPct val="116666"/>
              <a:buChar char="•"/>
              <a:tabLst>
                <a:tab pos="140335" algn="l"/>
              </a:tabLst>
            </a:pPr>
            <a:r>
              <a:rPr sz="1200" spc="5" dirty="0">
                <a:latin typeface="Franklin Gothic Medium"/>
                <a:cs typeface="Franklin Gothic Medium"/>
              </a:rPr>
              <a:t>KKB</a:t>
            </a:r>
            <a:endParaRPr sz="1200">
              <a:latin typeface="Franklin Gothic Medium"/>
              <a:cs typeface="Franklin Gothic Medium"/>
            </a:endParaRPr>
          </a:p>
          <a:p>
            <a:pPr marL="139700" indent="-127635">
              <a:lnSpc>
                <a:spcPts val="1150"/>
              </a:lnSpc>
              <a:buClr>
                <a:srgbClr val="FFFF00"/>
              </a:buClr>
              <a:buSzPct val="116666"/>
              <a:buChar char="•"/>
              <a:tabLst>
                <a:tab pos="140335" algn="l"/>
              </a:tabLst>
            </a:pPr>
            <a:r>
              <a:rPr sz="1200" dirty="0">
                <a:latin typeface="Franklin Gothic Medium"/>
                <a:cs typeface="Franklin Gothic Medium"/>
              </a:rPr>
              <a:t>Rencana</a:t>
            </a:r>
            <a:r>
              <a:rPr sz="1200" spc="-30" dirty="0">
                <a:latin typeface="Franklin Gothic Medium"/>
                <a:cs typeface="Franklin Gothic Medium"/>
              </a:rPr>
              <a:t> </a:t>
            </a:r>
            <a:r>
              <a:rPr sz="1200" dirty="0">
                <a:latin typeface="Franklin Gothic Medium"/>
                <a:cs typeface="Franklin Gothic Medium"/>
              </a:rPr>
              <a:t>gaji</a:t>
            </a:r>
            <a:endParaRPr sz="1200">
              <a:latin typeface="Franklin Gothic Medium"/>
              <a:cs typeface="Franklin Gothic Medium"/>
            </a:endParaRPr>
          </a:p>
          <a:p>
            <a:pPr marL="12700" marR="306070">
              <a:lnSpc>
                <a:spcPct val="76800"/>
              </a:lnSpc>
              <a:spcBef>
                <a:spcPts val="90"/>
              </a:spcBef>
              <a:buClr>
                <a:srgbClr val="FFFF00"/>
              </a:buClr>
              <a:buSzPct val="116666"/>
              <a:buChar char="•"/>
              <a:tabLst>
                <a:tab pos="140335" algn="l"/>
              </a:tabLst>
            </a:pPr>
            <a:r>
              <a:rPr sz="1200" dirty="0">
                <a:latin typeface="Franklin Gothic Medium"/>
                <a:cs typeface="Franklin Gothic Medium"/>
              </a:rPr>
              <a:t>Uraian tugas</a:t>
            </a:r>
            <a:r>
              <a:rPr sz="1200" spc="-95" dirty="0">
                <a:latin typeface="Franklin Gothic Medium"/>
                <a:cs typeface="Franklin Gothic Medium"/>
              </a:rPr>
              <a:t> </a:t>
            </a:r>
            <a:r>
              <a:rPr sz="1200" spc="5" dirty="0">
                <a:latin typeface="Franklin Gothic Medium"/>
                <a:cs typeface="Franklin Gothic Medium"/>
              </a:rPr>
              <a:t>dan  jabatan</a:t>
            </a:r>
            <a:endParaRPr sz="1200">
              <a:latin typeface="Franklin Gothic Medium"/>
              <a:cs typeface="Franklin Gothic Medium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57200" y="2415539"/>
            <a:ext cx="9144000" cy="1958339"/>
            <a:chOff x="457200" y="2415539"/>
            <a:chExt cx="9144000" cy="1958339"/>
          </a:xfrm>
        </p:grpSpPr>
        <p:sp>
          <p:nvSpPr>
            <p:cNvPr id="29" name="object 29"/>
            <p:cNvSpPr/>
            <p:nvPr/>
          </p:nvSpPr>
          <p:spPr>
            <a:xfrm>
              <a:off x="4691633" y="2415539"/>
              <a:ext cx="1027570" cy="73228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53533" y="2415539"/>
              <a:ext cx="1076960" cy="767715"/>
            </a:xfrm>
            <a:custGeom>
              <a:avLst/>
              <a:gdLst/>
              <a:ahLst/>
              <a:cxnLst/>
              <a:rect l="l" t="t" r="r" b="b"/>
              <a:pathLst>
                <a:path w="1076960" h="767714">
                  <a:moveTo>
                    <a:pt x="687197" y="0"/>
                  </a:moveTo>
                  <a:lnTo>
                    <a:pt x="670825" y="0"/>
                  </a:lnTo>
                  <a:lnTo>
                    <a:pt x="0" y="766571"/>
                  </a:lnTo>
                  <a:lnTo>
                    <a:pt x="762" y="767333"/>
                  </a:lnTo>
                  <a:lnTo>
                    <a:pt x="34289" y="743425"/>
                  </a:lnTo>
                  <a:lnTo>
                    <a:pt x="34289" y="727709"/>
                  </a:lnTo>
                  <a:lnTo>
                    <a:pt x="77828" y="696661"/>
                  </a:lnTo>
                  <a:lnTo>
                    <a:pt x="687197" y="0"/>
                  </a:lnTo>
                  <a:close/>
                </a:path>
                <a:path w="1076960" h="767714">
                  <a:moveTo>
                    <a:pt x="77828" y="696661"/>
                  </a:moveTo>
                  <a:lnTo>
                    <a:pt x="34289" y="727709"/>
                  </a:lnTo>
                  <a:lnTo>
                    <a:pt x="42671" y="736853"/>
                  </a:lnTo>
                  <a:lnTo>
                    <a:pt x="77828" y="696661"/>
                  </a:lnTo>
                  <a:close/>
                </a:path>
                <a:path w="1076960" h="767714">
                  <a:moveTo>
                    <a:pt x="1076842" y="0"/>
                  </a:moveTo>
                  <a:lnTo>
                    <a:pt x="1054736" y="0"/>
                  </a:lnTo>
                  <a:lnTo>
                    <a:pt x="77828" y="696661"/>
                  </a:lnTo>
                  <a:lnTo>
                    <a:pt x="42671" y="736853"/>
                  </a:lnTo>
                  <a:lnTo>
                    <a:pt x="34289" y="727709"/>
                  </a:lnTo>
                  <a:lnTo>
                    <a:pt x="34289" y="743425"/>
                  </a:lnTo>
                  <a:lnTo>
                    <a:pt x="10768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752344" y="2752343"/>
              <a:ext cx="210311" cy="21031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515867" y="2980943"/>
              <a:ext cx="210311" cy="21031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581144" y="3209543"/>
              <a:ext cx="210311" cy="18516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672331" y="3088385"/>
              <a:ext cx="140972" cy="30632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665453" y="3044951"/>
              <a:ext cx="161290" cy="349885"/>
            </a:xfrm>
            <a:custGeom>
              <a:avLst/>
              <a:gdLst/>
              <a:ahLst/>
              <a:cxnLst/>
              <a:rect l="l" t="t" r="r" b="b"/>
              <a:pathLst>
                <a:path w="161289" h="349885">
                  <a:moveTo>
                    <a:pt x="160804" y="0"/>
                  </a:moveTo>
                  <a:lnTo>
                    <a:pt x="0" y="349758"/>
                  </a:lnTo>
                  <a:lnTo>
                    <a:pt x="13986" y="349758"/>
                  </a:lnTo>
                  <a:lnTo>
                    <a:pt x="135074" y="86716"/>
                  </a:lnTo>
                  <a:lnTo>
                    <a:pt x="141754" y="41910"/>
                  </a:lnTo>
                  <a:lnTo>
                    <a:pt x="153946" y="45720"/>
                  </a:lnTo>
                  <a:lnTo>
                    <a:pt x="153946" y="46025"/>
                  </a:lnTo>
                  <a:lnTo>
                    <a:pt x="160804" y="0"/>
                  </a:lnTo>
                  <a:close/>
                </a:path>
                <a:path w="161289" h="349885">
                  <a:moveTo>
                    <a:pt x="153946" y="46025"/>
                  </a:moveTo>
                  <a:lnTo>
                    <a:pt x="153946" y="45720"/>
                  </a:lnTo>
                  <a:lnTo>
                    <a:pt x="135074" y="86716"/>
                  </a:lnTo>
                  <a:lnTo>
                    <a:pt x="95858" y="349758"/>
                  </a:lnTo>
                  <a:lnTo>
                    <a:pt x="108689" y="349758"/>
                  </a:lnTo>
                  <a:lnTo>
                    <a:pt x="153946" y="46025"/>
                  </a:lnTo>
                  <a:close/>
                </a:path>
                <a:path w="161289" h="349885">
                  <a:moveTo>
                    <a:pt x="153946" y="45720"/>
                  </a:moveTo>
                  <a:lnTo>
                    <a:pt x="141754" y="41910"/>
                  </a:lnTo>
                  <a:lnTo>
                    <a:pt x="135074" y="86716"/>
                  </a:lnTo>
                  <a:lnTo>
                    <a:pt x="153946" y="457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57200" y="3394709"/>
              <a:ext cx="9143999" cy="97917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885575" y="3784853"/>
              <a:ext cx="266065" cy="589280"/>
            </a:xfrm>
            <a:custGeom>
              <a:avLst/>
              <a:gdLst/>
              <a:ahLst/>
              <a:cxnLst/>
              <a:rect l="l" t="t" r="r" b="b"/>
              <a:pathLst>
                <a:path w="266064" h="589279">
                  <a:moveTo>
                    <a:pt x="247224" y="40637"/>
                  </a:moveTo>
                  <a:lnTo>
                    <a:pt x="0" y="589026"/>
                  </a:lnTo>
                  <a:lnTo>
                    <a:pt x="13908" y="589026"/>
                  </a:lnTo>
                  <a:lnTo>
                    <a:pt x="241772" y="83417"/>
                  </a:lnTo>
                  <a:lnTo>
                    <a:pt x="247224" y="40637"/>
                  </a:lnTo>
                  <a:close/>
                </a:path>
                <a:path w="266064" h="589279">
                  <a:moveTo>
                    <a:pt x="259448" y="47600"/>
                  </a:moveTo>
                  <a:lnTo>
                    <a:pt x="259448" y="44196"/>
                  </a:lnTo>
                  <a:lnTo>
                    <a:pt x="241772" y="83417"/>
                  </a:lnTo>
                  <a:lnTo>
                    <a:pt x="177334" y="589026"/>
                  </a:lnTo>
                  <a:lnTo>
                    <a:pt x="190110" y="589026"/>
                  </a:lnTo>
                  <a:lnTo>
                    <a:pt x="259448" y="47600"/>
                  </a:lnTo>
                  <a:close/>
                </a:path>
                <a:path w="266064" h="589279">
                  <a:moveTo>
                    <a:pt x="259448" y="44196"/>
                  </a:moveTo>
                  <a:lnTo>
                    <a:pt x="247327" y="40408"/>
                  </a:lnTo>
                  <a:lnTo>
                    <a:pt x="247224" y="40637"/>
                  </a:lnTo>
                  <a:lnTo>
                    <a:pt x="241772" y="83417"/>
                  </a:lnTo>
                  <a:lnTo>
                    <a:pt x="259448" y="44196"/>
                  </a:lnTo>
                  <a:close/>
                </a:path>
                <a:path w="266064" h="589279">
                  <a:moveTo>
                    <a:pt x="247327" y="40408"/>
                  </a:moveTo>
                  <a:lnTo>
                    <a:pt x="247224" y="40637"/>
                  </a:lnTo>
                  <a:lnTo>
                    <a:pt x="247327" y="40408"/>
                  </a:lnTo>
                  <a:close/>
                </a:path>
                <a:path w="266064" h="589279">
                  <a:moveTo>
                    <a:pt x="265544" y="0"/>
                  </a:moveTo>
                  <a:lnTo>
                    <a:pt x="247327" y="40408"/>
                  </a:lnTo>
                  <a:lnTo>
                    <a:pt x="259448" y="44196"/>
                  </a:lnTo>
                  <a:lnTo>
                    <a:pt x="259448" y="47600"/>
                  </a:lnTo>
                  <a:lnTo>
                    <a:pt x="2655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850380" y="3429000"/>
              <a:ext cx="2369820" cy="88163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820662" y="3422903"/>
              <a:ext cx="2406650" cy="908685"/>
            </a:xfrm>
            <a:custGeom>
              <a:avLst/>
              <a:gdLst/>
              <a:ahLst/>
              <a:cxnLst/>
              <a:rect l="l" t="t" r="r" b="b"/>
              <a:pathLst>
                <a:path w="2406650" h="908685">
                  <a:moveTo>
                    <a:pt x="414528" y="490728"/>
                  </a:moveTo>
                  <a:lnTo>
                    <a:pt x="0" y="908304"/>
                  </a:lnTo>
                  <a:lnTo>
                    <a:pt x="27432" y="895456"/>
                  </a:lnTo>
                  <a:lnTo>
                    <a:pt x="27432" y="881634"/>
                  </a:lnTo>
                  <a:lnTo>
                    <a:pt x="60080" y="866310"/>
                  </a:lnTo>
                  <a:lnTo>
                    <a:pt x="412242" y="511403"/>
                  </a:lnTo>
                  <a:lnTo>
                    <a:pt x="412242" y="495300"/>
                  </a:lnTo>
                  <a:lnTo>
                    <a:pt x="414528" y="490728"/>
                  </a:lnTo>
                  <a:close/>
                </a:path>
                <a:path w="2406650" h="908685">
                  <a:moveTo>
                    <a:pt x="60080" y="866310"/>
                  </a:moveTo>
                  <a:lnTo>
                    <a:pt x="27432" y="881634"/>
                  </a:lnTo>
                  <a:lnTo>
                    <a:pt x="34261" y="892257"/>
                  </a:lnTo>
                  <a:lnTo>
                    <a:pt x="34397" y="892193"/>
                  </a:lnTo>
                  <a:lnTo>
                    <a:pt x="60080" y="866310"/>
                  </a:lnTo>
                  <a:close/>
                </a:path>
                <a:path w="2406650" h="908685">
                  <a:moveTo>
                    <a:pt x="34261" y="892257"/>
                  </a:moveTo>
                  <a:lnTo>
                    <a:pt x="27432" y="881634"/>
                  </a:lnTo>
                  <a:lnTo>
                    <a:pt x="27432" y="895456"/>
                  </a:lnTo>
                  <a:lnTo>
                    <a:pt x="34261" y="892257"/>
                  </a:lnTo>
                  <a:close/>
                </a:path>
                <a:path w="2406650" h="908685">
                  <a:moveTo>
                    <a:pt x="425196" y="838200"/>
                  </a:moveTo>
                  <a:lnTo>
                    <a:pt x="425196" y="694944"/>
                  </a:lnTo>
                  <a:lnTo>
                    <a:pt x="60080" y="866310"/>
                  </a:lnTo>
                  <a:lnTo>
                    <a:pt x="34397" y="892193"/>
                  </a:lnTo>
                  <a:lnTo>
                    <a:pt x="412242" y="715228"/>
                  </a:lnTo>
                  <a:lnTo>
                    <a:pt x="412242" y="704850"/>
                  </a:lnTo>
                  <a:lnTo>
                    <a:pt x="421386" y="710946"/>
                  </a:lnTo>
                  <a:lnTo>
                    <a:pt x="421386" y="838200"/>
                  </a:lnTo>
                  <a:lnTo>
                    <a:pt x="425196" y="838200"/>
                  </a:lnTo>
                  <a:close/>
                </a:path>
                <a:path w="2406650" h="908685">
                  <a:moveTo>
                    <a:pt x="2406396" y="851154"/>
                  </a:moveTo>
                  <a:lnTo>
                    <a:pt x="2406396" y="0"/>
                  </a:lnTo>
                  <a:lnTo>
                    <a:pt x="412242" y="0"/>
                  </a:lnTo>
                  <a:lnTo>
                    <a:pt x="412242" y="493030"/>
                  </a:lnTo>
                  <a:lnTo>
                    <a:pt x="414528" y="490728"/>
                  </a:lnTo>
                  <a:lnTo>
                    <a:pt x="414528" y="509099"/>
                  </a:lnTo>
                  <a:lnTo>
                    <a:pt x="418338" y="505259"/>
                  </a:lnTo>
                  <a:lnTo>
                    <a:pt x="418338" y="12954"/>
                  </a:lnTo>
                  <a:lnTo>
                    <a:pt x="425196" y="6096"/>
                  </a:lnTo>
                  <a:lnTo>
                    <a:pt x="425196" y="12954"/>
                  </a:lnTo>
                  <a:lnTo>
                    <a:pt x="2393442" y="12954"/>
                  </a:lnTo>
                  <a:lnTo>
                    <a:pt x="2393442" y="6096"/>
                  </a:lnTo>
                  <a:lnTo>
                    <a:pt x="2399538" y="12954"/>
                  </a:lnTo>
                  <a:lnTo>
                    <a:pt x="2399538" y="851154"/>
                  </a:lnTo>
                  <a:lnTo>
                    <a:pt x="2406396" y="851154"/>
                  </a:lnTo>
                  <a:close/>
                </a:path>
                <a:path w="2406650" h="908685">
                  <a:moveTo>
                    <a:pt x="414528" y="509099"/>
                  </a:moveTo>
                  <a:lnTo>
                    <a:pt x="414528" y="490728"/>
                  </a:lnTo>
                  <a:lnTo>
                    <a:pt x="412242" y="495300"/>
                  </a:lnTo>
                  <a:lnTo>
                    <a:pt x="412242" y="511403"/>
                  </a:lnTo>
                  <a:lnTo>
                    <a:pt x="414528" y="509099"/>
                  </a:lnTo>
                  <a:close/>
                </a:path>
                <a:path w="2406650" h="908685">
                  <a:moveTo>
                    <a:pt x="421386" y="710946"/>
                  </a:moveTo>
                  <a:lnTo>
                    <a:pt x="412242" y="704850"/>
                  </a:lnTo>
                  <a:lnTo>
                    <a:pt x="412242" y="715228"/>
                  </a:lnTo>
                  <a:lnTo>
                    <a:pt x="421386" y="710946"/>
                  </a:lnTo>
                  <a:close/>
                </a:path>
                <a:path w="2406650" h="908685">
                  <a:moveTo>
                    <a:pt x="421386" y="838200"/>
                  </a:moveTo>
                  <a:lnTo>
                    <a:pt x="421386" y="710946"/>
                  </a:lnTo>
                  <a:lnTo>
                    <a:pt x="412242" y="715228"/>
                  </a:lnTo>
                  <a:lnTo>
                    <a:pt x="412242" y="851154"/>
                  </a:lnTo>
                  <a:lnTo>
                    <a:pt x="418338" y="851154"/>
                  </a:lnTo>
                  <a:lnTo>
                    <a:pt x="418338" y="838200"/>
                  </a:lnTo>
                  <a:lnTo>
                    <a:pt x="421386" y="838200"/>
                  </a:lnTo>
                  <a:close/>
                </a:path>
                <a:path w="2406650" h="908685">
                  <a:moveTo>
                    <a:pt x="425196" y="12954"/>
                  </a:moveTo>
                  <a:lnTo>
                    <a:pt x="425196" y="6096"/>
                  </a:lnTo>
                  <a:lnTo>
                    <a:pt x="418338" y="12954"/>
                  </a:lnTo>
                  <a:lnTo>
                    <a:pt x="425196" y="12954"/>
                  </a:lnTo>
                  <a:close/>
                </a:path>
                <a:path w="2406650" h="908685">
                  <a:moveTo>
                    <a:pt x="425196" y="498348"/>
                  </a:moveTo>
                  <a:lnTo>
                    <a:pt x="425196" y="12954"/>
                  </a:lnTo>
                  <a:lnTo>
                    <a:pt x="418338" y="12954"/>
                  </a:lnTo>
                  <a:lnTo>
                    <a:pt x="418338" y="505259"/>
                  </a:lnTo>
                  <a:lnTo>
                    <a:pt x="425196" y="498348"/>
                  </a:lnTo>
                  <a:close/>
                </a:path>
                <a:path w="2406650" h="908685">
                  <a:moveTo>
                    <a:pt x="2399538" y="838200"/>
                  </a:moveTo>
                  <a:lnTo>
                    <a:pt x="418338" y="838200"/>
                  </a:lnTo>
                  <a:lnTo>
                    <a:pt x="425196" y="844296"/>
                  </a:lnTo>
                  <a:lnTo>
                    <a:pt x="425196" y="851154"/>
                  </a:lnTo>
                  <a:lnTo>
                    <a:pt x="2393442" y="851154"/>
                  </a:lnTo>
                  <a:lnTo>
                    <a:pt x="2393442" y="844296"/>
                  </a:lnTo>
                  <a:lnTo>
                    <a:pt x="2399538" y="838200"/>
                  </a:lnTo>
                  <a:close/>
                </a:path>
                <a:path w="2406650" h="908685">
                  <a:moveTo>
                    <a:pt x="425196" y="851154"/>
                  </a:moveTo>
                  <a:lnTo>
                    <a:pt x="425196" y="844296"/>
                  </a:lnTo>
                  <a:lnTo>
                    <a:pt x="418338" y="838200"/>
                  </a:lnTo>
                  <a:lnTo>
                    <a:pt x="418338" y="851154"/>
                  </a:lnTo>
                  <a:lnTo>
                    <a:pt x="425196" y="851154"/>
                  </a:lnTo>
                  <a:close/>
                </a:path>
                <a:path w="2406650" h="908685">
                  <a:moveTo>
                    <a:pt x="2399538" y="12954"/>
                  </a:moveTo>
                  <a:lnTo>
                    <a:pt x="2393442" y="6096"/>
                  </a:lnTo>
                  <a:lnTo>
                    <a:pt x="2393442" y="12954"/>
                  </a:lnTo>
                  <a:lnTo>
                    <a:pt x="2399538" y="12954"/>
                  </a:lnTo>
                  <a:close/>
                </a:path>
                <a:path w="2406650" h="908685">
                  <a:moveTo>
                    <a:pt x="2399538" y="838200"/>
                  </a:moveTo>
                  <a:lnTo>
                    <a:pt x="2399538" y="12954"/>
                  </a:lnTo>
                  <a:lnTo>
                    <a:pt x="2393442" y="12954"/>
                  </a:lnTo>
                  <a:lnTo>
                    <a:pt x="2393442" y="838200"/>
                  </a:lnTo>
                  <a:lnTo>
                    <a:pt x="2399538" y="838200"/>
                  </a:lnTo>
                  <a:close/>
                </a:path>
                <a:path w="2406650" h="908685">
                  <a:moveTo>
                    <a:pt x="2399538" y="851154"/>
                  </a:moveTo>
                  <a:lnTo>
                    <a:pt x="2399538" y="838200"/>
                  </a:lnTo>
                  <a:lnTo>
                    <a:pt x="2393442" y="844296"/>
                  </a:lnTo>
                  <a:lnTo>
                    <a:pt x="2393442" y="851154"/>
                  </a:lnTo>
                  <a:lnTo>
                    <a:pt x="2399538" y="8511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272781" y="3439921"/>
            <a:ext cx="1096645" cy="709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indent="-165100">
              <a:lnSpc>
                <a:spcPts val="1220"/>
              </a:lnSpc>
              <a:spcBef>
                <a:spcPts val="100"/>
              </a:spcBef>
              <a:buClr>
                <a:srgbClr val="FFFF00"/>
              </a:buClr>
              <a:buSzPct val="125000"/>
              <a:buChar char="•"/>
              <a:tabLst>
                <a:tab pos="177800" algn="l"/>
              </a:tabLst>
            </a:pPr>
            <a:r>
              <a:rPr sz="1200" dirty="0">
                <a:latin typeface="Franklin Gothic Medium"/>
                <a:cs typeface="Franklin Gothic Medium"/>
              </a:rPr>
              <a:t>Promosi</a:t>
            </a:r>
            <a:endParaRPr sz="1200">
              <a:latin typeface="Franklin Gothic Medium"/>
              <a:cs typeface="Franklin Gothic Medium"/>
            </a:endParaRPr>
          </a:p>
          <a:p>
            <a:pPr marL="139700" indent="-127635">
              <a:lnSpc>
                <a:spcPts val="1475"/>
              </a:lnSpc>
              <a:buClr>
                <a:srgbClr val="FFFF00"/>
              </a:buClr>
              <a:buSzPct val="125000"/>
              <a:buChar char="•"/>
              <a:tabLst>
                <a:tab pos="140335" algn="l"/>
              </a:tabLst>
            </a:pPr>
            <a:r>
              <a:rPr sz="1200" spc="-5" dirty="0">
                <a:latin typeface="Franklin Gothic Medium"/>
                <a:cs typeface="Franklin Gothic Medium"/>
              </a:rPr>
              <a:t>Kepangkatan</a:t>
            </a:r>
            <a:endParaRPr sz="1200">
              <a:latin typeface="Franklin Gothic Medium"/>
              <a:cs typeface="Franklin Gothic Medium"/>
            </a:endParaRPr>
          </a:p>
          <a:p>
            <a:pPr marL="177165" indent="-165100">
              <a:lnSpc>
                <a:spcPts val="1115"/>
              </a:lnSpc>
              <a:buClr>
                <a:srgbClr val="FFFF00"/>
              </a:buClr>
              <a:buSzPct val="125000"/>
              <a:buChar char="•"/>
              <a:tabLst>
                <a:tab pos="177800" algn="l"/>
              </a:tabLst>
            </a:pPr>
            <a:r>
              <a:rPr sz="1200" spc="5" dirty="0">
                <a:latin typeface="Franklin Gothic Medium"/>
                <a:cs typeface="Franklin Gothic Medium"/>
              </a:rPr>
              <a:t>Jabatan</a:t>
            </a:r>
            <a:endParaRPr sz="1200">
              <a:latin typeface="Franklin Gothic Medium"/>
              <a:cs typeface="Franklin Gothic Medium"/>
            </a:endParaRPr>
          </a:p>
          <a:p>
            <a:pPr marL="139700" indent="-127635">
              <a:lnSpc>
                <a:spcPts val="1580"/>
              </a:lnSpc>
              <a:buClr>
                <a:srgbClr val="FFFF00"/>
              </a:buClr>
              <a:buSzPct val="125000"/>
              <a:buChar char="•"/>
              <a:tabLst>
                <a:tab pos="140335" algn="l"/>
              </a:tabLst>
            </a:pPr>
            <a:r>
              <a:rPr sz="1200" spc="-5" dirty="0">
                <a:latin typeface="Franklin Gothic Medium"/>
                <a:cs typeface="Franklin Gothic Medium"/>
              </a:rPr>
              <a:t>Benefit</a:t>
            </a:r>
            <a:r>
              <a:rPr sz="1200" spc="-75" dirty="0">
                <a:latin typeface="Franklin Gothic Medium"/>
                <a:cs typeface="Franklin Gothic Medium"/>
              </a:rPr>
              <a:t> </a:t>
            </a:r>
            <a:r>
              <a:rPr sz="1200" dirty="0">
                <a:latin typeface="Franklin Gothic Medium"/>
                <a:cs typeface="Franklin Gothic Medium"/>
              </a:rPr>
              <a:t>sistem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432302" y="3380486"/>
            <a:ext cx="6978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Franklin Gothic Medium"/>
                <a:cs typeface="Franklin Gothic Medium"/>
              </a:rPr>
              <a:t>Bekerja</a:t>
            </a:r>
            <a:endParaRPr sz="1600">
              <a:latin typeface="Franklin Gothic Medium"/>
              <a:cs typeface="Franklin Gothic Medium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57200" y="3394709"/>
            <a:ext cx="9144000" cy="1958339"/>
            <a:chOff x="457200" y="3394709"/>
            <a:chExt cx="9144000" cy="1958339"/>
          </a:xfrm>
        </p:grpSpPr>
        <p:sp>
          <p:nvSpPr>
            <p:cNvPr id="43" name="object 43"/>
            <p:cNvSpPr/>
            <p:nvPr/>
          </p:nvSpPr>
          <p:spPr>
            <a:xfrm>
              <a:off x="4617720" y="3394709"/>
              <a:ext cx="137159" cy="2514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189220" y="3666743"/>
              <a:ext cx="210311" cy="21031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801867" y="4046219"/>
              <a:ext cx="210312" cy="21031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638543" y="4274819"/>
              <a:ext cx="210311" cy="9906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21712" y="3394709"/>
              <a:ext cx="545983" cy="97917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15272" y="3394709"/>
              <a:ext cx="559435" cy="979169"/>
            </a:xfrm>
            <a:custGeom>
              <a:avLst/>
              <a:gdLst/>
              <a:ahLst/>
              <a:cxnLst/>
              <a:rect l="l" t="t" r="r" b="b"/>
              <a:pathLst>
                <a:path w="559435" h="979170">
                  <a:moveTo>
                    <a:pt x="464168" y="0"/>
                  </a:moveTo>
                  <a:lnTo>
                    <a:pt x="450181" y="0"/>
                  </a:lnTo>
                  <a:lnTo>
                    <a:pt x="0" y="979170"/>
                  </a:lnTo>
                  <a:lnTo>
                    <a:pt x="13422" y="979170"/>
                  </a:lnTo>
                  <a:lnTo>
                    <a:pt x="464168" y="0"/>
                  </a:lnTo>
                  <a:close/>
                </a:path>
                <a:path w="559435" h="979170">
                  <a:moveTo>
                    <a:pt x="558870" y="0"/>
                  </a:moveTo>
                  <a:lnTo>
                    <a:pt x="546039" y="0"/>
                  </a:lnTo>
                  <a:lnTo>
                    <a:pt x="400060" y="979170"/>
                  </a:lnTo>
                  <a:lnTo>
                    <a:pt x="412970" y="979170"/>
                  </a:lnTo>
                  <a:lnTo>
                    <a:pt x="558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57200" y="4373879"/>
              <a:ext cx="9143999" cy="97917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499104" y="4373879"/>
              <a:ext cx="1765935" cy="979169"/>
            </a:xfrm>
            <a:custGeom>
              <a:avLst/>
              <a:gdLst/>
              <a:ahLst/>
              <a:cxnLst/>
              <a:rect l="l" t="t" r="r" b="b"/>
              <a:pathLst>
                <a:path w="1765935" h="979170">
                  <a:moveTo>
                    <a:pt x="1025083" y="801624"/>
                  </a:moveTo>
                  <a:lnTo>
                    <a:pt x="0" y="801624"/>
                  </a:lnTo>
                  <a:lnTo>
                    <a:pt x="0" y="979170"/>
                  </a:lnTo>
                  <a:lnTo>
                    <a:pt x="6096" y="979170"/>
                  </a:lnTo>
                  <a:lnTo>
                    <a:pt x="6096" y="814578"/>
                  </a:lnTo>
                  <a:lnTo>
                    <a:pt x="12954" y="807720"/>
                  </a:lnTo>
                  <a:lnTo>
                    <a:pt x="12954" y="814578"/>
                  </a:lnTo>
                  <a:lnTo>
                    <a:pt x="1023366" y="814578"/>
                  </a:lnTo>
                  <a:lnTo>
                    <a:pt x="1023366" y="805434"/>
                  </a:lnTo>
                  <a:lnTo>
                    <a:pt x="1025083" y="801624"/>
                  </a:lnTo>
                  <a:close/>
                </a:path>
                <a:path w="1765935" h="979170">
                  <a:moveTo>
                    <a:pt x="12954" y="814578"/>
                  </a:moveTo>
                  <a:lnTo>
                    <a:pt x="12954" y="807720"/>
                  </a:lnTo>
                  <a:lnTo>
                    <a:pt x="6096" y="814578"/>
                  </a:lnTo>
                  <a:lnTo>
                    <a:pt x="12954" y="814578"/>
                  </a:lnTo>
                  <a:close/>
                </a:path>
                <a:path w="1765935" h="979170">
                  <a:moveTo>
                    <a:pt x="12954" y="979170"/>
                  </a:moveTo>
                  <a:lnTo>
                    <a:pt x="12954" y="814578"/>
                  </a:lnTo>
                  <a:lnTo>
                    <a:pt x="6096" y="814578"/>
                  </a:lnTo>
                  <a:lnTo>
                    <a:pt x="6096" y="979170"/>
                  </a:lnTo>
                  <a:lnTo>
                    <a:pt x="12954" y="979170"/>
                  </a:lnTo>
                  <a:close/>
                </a:path>
                <a:path w="1765935" h="979170">
                  <a:moveTo>
                    <a:pt x="1028700" y="801624"/>
                  </a:moveTo>
                  <a:lnTo>
                    <a:pt x="1025083" y="801624"/>
                  </a:lnTo>
                  <a:lnTo>
                    <a:pt x="1023366" y="805434"/>
                  </a:lnTo>
                  <a:lnTo>
                    <a:pt x="1028700" y="801624"/>
                  </a:lnTo>
                  <a:close/>
                </a:path>
                <a:path w="1765935" h="979170">
                  <a:moveTo>
                    <a:pt x="1028700" y="814578"/>
                  </a:moveTo>
                  <a:lnTo>
                    <a:pt x="1028700" y="801624"/>
                  </a:lnTo>
                  <a:lnTo>
                    <a:pt x="1023366" y="805434"/>
                  </a:lnTo>
                  <a:lnTo>
                    <a:pt x="1023366" y="814578"/>
                  </a:lnTo>
                  <a:lnTo>
                    <a:pt x="1028700" y="814578"/>
                  </a:lnTo>
                  <a:close/>
                </a:path>
                <a:path w="1765935" h="979170">
                  <a:moveTo>
                    <a:pt x="1400380" y="0"/>
                  </a:moveTo>
                  <a:lnTo>
                    <a:pt x="1386471" y="0"/>
                  </a:lnTo>
                  <a:lnTo>
                    <a:pt x="1025083" y="801624"/>
                  </a:lnTo>
                  <a:lnTo>
                    <a:pt x="1028700" y="801624"/>
                  </a:lnTo>
                  <a:lnTo>
                    <a:pt x="1028700" y="814578"/>
                  </a:lnTo>
                  <a:lnTo>
                    <a:pt x="1033272" y="814578"/>
                  </a:lnTo>
                  <a:lnTo>
                    <a:pt x="1400380" y="0"/>
                  </a:lnTo>
                  <a:close/>
                </a:path>
                <a:path w="1765935" h="979170">
                  <a:moveTo>
                    <a:pt x="1576582" y="0"/>
                  </a:moveTo>
                  <a:lnTo>
                    <a:pt x="1563806" y="0"/>
                  </a:lnTo>
                  <a:lnTo>
                    <a:pt x="1459992" y="814578"/>
                  </a:lnTo>
                  <a:lnTo>
                    <a:pt x="1466850" y="814578"/>
                  </a:lnTo>
                  <a:lnTo>
                    <a:pt x="1466850" y="801624"/>
                  </a:lnTo>
                  <a:lnTo>
                    <a:pt x="1473921" y="801624"/>
                  </a:lnTo>
                  <a:lnTo>
                    <a:pt x="1576582" y="0"/>
                  </a:lnTo>
                  <a:close/>
                </a:path>
                <a:path w="1765935" h="979170">
                  <a:moveTo>
                    <a:pt x="1473921" y="801624"/>
                  </a:moveTo>
                  <a:lnTo>
                    <a:pt x="1466850" y="801624"/>
                  </a:lnTo>
                  <a:lnTo>
                    <a:pt x="1472946" y="809244"/>
                  </a:lnTo>
                  <a:lnTo>
                    <a:pt x="1473921" y="801624"/>
                  </a:lnTo>
                  <a:close/>
                </a:path>
                <a:path w="1765935" h="979170">
                  <a:moveTo>
                    <a:pt x="1765554" y="979170"/>
                  </a:moveTo>
                  <a:lnTo>
                    <a:pt x="1765554" y="801624"/>
                  </a:lnTo>
                  <a:lnTo>
                    <a:pt x="1473921" y="801624"/>
                  </a:lnTo>
                  <a:lnTo>
                    <a:pt x="1472946" y="809244"/>
                  </a:lnTo>
                  <a:lnTo>
                    <a:pt x="1466850" y="801624"/>
                  </a:lnTo>
                  <a:lnTo>
                    <a:pt x="1466850" y="814578"/>
                  </a:lnTo>
                  <a:lnTo>
                    <a:pt x="1752600" y="814578"/>
                  </a:lnTo>
                  <a:lnTo>
                    <a:pt x="1752600" y="807720"/>
                  </a:lnTo>
                  <a:lnTo>
                    <a:pt x="1758696" y="814578"/>
                  </a:lnTo>
                  <a:lnTo>
                    <a:pt x="1758696" y="979170"/>
                  </a:lnTo>
                  <a:lnTo>
                    <a:pt x="1765554" y="979170"/>
                  </a:lnTo>
                  <a:close/>
                </a:path>
                <a:path w="1765935" h="979170">
                  <a:moveTo>
                    <a:pt x="1758696" y="814578"/>
                  </a:moveTo>
                  <a:lnTo>
                    <a:pt x="1752600" y="807720"/>
                  </a:lnTo>
                  <a:lnTo>
                    <a:pt x="1752600" y="814578"/>
                  </a:lnTo>
                  <a:lnTo>
                    <a:pt x="1758696" y="814578"/>
                  </a:lnTo>
                  <a:close/>
                </a:path>
                <a:path w="1765935" h="979170">
                  <a:moveTo>
                    <a:pt x="1758696" y="979170"/>
                  </a:moveTo>
                  <a:lnTo>
                    <a:pt x="1758696" y="814578"/>
                  </a:lnTo>
                  <a:lnTo>
                    <a:pt x="1752600" y="814578"/>
                  </a:lnTo>
                  <a:lnTo>
                    <a:pt x="1752600" y="979170"/>
                  </a:lnTo>
                  <a:lnTo>
                    <a:pt x="1758696" y="9791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6175502" y="4537202"/>
            <a:ext cx="5524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Franklin Gothic Medium"/>
                <a:cs typeface="Franklin Gothic Medium"/>
              </a:rPr>
              <a:t>Karier</a:t>
            </a:r>
            <a:endParaRPr sz="1600">
              <a:latin typeface="Franklin Gothic Medium"/>
              <a:cs typeface="Franklin Gothic Medium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1136903" y="4373879"/>
            <a:ext cx="6777355" cy="979169"/>
            <a:chOff x="1136903" y="4373879"/>
            <a:chExt cx="6777355" cy="979169"/>
          </a:xfrm>
        </p:grpSpPr>
        <p:sp>
          <p:nvSpPr>
            <p:cNvPr id="53" name="object 53"/>
            <p:cNvSpPr/>
            <p:nvPr/>
          </p:nvSpPr>
          <p:spPr>
            <a:xfrm>
              <a:off x="6638543" y="4373879"/>
              <a:ext cx="210311" cy="11125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703819" y="4581143"/>
              <a:ext cx="210311" cy="21031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142999" y="4373879"/>
              <a:ext cx="1752600" cy="97917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136903" y="4373879"/>
              <a:ext cx="1765935" cy="979169"/>
            </a:xfrm>
            <a:custGeom>
              <a:avLst/>
              <a:gdLst/>
              <a:ahLst/>
              <a:cxnLst/>
              <a:rect l="l" t="t" r="r" b="b"/>
              <a:pathLst>
                <a:path w="1765935" h="979169">
                  <a:moveTo>
                    <a:pt x="1025117" y="115824"/>
                  </a:moveTo>
                  <a:lnTo>
                    <a:pt x="0" y="115824"/>
                  </a:lnTo>
                  <a:lnTo>
                    <a:pt x="0" y="979170"/>
                  </a:lnTo>
                  <a:lnTo>
                    <a:pt x="6096" y="979170"/>
                  </a:lnTo>
                  <a:lnTo>
                    <a:pt x="6096" y="128778"/>
                  </a:lnTo>
                  <a:lnTo>
                    <a:pt x="12953" y="121920"/>
                  </a:lnTo>
                  <a:lnTo>
                    <a:pt x="12953" y="128778"/>
                  </a:lnTo>
                  <a:lnTo>
                    <a:pt x="1023366" y="128778"/>
                  </a:lnTo>
                  <a:lnTo>
                    <a:pt x="1023366" y="119634"/>
                  </a:lnTo>
                  <a:lnTo>
                    <a:pt x="1025117" y="115824"/>
                  </a:lnTo>
                  <a:close/>
                </a:path>
                <a:path w="1765935" h="979169">
                  <a:moveTo>
                    <a:pt x="12953" y="128778"/>
                  </a:moveTo>
                  <a:lnTo>
                    <a:pt x="12953" y="121920"/>
                  </a:lnTo>
                  <a:lnTo>
                    <a:pt x="6096" y="128778"/>
                  </a:lnTo>
                  <a:lnTo>
                    <a:pt x="12953" y="128778"/>
                  </a:lnTo>
                  <a:close/>
                </a:path>
                <a:path w="1765935" h="979169">
                  <a:moveTo>
                    <a:pt x="12953" y="979170"/>
                  </a:moveTo>
                  <a:lnTo>
                    <a:pt x="12953" y="128778"/>
                  </a:lnTo>
                  <a:lnTo>
                    <a:pt x="6096" y="128778"/>
                  </a:lnTo>
                  <a:lnTo>
                    <a:pt x="6096" y="979170"/>
                  </a:lnTo>
                  <a:lnTo>
                    <a:pt x="12953" y="979170"/>
                  </a:lnTo>
                  <a:close/>
                </a:path>
                <a:path w="1765935" h="979169">
                  <a:moveTo>
                    <a:pt x="1028700" y="115824"/>
                  </a:moveTo>
                  <a:lnTo>
                    <a:pt x="1025117" y="115824"/>
                  </a:lnTo>
                  <a:lnTo>
                    <a:pt x="1023366" y="119634"/>
                  </a:lnTo>
                  <a:lnTo>
                    <a:pt x="1028700" y="115824"/>
                  </a:lnTo>
                  <a:close/>
                </a:path>
                <a:path w="1765935" h="979169">
                  <a:moveTo>
                    <a:pt x="1028700" y="128778"/>
                  </a:moveTo>
                  <a:lnTo>
                    <a:pt x="1028700" y="115824"/>
                  </a:lnTo>
                  <a:lnTo>
                    <a:pt x="1023366" y="119634"/>
                  </a:lnTo>
                  <a:lnTo>
                    <a:pt x="1023366" y="128778"/>
                  </a:lnTo>
                  <a:lnTo>
                    <a:pt x="1028700" y="128778"/>
                  </a:lnTo>
                  <a:close/>
                </a:path>
                <a:path w="1765935" h="979169">
                  <a:moveTo>
                    <a:pt x="1091790" y="0"/>
                  </a:moveTo>
                  <a:lnTo>
                    <a:pt x="1078368" y="0"/>
                  </a:lnTo>
                  <a:lnTo>
                    <a:pt x="1025117" y="115824"/>
                  </a:lnTo>
                  <a:lnTo>
                    <a:pt x="1028700" y="115824"/>
                  </a:lnTo>
                  <a:lnTo>
                    <a:pt x="1028700" y="128778"/>
                  </a:lnTo>
                  <a:lnTo>
                    <a:pt x="1032510" y="128778"/>
                  </a:lnTo>
                  <a:lnTo>
                    <a:pt x="1091790" y="0"/>
                  </a:lnTo>
                  <a:close/>
                </a:path>
                <a:path w="1765935" h="979169">
                  <a:moveTo>
                    <a:pt x="1491339" y="0"/>
                  </a:moveTo>
                  <a:lnTo>
                    <a:pt x="1478428" y="0"/>
                  </a:lnTo>
                  <a:lnTo>
                    <a:pt x="1459230" y="128778"/>
                  </a:lnTo>
                  <a:lnTo>
                    <a:pt x="1466850" y="128778"/>
                  </a:lnTo>
                  <a:lnTo>
                    <a:pt x="1466850" y="115824"/>
                  </a:lnTo>
                  <a:lnTo>
                    <a:pt x="1474081" y="115824"/>
                  </a:lnTo>
                  <a:lnTo>
                    <a:pt x="1491339" y="0"/>
                  </a:lnTo>
                  <a:close/>
                </a:path>
                <a:path w="1765935" h="979169">
                  <a:moveTo>
                    <a:pt x="1474081" y="115824"/>
                  </a:moveTo>
                  <a:lnTo>
                    <a:pt x="1466850" y="115824"/>
                  </a:lnTo>
                  <a:lnTo>
                    <a:pt x="1472946" y="123444"/>
                  </a:lnTo>
                  <a:lnTo>
                    <a:pt x="1474081" y="115824"/>
                  </a:lnTo>
                  <a:close/>
                </a:path>
                <a:path w="1765935" h="979169">
                  <a:moveTo>
                    <a:pt x="1765553" y="979170"/>
                  </a:moveTo>
                  <a:lnTo>
                    <a:pt x="1765553" y="115824"/>
                  </a:lnTo>
                  <a:lnTo>
                    <a:pt x="1474081" y="115824"/>
                  </a:lnTo>
                  <a:lnTo>
                    <a:pt x="1472946" y="123444"/>
                  </a:lnTo>
                  <a:lnTo>
                    <a:pt x="1466850" y="115824"/>
                  </a:lnTo>
                  <a:lnTo>
                    <a:pt x="1466850" y="128778"/>
                  </a:lnTo>
                  <a:lnTo>
                    <a:pt x="1752600" y="128778"/>
                  </a:lnTo>
                  <a:lnTo>
                    <a:pt x="1752600" y="121920"/>
                  </a:lnTo>
                  <a:lnTo>
                    <a:pt x="1758696" y="128778"/>
                  </a:lnTo>
                  <a:lnTo>
                    <a:pt x="1758696" y="979170"/>
                  </a:lnTo>
                  <a:lnTo>
                    <a:pt x="1765553" y="979170"/>
                  </a:lnTo>
                  <a:close/>
                </a:path>
                <a:path w="1765935" h="979169">
                  <a:moveTo>
                    <a:pt x="1758696" y="128778"/>
                  </a:moveTo>
                  <a:lnTo>
                    <a:pt x="1752600" y="121920"/>
                  </a:lnTo>
                  <a:lnTo>
                    <a:pt x="1752600" y="128778"/>
                  </a:lnTo>
                  <a:lnTo>
                    <a:pt x="1758696" y="128778"/>
                  </a:lnTo>
                  <a:close/>
                </a:path>
                <a:path w="1765935" h="979169">
                  <a:moveTo>
                    <a:pt x="1758696" y="979170"/>
                  </a:moveTo>
                  <a:lnTo>
                    <a:pt x="1758696" y="128778"/>
                  </a:lnTo>
                  <a:lnTo>
                    <a:pt x="1752600" y="128778"/>
                  </a:lnTo>
                  <a:lnTo>
                    <a:pt x="1752600" y="979170"/>
                  </a:lnTo>
                  <a:lnTo>
                    <a:pt x="1758696" y="9791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1222502" y="4506721"/>
            <a:ext cx="1447165" cy="709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0" indent="-127635">
              <a:lnSpc>
                <a:spcPts val="1350"/>
              </a:lnSpc>
              <a:buClr>
                <a:srgbClr val="FFFF00"/>
              </a:buClr>
              <a:buSzPct val="116666"/>
              <a:buChar char="•"/>
              <a:tabLst>
                <a:tab pos="140335" algn="l"/>
              </a:tabLst>
            </a:pPr>
            <a:r>
              <a:rPr sz="1200" spc="-5" dirty="0">
                <a:latin typeface="Franklin Gothic Medium"/>
                <a:cs typeface="Franklin Gothic Medium"/>
              </a:rPr>
              <a:t>Konpensasi/benefit</a:t>
            </a:r>
            <a:endParaRPr sz="1200">
              <a:latin typeface="Franklin Gothic Medium"/>
              <a:cs typeface="Franklin Gothic Medium"/>
            </a:endParaRPr>
          </a:p>
          <a:p>
            <a:pPr marL="139700" indent="-127635">
              <a:lnSpc>
                <a:spcPts val="1295"/>
              </a:lnSpc>
              <a:buClr>
                <a:srgbClr val="FFFF00"/>
              </a:buClr>
              <a:buSzPct val="116666"/>
              <a:buChar char="•"/>
              <a:tabLst>
                <a:tab pos="140335" algn="l"/>
              </a:tabLst>
            </a:pPr>
            <a:r>
              <a:rPr sz="1200" dirty="0">
                <a:latin typeface="Franklin Gothic Medium"/>
                <a:cs typeface="Franklin Gothic Medium"/>
              </a:rPr>
              <a:t>Pengendalian</a:t>
            </a:r>
            <a:r>
              <a:rPr sz="1200" spc="-40" dirty="0">
                <a:latin typeface="Franklin Gothic Medium"/>
                <a:cs typeface="Franklin Gothic Medium"/>
              </a:rPr>
              <a:t> </a:t>
            </a:r>
            <a:r>
              <a:rPr sz="1200" spc="5" dirty="0">
                <a:latin typeface="Franklin Gothic Medium"/>
                <a:cs typeface="Franklin Gothic Medium"/>
              </a:rPr>
              <a:t>gaji</a:t>
            </a:r>
            <a:endParaRPr sz="1200">
              <a:latin typeface="Franklin Gothic Medium"/>
              <a:cs typeface="Franklin Gothic Medium"/>
            </a:endParaRPr>
          </a:p>
          <a:p>
            <a:pPr marL="139700" indent="-127635">
              <a:lnSpc>
                <a:spcPts val="1295"/>
              </a:lnSpc>
              <a:buClr>
                <a:srgbClr val="FFFF00"/>
              </a:buClr>
              <a:buSzPct val="116666"/>
              <a:buChar char="•"/>
              <a:tabLst>
                <a:tab pos="140335" algn="l"/>
              </a:tabLst>
            </a:pPr>
            <a:r>
              <a:rPr sz="1200" spc="5" dirty="0">
                <a:latin typeface="Franklin Gothic Medium"/>
                <a:cs typeface="Franklin Gothic Medium"/>
              </a:rPr>
              <a:t>Displin</a:t>
            </a:r>
            <a:endParaRPr sz="1200">
              <a:latin typeface="Franklin Gothic Medium"/>
              <a:cs typeface="Franklin Gothic Medium"/>
            </a:endParaRPr>
          </a:p>
          <a:p>
            <a:pPr marL="139700" indent="-127635">
              <a:lnSpc>
                <a:spcPts val="1550"/>
              </a:lnSpc>
              <a:buClr>
                <a:srgbClr val="FFFF00"/>
              </a:buClr>
              <a:buSzPct val="116666"/>
              <a:buChar char="•"/>
              <a:tabLst>
                <a:tab pos="140335" algn="l"/>
              </a:tabLst>
            </a:pPr>
            <a:r>
              <a:rPr sz="1200" dirty="0">
                <a:latin typeface="Franklin Gothic Medium"/>
                <a:cs typeface="Franklin Gothic Medium"/>
              </a:rPr>
              <a:t>Absensi</a:t>
            </a:r>
            <a:endParaRPr sz="1200">
              <a:latin typeface="Franklin Gothic Medium"/>
              <a:cs typeface="Franklin Gothic Medium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457200" y="5116067"/>
            <a:ext cx="9144000" cy="1216660"/>
            <a:chOff x="457200" y="5116067"/>
            <a:chExt cx="9144000" cy="1216660"/>
          </a:xfrm>
        </p:grpSpPr>
        <p:sp>
          <p:nvSpPr>
            <p:cNvPr id="59" name="object 59"/>
            <p:cNvSpPr/>
            <p:nvPr/>
          </p:nvSpPr>
          <p:spPr>
            <a:xfrm>
              <a:off x="457200" y="5116067"/>
              <a:ext cx="9144000" cy="1216152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499104" y="5353050"/>
              <a:ext cx="1765935" cy="902335"/>
            </a:xfrm>
            <a:custGeom>
              <a:avLst/>
              <a:gdLst/>
              <a:ahLst/>
              <a:cxnLst/>
              <a:rect l="l" t="t" r="r" b="b"/>
              <a:pathLst>
                <a:path w="1765935" h="902335">
                  <a:moveTo>
                    <a:pt x="12954" y="889253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902208"/>
                  </a:lnTo>
                  <a:lnTo>
                    <a:pt x="6096" y="902208"/>
                  </a:lnTo>
                  <a:lnTo>
                    <a:pt x="6096" y="889253"/>
                  </a:lnTo>
                  <a:lnTo>
                    <a:pt x="12954" y="889253"/>
                  </a:lnTo>
                  <a:close/>
                </a:path>
                <a:path w="1765935" h="902335">
                  <a:moveTo>
                    <a:pt x="1758696" y="889253"/>
                  </a:moveTo>
                  <a:lnTo>
                    <a:pt x="6096" y="889253"/>
                  </a:lnTo>
                  <a:lnTo>
                    <a:pt x="12954" y="895350"/>
                  </a:lnTo>
                  <a:lnTo>
                    <a:pt x="12954" y="902208"/>
                  </a:lnTo>
                  <a:lnTo>
                    <a:pt x="1752600" y="902208"/>
                  </a:lnTo>
                  <a:lnTo>
                    <a:pt x="1752600" y="895350"/>
                  </a:lnTo>
                  <a:lnTo>
                    <a:pt x="1758696" y="889253"/>
                  </a:lnTo>
                  <a:close/>
                </a:path>
                <a:path w="1765935" h="902335">
                  <a:moveTo>
                    <a:pt x="12954" y="902208"/>
                  </a:moveTo>
                  <a:lnTo>
                    <a:pt x="12954" y="895350"/>
                  </a:lnTo>
                  <a:lnTo>
                    <a:pt x="6096" y="889253"/>
                  </a:lnTo>
                  <a:lnTo>
                    <a:pt x="6096" y="902208"/>
                  </a:lnTo>
                  <a:lnTo>
                    <a:pt x="12954" y="902208"/>
                  </a:lnTo>
                  <a:close/>
                </a:path>
                <a:path w="1765935" h="902335">
                  <a:moveTo>
                    <a:pt x="1765554" y="902208"/>
                  </a:moveTo>
                  <a:lnTo>
                    <a:pt x="1765554" y="0"/>
                  </a:lnTo>
                  <a:lnTo>
                    <a:pt x="1752600" y="0"/>
                  </a:lnTo>
                  <a:lnTo>
                    <a:pt x="1752600" y="889253"/>
                  </a:lnTo>
                  <a:lnTo>
                    <a:pt x="1758696" y="889253"/>
                  </a:lnTo>
                  <a:lnTo>
                    <a:pt x="1758696" y="902208"/>
                  </a:lnTo>
                  <a:lnTo>
                    <a:pt x="1765554" y="902208"/>
                  </a:lnTo>
                  <a:close/>
                </a:path>
                <a:path w="1765935" h="902335">
                  <a:moveTo>
                    <a:pt x="1758696" y="902208"/>
                  </a:moveTo>
                  <a:lnTo>
                    <a:pt x="1758696" y="889253"/>
                  </a:lnTo>
                  <a:lnTo>
                    <a:pt x="1752600" y="895350"/>
                  </a:lnTo>
                  <a:lnTo>
                    <a:pt x="1752600" y="902208"/>
                  </a:lnTo>
                  <a:lnTo>
                    <a:pt x="1758696" y="9022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3584702" y="5192521"/>
            <a:ext cx="1333500" cy="545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0" indent="-127635">
              <a:lnSpc>
                <a:spcPts val="1350"/>
              </a:lnSpc>
              <a:buClr>
                <a:srgbClr val="FFFF00"/>
              </a:buClr>
              <a:buSzPct val="116666"/>
              <a:buChar char="•"/>
              <a:tabLst>
                <a:tab pos="140335" algn="l"/>
              </a:tabLst>
            </a:pPr>
            <a:r>
              <a:rPr sz="1200" spc="-10" dirty="0">
                <a:latin typeface="Franklin Gothic Medium"/>
                <a:cs typeface="Franklin Gothic Medium"/>
              </a:rPr>
              <a:t>Training</a:t>
            </a:r>
            <a:endParaRPr sz="1200">
              <a:latin typeface="Franklin Gothic Medium"/>
              <a:cs typeface="Franklin Gothic Medium"/>
            </a:endParaRPr>
          </a:p>
          <a:p>
            <a:pPr marL="139700" indent="-127635">
              <a:lnSpc>
                <a:spcPts val="1295"/>
              </a:lnSpc>
              <a:buClr>
                <a:srgbClr val="FFFF00"/>
              </a:buClr>
              <a:buSzPct val="116666"/>
              <a:buChar char="•"/>
              <a:tabLst>
                <a:tab pos="140335" algn="l"/>
              </a:tabLst>
            </a:pPr>
            <a:r>
              <a:rPr sz="1200" dirty="0">
                <a:latin typeface="Franklin Gothic Medium"/>
                <a:cs typeface="Franklin Gothic Medium"/>
              </a:rPr>
              <a:t>Analisis turrn</a:t>
            </a:r>
            <a:r>
              <a:rPr sz="1200" spc="-65" dirty="0">
                <a:latin typeface="Franklin Gothic Medium"/>
                <a:cs typeface="Franklin Gothic Medium"/>
              </a:rPr>
              <a:t> </a:t>
            </a:r>
            <a:r>
              <a:rPr sz="1200" spc="-5" dirty="0">
                <a:latin typeface="Franklin Gothic Medium"/>
                <a:cs typeface="Franklin Gothic Medium"/>
              </a:rPr>
              <a:t>over</a:t>
            </a:r>
            <a:endParaRPr sz="1200">
              <a:latin typeface="Franklin Gothic Medium"/>
              <a:cs typeface="Franklin Gothic Medium"/>
            </a:endParaRPr>
          </a:p>
          <a:p>
            <a:pPr marL="139700" indent="-127635">
              <a:lnSpc>
                <a:spcPts val="1550"/>
              </a:lnSpc>
              <a:buClr>
                <a:srgbClr val="FFFF00"/>
              </a:buClr>
              <a:buSzPct val="116666"/>
              <a:buChar char="•"/>
              <a:tabLst>
                <a:tab pos="140335" algn="l"/>
              </a:tabLst>
            </a:pPr>
            <a:r>
              <a:rPr sz="1200" dirty="0">
                <a:latin typeface="Franklin Gothic Medium"/>
                <a:cs typeface="Franklin Gothic Medium"/>
              </a:rPr>
              <a:t>Pemecatan</a:t>
            </a:r>
            <a:endParaRPr sz="1200">
              <a:latin typeface="Franklin Gothic Medium"/>
              <a:cs typeface="Franklin Gothic Medium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6851904" y="6013703"/>
            <a:ext cx="2332990" cy="318770"/>
            <a:chOff x="6851904" y="6013703"/>
            <a:chExt cx="2332990" cy="318770"/>
          </a:xfrm>
        </p:grpSpPr>
        <p:sp>
          <p:nvSpPr>
            <p:cNvPr id="63" name="object 63"/>
            <p:cNvSpPr/>
            <p:nvPr/>
          </p:nvSpPr>
          <p:spPr>
            <a:xfrm>
              <a:off x="6858000" y="6019799"/>
              <a:ext cx="2275331" cy="31242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851904" y="6013703"/>
              <a:ext cx="2332990" cy="318770"/>
            </a:xfrm>
            <a:custGeom>
              <a:avLst/>
              <a:gdLst/>
              <a:ahLst/>
              <a:cxnLst/>
              <a:rect l="l" t="t" r="r" b="b"/>
              <a:pathLst>
                <a:path w="2332990" h="318770">
                  <a:moveTo>
                    <a:pt x="1232153" y="127527"/>
                  </a:moveTo>
                  <a:lnTo>
                    <a:pt x="1232153" y="0"/>
                  </a:lnTo>
                  <a:lnTo>
                    <a:pt x="0" y="0"/>
                  </a:lnTo>
                  <a:lnTo>
                    <a:pt x="0" y="318516"/>
                  </a:lnTo>
                  <a:lnTo>
                    <a:pt x="6096" y="318516"/>
                  </a:lnTo>
                  <a:lnTo>
                    <a:pt x="6096" y="12954"/>
                  </a:lnTo>
                  <a:lnTo>
                    <a:pt x="12953" y="6096"/>
                  </a:lnTo>
                  <a:lnTo>
                    <a:pt x="12953" y="12954"/>
                  </a:lnTo>
                  <a:lnTo>
                    <a:pt x="1219200" y="12954"/>
                  </a:lnTo>
                  <a:lnTo>
                    <a:pt x="1219200" y="6096"/>
                  </a:lnTo>
                  <a:lnTo>
                    <a:pt x="1225296" y="12954"/>
                  </a:lnTo>
                  <a:lnTo>
                    <a:pt x="1225296" y="139721"/>
                  </a:lnTo>
                  <a:lnTo>
                    <a:pt x="1226057" y="139756"/>
                  </a:lnTo>
                  <a:lnTo>
                    <a:pt x="1226057" y="127254"/>
                  </a:lnTo>
                  <a:lnTo>
                    <a:pt x="1232153" y="127527"/>
                  </a:lnTo>
                  <a:close/>
                </a:path>
                <a:path w="2332990" h="318770">
                  <a:moveTo>
                    <a:pt x="12953" y="12954"/>
                  </a:moveTo>
                  <a:lnTo>
                    <a:pt x="12953" y="6096"/>
                  </a:lnTo>
                  <a:lnTo>
                    <a:pt x="6096" y="12954"/>
                  </a:lnTo>
                  <a:lnTo>
                    <a:pt x="12953" y="12954"/>
                  </a:lnTo>
                  <a:close/>
                </a:path>
                <a:path w="2332990" h="318770">
                  <a:moveTo>
                    <a:pt x="12953" y="318516"/>
                  </a:moveTo>
                  <a:lnTo>
                    <a:pt x="12953" y="12954"/>
                  </a:lnTo>
                  <a:lnTo>
                    <a:pt x="6096" y="12954"/>
                  </a:lnTo>
                  <a:lnTo>
                    <a:pt x="6096" y="318516"/>
                  </a:lnTo>
                  <a:lnTo>
                    <a:pt x="12953" y="318516"/>
                  </a:lnTo>
                  <a:close/>
                </a:path>
                <a:path w="2332990" h="318770">
                  <a:moveTo>
                    <a:pt x="1225296" y="12954"/>
                  </a:moveTo>
                  <a:lnTo>
                    <a:pt x="1219200" y="6096"/>
                  </a:lnTo>
                  <a:lnTo>
                    <a:pt x="1219200" y="12954"/>
                  </a:lnTo>
                  <a:lnTo>
                    <a:pt x="1225296" y="12954"/>
                  </a:lnTo>
                  <a:close/>
                </a:path>
                <a:path w="2332990" h="318770">
                  <a:moveTo>
                    <a:pt x="1225296" y="139721"/>
                  </a:moveTo>
                  <a:lnTo>
                    <a:pt x="1225296" y="12954"/>
                  </a:lnTo>
                  <a:lnTo>
                    <a:pt x="1219200" y="12954"/>
                  </a:lnTo>
                  <a:lnTo>
                    <a:pt x="1219200" y="139446"/>
                  </a:lnTo>
                  <a:lnTo>
                    <a:pt x="1225296" y="139721"/>
                  </a:lnTo>
                  <a:close/>
                </a:path>
                <a:path w="2332990" h="318770">
                  <a:moveTo>
                    <a:pt x="2280666" y="187593"/>
                  </a:moveTo>
                  <a:lnTo>
                    <a:pt x="2280666" y="187451"/>
                  </a:lnTo>
                  <a:lnTo>
                    <a:pt x="2209059" y="184213"/>
                  </a:lnTo>
                  <a:lnTo>
                    <a:pt x="1219200" y="318516"/>
                  </a:lnTo>
                  <a:lnTo>
                    <a:pt x="1311436" y="318516"/>
                  </a:lnTo>
                  <a:lnTo>
                    <a:pt x="2280666" y="187593"/>
                  </a:lnTo>
                  <a:close/>
                </a:path>
                <a:path w="2332990" h="318770">
                  <a:moveTo>
                    <a:pt x="2332481" y="180594"/>
                  </a:moveTo>
                  <a:lnTo>
                    <a:pt x="2331720" y="176784"/>
                  </a:lnTo>
                  <a:lnTo>
                    <a:pt x="1226057" y="127254"/>
                  </a:lnTo>
                  <a:lnTo>
                    <a:pt x="1232153" y="133350"/>
                  </a:lnTo>
                  <a:lnTo>
                    <a:pt x="1232153" y="140031"/>
                  </a:lnTo>
                  <a:lnTo>
                    <a:pt x="2209059" y="184213"/>
                  </a:lnTo>
                  <a:lnTo>
                    <a:pt x="2280666" y="174498"/>
                  </a:lnTo>
                  <a:lnTo>
                    <a:pt x="2280666" y="187593"/>
                  </a:lnTo>
                  <a:lnTo>
                    <a:pt x="2332481" y="180594"/>
                  </a:lnTo>
                  <a:close/>
                </a:path>
                <a:path w="2332990" h="318770">
                  <a:moveTo>
                    <a:pt x="1232153" y="140031"/>
                  </a:moveTo>
                  <a:lnTo>
                    <a:pt x="1232153" y="133350"/>
                  </a:lnTo>
                  <a:lnTo>
                    <a:pt x="1226057" y="127254"/>
                  </a:lnTo>
                  <a:lnTo>
                    <a:pt x="1226057" y="139756"/>
                  </a:lnTo>
                  <a:lnTo>
                    <a:pt x="1232153" y="140031"/>
                  </a:lnTo>
                  <a:close/>
                </a:path>
                <a:path w="2332990" h="318770">
                  <a:moveTo>
                    <a:pt x="2280666" y="187451"/>
                  </a:moveTo>
                  <a:lnTo>
                    <a:pt x="2280666" y="174498"/>
                  </a:lnTo>
                  <a:lnTo>
                    <a:pt x="2209059" y="184213"/>
                  </a:lnTo>
                  <a:lnTo>
                    <a:pt x="2280666" y="1874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8613902" y="6167880"/>
            <a:ext cx="72453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Franklin Gothic Medium"/>
                <a:cs typeface="Franklin Gothic Medium"/>
              </a:rPr>
              <a:t>P</a:t>
            </a:r>
            <a:r>
              <a:rPr sz="1600" spc="5" dirty="0">
                <a:latin typeface="Franklin Gothic Medium"/>
                <a:cs typeface="Franklin Gothic Medium"/>
              </a:rPr>
              <a:t>e</a:t>
            </a:r>
            <a:r>
              <a:rPr sz="1600" dirty="0">
                <a:latin typeface="Franklin Gothic Medium"/>
                <a:cs typeface="Franklin Gothic Medium"/>
              </a:rPr>
              <a:t>n</a:t>
            </a:r>
            <a:r>
              <a:rPr sz="1600" spc="-5" dirty="0">
                <a:latin typeface="Franklin Gothic Medium"/>
                <a:cs typeface="Franklin Gothic Medium"/>
              </a:rPr>
              <a:t>s</a:t>
            </a:r>
            <a:r>
              <a:rPr sz="1600" spc="-10" dirty="0">
                <a:latin typeface="Franklin Gothic Medium"/>
                <a:cs typeface="Franklin Gothic Medium"/>
              </a:rPr>
              <a:t>i</a:t>
            </a:r>
            <a:r>
              <a:rPr sz="1600" dirty="0">
                <a:latin typeface="Franklin Gothic Medium"/>
                <a:cs typeface="Franklin Gothic Medium"/>
              </a:rPr>
              <a:t>un</a:t>
            </a:r>
            <a:endParaRPr sz="1600">
              <a:latin typeface="Franklin Gothic Medium"/>
              <a:cs typeface="Franklin Gothic Medium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457200" y="5353050"/>
            <a:ext cx="9144000" cy="1962150"/>
            <a:chOff x="457200" y="5353050"/>
            <a:chExt cx="9144000" cy="1962150"/>
          </a:xfrm>
        </p:grpSpPr>
        <p:sp>
          <p:nvSpPr>
            <p:cNvPr id="67" name="object 67"/>
            <p:cNvSpPr/>
            <p:nvPr/>
          </p:nvSpPr>
          <p:spPr>
            <a:xfrm>
              <a:off x="8389619" y="5573267"/>
              <a:ext cx="210311" cy="210312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230867" y="5952743"/>
              <a:ext cx="210312" cy="2103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143000" y="5353050"/>
              <a:ext cx="1752600" cy="20955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136904" y="5353050"/>
              <a:ext cx="1765935" cy="216535"/>
            </a:xfrm>
            <a:custGeom>
              <a:avLst/>
              <a:gdLst/>
              <a:ahLst/>
              <a:cxnLst/>
              <a:rect l="l" t="t" r="r" b="b"/>
              <a:pathLst>
                <a:path w="1765935" h="216535">
                  <a:moveTo>
                    <a:pt x="12954" y="203453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216408"/>
                  </a:lnTo>
                  <a:lnTo>
                    <a:pt x="6096" y="216408"/>
                  </a:lnTo>
                  <a:lnTo>
                    <a:pt x="6096" y="203453"/>
                  </a:lnTo>
                  <a:lnTo>
                    <a:pt x="12954" y="203453"/>
                  </a:lnTo>
                  <a:close/>
                </a:path>
                <a:path w="1765935" h="216535">
                  <a:moveTo>
                    <a:pt x="1758696" y="203453"/>
                  </a:moveTo>
                  <a:lnTo>
                    <a:pt x="6096" y="203453"/>
                  </a:lnTo>
                  <a:lnTo>
                    <a:pt x="12954" y="209550"/>
                  </a:lnTo>
                  <a:lnTo>
                    <a:pt x="12953" y="216408"/>
                  </a:lnTo>
                  <a:lnTo>
                    <a:pt x="1752600" y="216408"/>
                  </a:lnTo>
                  <a:lnTo>
                    <a:pt x="1752600" y="209550"/>
                  </a:lnTo>
                  <a:lnTo>
                    <a:pt x="1758696" y="203453"/>
                  </a:lnTo>
                  <a:close/>
                </a:path>
                <a:path w="1765935" h="216535">
                  <a:moveTo>
                    <a:pt x="12953" y="216408"/>
                  </a:moveTo>
                  <a:lnTo>
                    <a:pt x="12954" y="209550"/>
                  </a:lnTo>
                  <a:lnTo>
                    <a:pt x="6096" y="203453"/>
                  </a:lnTo>
                  <a:lnTo>
                    <a:pt x="6096" y="216408"/>
                  </a:lnTo>
                  <a:lnTo>
                    <a:pt x="12953" y="216408"/>
                  </a:lnTo>
                  <a:close/>
                </a:path>
                <a:path w="1765935" h="216535">
                  <a:moveTo>
                    <a:pt x="1765553" y="216408"/>
                  </a:moveTo>
                  <a:lnTo>
                    <a:pt x="1765553" y="0"/>
                  </a:lnTo>
                  <a:lnTo>
                    <a:pt x="1752600" y="0"/>
                  </a:lnTo>
                  <a:lnTo>
                    <a:pt x="1752600" y="203453"/>
                  </a:lnTo>
                  <a:lnTo>
                    <a:pt x="1758696" y="203453"/>
                  </a:lnTo>
                  <a:lnTo>
                    <a:pt x="1758696" y="216408"/>
                  </a:lnTo>
                  <a:lnTo>
                    <a:pt x="1765553" y="216408"/>
                  </a:lnTo>
                  <a:close/>
                </a:path>
                <a:path w="1765935" h="216535">
                  <a:moveTo>
                    <a:pt x="1758696" y="216408"/>
                  </a:moveTo>
                  <a:lnTo>
                    <a:pt x="1758696" y="203453"/>
                  </a:lnTo>
                  <a:lnTo>
                    <a:pt x="1752600" y="209550"/>
                  </a:lnTo>
                  <a:lnTo>
                    <a:pt x="1752600" y="216408"/>
                  </a:lnTo>
                  <a:lnTo>
                    <a:pt x="1758696" y="2164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57200" y="6332219"/>
              <a:ext cx="9144000" cy="98297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851903" y="6332219"/>
              <a:ext cx="1311910" cy="456565"/>
            </a:xfrm>
            <a:custGeom>
              <a:avLst/>
              <a:gdLst/>
              <a:ahLst/>
              <a:cxnLst/>
              <a:rect l="l" t="t" r="r" b="b"/>
              <a:pathLst>
                <a:path w="1311909" h="456565">
                  <a:moveTo>
                    <a:pt x="12953" y="443484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456438"/>
                  </a:lnTo>
                  <a:lnTo>
                    <a:pt x="6096" y="456438"/>
                  </a:lnTo>
                  <a:lnTo>
                    <a:pt x="6096" y="443484"/>
                  </a:lnTo>
                  <a:lnTo>
                    <a:pt x="12953" y="443484"/>
                  </a:lnTo>
                  <a:close/>
                </a:path>
                <a:path w="1311909" h="456565">
                  <a:moveTo>
                    <a:pt x="1225296" y="443484"/>
                  </a:moveTo>
                  <a:lnTo>
                    <a:pt x="6096" y="443484"/>
                  </a:lnTo>
                  <a:lnTo>
                    <a:pt x="12953" y="449580"/>
                  </a:lnTo>
                  <a:lnTo>
                    <a:pt x="12953" y="456438"/>
                  </a:lnTo>
                  <a:lnTo>
                    <a:pt x="1219200" y="456438"/>
                  </a:lnTo>
                  <a:lnTo>
                    <a:pt x="1219200" y="449580"/>
                  </a:lnTo>
                  <a:lnTo>
                    <a:pt x="1225296" y="443484"/>
                  </a:lnTo>
                  <a:close/>
                </a:path>
                <a:path w="1311909" h="456565">
                  <a:moveTo>
                    <a:pt x="12953" y="456438"/>
                  </a:moveTo>
                  <a:lnTo>
                    <a:pt x="12953" y="449580"/>
                  </a:lnTo>
                  <a:lnTo>
                    <a:pt x="6096" y="443484"/>
                  </a:lnTo>
                  <a:lnTo>
                    <a:pt x="6096" y="456438"/>
                  </a:lnTo>
                  <a:lnTo>
                    <a:pt x="12953" y="456438"/>
                  </a:lnTo>
                  <a:close/>
                </a:path>
                <a:path w="1311909" h="456565">
                  <a:moveTo>
                    <a:pt x="1311436" y="0"/>
                  </a:moveTo>
                  <a:lnTo>
                    <a:pt x="1219200" y="0"/>
                  </a:lnTo>
                  <a:lnTo>
                    <a:pt x="1219200" y="443484"/>
                  </a:lnTo>
                  <a:lnTo>
                    <a:pt x="1225296" y="443484"/>
                  </a:lnTo>
                  <a:lnTo>
                    <a:pt x="1225296" y="456438"/>
                  </a:lnTo>
                  <a:lnTo>
                    <a:pt x="1226820" y="456438"/>
                  </a:lnTo>
                  <a:lnTo>
                    <a:pt x="1226820" y="11429"/>
                  </a:lnTo>
                  <a:lnTo>
                    <a:pt x="1232153" y="5333"/>
                  </a:lnTo>
                  <a:lnTo>
                    <a:pt x="1232153" y="10709"/>
                  </a:lnTo>
                  <a:lnTo>
                    <a:pt x="1311436" y="0"/>
                  </a:lnTo>
                  <a:close/>
                </a:path>
                <a:path w="1311909" h="456565">
                  <a:moveTo>
                    <a:pt x="1225296" y="456438"/>
                  </a:moveTo>
                  <a:lnTo>
                    <a:pt x="1225296" y="443484"/>
                  </a:lnTo>
                  <a:lnTo>
                    <a:pt x="1219200" y="449580"/>
                  </a:lnTo>
                  <a:lnTo>
                    <a:pt x="1219200" y="456438"/>
                  </a:lnTo>
                  <a:lnTo>
                    <a:pt x="1225296" y="456438"/>
                  </a:lnTo>
                  <a:close/>
                </a:path>
                <a:path w="1311909" h="456565">
                  <a:moveTo>
                    <a:pt x="1232153" y="10709"/>
                  </a:moveTo>
                  <a:lnTo>
                    <a:pt x="1232153" y="5333"/>
                  </a:lnTo>
                  <a:lnTo>
                    <a:pt x="1226820" y="11429"/>
                  </a:lnTo>
                  <a:lnTo>
                    <a:pt x="1232153" y="10709"/>
                  </a:lnTo>
                  <a:close/>
                </a:path>
                <a:path w="1311909" h="456565">
                  <a:moveTo>
                    <a:pt x="1232153" y="456438"/>
                  </a:moveTo>
                  <a:lnTo>
                    <a:pt x="1232153" y="10709"/>
                  </a:lnTo>
                  <a:lnTo>
                    <a:pt x="1226820" y="11429"/>
                  </a:lnTo>
                  <a:lnTo>
                    <a:pt x="1226820" y="456438"/>
                  </a:lnTo>
                  <a:lnTo>
                    <a:pt x="1232153" y="4564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6936740" y="6030721"/>
            <a:ext cx="1026794" cy="709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970" indent="-128270">
              <a:lnSpc>
                <a:spcPts val="1350"/>
              </a:lnSpc>
              <a:buClr>
                <a:srgbClr val="FFFF00"/>
              </a:buClr>
              <a:buSzPct val="116666"/>
              <a:buChar char="•"/>
              <a:tabLst>
                <a:tab pos="141605" algn="l"/>
              </a:tabLst>
            </a:pPr>
            <a:r>
              <a:rPr sz="1200" dirty="0">
                <a:latin typeface="Franklin Gothic Medium"/>
                <a:cs typeface="Franklin Gothic Medium"/>
              </a:rPr>
              <a:t>Data</a:t>
            </a:r>
            <a:r>
              <a:rPr sz="1200" spc="-80" dirty="0">
                <a:latin typeface="Franklin Gothic Medium"/>
                <a:cs typeface="Franklin Gothic Medium"/>
              </a:rPr>
              <a:t> </a:t>
            </a:r>
            <a:r>
              <a:rPr sz="1200" spc="5" dirty="0">
                <a:latin typeface="Franklin Gothic Medium"/>
                <a:cs typeface="Franklin Gothic Medium"/>
              </a:rPr>
              <a:t>pensiun</a:t>
            </a:r>
            <a:endParaRPr sz="1200">
              <a:latin typeface="Franklin Gothic Medium"/>
              <a:cs typeface="Franklin Gothic Medium"/>
            </a:endParaRPr>
          </a:p>
          <a:p>
            <a:pPr marL="12700" marR="46990" indent="635">
              <a:lnSpc>
                <a:spcPct val="86000"/>
              </a:lnSpc>
              <a:buClr>
                <a:srgbClr val="FFFF00"/>
              </a:buClr>
              <a:buSzPct val="116666"/>
              <a:buChar char="•"/>
              <a:tabLst>
                <a:tab pos="141605" algn="l"/>
              </a:tabLst>
            </a:pPr>
            <a:r>
              <a:rPr sz="1200" spc="-15" dirty="0">
                <a:latin typeface="Franklin Gothic Medium"/>
                <a:cs typeface="Franklin Gothic Medium"/>
              </a:rPr>
              <a:t>P</a:t>
            </a:r>
            <a:r>
              <a:rPr sz="1200" spc="5" dirty="0">
                <a:latin typeface="Franklin Gothic Medium"/>
                <a:cs typeface="Franklin Gothic Medium"/>
              </a:rPr>
              <a:t>emb</a:t>
            </a:r>
            <a:r>
              <a:rPr sz="1200" spc="-20" dirty="0">
                <a:latin typeface="Franklin Gothic Medium"/>
                <a:cs typeface="Franklin Gothic Medium"/>
              </a:rPr>
              <a:t>a</a:t>
            </a:r>
            <a:r>
              <a:rPr sz="1200" spc="-25" dirty="0">
                <a:latin typeface="Franklin Gothic Medium"/>
                <a:cs typeface="Franklin Gothic Medium"/>
              </a:rPr>
              <a:t>y</a:t>
            </a:r>
            <a:r>
              <a:rPr sz="1200" dirty="0">
                <a:latin typeface="Franklin Gothic Medium"/>
                <a:cs typeface="Franklin Gothic Medium"/>
              </a:rPr>
              <a:t>aran  Pensiun</a:t>
            </a:r>
            <a:endParaRPr sz="1200">
              <a:latin typeface="Franklin Gothic Medium"/>
              <a:cs typeface="Franklin Gothic Medium"/>
            </a:endParaRPr>
          </a:p>
          <a:p>
            <a:pPr marL="139700" indent="-127635">
              <a:lnSpc>
                <a:spcPts val="1355"/>
              </a:lnSpc>
              <a:buClr>
                <a:srgbClr val="FFFF00"/>
              </a:buClr>
              <a:buSzPct val="116666"/>
              <a:buChar char="•"/>
              <a:tabLst>
                <a:tab pos="140335" algn="l"/>
              </a:tabLst>
            </a:pPr>
            <a:r>
              <a:rPr sz="1200" dirty="0">
                <a:latin typeface="Franklin Gothic Medium"/>
                <a:cs typeface="Franklin Gothic Medium"/>
              </a:rPr>
              <a:t>Pesangon</a:t>
            </a:r>
            <a:endParaRPr sz="1200">
              <a:latin typeface="Franklin Gothic Medium"/>
              <a:cs typeface="Franklin Gothic Medium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457200" y="6844283"/>
            <a:ext cx="9144000" cy="471170"/>
            <a:chOff x="457200" y="6844283"/>
            <a:chExt cx="9144000" cy="471170"/>
          </a:xfrm>
        </p:grpSpPr>
        <p:sp>
          <p:nvSpPr>
            <p:cNvPr id="75" name="object 75"/>
            <p:cNvSpPr/>
            <p:nvPr/>
          </p:nvSpPr>
          <p:spPr>
            <a:xfrm>
              <a:off x="762000" y="6844283"/>
              <a:ext cx="8458200" cy="28575"/>
            </a:xfrm>
            <a:custGeom>
              <a:avLst/>
              <a:gdLst/>
              <a:ahLst/>
              <a:cxnLst/>
              <a:rect l="l" t="t" r="r" b="b"/>
              <a:pathLst>
                <a:path w="8458200" h="28575">
                  <a:moveTo>
                    <a:pt x="8458200" y="0"/>
                  </a:moveTo>
                  <a:lnTo>
                    <a:pt x="0" y="0"/>
                  </a:lnTo>
                  <a:lnTo>
                    <a:pt x="0" y="28194"/>
                  </a:lnTo>
                  <a:lnTo>
                    <a:pt x="8458200" y="28194"/>
                  </a:lnTo>
                  <a:lnTo>
                    <a:pt x="84582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57200" y="6934199"/>
              <a:ext cx="9144000" cy="381000"/>
            </a:xfrm>
            <a:custGeom>
              <a:avLst/>
              <a:gdLst/>
              <a:ahLst/>
              <a:cxnLst/>
              <a:rect l="l" t="t" r="r" b="b"/>
              <a:pathLst>
                <a:path w="9144000" h="381000">
                  <a:moveTo>
                    <a:pt x="9144000" y="381000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381000"/>
                  </a:lnTo>
                  <a:lnTo>
                    <a:pt x="9144000" y="38100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Pengamanan</a:t>
            </a:r>
            <a:r>
              <a:rPr spc="-40" dirty="0"/>
              <a:t> </a:t>
            </a:r>
            <a:r>
              <a:rPr spc="-5" dirty="0"/>
              <a:t>Sistem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436369"/>
            <a:ext cx="9144000" cy="979169"/>
          </a:xfrm>
          <a:custGeom>
            <a:avLst/>
            <a:gdLst/>
            <a:ahLst/>
            <a:cxnLst/>
            <a:rect l="l" t="t" r="r" b="b"/>
            <a:pathLst>
              <a:path w="9144000" h="979169">
                <a:moveTo>
                  <a:pt x="9144000" y="979169"/>
                </a:moveTo>
                <a:lnTo>
                  <a:pt x="9144000" y="0"/>
                </a:lnTo>
                <a:lnTo>
                  <a:pt x="0" y="0"/>
                </a:lnTo>
                <a:lnTo>
                  <a:pt x="0" y="979170"/>
                </a:lnTo>
                <a:lnTo>
                  <a:pt x="9144000" y="9791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17234" y="1433575"/>
            <a:ext cx="26708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00339A"/>
                </a:solidFill>
                <a:latin typeface="Tahoma"/>
                <a:cs typeface="Tahoma"/>
              </a:rPr>
              <a:t>Informasi</a:t>
            </a:r>
            <a:r>
              <a:rPr sz="3200" spc="-50" dirty="0">
                <a:solidFill>
                  <a:srgbClr val="00339A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00339A"/>
                </a:solidFill>
                <a:latin typeface="Tahoma"/>
                <a:cs typeface="Tahoma"/>
              </a:rPr>
              <a:t>SDM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493104" y="2279904"/>
            <a:ext cx="3124835" cy="1064260"/>
            <a:chOff x="5493104" y="2279904"/>
            <a:chExt cx="3124835" cy="1064260"/>
          </a:xfrm>
        </p:grpSpPr>
        <p:sp>
          <p:nvSpPr>
            <p:cNvPr id="6" name="object 6"/>
            <p:cNvSpPr/>
            <p:nvPr/>
          </p:nvSpPr>
          <p:spPr>
            <a:xfrm>
              <a:off x="5707379" y="2286000"/>
              <a:ext cx="2903220" cy="129539"/>
            </a:xfrm>
            <a:custGeom>
              <a:avLst/>
              <a:gdLst/>
              <a:ahLst/>
              <a:cxnLst/>
              <a:rect l="l" t="t" r="r" b="b"/>
              <a:pathLst>
                <a:path w="2903220" h="129539">
                  <a:moveTo>
                    <a:pt x="2903220" y="129539"/>
                  </a:moveTo>
                  <a:lnTo>
                    <a:pt x="2903220" y="0"/>
                  </a:lnTo>
                  <a:lnTo>
                    <a:pt x="0" y="0"/>
                  </a:lnTo>
                  <a:lnTo>
                    <a:pt x="0" y="129539"/>
                  </a:lnTo>
                  <a:lnTo>
                    <a:pt x="2903220" y="129539"/>
                  </a:lnTo>
                  <a:close/>
                </a:path>
              </a:pathLst>
            </a:custGeom>
            <a:solidFill>
              <a:srgbClr val="FCF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01283" y="2279904"/>
              <a:ext cx="2916555" cy="135890"/>
            </a:xfrm>
            <a:custGeom>
              <a:avLst/>
              <a:gdLst/>
              <a:ahLst/>
              <a:cxnLst/>
              <a:rect l="l" t="t" r="r" b="b"/>
              <a:pathLst>
                <a:path w="2916554" h="135889">
                  <a:moveTo>
                    <a:pt x="2916173" y="135635"/>
                  </a:moveTo>
                  <a:lnTo>
                    <a:pt x="2916173" y="0"/>
                  </a:lnTo>
                  <a:lnTo>
                    <a:pt x="0" y="0"/>
                  </a:lnTo>
                  <a:lnTo>
                    <a:pt x="0" y="135635"/>
                  </a:lnTo>
                  <a:lnTo>
                    <a:pt x="6095" y="135635"/>
                  </a:lnTo>
                  <a:lnTo>
                    <a:pt x="6095" y="12953"/>
                  </a:lnTo>
                  <a:lnTo>
                    <a:pt x="12191" y="6095"/>
                  </a:lnTo>
                  <a:lnTo>
                    <a:pt x="12191" y="12953"/>
                  </a:lnTo>
                  <a:lnTo>
                    <a:pt x="2903219" y="12953"/>
                  </a:lnTo>
                  <a:lnTo>
                    <a:pt x="2903219" y="6095"/>
                  </a:lnTo>
                  <a:lnTo>
                    <a:pt x="2909316" y="12953"/>
                  </a:lnTo>
                  <a:lnTo>
                    <a:pt x="2909316" y="135635"/>
                  </a:lnTo>
                  <a:lnTo>
                    <a:pt x="2916173" y="135635"/>
                  </a:lnTo>
                  <a:close/>
                </a:path>
                <a:path w="2916554" h="135889">
                  <a:moveTo>
                    <a:pt x="12191" y="12953"/>
                  </a:moveTo>
                  <a:lnTo>
                    <a:pt x="12191" y="6095"/>
                  </a:lnTo>
                  <a:lnTo>
                    <a:pt x="6095" y="12953"/>
                  </a:lnTo>
                  <a:lnTo>
                    <a:pt x="12191" y="12953"/>
                  </a:lnTo>
                  <a:close/>
                </a:path>
                <a:path w="2916554" h="135889">
                  <a:moveTo>
                    <a:pt x="12191" y="135635"/>
                  </a:moveTo>
                  <a:lnTo>
                    <a:pt x="12191" y="12953"/>
                  </a:lnTo>
                  <a:lnTo>
                    <a:pt x="6095" y="12953"/>
                  </a:lnTo>
                  <a:lnTo>
                    <a:pt x="6095" y="135635"/>
                  </a:lnTo>
                  <a:lnTo>
                    <a:pt x="12191" y="135635"/>
                  </a:lnTo>
                  <a:close/>
                </a:path>
                <a:path w="2916554" h="135889">
                  <a:moveTo>
                    <a:pt x="2909316" y="12953"/>
                  </a:moveTo>
                  <a:lnTo>
                    <a:pt x="2903219" y="6095"/>
                  </a:lnTo>
                  <a:lnTo>
                    <a:pt x="2903219" y="12953"/>
                  </a:lnTo>
                  <a:lnTo>
                    <a:pt x="2909316" y="12953"/>
                  </a:lnTo>
                  <a:close/>
                </a:path>
                <a:path w="2916554" h="135889">
                  <a:moveTo>
                    <a:pt x="2909316" y="135635"/>
                  </a:moveTo>
                  <a:lnTo>
                    <a:pt x="2909316" y="12953"/>
                  </a:lnTo>
                  <a:lnTo>
                    <a:pt x="2903219" y="12953"/>
                  </a:lnTo>
                  <a:lnTo>
                    <a:pt x="2903219" y="135635"/>
                  </a:lnTo>
                  <a:lnTo>
                    <a:pt x="2909316" y="1356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05093" y="2288286"/>
              <a:ext cx="196190" cy="12725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93104" y="2280666"/>
              <a:ext cx="215037" cy="13487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07379" y="2415540"/>
              <a:ext cx="2903220" cy="922019"/>
            </a:xfrm>
            <a:custGeom>
              <a:avLst/>
              <a:gdLst/>
              <a:ahLst/>
              <a:cxnLst/>
              <a:rect l="l" t="t" r="r" b="b"/>
              <a:pathLst>
                <a:path w="2903220" h="922020">
                  <a:moveTo>
                    <a:pt x="2903220" y="922019"/>
                  </a:moveTo>
                  <a:lnTo>
                    <a:pt x="2903220" y="0"/>
                  </a:lnTo>
                  <a:lnTo>
                    <a:pt x="0" y="0"/>
                  </a:lnTo>
                  <a:lnTo>
                    <a:pt x="0" y="922020"/>
                  </a:lnTo>
                  <a:lnTo>
                    <a:pt x="2903220" y="922019"/>
                  </a:lnTo>
                  <a:close/>
                </a:path>
              </a:pathLst>
            </a:custGeom>
            <a:solidFill>
              <a:srgbClr val="FCF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01283" y="2415540"/>
              <a:ext cx="2916555" cy="928369"/>
            </a:xfrm>
            <a:custGeom>
              <a:avLst/>
              <a:gdLst/>
              <a:ahLst/>
              <a:cxnLst/>
              <a:rect l="l" t="t" r="r" b="b"/>
              <a:pathLst>
                <a:path w="2916554" h="928370">
                  <a:moveTo>
                    <a:pt x="12191" y="915162"/>
                  </a:moveTo>
                  <a:lnTo>
                    <a:pt x="12191" y="0"/>
                  </a:lnTo>
                  <a:lnTo>
                    <a:pt x="0" y="0"/>
                  </a:lnTo>
                  <a:lnTo>
                    <a:pt x="0" y="928116"/>
                  </a:lnTo>
                  <a:lnTo>
                    <a:pt x="6095" y="928116"/>
                  </a:lnTo>
                  <a:lnTo>
                    <a:pt x="6095" y="915162"/>
                  </a:lnTo>
                  <a:lnTo>
                    <a:pt x="12191" y="915162"/>
                  </a:lnTo>
                  <a:close/>
                </a:path>
                <a:path w="2916554" h="928370">
                  <a:moveTo>
                    <a:pt x="2909316" y="915162"/>
                  </a:moveTo>
                  <a:lnTo>
                    <a:pt x="6095" y="915162"/>
                  </a:lnTo>
                  <a:lnTo>
                    <a:pt x="12191" y="922020"/>
                  </a:lnTo>
                  <a:lnTo>
                    <a:pt x="12191" y="928116"/>
                  </a:lnTo>
                  <a:lnTo>
                    <a:pt x="2903219" y="928115"/>
                  </a:lnTo>
                  <a:lnTo>
                    <a:pt x="2903219" y="922020"/>
                  </a:lnTo>
                  <a:lnTo>
                    <a:pt x="2909316" y="915162"/>
                  </a:lnTo>
                  <a:close/>
                </a:path>
                <a:path w="2916554" h="928370">
                  <a:moveTo>
                    <a:pt x="12191" y="928116"/>
                  </a:moveTo>
                  <a:lnTo>
                    <a:pt x="12191" y="922020"/>
                  </a:lnTo>
                  <a:lnTo>
                    <a:pt x="6095" y="915162"/>
                  </a:lnTo>
                  <a:lnTo>
                    <a:pt x="6095" y="928116"/>
                  </a:lnTo>
                  <a:lnTo>
                    <a:pt x="12191" y="928116"/>
                  </a:lnTo>
                  <a:close/>
                </a:path>
                <a:path w="2916554" h="928370">
                  <a:moveTo>
                    <a:pt x="2916173" y="928115"/>
                  </a:moveTo>
                  <a:lnTo>
                    <a:pt x="2916173" y="0"/>
                  </a:lnTo>
                  <a:lnTo>
                    <a:pt x="2903219" y="0"/>
                  </a:lnTo>
                  <a:lnTo>
                    <a:pt x="2903219" y="915162"/>
                  </a:lnTo>
                  <a:lnTo>
                    <a:pt x="2909316" y="915162"/>
                  </a:lnTo>
                  <a:lnTo>
                    <a:pt x="2909316" y="928115"/>
                  </a:lnTo>
                  <a:lnTo>
                    <a:pt x="2916173" y="928115"/>
                  </a:lnTo>
                  <a:close/>
                </a:path>
                <a:path w="2916554" h="928370">
                  <a:moveTo>
                    <a:pt x="2909316" y="928115"/>
                  </a:moveTo>
                  <a:lnTo>
                    <a:pt x="2909316" y="915162"/>
                  </a:lnTo>
                  <a:lnTo>
                    <a:pt x="2903219" y="922020"/>
                  </a:lnTo>
                  <a:lnTo>
                    <a:pt x="2903219" y="928115"/>
                  </a:lnTo>
                  <a:lnTo>
                    <a:pt x="2909316" y="9281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707379" y="2286000"/>
            <a:ext cx="2903220" cy="105156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59410" marR="353695" indent="238125">
              <a:lnSpc>
                <a:spcPts val="2160"/>
              </a:lnSpc>
              <a:spcBef>
                <a:spcPts val="875"/>
              </a:spcBef>
            </a:pPr>
            <a:r>
              <a:rPr sz="2000" b="1" spc="-5" dirty="0">
                <a:latin typeface="Arial"/>
                <a:cs typeface="Arial"/>
              </a:rPr>
              <a:t>Menggunakan  </a:t>
            </a:r>
            <a:r>
              <a:rPr sz="2000" b="1" spc="-10" dirty="0">
                <a:latin typeface="Arial"/>
                <a:cs typeface="Arial"/>
              </a:rPr>
              <a:t>passwords (untuk  membatasi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akses)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822704" y="2415539"/>
            <a:ext cx="6795134" cy="1958339"/>
            <a:chOff x="1822704" y="2415539"/>
            <a:chExt cx="6795134" cy="1958339"/>
          </a:xfrm>
        </p:grpSpPr>
        <p:sp>
          <p:nvSpPr>
            <p:cNvPr id="14" name="object 14"/>
            <p:cNvSpPr/>
            <p:nvPr/>
          </p:nvSpPr>
          <p:spPr>
            <a:xfrm>
              <a:off x="3995484" y="2415539"/>
              <a:ext cx="1705799" cy="97916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83825" y="2415539"/>
              <a:ext cx="1724025" cy="979169"/>
            </a:xfrm>
            <a:custGeom>
              <a:avLst/>
              <a:gdLst/>
              <a:ahLst/>
              <a:cxnLst/>
              <a:rect l="l" t="t" r="r" b="b"/>
              <a:pathLst>
                <a:path w="1724025" h="979170">
                  <a:moveTo>
                    <a:pt x="1715172" y="922020"/>
                  </a:moveTo>
                  <a:lnTo>
                    <a:pt x="1550308" y="979170"/>
                  </a:lnTo>
                  <a:lnTo>
                    <a:pt x="1589207" y="979170"/>
                  </a:lnTo>
                  <a:lnTo>
                    <a:pt x="1710600" y="937115"/>
                  </a:lnTo>
                  <a:lnTo>
                    <a:pt x="1710600" y="928116"/>
                  </a:lnTo>
                  <a:lnTo>
                    <a:pt x="1715172" y="922020"/>
                  </a:lnTo>
                  <a:close/>
                </a:path>
                <a:path w="1724025" h="979170">
                  <a:moveTo>
                    <a:pt x="1723554" y="931164"/>
                  </a:moveTo>
                  <a:lnTo>
                    <a:pt x="1723554" y="0"/>
                  </a:lnTo>
                  <a:lnTo>
                    <a:pt x="1710600" y="0"/>
                  </a:lnTo>
                  <a:lnTo>
                    <a:pt x="1710600" y="923604"/>
                  </a:lnTo>
                  <a:lnTo>
                    <a:pt x="1715172" y="922020"/>
                  </a:lnTo>
                  <a:lnTo>
                    <a:pt x="1715172" y="935531"/>
                  </a:lnTo>
                  <a:lnTo>
                    <a:pt x="1718982" y="934212"/>
                  </a:lnTo>
                  <a:lnTo>
                    <a:pt x="1722030" y="933450"/>
                  </a:lnTo>
                  <a:lnTo>
                    <a:pt x="1723554" y="931164"/>
                  </a:lnTo>
                  <a:close/>
                </a:path>
                <a:path w="1724025" h="979170">
                  <a:moveTo>
                    <a:pt x="1715172" y="935531"/>
                  </a:moveTo>
                  <a:lnTo>
                    <a:pt x="1715172" y="922020"/>
                  </a:lnTo>
                  <a:lnTo>
                    <a:pt x="1710600" y="928116"/>
                  </a:lnTo>
                  <a:lnTo>
                    <a:pt x="1710600" y="937115"/>
                  </a:lnTo>
                  <a:lnTo>
                    <a:pt x="1715172" y="935531"/>
                  </a:lnTo>
                  <a:close/>
                </a:path>
                <a:path w="1724025" h="979170">
                  <a:moveTo>
                    <a:pt x="1532580" y="0"/>
                  </a:moveTo>
                  <a:lnTo>
                    <a:pt x="1509279" y="0"/>
                  </a:lnTo>
                  <a:lnTo>
                    <a:pt x="0" y="979170"/>
                  </a:lnTo>
                  <a:lnTo>
                    <a:pt x="23301" y="979170"/>
                  </a:lnTo>
                  <a:lnTo>
                    <a:pt x="15325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52710" y="3343655"/>
              <a:ext cx="3056365" cy="5105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32969" y="3336797"/>
              <a:ext cx="3083560" cy="58419"/>
            </a:xfrm>
            <a:custGeom>
              <a:avLst/>
              <a:gdLst/>
              <a:ahLst/>
              <a:cxnLst/>
              <a:rect l="l" t="t" r="r" b="b"/>
              <a:pathLst>
                <a:path w="3083559" h="58420">
                  <a:moveTo>
                    <a:pt x="3075344" y="762"/>
                  </a:moveTo>
                  <a:lnTo>
                    <a:pt x="164504" y="762"/>
                  </a:lnTo>
                  <a:lnTo>
                    <a:pt x="0" y="57912"/>
                  </a:lnTo>
                  <a:lnTo>
                    <a:pt x="38851" y="57912"/>
                  </a:lnTo>
                  <a:lnTo>
                    <a:pt x="166790" y="13483"/>
                  </a:lnTo>
                  <a:lnTo>
                    <a:pt x="166790" y="12954"/>
                  </a:lnTo>
                  <a:lnTo>
                    <a:pt x="3010888" y="12953"/>
                  </a:lnTo>
                  <a:lnTo>
                    <a:pt x="3075344" y="762"/>
                  </a:lnTo>
                  <a:close/>
                </a:path>
                <a:path w="3083559" h="58420">
                  <a:moveTo>
                    <a:pt x="168314" y="12954"/>
                  </a:moveTo>
                  <a:lnTo>
                    <a:pt x="166790" y="12954"/>
                  </a:lnTo>
                  <a:lnTo>
                    <a:pt x="166790" y="13483"/>
                  </a:lnTo>
                  <a:lnTo>
                    <a:pt x="168314" y="12954"/>
                  </a:lnTo>
                  <a:close/>
                </a:path>
                <a:path w="3083559" h="58420">
                  <a:moveTo>
                    <a:pt x="3077630" y="12953"/>
                  </a:moveTo>
                  <a:lnTo>
                    <a:pt x="3010888" y="12953"/>
                  </a:lnTo>
                  <a:lnTo>
                    <a:pt x="2773209" y="57912"/>
                  </a:lnTo>
                  <a:lnTo>
                    <a:pt x="2840100" y="57912"/>
                  </a:lnTo>
                  <a:lnTo>
                    <a:pt x="3077630" y="12953"/>
                  </a:lnTo>
                  <a:close/>
                </a:path>
                <a:path w="3083559" h="58420">
                  <a:moveTo>
                    <a:pt x="3082964" y="9143"/>
                  </a:moveTo>
                  <a:lnTo>
                    <a:pt x="3082964" y="5334"/>
                  </a:lnTo>
                  <a:lnTo>
                    <a:pt x="3082260" y="2520"/>
                  </a:lnTo>
                  <a:lnTo>
                    <a:pt x="3080932" y="1523"/>
                  </a:lnTo>
                  <a:lnTo>
                    <a:pt x="3079662" y="762"/>
                  </a:lnTo>
                  <a:lnTo>
                    <a:pt x="3075344" y="762"/>
                  </a:lnTo>
                  <a:lnTo>
                    <a:pt x="3010888" y="12953"/>
                  </a:lnTo>
                  <a:lnTo>
                    <a:pt x="3077630" y="12953"/>
                  </a:lnTo>
                  <a:lnTo>
                    <a:pt x="3080678" y="12191"/>
                  </a:lnTo>
                  <a:lnTo>
                    <a:pt x="3082964" y="9143"/>
                  </a:lnTo>
                  <a:close/>
                </a:path>
                <a:path w="3083559" h="58420">
                  <a:moveTo>
                    <a:pt x="3079662" y="762"/>
                  </a:moveTo>
                  <a:lnTo>
                    <a:pt x="3078392" y="0"/>
                  </a:lnTo>
                  <a:lnTo>
                    <a:pt x="3075344" y="762"/>
                  </a:lnTo>
                  <a:lnTo>
                    <a:pt x="3079662" y="762"/>
                  </a:lnTo>
                  <a:close/>
                </a:path>
                <a:path w="3083559" h="58420">
                  <a:moveTo>
                    <a:pt x="3082964" y="10667"/>
                  </a:moveTo>
                  <a:lnTo>
                    <a:pt x="3082964" y="9143"/>
                  </a:lnTo>
                  <a:lnTo>
                    <a:pt x="3080678" y="12191"/>
                  </a:lnTo>
                  <a:lnTo>
                    <a:pt x="3077630" y="12953"/>
                  </a:lnTo>
                  <a:lnTo>
                    <a:pt x="3079916" y="12953"/>
                  </a:lnTo>
                  <a:lnTo>
                    <a:pt x="3082964" y="10667"/>
                  </a:lnTo>
                  <a:close/>
                </a:path>
                <a:path w="3083559" h="58420">
                  <a:moveTo>
                    <a:pt x="3080932" y="1523"/>
                  </a:moveTo>
                  <a:lnTo>
                    <a:pt x="3079916" y="762"/>
                  </a:lnTo>
                  <a:lnTo>
                    <a:pt x="3079662" y="762"/>
                  </a:lnTo>
                  <a:lnTo>
                    <a:pt x="3080932" y="1523"/>
                  </a:lnTo>
                  <a:close/>
                </a:path>
                <a:path w="3083559" h="58420">
                  <a:moveTo>
                    <a:pt x="3082260" y="2520"/>
                  </a:moveTo>
                  <a:lnTo>
                    <a:pt x="3082202" y="2286"/>
                  </a:lnTo>
                  <a:lnTo>
                    <a:pt x="3080932" y="1523"/>
                  </a:lnTo>
                  <a:lnTo>
                    <a:pt x="3082260" y="2520"/>
                  </a:lnTo>
                  <a:close/>
                </a:path>
                <a:path w="3083559" h="58420">
                  <a:moveTo>
                    <a:pt x="3082964" y="5334"/>
                  </a:moveTo>
                  <a:lnTo>
                    <a:pt x="3082964" y="3048"/>
                  </a:lnTo>
                  <a:lnTo>
                    <a:pt x="3082260" y="2520"/>
                  </a:lnTo>
                  <a:lnTo>
                    <a:pt x="3082964" y="53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35708" y="3981450"/>
              <a:ext cx="1070031" cy="3924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28088" y="3974591"/>
              <a:ext cx="1967453" cy="3992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28850" y="3974591"/>
              <a:ext cx="1998345" cy="399415"/>
            </a:xfrm>
            <a:custGeom>
              <a:avLst/>
              <a:gdLst/>
              <a:ahLst/>
              <a:cxnLst/>
              <a:rect l="l" t="t" r="r" b="b"/>
              <a:pathLst>
                <a:path w="1998345" h="399414">
                  <a:moveTo>
                    <a:pt x="1998132" y="399288"/>
                  </a:moveTo>
                  <a:lnTo>
                    <a:pt x="7619" y="762"/>
                  </a:lnTo>
                  <a:lnTo>
                    <a:pt x="4572" y="0"/>
                  </a:lnTo>
                  <a:lnTo>
                    <a:pt x="1524" y="2286"/>
                  </a:lnTo>
                  <a:lnTo>
                    <a:pt x="0" y="8382"/>
                  </a:lnTo>
                  <a:lnTo>
                    <a:pt x="1524" y="12192"/>
                  </a:lnTo>
                  <a:lnTo>
                    <a:pt x="4572" y="12954"/>
                  </a:lnTo>
                  <a:lnTo>
                    <a:pt x="5469" y="13283"/>
                  </a:lnTo>
                  <a:lnTo>
                    <a:pt x="9143" y="1524"/>
                  </a:lnTo>
                  <a:lnTo>
                    <a:pt x="86645" y="29985"/>
                  </a:lnTo>
                  <a:lnTo>
                    <a:pt x="1932283" y="399288"/>
                  </a:lnTo>
                  <a:lnTo>
                    <a:pt x="1998132" y="399288"/>
                  </a:lnTo>
                  <a:close/>
                </a:path>
                <a:path w="1998345" h="399414">
                  <a:moveTo>
                    <a:pt x="8213" y="14292"/>
                  </a:moveTo>
                  <a:lnTo>
                    <a:pt x="5469" y="13283"/>
                  </a:lnTo>
                  <a:lnTo>
                    <a:pt x="5333" y="13716"/>
                  </a:lnTo>
                  <a:lnTo>
                    <a:pt x="8213" y="14292"/>
                  </a:lnTo>
                  <a:close/>
                </a:path>
                <a:path w="1998345" h="399414">
                  <a:moveTo>
                    <a:pt x="86645" y="29985"/>
                  </a:moveTo>
                  <a:lnTo>
                    <a:pt x="9143" y="1524"/>
                  </a:lnTo>
                  <a:lnTo>
                    <a:pt x="5469" y="13283"/>
                  </a:lnTo>
                  <a:lnTo>
                    <a:pt x="8213" y="14292"/>
                  </a:lnTo>
                  <a:lnTo>
                    <a:pt x="86645" y="29985"/>
                  </a:lnTo>
                  <a:close/>
                </a:path>
                <a:path w="1998345" h="399414">
                  <a:moveTo>
                    <a:pt x="1092246" y="399288"/>
                  </a:moveTo>
                  <a:lnTo>
                    <a:pt x="86645" y="29985"/>
                  </a:lnTo>
                  <a:lnTo>
                    <a:pt x="8213" y="14292"/>
                  </a:lnTo>
                  <a:lnTo>
                    <a:pt x="1055929" y="399288"/>
                  </a:lnTo>
                  <a:lnTo>
                    <a:pt x="1092246" y="399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85876" y="3394709"/>
              <a:ext cx="3068004" cy="97917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74546" y="3394709"/>
              <a:ext cx="3098800" cy="979169"/>
            </a:xfrm>
            <a:custGeom>
              <a:avLst/>
              <a:gdLst/>
              <a:ahLst/>
              <a:cxnLst/>
              <a:rect l="l" t="t" r="r" b="b"/>
              <a:pathLst>
                <a:path w="3098800" h="979170">
                  <a:moveTo>
                    <a:pt x="1532580" y="0"/>
                  </a:moveTo>
                  <a:lnTo>
                    <a:pt x="1509279" y="0"/>
                  </a:lnTo>
                  <a:lnTo>
                    <a:pt x="0" y="979170"/>
                  </a:lnTo>
                  <a:lnTo>
                    <a:pt x="23301" y="979170"/>
                  </a:lnTo>
                  <a:lnTo>
                    <a:pt x="1532580" y="0"/>
                  </a:lnTo>
                  <a:close/>
                </a:path>
                <a:path w="3098800" h="979170">
                  <a:moveTo>
                    <a:pt x="3098486" y="0"/>
                  </a:moveTo>
                  <a:lnTo>
                    <a:pt x="3059587" y="0"/>
                  </a:lnTo>
                  <a:lnTo>
                    <a:pt x="234916" y="979170"/>
                  </a:lnTo>
                  <a:lnTo>
                    <a:pt x="272035" y="979170"/>
                  </a:lnTo>
                  <a:lnTo>
                    <a:pt x="30984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732429" y="3394709"/>
              <a:ext cx="5606771" cy="97917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14464" y="3394709"/>
              <a:ext cx="5659120" cy="979169"/>
            </a:xfrm>
            <a:custGeom>
              <a:avLst/>
              <a:gdLst/>
              <a:ahLst/>
              <a:cxnLst/>
              <a:rect l="l" t="t" r="r" b="b"/>
              <a:pathLst>
                <a:path w="5659120" h="979170">
                  <a:moveTo>
                    <a:pt x="2857356" y="0"/>
                  </a:moveTo>
                  <a:lnTo>
                    <a:pt x="2818505" y="0"/>
                  </a:lnTo>
                  <a:lnTo>
                    <a:pt x="0" y="979170"/>
                  </a:lnTo>
                  <a:lnTo>
                    <a:pt x="37692" y="979170"/>
                  </a:lnTo>
                  <a:lnTo>
                    <a:pt x="2857356" y="0"/>
                  </a:lnTo>
                  <a:close/>
                </a:path>
                <a:path w="5659120" h="979170">
                  <a:moveTo>
                    <a:pt x="5658605" y="0"/>
                  </a:moveTo>
                  <a:lnTo>
                    <a:pt x="5591714" y="0"/>
                  </a:lnTo>
                  <a:lnTo>
                    <a:pt x="415131" y="979170"/>
                  </a:lnTo>
                  <a:lnTo>
                    <a:pt x="485282" y="979170"/>
                  </a:lnTo>
                  <a:lnTo>
                    <a:pt x="56586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28800" y="3581400"/>
              <a:ext cx="3884676" cy="7924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22704" y="3575303"/>
              <a:ext cx="3897629" cy="798830"/>
            </a:xfrm>
            <a:custGeom>
              <a:avLst/>
              <a:gdLst/>
              <a:ahLst/>
              <a:cxnLst/>
              <a:rect l="l" t="t" r="r" b="b"/>
              <a:pathLst>
                <a:path w="3897629" h="798829">
                  <a:moveTo>
                    <a:pt x="3897629" y="798576"/>
                  </a:moveTo>
                  <a:lnTo>
                    <a:pt x="3897629" y="4572"/>
                  </a:lnTo>
                  <a:lnTo>
                    <a:pt x="3896867" y="3048"/>
                  </a:lnTo>
                  <a:lnTo>
                    <a:pt x="3895343" y="1524"/>
                  </a:lnTo>
                  <a:lnTo>
                    <a:pt x="3893819" y="762"/>
                  </a:lnTo>
                  <a:lnTo>
                    <a:pt x="3891533" y="0"/>
                  </a:lnTo>
                  <a:lnTo>
                    <a:pt x="3890009" y="0"/>
                  </a:lnTo>
                  <a:lnTo>
                    <a:pt x="5333" y="638556"/>
                  </a:lnTo>
                  <a:lnTo>
                    <a:pt x="2285" y="638556"/>
                  </a:lnTo>
                  <a:lnTo>
                    <a:pt x="0" y="641604"/>
                  </a:lnTo>
                  <a:lnTo>
                    <a:pt x="0" y="647700"/>
                  </a:lnTo>
                  <a:lnTo>
                    <a:pt x="2285" y="650748"/>
                  </a:lnTo>
                  <a:lnTo>
                    <a:pt x="5333" y="650748"/>
                  </a:lnTo>
                  <a:lnTo>
                    <a:pt x="7619" y="651134"/>
                  </a:lnTo>
                  <a:lnTo>
                    <a:pt x="7619" y="638556"/>
                  </a:lnTo>
                  <a:lnTo>
                    <a:pt x="44246" y="644734"/>
                  </a:lnTo>
                  <a:lnTo>
                    <a:pt x="3884675" y="14205"/>
                  </a:lnTo>
                  <a:lnTo>
                    <a:pt x="3884675" y="6096"/>
                  </a:lnTo>
                  <a:lnTo>
                    <a:pt x="3892295" y="12954"/>
                  </a:lnTo>
                  <a:lnTo>
                    <a:pt x="3892295" y="798576"/>
                  </a:lnTo>
                  <a:lnTo>
                    <a:pt x="3897629" y="798576"/>
                  </a:lnTo>
                  <a:close/>
                </a:path>
                <a:path w="3897629" h="798829">
                  <a:moveTo>
                    <a:pt x="44246" y="644734"/>
                  </a:moveTo>
                  <a:lnTo>
                    <a:pt x="7619" y="638556"/>
                  </a:lnTo>
                  <a:lnTo>
                    <a:pt x="7619" y="650748"/>
                  </a:lnTo>
                  <a:lnTo>
                    <a:pt x="44246" y="644734"/>
                  </a:lnTo>
                  <a:close/>
                </a:path>
                <a:path w="3897629" h="798829">
                  <a:moveTo>
                    <a:pt x="956203" y="798576"/>
                  </a:moveTo>
                  <a:lnTo>
                    <a:pt x="44246" y="644734"/>
                  </a:lnTo>
                  <a:lnTo>
                    <a:pt x="7619" y="650748"/>
                  </a:lnTo>
                  <a:lnTo>
                    <a:pt x="7619" y="651134"/>
                  </a:lnTo>
                  <a:lnTo>
                    <a:pt x="880626" y="798576"/>
                  </a:lnTo>
                  <a:lnTo>
                    <a:pt x="956203" y="798576"/>
                  </a:lnTo>
                  <a:close/>
                </a:path>
                <a:path w="3897629" h="798829">
                  <a:moveTo>
                    <a:pt x="3892295" y="12954"/>
                  </a:moveTo>
                  <a:lnTo>
                    <a:pt x="3884675" y="6096"/>
                  </a:lnTo>
                  <a:lnTo>
                    <a:pt x="3884675" y="14205"/>
                  </a:lnTo>
                  <a:lnTo>
                    <a:pt x="3892295" y="12954"/>
                  </a:lnTo>
                  <a:close/>
                </a:path>
                <a:path w="3897629" h="798829">
                  <a:moveTo>
                    <a:pt x="3892295" y="798576"/>
                  </a:moveTo>
                  <a:lnTo>
                    <a:pt x="3892295" y="12954"/>
                  </a:lnTo>
                  <a:lnTo>
                    <a:pt x="3884675" y="14205"/>
                  </a:lnTo>
                  <a:lnTo>
                    <a:pt x="3884675" y="798576"/>
                  </a:lnTo>
                  <a:lnTo>
                    <a:pt x="3892295" y="7985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11951" y="3581400"/>
              <a:ext cx="2898775" cy="792480"/>
            </a:xfrm>
            <a:custGeom>
              <a:avLst/>
              <a:gdLst/>
              <a:ahLst/>
              <a:cxnLst/>
              <a:rect l="l" t="t" r="r" b="b"/>
              <a:pathLst>
                <a:path w="2898775" h="792479">
                  <a:moveTo>
                    <a:pt x="2898648" y="792479"/>
                  </a:moveTo>
                  <a:lnTo>
                    <a:pt x="2898648" y="0"/>
                  </a:lnTo>
                  <a:lnTo>
                    <a:pt x="0" y="0"/>
                  </a:lnTo>
                  <a:lnTo>
                    <a:pt x="0" y="792480"/>
                  </a:lnTo>
                  <a:lnTo>
                    <a:pt x="2898648" y="792479"/>
                  </a:lnTo>
                  <a:close/>
                </a:path>
              </a:pathLst>
            </a:custGeom>
            <a:solidFill>
              <a:srgbClr val="FCF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05856" y="3575303"/>
              <a:ext cx="2912110" cy="798830"/>
            </a:xfrm>
            <a:custGeom>
              <a:avLst/>
              <a:gdLst/>
              <a:ahLst/>
              <a:cxnLst/>
              <a:rect l="l" t="t" r="r" b="b"/>
              <a:pathLst>
                <a:path w="2912109" h="798829">
                  <a:moveTo>
                    <a:pt x="2911602" y="798575"/>
                  </a:moveTo>
                  <a:lnTo>
                    <a:pt x="2911602" y="0"/>
                  </a:lnTo>
                  <a:lnTo>
                    <a:pt x="0" y="0"/>
                  </a:lnTo>
                  <a:lnTo>
                    <a:pt x="0" y="798576"/>
                  </a:lnTo>
                  <a:lnTo>
                    <a:pt x="6096" y="798576"/>
                  </a:lnTo>
                  <a:lnTo>
                    <a:pt x="6096" y="12954"/>
                  </a:lnTo>
                  <a:lnTo>
                    <a:pt x="12954" y="6096"/>
                  </a:lnTo>
                  <a:lnTo>
                    <a:pt x="12954" y="12954"/>
                  </a:lnTo>
                  <a:lnTo>
                    <a:pt x="2898648" y="12953"/>
                  </a:lnTo>
                  <a:lnTo>
                    <a:pt x="2898648" y="6095"/>
                  </a:lnTo>
                  <a:lnTo>
                    <a:pt x="2904744" y="12953"/>
                  </a:lnTo>
                  <a:lnTo>
                    <a:pt x="2904744" y="798575"/>
                  </a:lnTo>
                  <a:lnTo>
                    <a:pt x="2911602" y="798575"/>
                  </a:lnTo>
                  <a:close/>
                </a:path>
                <a:path w="2912109" h="798829">
                  <a:moveTo>
                    <a:pt x="12954" y="12954"/>
                  </a:moveTo>
                  <a:lnTo>
                    <a:pt x="12954" y="6096"/>
                  </a:lnTo>
                  <a:lnTo>
                    <a:pt x="6096" y="12954"/>
                  </a:lnTo>
                  <a:lnTo>
                    <a:pt x="12954" y="12954"/>
                  </a:lnTo>
                  <a:close/>
                </a:path>
                <a:path w="2912109" h="798829">
                  <a:moveTo>
                    <a:pt x="12954" y="798576"/>
                  </a:moveTo>
                  <a:lnTo>
                    <a:pt x="12954" y="12954"/>
                  </a:lnTo>
                  <a:lnTo>
                    <a:pt x="6096" y="12954"/>
                  </a:lnTo>
                  <a:lnTo>
                    <a:pt x="6096" y="798576"/>
                  </a:lnTo>
                  <a:lnTo>
                    <a:pt x="12954" y="798576"/>
                  </a:lnTo>
                  <a:close/>
                </a:path>
                <a:path w="2912109" h="798829">
                  <a:moveTo>
                    <a:pt x="2904744" y="12953"/>
                  </a:moveTo>
                  <a:lnTo>
                    <a:pt x="2898648" y="6095"/>
                  </a:lnTo>
                  <a:lnTo>
                    <a:pt x="2898648" y="12953"/>
                  </a:lnTo>
                  <a:lnTo>
                    <a:pt x="2904744" y="12953"/>
                  </a:lnTo>
                  <a:close/>
                </a:path>
                <a:path w="2912109" h="798829">
                  <a:moveTo>
                    <a:pt x="2904744" y="798575"/>
                  </a:moveTo>
                  <a:lnTo>
                    <a:pt x="2904744" y="12953"/>
                  </a:lnTo>
                  <a:lnTo>
                    <a:pt x="2898648" y="12953"/>
                  </a:lnTo>
                  <a:lnTo>
                    <a:pt x="2898648" y="798575"/>
                  </a:lnTo>
                  <a:lnTo>
                    <a:pt x="2904744" y="7985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711952" y="3581400"/>
            <a:ext cx="2898775" cy="792480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257810" marR="251460" indent="47625">
              <a:lnSpc>
                <a:spcPts val="2160"/>
              </a:lnSpc>
              <a:spcBef>
                <a:spcPts val="1835"/>
              </a:spcBef>
              <a:tabLst>
                <a:tab pos="1822450" algn="l"/>
              </a:tabLst>
            </a:pPr>
            <a:r>
              <a:rPr sz="2000" b="1" spc="-10" dirty="0">
                <a:latin typeface="Arial"/>
                <a:cs typeface="Arial"/>
              </a:rPr>
              <a:t>Menggunakan kata  sand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untu</a:t>
            </a:r>
            <a:r>
              <a:rPr sz="2000" b="1" spc="-5" dirty="0">
                <a:latin typeface="Arial"/>
                <a:cs typeface="Arial"/>
              </a:rPr>
              <a:t>k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b="1" spc="-10" dirty="0">
                <a:latin typeface="Arial"/>
                <a:cs typeface="Arial"/>
              </a:rPr>
              <a:t>bagian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514855" y="3648455"/>
            <a:ext cx="3181350" cy="725805"/>
            <a:chOff x="1514855" y="3648455"/>
            <a:chExt cx="3181350" cy="725805"/>
          </a:xfrm>
        </p:grpSpPr>
        <p:sp>
          <p:nvSpPr>
            <p:cNvPr id="31" name="object 31"/>
            <p:cNvSpPr/>
            <p:nvPr/>
          </p:nvSpPr>
          <p:spPr>
            <a:xfrm>
              <a:off x="1520951" y="3654551"/>
              <a:ext cx="3169285" cy="719455"/>
            </a:xfrm>
            <a:custGeom>
              <a:avLst/>
              <a:gdLst/>
              <a:ahLst/>
              <a:cxnLst/>
              <a:rect l="l" t="t" r="r" b="b"/>
              <a:pathLst>
                <a:path w="3169285" h="719454">
                  <a:moveTo>
                    <a:pt x="3169158" y="719327"/>
                  </a:moveTo>
                  <a:lnTo>
                    <a:pt x="3169158" y="0"/>
                  </a:lnTo>
                  <a:lnTo>
                    <a:pt x="0" y="0"/>
                  </a:lnTo>
                  <a:lnTo>
                    <a:pt x="0" y="719327"/>
                  </a:lnTo>
                  <a:lnTo>
                    <a:pt x="3169158" y="719327"/>
                  </a:lnTo>
                  <a:close/>
                </a:path>
              </a:pathLst>
            </a:custGeom>
            <a:solidFill>
              <a:srgbClr val="CC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14855" y="3648455"/>
              <a:ext cx="3181350" cy="725805"/>
            </a:xfrm>
            <a:custGeom>
              <a:avLst/>
              <a:gdLst/>
              <a:ahLst/>
              <a:cxnLst/>
              <a:rect l="l" t="t" r="r" b="b"/>
              <a:pathLst>
                <a:path w="3181350" h="725804">
                  <a:moveTo>
                    <a:pt x="3181349" y="725424"/>
                  </a:moveTo>
                  <a:lnTo>
                    <a:pt x="3181349" y="0"/>
                  </a:lnTo>
                  <a:lnTo>
                    <a:pt x="0" y="0"/>
                  </a:lnTo>
                  <a:lnTo>
                    <a:pt x="0" y="725424"/>
                  </a:lnTo>
                  <a:lnTo>
                    <a:pt x="6096" y="725424"/>
                  </a:lnTo>
                  <a:lnTo>
                    <a:pt x="6096" y="12954"/>
                  </a:lnTo>
                  <a:lnTo>
                    <a:pt x="12953" y="6096"/>
                  </a:lnTo>
                  <a:lnTo>
                    <a:pt x="12953" y="12954"/>
                  </a:lnTo>
                  <a:lnTo>
                    <a:pt x="3168395" y="12954"/>
                  </a:lnTo>
                  <a:lnTo>
                    <a:pt x="3168395" y="6096"/>
                  </a:lnTo>
                  <a:lnTo>
                    <a:pt x="3175254" y="12954"/>
                  </a:lnTo>
                  <a:lnTo>
                    <a:pt x="3175254" y="725424"/>
                  </a:lnTo>
                  <a:lnTo>
                    <a:pt x="3181349" y="725424"/>
                  </a:lnTo>
                  <a:close/>
                </a:path>
                <a:path w="3181350" h="725804">
                  <a:moveTo>
                    <a:pt x="12953" y="12954"/>
                  </a:moveTo>
                  <a:lnTo>
                    <a:pt x="12953" y="6096"/>
                  </a:lnTo>
                  <a:lnTo>
                    <a:pt x="6096" y="12954"/>
                  </a:lnTo>
                  <a:lnTo>
                    <a:pt x="12953" y="12954"/>
                  </a:lnTo>
                  <a:close/>
                </a:path>
                <a:path w="3181350" h="725804">
                  <a:moveTo>
                    <a:pt x="12953" y="725424"/>
                  </a:moveTo>
                  <a:lnTo>
                    <a:pt x="12953" y="12954"/>
                  </a:lnTo>
                  <a:lnTo>
                    <a:pt x="6096" y="12954"/>
                  </a:lnTo>
                  <a:lnTo>
                    <a:pt x="6096" y="725424"/>
                  </a:lnTo>
                  <a:lnTo>
                    <a:pt x="12953" y="725424"/>
                  </a:lnTo>
                  <a:close/>
                </a:path>
                <a:path w="3181350" h="725804">
                  <a:moveTo>
                    <a:pt x="3175254" y="12954"/>
                  </a:moveTo>
                  <a:lnTo>
                    <a:pt x="3168395" y="6096"/>
                  </a:lnTo>
                  <a:lnTo>
                    <a:pt x="3168395" y="12954"/>
                  </a:lnTo>
                  <a:lnTo>
                    <a:pt x="3175254" y="12954"/>
                  </a:lnTo>
                  <a:close/>
                </a:path>
                <a:path w="3181350" h="725804">
                  <a:moveTo>
                    <a:pt x="3175254" y="725424"/>
                  </a:moveTo>
                  <a:lnTo>
                    <a:pt x="3175254" y="12954"/>
                  </a:lnTo>
                  <a:lnTo>
                    <a:pt x="3168395" y="12954"/>
                  </a:lnTo>
                  <a:lnTo>
                    <a:pt x="3168395" y="725424"/>
                  </a:lnTo>
                  <a:lnTo>
                    <a:pt x="3175254" y="7254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520952" y="3654552"/>
            <a:ext cx="3169285" cy="71945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450">
              <a:latin typeface="Times New Roman"/>
              <a:cs typeface="Times New Roman"/>
            </a:endParaRPr>
          </a:p>
          <a:p>
            <a:pPr marL="93980">
              <a:lnSpc>
                <a:spcPts val="279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Pengamanan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Sistem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57200" y="4373879"/>
            <a:ext cx="9144000" cy="979169"/>
            <a:chOff x="457200" y="4373879"/>
            <a:chExt cx="9144000" cy="979169"/>
          </a:xfrm>
        </p:grpSpPr>
        <p:sp>
          <p:nvSpPr>
            <p:cNvPr id="35" name="object 35"/>
            <p:cNvSpPr/>
            <p:nvPr/>
          </p:nvSpPr>
          <p:spPr>
            <a:xfrm>
              <a:off x="457200" y="4373879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70">
                  <a:moveTo>
                    <a:pt x="9144000" y="979170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58434" y="5273801"/>
              <a:ext cx="2928620" cy="79375"/>
            </a:xfrm>
            <a:custGeom>
              <a:avLst/>
              <a:gdLst/>
              <a:ahLst/>
              <a:cxnLst/>
              <a:rect l="l" t="t" r="r" b="b"/>
              <a:pathLst>
                <a:path w="2928620" h="79375">
                  <a:moveTo>
                    <a:pt x="2928366" y="79248"/>
                  </a:moveTo>
                  <a:lnTo>
                    <a:pt x="2928366" y="0"/>
                  </a:lnTo>
                  <a:lnTo>
                    <a:pt x="0" y="0"/>
                  </a:lnTo>
                  <a:lnTo>
                    <a:pt x="0" y="79248"/>
                  </a:lnTo>
                  <a:lnTo>
                    <a:pt x="2928366" y="79248"/>
                  </a:lnTo>
                  <a:close/>
                </a:path>
              </a:pathLst>
            </a:custGeom>
            <a:solidFill>
              <a:srgbClr val="FCF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751576" y="5267705"/>
              <a:ext cx="2942590" cy="85725"/>
            </a:xfrm>
            <a:custGeom>
              <a:avLst/>
              <a:gdLst/>
              <a:ahLst/>
              <a:cxnLst/>
              <a:rect l="l" t="t" r="r" b="b"/>
              <a:pathLst>
                <a:path w="2942590" h="85725">
                  <a:moveTo>
                    <a:pt x="2942081" y="85344"/>
                  </a:moveTo>
                  <a:lnTo>
                    <a:pt x="2942081" y="0"/>
                  </a:lnTo>
                  <a:lnTo>
                    <a:pt x="0" y="0"/>
                  </a:lnTo>
                  <a:lnTo>
                    <a:pt x="0" y="85344"/>
                  </a:lnTo>
                  <a:lnTo>
                    <a:pt x="6858" y="85344"/>
                  </a:lnTo>
                  <a:lnTo>
                    <a:pt x="6858" y="12954"/>
                  </a:lnTo>
                  <a:lnTo>
                    <a:pt x="12953" y="6096"/>
                  </a:lnTo>
                  <a:lnTo>
                    <a:pt x="12953" y="12954"/>
                  </a:lnTo>
                  <a:lnTo>
                    <a:pt x="2929128" y="12954"/>
                  </a:lnTo>
                  <a:lnTo>
                    <a:pt x="2929128" y="6096"/>
                  </a:lnTo>
                  <a:lnTo>
                    <a:pt x="2935224" y="12954"/>
                  </a:lnTo>
                  <a:lnTo>
                    <a:pt x="2935224" y="85344"/>
                  </a:lnTo>
                  <a:lnTo>
                    <a:pt x="2942081" y="85344"/>
                  </a:lnTo>
                  <a:close/>
                </a:path>
                <a:path w="2942590" h="85725">
                  <a:moveTo>
                    <a:pt x="12953" y="12954"/>
                  </a:moveTo>
                  <a:lnTo>
                    <a:pt x="12953" y="6096"/>
                  </a:lnTo>
                  <a:lnTo>
                    <a:pt x="6858" y="12954"/>
                  </a:lnTo>
                  <a:lnTo>
                    <a:pt x="12953" y="12954"/>
                  </a:lnTo>
                  <a:close/>
                </a:path>
                <a:path w="2942590" h="85725">
                  <a:moveTo>
                    <a:pt x="12953" y="85344"/>
                  </a:moveTo>
                  <a:lnTo>
                    <a:pt x="12953" y="12954"/>
                  </a:lnTo>
                  <a:lnTo>
                    <a:pt x="6858" y="12954"/>
                  </a:lnTo>
                  <a:lnTo>
                    <a:pt x="6858" y="85344"/>
                  </a:lnTo>
                  <a:lnTo>
                    <a:pt x="12953" y="85344"/>
                  </a:lnTo>
                  <a:close/>
                </a:path>
                <a:path w="2942590" h="85725">
                  <a:moveTo>
                    <a:pt x="2935224" y="12954"/>
                  </a:moveTo>
                  <a:lnTo>
                    <a:pt x="2929128" y="6096"/>
                  </a:lnTo>
                  <a:lnTo>
                    <a:pt x="2929128" y="12954"/>
                  </a:lnTo>
                  <a:lnTo>
                    <a:pt x="2935224" y="12954"/>
                  </a:lnTo>
                  <a:close/>
                </a:path>
                <a:path w="2942590" h="85725">
                  <a:moveTo>
                    <a:pt x="2935224" y="85344"/>
                  </a:moveTo>
                  <a:lnTo>
                    <a:pt x="2935224" y="12954"/>
                  </a:lnTo>
                  <a:lnTo>
                    <a:pt x="2929128" y="12954"/>
                  </a:lnTo>
                  <a:lnTo>
                    <a:pt x="2929128" y="85344"/>
                  </a:lnTo>
                  <a:lnTo>
                    <a:pt x="2935224" y="853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806976" y="4373879"/>
              <a:ext cx="2948409" cy="97916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795401" y="4373879"/>
              <a:ext cx="2966085" cy="979169"/>
            </a:xfrm>
            <a:custGeom>
              <a:avLst/>
              <a:gdLst/>
              <a:ahLst/>
              <a:cxnLst/>
              <a:rect l="l" t="t" r="r" b="b"/>
              <a:pathLst>
                <a:path w="2966085" h="979169">
                  <a:moveTo>
                    <a:pt x="1447004" y="979170"/>
                  </a:moveTo>
                  <a:lnTo>
                    <a:pt x="21915" y="0"/>
                  </a:lnTo>
                  <a:lnTo>
                    <a:pt x="0" y="0"/>
                  </a:lnTo>
                  <a:lnTo>
                    <a:pt x="1425397" y="979170"/>
                  </a:lnTo>
                  <a:lnTo>
                    <a:pt x="1447004" y="979170"/>
                  </a:lnTo>
                  <a:close/>
                </a:path>
                <a:path w="2966085" h="979169">
                  <a:moveTo>
                    <a:pt x="2966080" y="979170"/>
                  </a:moveTo>
                  <a:lnTo>
                    <a:pt x="2966080" y="896112"/>
                  </a:lnTo>
                  <a:lnTo>
                    <a:pt x="2964556" y="893826"/>
                  </a:lnTo>
                  <a:lnTo>
                    <a:pt x="2961508" y="892302"/>
                  </a:lnTo>
                  <a:lnTo>
                    <a:pt x="527574" y="0"/>
                  </a:lnTo>
                  <a:lnTo>
                    <a:pt x="491430" y="0"/>
                  </a:lnTo>
                  <a:lnTo>
                    <a:pt x="2953126" y="902817"/>
                  </a:lnTo>
                  <a:lnTo>
                    <a:pt x="2953126" y="898398"/>
                  </a:lnTo>
                  <a:lnTo>
                    <a:pt x="2957698" y="904494"/>
                  </a:lnTo>
                  <a:lnTo>
                    <a:pt x="2957698" y="979170"/>
                  </a:lnTo>
                  <a:lnTo>
                    <a:pt x="2966080" y="979170"/>
                  </a:lnTo>
                  <a:close/>
                </a:path>
                <a:path w="2966085" h="979169">
                  <a:moveTo>
                    <a:pt x="2957698" y="904494"/>
                  </a:moveTo>
                  <a:lnTo>
                    <a:pt x="2953126" y="898398"/>
                  </a:lnTo>
                  <a:lnTo>
                    <a:pt x="2953126" y="902817"/>
                  </a:lnTo>
                  <a:lnTo>
                    <a:pt x="2957698" y="904494"/>
                  </a:lnTo>
                  <a:close/>
                </a:path>
                <a:path w="2966085" h="979169">
                  <a:moveTo>
                    <a:pt x="2957698" y="979170"/>
                  </a:moveTo>
                  <a:lnTo>
                    <a:pt x="2957698" y="904494"/>
                  </a:lnTo>
                  <a:lnTo>
                    <a:pt x="2953126" y="902817"/>
                  </a:lnTo>
                  <a:lnTo>
                    <a:pt x="2953126" y="979170"/>
                  </a:lnTo>
                  <a:lnTo>
                    <a:pt x="2957698" y="9791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303655" y="4373879"/>
              <a:ext cx="5378572" cy="89839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284779" y="4373879"/>
              <a:ext cx="5404485" cy="905510"/>
            </a:xfrm>
            <a:custGeom>
              <a:avLst/>
              <a:gdLst/>
              <a:ahLst/>
              <a:cxnLst/>
              <a:rect l="l" t="t" r="r" b="b"/>
              <a:pathLst>
                <a:path w="5404484" h="905510">
                  <a:moveTo>
                    <a:pt x="2466034" y="892302"/>
                  </a:moveTo>
                  <a:lnTo>
                    <a:pt x="36316" y="0"/>
                  </a:lnTo>
                  <a:lnTo>
                    <a:pt x="0" y="0"/>
                  </a:lnTo>
                  <a:lnTo>
                    <a:pt x="2461462" y="904494"/>
                  </a:lnTo>
                  <a:lnTo>
                    <a:pt x="2462224" y="904494"/>
                  </a:lnTo>
                  <a:lnTo>
                    <a:pt x="2462986" y="905256"/>
                  </a:lnTo>
                  <a:lnTo>
                    <a:pt x="2463748" y="905256"/>
                  </a:lnTo>
                  <a:lnTo>
                    <a:pt x="2463748" y="892302"/>
                  </a:lnTo>
                  <a:lnTo>
                    <a:pt x="2466034" y="892302"/>
                  </a:lnTo>
                  <a:close/>
                </a:path>
                <a:path w="5404484" h="905510">
                  <a:moveTo>
                    <a:pt x="5398972" y="892301"/>
                  </a:moveTo>
                  <a:lnTo>
                    <a:pt x="942203" y="0"/>
                  </a:lnTo>
                  <a:lnTo>
                    <a:pt x="876353" y="0"/>
                  </a:lnTo>
                  <a:lnTo>
                    <a:pt x="5335755" y="892301"/>
                  </a:lnTo>
                  <a:lnTo>
                    <a:pt x="5398972" y="892301"/>
                  </a:lnTo>
                  <a:close/>
                </a:path>
                <a:path w="5404484" h="905510">
                  <a:moveTo>
                    <a:pt x="5399734" y="905255"/>
                  </a:moveTo>
                  <a:lnTo>
                    <a:pt x="5396686" y="904493"/>
                  </a:lnTo>
                  <a:lnTo>
                    <a:pt x="5335755" y="892301"/>
                  </a:lnTo>
                  <a:lnTo>
                    <a:pt x="2463748" y="892302"/>
                  </a:lnTo>
                  <a:lnTo>
                    <a:pt x="2463748" y="905256"/>
                  </a:lnTo>
                  <a:lnTo>
                    <a:pt x="5399734" y="905255"/>
                  </a:lnTo>
                  <a:close/>
                </a:path>
                <a:path w="5404484" h="905510">
                  <a:moveTo>
                    <a:pt x="5404306" y="896111"/>
                  </a:moveTo>
                  <a:lnTo>
                    <a:pt x="5402020" y="893063"/>
                  </a:lnTo>
                  <a:lnTo>
                    <a:pt x="5398972" y="892301"/>
                  </a:lnTo>
                  <a:lnTo>
                    <a:pt x="5335755" y="892301"/>
                  </a:lnTo>
                  <a:lnTo>
                    <a:pt x="5396686" y="904493"/>
                  </a:lnTo>
                  <a:lnTo>
                    <a:pt x="5399734" y="905255"/>
                  </a:lnTo>
                  <a:lnTo>
                    <a:pt x="5402782" y="902969"/>
                  </a:lnTo>
                  <a:lnTo>
                    <a:pt x="5403544" y="899921"/>
                  </a:lnTo>
                  <a:lnTo>
                    <a:pt x="5404306" y="896111"/>
                  </a:lnTo>
                  <a:close/>
                </a:path>
                <a:path w="5404484" h="905510">
                  <a:moveTo>
                    <a:pt x="5402020" y="893063"/>
                  </a:moveTo>
                  <a:lnTo>
                    <a:pt x="5401258" y="892301"/>
                  </a:lnTo>
                  <a:lnTo>
                    <a:pt x="5398972" y="892301"/>
                  </a:lnTo>
                  <a:lnTo>
                    <a:pt x="5402020" y="893063"/>
                  </a:lnTo>
                  <a:close/>
                </a:path>
                <a:path w="5404484" h="905510">
                  <a:moveTo>
                    <a:pt x="5404306" y="902207"/>
                  </a:moveTo>
                  <a:lnTo>
                    <a:pt x="5404306" y="896111"/>
                  </a:lnTo>
                  <a:lnTo>
                    <a:pt x="5403544" y="899921"/>
                  </a:lnTo>
                  <a:lnTo>
                    <a:pt x="5402782" y="902969"/>
                  </a:lnTo>
                  <a:lnTo>
                    <a:pt x="5399734" y="905255"/>
                  </a:lnTo>
                  <a:lnTo>
                    <a:pt x="5401258" y="905255"/>
                  </a:lnTo>
                  <a:lnTo>
                    <a:pt x="5404306" y="902207"/>
                  </a:lnTo>
                  <a:close/>
                </a:path>
                <a:path w="5404484" h="905510">
                  <a:moveTo>
                    <a:pt x="5404306" y="896111"/>
                  </a:moveTo>
                  <a:lnTo>
                    <a:pt x="5404306" y="895349"/>
                  </a:lnTo>
                  <a:lnTo>
                    <a:pt x="5402020" y="893063"/>
                  </a:lnTo>
                  <a:lnTo>
                    <a:pt x="5404306" y="8961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09800" y="4373879"/>
              <a:ext cx="517012" cy="17907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02942" y="4373879"/>
              <a:ext cx="960293" cy="18669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209800" y="4373879"/>
              <a:ext cx="989965" cy="186055"/>
            </a:xfrm>
            <a:custGeom>
              <a:avLst/>
              <a:gdLst/>
              <a:ahLst/>
              <a:cxnLst/>
              <a:rect l="l" t="t" r="r" b="b"/>
              <a:pathLst>
                <a:path w="989964" h="186054">
                  <a:moveTo>
                    <a:pt x="989947" y="0"/>
                  </a:moveTo>
                  <a:lnTo>
                    <a:pt x="919796" y="0"/>
                  </a:lnTo>
                  <a:lnTo>
                    <a:pt x="90812" y="156805"/>
                  </a:lnTo>
                  <a:lnTo>
                    <a:pt x="9143" y="185166"/>
                  </a:lnTo>
                  <a:lnTo>
                    <a:pt x="5474" y="173422"/>
                  </a:lnTo>
                  <a:lnTo>
                    <a:pt x="4572" y="173736"/>
                  </a:lnTo>
                  <a:lnTo>
                    <a:pt x="1524" y="174498"/>
                  </a:lnTo>
                  <a:lnTo>
                    <a:pt x="0" y="177546"/>
                  </a:lnTo>
                  <a:lnTo>
                    <a:pt x="762" y="181356"/>
                  </a:lnTo>
                  <a:lnTo>
                    <a:pt x="1524" y="184404"/>
                  </a:lnTo>
                  <a:lnTo>
                    <a:pt x="4572" y="185928"/>
                  </a:lnTo>
                  <a:lnTo>
                    <a:pt x="7619" y="185928"/>
                  </a:lnTo>
                  <a:lnTo>
                    <a:pt x="989947" y="0"/>
                  </a:lnTo>
                  <a:close/>
                </a:path>
                <a:path w="989964" h="186054">
                  <a:moveTo>
                    <a:pt x="8476" y="172379"/>
                  </a:moveTo>
                  <a:lnTo>
                    <a:pt x="5333" y="172974"/>
                  </a:lnTo>
                  <a:lnTo>
                    <a:pt x="5474" y="173422"/>
                  </a:lnTo>
                  <a:lnTo>
                    <a:pt x="8476" y="172379"/>
                  </a:lnTo>
                  <a:close/>
                </a:path>
                <a:path w="989964" h="186054">
                  <a:moveTo>
                    <a:pt x="90812" y="156805"/>
                  </a:moveTo>
                  <a:lnTo>
                    <a:pt x="8476" y="172379"/>
                  </a:lnTo>
                  <a:lnTo>
                    <a:pt x="5474" y="173422"/>
                  </a:lnTo>
                  <a:lnTo>
                    <a:pt x="9143" y="185166"/>
                  </a:lnTo>
                  <a:lnTo>
                    <a:pt x="90812" y="156805"/>
                  </a:lnTo>
                  <a:close/>
                </a:path>
                <a:path w="989964" h="186054">
                  <a:moveTo>
                    <a:pt x="542356" y="0"/>
                  </a:moveTo>
                  <a:lnTo>
                    <a:pt x="504664" y="0"/>
                  </a:lnTo>
                  <a:lnTo>
                    <a:pt x="8476" y="172379"/>
                  </a:lnTo>
                  <a:lnTo>
                    <a:pt x="90812" y="156805"/>
                  </a:lnTo>
                  <a:lnTo>
                    <a:pt x="5423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741247" y="4373879"/>
              <a:ext cx="2972228" cy="50139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703330" y="4373879"/>
              <a:ext cx="3017520" cy="508634"/>
            </a:xfrm>
            <a:custGeom>
              <a:avLst/>
              <a:gdLst/>
              <a:ahLst/>
              <a:cxnLst/>
              <a:rect l="l" t="t" r="r" b="b"/>
              <a:pathLst>
                <a:path w="3017520" h="508635">
                  <a:moveTo>
                    <a:pt x="3017003" y="502920"/>
                  </a:moveTo>
                  <a:lnTo>
                    <a:pt x="3017003" y="499110"/>
                  </a:lnTo>
                  <a:lnTo>
                    <a:pt x="3014717" y="496062"/>
                  </a:lnTo>
                  <a:lnTo>
                    <a:pt x="3011669" y="495300"/>
                  </a:lnTo>
                  <a:lnTo>
                    <a:pt x="75576" y="0"/>
                  </a:lnTo>
                  <a:lnTo>
                    <a:pt x="0" y="0"/>
                  </a:lnTo>
                  <a:lnTo>
                    <a:pt x="3004049" y="507353"/>
                  </a:lnTo>
                  <a:lnTo>
                    <a:pt x="3004049" y="505206"/>
                  </a:lnTo>
                  <a:lnTo>
                    <a:pt x="3006632" y="507789"/>
                  </a:lnTo>
                  <a:lnTo>
                    <a:pt x="3009383" y="508254"/>
                  </a:lnTo>
                  <a:lnTo>
                    <a:pt x="3013193" y="508254"/>
                  </a:lnTo>
                  <a:lnTo>
                    <a:pt x="3016241" y="505968"/>
                  </a:lnTo>
                  <a:lnTo>
                    <a:pt x="3017003" y="502920"/>
                  </a:lnTo>
                  <a:close/>
                </a:path>
                <a:path w="3017520" h="508635">
                  <a:moveTo>
                    <a:pt x="3017003" y="499110"/>
                  </a:moveTo>
                  <a:lnTo>
                    <a:pt x="3017003" y="0"/>
                  </a:lnTo>
                  <a:lnTo>
                    <a:pt x="3004049" y="0"/>
                  </a:lnTo>
                  <a:lnTo>
                    <a:pt x="3004049" y="494014"/>
                  </a:lnTo>
                  <a:lnTo>
                    <a:pt x="3011669" y="495300"/>
                  </a:lnTo>
                  <a:lnTo>
                    <a:pt x="3014717" y="496062"/>
                  </a:lnTo>
                  <a:lnTo>
                    <a:pt x="3017003" y="499110"/>
                  </a:lnTo>
                  <a:close/>
                </a:path>
                <a:path w="3017520" h="508635">
                  <a:moveTo>
                    <a:pt x="3006632" y="507789"/>
                  </a:moveTo>
                  <a:lnTo>
                    <a:pt x="3004049" y="505206"/>
                  </a:lnTo>
                  <a:lnTo>
                    <a:pt x="3004049" y="507353"/>
                  </a:lnTo>
                  <a:lnTo>
                    <a:pt x="3006632" y="507789"/>
                  </a:lnTo>
                  <a:close/>
                </a:path>
                <a:path w="3017520" h="508635">
                  <a:moveTo>
                    <a:pt x="3009383" y="508254"/>
                  </a:moveTo>
                  <a:lnTo>
                    <a:pt x="3006632" y="507789"/>
                  </a:lnTo>
                  <a:lnTo>
                    <a:pt x="3007097" y="508254"/>
                  </a:lnTo>
                  <a:lnTo>
                    <a:pt x="3009383" y="508254"/>
                  </a:lnTo>
                  <a:close/>
                </a:path>
                <a:path w="3017520" h="508635">
                  <a:moveTo>
                    <a:pt x="3016241" y="505968"/>
                  </a:moveTo>
                  <a:lnTo>
                    <a:pt x="3013193" y="508254"/>
                  </a:lnTo>
                  <a:lnTo>
                    <a:pt x="3013955" y="508254"/>
                  </a:lnTo>
                  <a:lnTo>
                    <a:pt x="3016241" y="505968"/>
                  </a:lnTo>
                  <a:close/>
                </a:path>
                <a:path w="3017520" h="508635">
                  <a:moveTo>
                    <a:pt x="3017003" y="505206"/>
                  </a:moveTo>
                  <a:lnTo>
                    <a:pt x="3017003" y="502920"/>
                  </a:lnTo>
                  <a:lnTo>
                    <a:pt x="3016241" y="505968"/>
                  </a:lnTo>
                  <a:lnTo>
                    <a:pt x="3017003" y="5052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711952" y="4373879"/>
              <a:ext cx="2898775" cy="502920"/>
            </a:xfrm>
            <a:custGeom>
              <a:avLst/>
              <a:gdLst/>
              <a:ahLst/>
              <a:cxnLst/>
              <a:rect l="l" t="t" r="r" b="b"/>
              <a:pathLst>
                <a:path w="2898775" h="502920">
                  <a:moveTo>
                    <a:pt x="2898648" y="502920"/>
                  </a:moveTo>
                  <a:lnTo>
                    <a:pt x="2898648" y="0"/>
                  </a:lnTo>
                  <a:lnTo>
                    <a:pt x="0" y="0"/>
                  </a:lnTo>
                  <a:lnTo>
                    <a:pt x="0" y="502920"/>
                  </a:lnTo>
                  <a:lnTo>
                    <a:pt x="2898648" y="502920"/>
                  </a:lnTo>
                  <a:close/>
                </a:path>
              </a:pathLst>
            </a:custGeom>
            <a:solidFill>
              <a:srgbClr val="FCF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705855" y="4373879"/>
              <a:ext cx="2912110" cy="509905"/>
            </a:xfrm>
            <a:custGeom>
              <a:avLst/>
              <a:gdLst/>
              <a:ahLst/>
              <a:cxnLst/>
              <a:rect l="l" t="t" r="r" b="b"/>
              <a:pathLst>
                <a:path w="2912109" h="509904">
                  <a:moveTo>
                    <a:pt x="12954" y="496824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509778"/>
                  </a:lnTo>
                  <a:lnTo>
                    <a:pt x="6096" y="509778"/>
                  </a:lnTo>
                  <a:lnTo>
                    <a:pt x="6096" y="496824"/>
                  </a:lnTo>
                  <a:lnTo>
                    <a:pt x="12954" y="496824"/>
                  </a:lnTo>
                  <a:close/>
                </a:path>
                <a:path w="2912109" h="509904">
                  <a:moveTo>
                    <a:pt x="2904744" y="496824"/>
                  </a:moveTo>
                  <a:lnTo>
                    <a:pt x="6096" y="496824"/>
                  </a:lnTo>
                  <a:lnTo>
                    <a:pt x="12954" y="502920"/>
                  </a:lnTo>
                  <a:lnTo>
                    <a:pt x="12953" y="509778"/>
                  </a:lnTo>
                  <a:lnTo>
                    <a:pt x="2898648" y="509778"/>
                  </a:lnTo>
                  <a:lnTo>
                    <a:pt x="2898648" y="502920"/>
                  </a:lnTo>
                  <a:lnTo>
                    <a:pt x="2904744" y="496824"/>
                  </a:lnTo>
                  <a:close/>
                </a:path>
                <a:path w="2912109" h="509904">
                  <a:moveTo>
                    <a:pt x="12953" y="509778"/>
                  </a:moveTo>
                  <a:lnTo>
                    <a:pt x="12954" y="502920"/>
                  </a:lnTo>
                  <a:lnTo>
                    <a:pt x="6096" y="496824"/>
                  </a:lnTo>
                  <a:lnTo>
                    <a:pt x="6096" y="509778"/>
                  </a:lnTo>
                  <a:lnTo>
                    <a:pt x="12953" y="509778"/>
                  </a:lnTo>
                  <a:close/>
                </a:path>
                <a:path w="2912109" h="509904">
                  <a:moveTo>
                    <a:pt x="2911602" y="509778"/>
                  </a:moveTo>
                  <a:lnTo>
                    <a:pt x="2911602" y="0"/>
                  </a:lnTo>
                  <a:lnTo>
                    <a:pt x="2898648" y="0"/>
                  </a:lnTo>
                  <a:lnTo>
                    <a:pt x="2898648" y="496824"/>
                  </a:lnTo>
                  <a:lnTo>
                    <a:pt x="2904744" y="496824"/>
                  </a:lnTo>
                  <a:lnTo>
                    <a:pt x="2904744" y="509778"/>
                  </a:lnTo>
                  <a:lnTo>
                    <a:pt x="2911602" y="509778"/>
                  </a:lnTo>
                  <a:close/>
                </a:path>
                <a:path w="2912109" h="509904">
                  <a:moveTo>
                    <a:pt x="2904744" y="509778"/>
                  </a:moveTo>
                  <a:lnTo>
                    <a:pt x="2904744" y="496824"/>
                  </a:lnTo>
                  <a:lnTo>
                    <a:pt x="2898648" y="502920"/>
                  </a:lnTo>
                  <a:lnTo>
                    <a:pt x="2898648" y="509778"/>
                  </a:lnTo>
                  <a:lnTo>
                    <a:pt x="2904744" y="5097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711952" y="4373879"/>
            <a:ext cx="2898775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4205">
              <a:lnSpc>
                <a:spcPts val="2045"/>
              </a:lnSpc>
            </a:pPr>
            <a:r>
              <a:rPr sz="2000" b="1" spc="-5" dirty="0">
                <a:latin typeface="Arial"/>
                <a:cs typeface="Arial"/>
              </a:rPr>
              <a:t>yang </a:t>
            </a:r>
            <a:r>
              <a:rPr sz="2000" b="1" spc="-10" dirty="0">
                <a:latin typeface="Arial"/>
                <a:cs typeface="Arial"/>
              </a:rPr>
              <a:t>berbeda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514855" y="4373879"/>
            <a:ext cx="7179309" cy="1958339"/>
            <a:chOff x="1514855" y="4373879"/>
            <a:chExt cx="7179309" cy="1958339"/>
          </a:xfrm>
        </p:grpSpPr>
        <p:sp>
          <p:nvSpPr>
            <p:cNvPr id="51" name="object 51"/>
            <p:cNvSpPr/>
            <p:nvPr/>
          </p:nvSpPr>
          <p:spPr>
            <a:xfrm>
              <a:off x="1520951" y="4373879"/>
              <a:ext cx="3169285" cy="430530"/>
            </a:xfrm>
            <a:custGeom>
              <a:avLst/>
              <a:gdLst/>
              <a:ahLst/>
              <a:cxnLst/>
              <a:rect l="l" t="t" r="r" b="b"/>
              <a:pathLst>
                <a:path w="3169285" h="430529">
                  <a:moveTo>
                    <a:pt x="3169158" y="430529"/>
                  </a:moveTo>
                  <a:lnTo>
                    <a:pt x="3169158" y="0"/>
                  </a:lnTo>
                  <a:lnTo>
                    <a:pt x="0" y="0"/>
                  </a:lnTo>
                  <a:lnTo>
                    <a:pt x="0" y="430529"/>
                  </a:lnTo>
                  <a:lnTo>
                    <a:pt x="3169158" y="430529"/>
                  </a:lnTo>
                  <a:close/>
                </a:path>
              </a:pathLst>
            </a:custGeom>
            <a:solidFill>
              <a:srgbClr val="CC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514855" y="4373879"/>
              <a:ext cx="3181350" cy="436880"/>
            </a:xfrm>
            <a:custGeom>
              <a:avLst/>
              <a:gdLst/>
              <a:ahLst/>
              <a:cxnLst/>
              <a:rect l="l" t="t" r="r" b="b"/>
              <a:pathLst>
                <a:path w="3181350" h="436879">
                  <a:moveTo>
                    <a:pt x="12954" y="423672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436625"/>
                  </a:lnTo>
                  <a:lnTo>
                    <a:pt x="6095" y="436625"/>
                  </a:lnTo>
                  <a:lnTo>
                    <a:pt x="6096" y="423672"/>
                  </a:lnTo>
                  <a:lnTo>
                    <a:pt x="12954" y="423672"/>
                  </a:lnTo>
                  <a:close/>
                </a:path>
                <a:path w="3181350" h="436879">
                  <a:moveTo>
                    <a:pt x="3175254" y="423672"/>
                  </a:moveTo>
                  <a:lnTo>
                    <a:pt x="6096" y="423672"/>
                  </a:lnTo>
                  <a:lnTo>
                    <a:pt x="12954" y="430530"/>
                  </a:lnTo>
                  <a:lnTo>
                    <a:pt x="12954" y="436625"/>
                  </a:lnTo>
                  <a:lnTo>
                    <a:pt x="3168395" y="436625"/>
                  </a:lnTo>
                  <a:lnTo>
                    <a:pt x="3168395" y="430530"/>
                  </a:lnTo>
                  <a:lnTo>
                    <a:pt x="3175254" y="423672"/>
                  </a:lnTo>
                  <a:close/>
                </a:path>
                <a:path w="3181350" h="436879">
                  <a:moveTo>
                    <a:pt x="12954" y="436625"/>
                  </a:moveTo>
                  <a:lnTo>
                    <a:pt x="12954" y="430530"/>
                  </a:lnTo>
                  <a:lnTo>
                    <a:pt x="6096" y="423672"/>
                  </a:lnTo>
                  <a:lnTo>
                    <a:pt x="6095" y="436625"/>
                  </a:lnTo>
                  <a:lnTo>
                    <a:pt x="12954" y="436625"/>
                  </a:lnTo>
                  <a:close/>
                </a:path>
                <a:path w="3181350" h="436879">
                  <a:moveTo>
                    <a:pt x="3181349" y="436625"/>
                  </a:moveTo>
                  <a:lnTo>
                    <a:pt x="3181349" y="0"/>
                  </a:lnTo>
                  <a:lnTo>
                    <a:pt x="3168395" y="0"/>
                  </a:lnTo>
                  <a:lnTo>
                    <a:pt x="3168395" y="423672"/>
                  </a:lnTo>
                  <a:lnTo>
                    <a:pt x="3175254" y="423672"/>
                  </a:lnTo>
                  <a:lnTo>
                    <a:pt x="3175254" y="436625"/>
                  </a:lnTo>
                  <a:lnTo>
                    <a:pt x="3181349" y="436625"/>
                  </a:lnTo>
                  <a:close/>
                </a:path>
                <a:path w="3181350" h="436879">
                  <a:moveTo>
                    <a:pt x="3175254" y="436625"/>
                  </a:moveTo>
                  <a:lnTo>
                    <a:pt x="3175254" y="423672"/>
                  </a:lnTo>
                  <a:lnTo>
                    <a:pt x="3168395" y="430530"/>
                  </a:lnTo>
                  <a:lnTo>
                    <a:pt x="3168395" y="436625"/>
                  </a:lnTo>
                  <a:lnTo>
                    <a:pt x="3175254" y="4366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758434" y="5353049"/>
              <a:ext cx="2928620" cy="979169"/>
            </a:xfrm>
            <a:custGeom>
              <a:avLst/>
              <a:gdLst/>
              <a:ahLst/>
              <a:cxnLst/>
              <a:rect l="l" t="t" r="r" b="b"/>
              <a:pathLst>
                <a:path w="2928620" h="979170">
                  <a:moveTo>
                    <a:pt x="2928366" y="979170"/>
                  </a:moveTo>
                  <a:lnTo>
                    <a:pt x="2928366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2928366" y="979170"/>
                  </a:lnTo>
                  <a:close/>
                </a:path>
              </a:pathLst>
            </a:custGeom>
            <a:solidFill>
              <a:srgbClr val="FCF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680703" y="5353049"/>
              <a:ext cx="13335" cy="979169"/>
            </a:xfrm>
            <a:custGeom>
              <a:avLst/>
              <a:gdLst/>
              <a:ahLst/>
              <a:cxnLst/>
              <a:rect l="l" t="t" r="r" b="b"/>
              <a:pathLst>
                <a:path w="13334" h="979170">
                  <a:moveTo>
                    <a:pt x="12953" y="979170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12953" y="9791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6026159" y="5235955"/>
            <a:ext cx="2392045" cy="115316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065" marR="5080" indent="-635" algn="ctr">
              <a:lnSpc>
                <a:spcPts val="2160"/>
              </a:lnSpc>
              <a:spcBef>
                <a:spcPts val="370"/>
              </a:spcBef>
            </a:pPr>
            <a:r>
              <a:rPr sz="2000" b="1" spc="-5" dirty="0">
                <a:latin typeface="Arial"/>
                <a:cs typeface="Arial"/>
              </a:rPr>
              <a:t>Memberikan </a:t>
            </a:r>
            <a:r>
              <a:rPr sz="2000" b="1" spc="-10" dirty="0">
                <a:latin typeface="Arial"/>
                <a:cs typeface="Arial"/>
              </a:rPr>
              <a:t>akses  informasi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karyawan  hanya kepentingan  </a:t>
            </a:r>
            <a:r>
              <a:rPr sz="2000" b="1" spc="-5" dirty="0">
                <a:latin typeface="Arial"/>
                <a:cs typeface="Arial"/>
              </a:rPr>
              <a:t>tertentu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457200" y="5353050"/>
            <a:ext cx="9144000" cy="1962150"/>
            <a:chOff x="457200" y="5353050"/>
            <a:chExt cx="9144000" cy="1962150"/>
          </a:xfrm>
        </p:grpSpPr>
        <p:sp>
          <p:nvSpPr>
            <p:cNvPr id="57" name="object 57"/>
            <p:cNvSpPr/>
            <p:nvPr/>
          </p:nvSpPr>
          <p:spPr>
            <a:xfrm>
              <a:off x="4232373" y="5353050"/>
              <a:ext cx="1532156" cy="97917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220798" y="5353050"/>
              <a:ext cx="1541145" cy="979169"/>
            </a:xfrm>
            <a:custGeom>
              <a:avLst/>
              <a:gdLst/>
              <a:ahLst/>
              <a:cxnLst/>
              <a:rect l="l" t="t" r="r" b="b"/>
              <a:pathLst>
                <a:path w="1541145" h="979169">
                  <a:moveTo>
                    <a:pt x="1540683" y="979170"/>
                  </a:moveTo>
                  <a:lnTo>
                    <a:pt x="1540683" y="0"/>
                  </a:lnTo>
                  <a:lnTo>
                    <a:pt x="1527729" y="0"/>
                  </a:lnTo>
                  <a:lnTo>
                    <a:pt x="1527729" y="979170"/>
                  </a:lnTo>
                  <a:lnTo>
                    <a:pt x="1540683" y="979170"/>
                  </a:lnTo>
                  <a:close/>
                </a:path>
                <a:path w="1541145" h="979169">
                  <a:moveTo>
                    <a:pt x="1446695" y="979170"/>
                  </a:moveTo>
                  <a:lnTo>
                    <a:pt x="21606" y="0"/>
                  </a:lnTo>
                  <a:lnTo>
                    <a:pt x="0" y="0"/>
                  </a:lnTo>
                  <a:lnTo>
                    <a:pt x="1425397" y="979170"/>
                  </a:lnTo>
                  <a:lnTo>
                    <a:pt x="1446695" y="9791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57200" y="6332219"/>
              <a:ext cx="9144000" cy="982980"/>
            </a:xfrm>
            <a:custGeom>
              <a:avLst/>
              <a:gdLst/>
              <a:ahLst/>
              <a:cxnLst/>
              <a:rect l="l" t="t" r="r" b="b"/>
              <a:pathLst>
                <a:path w="9144000" h="982979">
                  <a:moveTo>
                    <a:pt x="9144000" y="982980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82980"/>
                  </a:lnTo>
                  <a:lnTo>
                    <a:pt x="9144000" y="9829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758434" y="6332219"/>
              <a:ext cx="2928620" cy="64135"/>
            </a:xfrm>
            <a:custGeom>
              <a:avLst/>
              <a:gdLst/>
              <a:ahLst/>
              <a:cxnLst/>
              <a:rect l="l" t="t" r="r" b="b"/>
              <a:pathLst>
                <a:path w="2928620" h="64135">
                  <a:moveTo>
                    <a:pt x="2928365" y="64008"/>
                  </a:moveTo>
                  <a:lnTo>
                    <a:pt x="2928365" y="0"/>
                  </a:lnTo>
                  <a:lnTo>
                    <a:pt x="0" y="0"/>
                  </a:lnTo>
                  <a:lnTo>
                    <a:pt x="0" y="64008"/>
                  </a:lnTo>
                  <a:lnTo>
                    <a:pt x="2928365" y="64008"/>
                  </a:lnTo>
                  <a:close/>
                </a:path>
              </a:pathLst>
            </a:custGeom>
            <a:solidFill>
              <a:srgbClr val="FCF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751576" y="6332219"/>
              <a:ext cx="2942590" cy="71120"/>
            </a:xfrm>
            <a:custGeom>
              <a:avLst/>
              <a:gdLst/>
              <a:ahLst/>
              <a:cxnLst/>
              <a:rect l="l" t="t" r="r" b="b"/>
              <a:pathLst>
                <a:path w="2942590" h="71120">
                  <a:moveTo>
                    <a:pt x="12953" y="57912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70866"/>
                  </a:lnTo>
                  <a:lnTo>
                    <a:pt x="6858" y="70866"/>
                  </a:lnTo>
                  <a:lnTo>
                    <a:pt x="6858" y="57912"/>
                  </a:lnTo>
                  <a:lnTo>
                    <a:pt x="12953" y="57912"/>
                  </a:lnTo>
                  <a:close/>
                </a:path>
                <a:path w="2942590" h="71120">
                  <a:moveTo>
                    <a:pt x="2935223" y="57912"/>
                  </a:moveTo>
                  <a:lnTo>
                    <a:pt x="6858" y="57912"/>
                  </a:lnTo>
                  <a:lnTo>
                    <a:pt x="12953" y="64008"/>
                  </a:lnTo>
                  <a:lnTo>
                    <a:pt x="12953" y="70866"/>
                  </a:lnTo>
                  <a:lnTo>
                    <a:pt x="2929127" y="70865"/>
                  </a:lnTo>
                  <a:lnTo>
                    <a:pt x="2929127" y="64007"/>
                  </a:lnTo>
                  <a:lnTo>
                    <a:pt x="2935223" y="57912"/>
                  </a:lnTo>
                  <a:close/>
                </a:path>
                <a:path w="2942590" h="71120">
                  <a:moveTo>
                    <a:pt x="12953" y="70866"/>
                  </a:moveTo>
                  <a:lnTo>
                    <a:pt x="12953" y="64008"/>
                  </a:lnTo>
                  <a:lnTo>
                    <a:pt x="6858" y="57912"/>
                  </a:lnTo>
                  <a:lnTo>
                    <a:pt x="6858" y="70866"/>
                  </a:lnTo>
                  <a:lnTo>
                    <a:pt x="12953" y="70866"/>
                  </a:lnTo>
                  <a:close/>
                </a:path>
                <a:path w="2942590" h="71120">
                  <a:moveTo>
                    <a:pt x="2942081" y="70865"/>
                  </a:moveTo>
                  <a:lnTo>
                    <a:pt x="2942081" y="0"/>
                  </a:lnTo>
                  <a:lnTo>
                    <a:pt x="2929127" y="0"/>
                  </a:lnTo>
                  <a:lnTo>
                    <a:pt x="2929127" y="57912"/>
                  </a:lnTo>
                  <a:lnTo>
                    <a:pt x="2935223" y="57912"/>
                  </a:lnTo>
                  <a:lnTo>
                    <a:pt x="2935223" y="70865"/>
                  </a:lnTo>
                  <a:lnTo>
                    <a:pt x="2942081" y="70865"/>
                  </a:lnTo>
                  <a:close/>
                </a:path>
                <a:path w="2942590" h="71120">
                  <a:moveTo>
                    <a:pt x="2935223" y="70865"/>
                  </a:moveTo>
                  <a:lnTo>
                    <a:pt x="2935223" y="57912"/>
                  </a:lnTo>
                  <a:lnTo>
                    <a:pt x="2929127" y="64007"/>
                  </a:lnTo>
                  <a:lnTo>
                    <a:pt x="2929127" y="70865"/>
                  </a:lnTo>
                  <a:lnTo>
                    <a:pt x="2935223" y="708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657771" y="6332219"/>
              <a:ext cx="97614" cy="6705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646196" y="6332219"/>
              <a:ext cx="116047" cy="7467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9952" y="564134"/>
            <a:ext cx="553720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ahoma"/>
                <a:cs typeface="Tahoma"/>
              </a:rPr>
              <a:t>Sistem </a:t>
            </a:r>
            <a:r>
              <a:rPr sz="2800" b="1" dirty="0">
                <a:latin typeface="Tahoma"/>
                <a:cs typeface="Tahoma"/>
              </a:rPr>
              <a:t>informasi </a:t>
            </a:r>
            <a:r>
              <a:rPr sz="2800" b="1" spc="-5" dirty="0">
                <a:latin typeface="Tahoma"/>
                <a:cs typeface="Tahoma"/>
              </a:rPr>
              <a:t>SDM</a:t>
            </a:r>
            <a:r>
              <a:rPr sz="2800" b="1" spc="-6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berguna</a:t>
            </a:r>
            <a:endParaRPr sz="280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</a:pPr>
            <a:r>
              <a:rPr sz="2800" b="1" spc="-5" dirty="0">
                <a:latin typeface="Tahoma"/>
                <a:cs typeface="Tahoma"/>
              </a:rPr>
              <a:t>untuk</a:t>
            </a:r>
            <a:r>
              <a:rPr sz="2800" b="1" spc="-11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mendukung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94050" y="1517903"/>
            <a:ext cx="6109335" cy="851535"/>
          </a:xfrm>
          <a:custGeom>
            <a:avLst/>
            <a:gdLst/>
            <a:ahLst/>
            <a:cxnLst/>
            <a:rect l="l" t="t" r="r" b="b"/>
            <a:pathLst>
              <a:path w="6109334" h="851535">
                <a:moveTo>
                  <a:pt x="6109208" y="0"/>
                </a:moveTo>
                <a:lnTo>
                  <a:pt x="6108700" y="0"/>
                </a:lnTo>
                <a:lnTo>
                  <a:pt x="6350" y="0"/>
                </a:lnTo>
                <a:lnTo>
                  <a:pt x="254" y="0"/>
                </a:lnTo>
                <a:lnTo>
                  <a:pt x="0" y="0"/>
                </a:lnTo>
                <a:lnTo>
                  <a:pt x="0" y="851154"/>
                </a:lnTo>
                <a:lnTo>
                  <a:pt x="6109208" y="851154"/>
                </a:lnTo>
                <a:lnTo>
                  <a:pt x="6109208" y="844296"/>
                </a:lnTo>
                <a:lnTo>
                  <a:pt x="6109208" y="6096"/>
                </a:lnTo>
                <a:lnTo>
                  <a:pt x="6109208" y="0"/>
                </a:lnTo>
                <a:close/>
              </a:path>
            </a:pathLst>
          </a:custGeom>
          <a:solidFill>
            <a:srgbClr val="66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3846" y="1649984"/>
            <a:ext cx="530860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37185" marR="5080" indent="-325120">
              <a:lnSpc>
                <a:spcPts val="1939"/>
              </a:lnSpc>
              <a:spcBef>
                <a:spcPts val="345"/>
              </a:spcBef>
            </a:pPr>
            <a:r>
              <a:rPr sz="1800" b="1" spc="-5" dirty="0">
                <a:solidFill>
                  <a:srgbClr val="FFFFCC"/>
                </a:solidFill>
                <a:latin typeface="Arial"/>
                <a:cs typeface="Arial"/>
              </a:rPr>
              <a:t>Sistem informasi SDM berguna untuk membantu  mendapatkan SDM yang sesuai</a:t>
            </a:r>
            <a:r>
              <a:rPr sz="1800" b="1" spc="-4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CC"/>
                </a:solidFill>
                <a:latin typeface="Arial"/>
                <a:cs typeface="Arial"/>
              </a:rPr>
              <a:t>kebutuhan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7209" y="1517903"/>
            <a:ext cx="2898775" cy="851535"/>
            <a:chOff x="537209" y="1517903"/>
            <a:chExt cx="2898775" cy="851535"/>
          </a:xfrm>
        </p:grpSpPr>
        <p:sp>
          <p:nvSpPr>
            <p:cNvPr id="6" name="object 6"/>
            <p:cNvSpPr/>
            <p:nvPr/>
          </p:nvSpPr>
          <p:spPr>
            <a:xfrm>
              <a:off x="543305" y="1523999"/>
              <a:ext cx="2886075" cy="838200"/>
            </a:xfrm>
            <a:custGeom>
              <a:avLst/>
              <a:gdLst/>
              <a:ahLst/>
              <a:cxnLst/>
              <a:rect l="l" t="t" r="r" b="b"/>
              <a:pathLst>
                <a:path w="2886075" h="838200">
                  <a:moveTo>
                    <a:pt x="2745910" y="1270"/>
                  </a:moveTo>
                  <a:lnTo>
                    <a:pt x="274548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2745910" y="1270"/>
                  </a:lnTo>
                  <a:close/>
                </a:path>
                <a:path w="2886075" h="838200">
                  <a:moveTo>
                    <a:pt x="2746760" y="3809"/>
                  </a:moveTo>
                  <a:lnTo>
                    <a:pt x="2745910" y="1270"/>
                  </a:lnTo>
                  <a:lnTo>
                    <a:pt x="2745485" y="1270"/>
                  </a:lnTo>
                  <a:lnTo>
                    <a:pt x="2745485" y="2539"/>
                  </a:lnTo>
                  <a:lnTo>
                    <a:pt x="2746247" y="2539"/>
                  </a:lnTo>
                  <a:lnTo>
                    <a:pt x="2746247" y="3809"/>
                  </a:lnTo>
                  <a:lnTo>
                    <a:pt x="2746760" y="3809"/>
                  </a:lnTo>
                  <a:close/>
                </a:path>
                <a:path w="2886075" h="838200">
                  <a:moveTo>
                    <a:pt x="2764692" y="780789"/>
                  </a:moveTo>
                  <a:lnTo>
                    <a:pt x="2764535" y="781049"/>
                  </a:lnTo>
                  <a:lnTo>
                    <a:pt x="2745485" y="838199"/>
                  </a:lnTo>
                  <a:lnTo>
                    <a:pt x="2764692" y="780789"/>
                  </a:lnTo>
                  <a:close/>
                </a:path>
                <a:path w="2886075" h="838200">
                  <a:moveTo>
                    <a:pt x="2747610" y="6349"/>
                  </a:moveTo>
                  <a:lnTo>
                    <a:pt x="2747010" y="4555"/>
                  </a:lnTo>
                  <a:lnTo>
                    <a:pt x="2747010" y="6349"/>
                  </a:lnTo>
                  <a:lnTo>
                    <a:pt x="2747610" y="6349"/>
                  </a:lnTo>
                  <a:close/>
                </a:path>
                <a:path w="2886075" h="838200">
                  <a:moveTo>
                    <a:pt x="2748460" y="8889"/>
                  </a:moveTo>
                  <a:lnTo>
                    <a:pt x="2747772" y="6833"/>
                  </a:lnTo>
                  <a:lnTo>
                    <a:pt x="2747772" y="8889"/>
                  </a:lnTo>
                  <a:lnTo>
                    <a:pt x="2748460" y="8889"/>
                  </a:lnTo>
                  <a:close/>
                </a:path>
                <a:path w="2886075" h="838200">
                  <a:moveTo>
                    <a:pt x="2750584" y="15239"/>
                  </a:moveTo>
                  <a:lnTo>
                    <a:pt x="2748534" y="9110"/>
                  </a:lnTo>
                  <a:lnTo>
                    <a:pt x="2748534" y="11429"/>
                  </a:lnTo>
                  <a:lnTo>
                    <a:pt x="2749296" y="11429"/>
                  </a:lnTo>
                  <a:lnTo>
                    <a:pt x="2749296" y="13970"/>
                  </a:lnTo>
                  <a:lnTo>
                    <a:pt x="2750058" y="13970"/>
                  </a:lnTo>
                  <a:lnTo>
                    <a:pt x="2750058" y="15239"/>
                  </a:lnTo>
                  <a:lnTo>
                    <a:pt x="2750584" y="15239"/>
                  </a:lnTo>
                  <a:close/>
                </a:path>
                <a:path w="2886075" h="838200">
                  <a:moveTo>
                    <a:pt x="2751434" y="17779"/>
                  </a:moveTo>
                  <a:lnTo>
                    <a:pt x="2750820" y="15944"/>
                  </a:lnTo>
                  <a:lnTo>
                    <a:pt x="2750820" y="17779"/>
                  </a:lnTo>
                  <a:lnTo>
                    <a:pt x="2751434" y="17779"/>
                  </a:lnTo>
                  <a:close/>
                </a:path>
                <a:path w="2886075" h="838200">
                  <a:moveTo>
                    <a:pt x="2752283" y="20320"/>
                  </a:moveTo>
                  <a:lnTo>
                    <a:pt x="2751582" y="18221"/>
                  </a:lnTo>
                  <a:lnTo>
                    <a:pt x="2751582" y="20320"/>
                  </a:lnTo>
                  <a:lnTo>
                    <a:pt x="2752283" y="20320"/>
                  </a:lnTo>
                  <a:close/>
                </a:path>
                <a:path w="2886075" h="838200">
                  <a:moveTo>
                    <a:pt x="2754408" y="26670"/>
                  </a:moveTo>
                  <a:lnTo>
                    <a:pt x="2752344" y="20499"/>
                  </a:lnTo>
                  <a:lnTo>
                    <a:pt x="2752344" y="22859"/>
                  </a:lnTo>
                  <a:lnTo>
                    <a:pt x="2753106" y="22859"/>
                  </a:lnTo>
                  <a:lnTo>
                    <a:pt x="2753106" y="25399"/>
                  </a:lnTo>
                  <a:lnTo>
                    <a:pt x="2753868" y="25399"/>
                  </a:lnTo>
                  <a:lnTo>
                    <a:pt x="2753868" y="26670"/>
                  </a:lnTo>
                  <a:lnTo>
                    <a:pt x="2754408" y="26670"/>
                  </a:lnTo>
                  <a:close/>
                </a:path>
                <a:path w="2886075" h="838200">
                  <a:moveTo>
                    <a:pt x="2755258" y="29209"/>
                  </a:moveTo>
                  <a:lnTo>
                    <a:pt x="2754630" y="27332"/>
                  </a:lnTo>
                  <a:lnTo>
                    <a:pt x="2754630" y="29209"/>
                  </a:lnTo>
                  <a:lnTo>
                    <a:pt x="2755258" y="29209"/>
                  </a:lnTo>
                  <a:close/>
                </a:path>
                <a:path w="2886075" h="838200">
                  <a:moveTo>
                    <a:pt x="2756107" y="31749"/>
                  </a:moveTo>
                  <a:lnTo>
                    <a:pt x="2755392" y="29610"/>
                  </a:lnTo>
                  <a:lnTo>
                    <a:pt x="2755392" y="31749"/>
                  </a:lnTo>
                  <a:lnTo>
                    <a:pt x="2756107" y="31749"/>
                  </a:lnTo>
                  <a:close/>
                </a:path>
                <a:path w="2886075" h="838200">
                  <a:moveTo>
                    <a:pt x="2759081" y="40639"/>
                  </a:moveTo>
                  <a:lnTo>
                    <a:pt x="2756154" y="31888"/>
                  </a:lnTo>
                  <a:lnTo>
                    <a:pt x="2756154" y="34289"/>
                  </a:lnTo>
                  <a:lnTo>
                    <a:pt x="2756916" y="34289"/>
                  </a:lnTo>
                  <a:lnTo>
                    <a:pt x="2756916" y="36829"/>
                  </a:lnTo>
                  <a:lnTo>
                    <a:pt x="2757678" y="36829"/>
                  </a:lnTo>
                  <a:lnTo>
                    <a:pt x="2757678" y="39370"/>
                  </a:lnTo>
                  <a:lnTo>
                    <a:pt x="2758440" y="39370"/>
                  </a:lnTo>
                  <a:lnTo>
                    <a:pt x="2758440" y="40639"/>
                  </a:lnTo>
                  <a:lnTo>
                    <a:pt x="2759081" y="40639"/>
                  </a:lnTo>
                  <a:close/>
                </a:path>
                <a:path w="2886075" h="838200">
                  <a:moveTo>
                    <a:pt x="2759931" y="43179"/>
                  </a:moveTo>
                  <a:lnTo>
                    <a:pt x="2759202" y="40998"/>
                  </a:lnTo>
                  <a:lnTo>
                    <a:pt x="2759202" y="43179"/>
                  </a:lnTo>
                  <a:lnTo>
                    <a:pt x="2759931" y="43179"/>
                  </a:lnTo>
                  <a:close/>
                </a:path>
                <a:path w="2886075" h="838200">
                  <a:moveTo>
                    <a:pt x="2762056" y="49529"/>
                  </a:moveTo>
                  <a:lnTo>
                    <a:pt x="2759964" y="43276"/>
                  </a:lnTo>
                  <a:lnTo>
                    <a:pt x="2759964" y="45720"/>
                  </a:lnTo>
                  <a:lnTo>
                    <a:pt x="2760726" y="45720"/>
                  </a:lnTo>
                  <a:lnTo>
                    <a:pt x="2760726" y="48259"/>
                  </a:lnTo>
                  <a:lnTo>
                    <a:pt x="2761488" y="48259"/>
                  </a:lnTo>
                  <a:lnTo>
                    <a:pt x="2761488" y="49529"/>
                  </a:lnTo>
                  <a:lnTo>
                    <a:pt x="2762056" y="49529"/>
                  </a:lnTo>
                  <a:close/>
                </a:path>
                <a:path w="2886075" h="838200">
                  <a:moveTo>
                    <a:pt x="2762905" y="52070"/>
                  </a:moveTo>
                  <a:lnTo>
                    <a:pt x="2762249" y="50109"/>
                  </a:lnTo>
                  <a:lnTo>
                    <a:pt x="2762249" y="52070"/>
                  </a:lnTo>
                  <a:lnTo>
                    <a:pt x="2762905" y="52070"/>
                  </a:lnTo>
                  <a:close/>
                </a:path>
                <a:path w="2886075" h="838200">
                  <a:moveTo>
                    <a:pt x="2763755" y="54609"/>
                  </a:moveTo>
                  <a:lnTo>
                    <a:pt x="2763011" y="52387"/>
                  </a:lnTo>
                  <a:lnTo>
                    <a:pt x="2763011" y="54609"/>
                  </a:lnTo>
                  <a:lnTo>
                    <a:pt x="2763755" y="54609"/>
                  </a:lnTo>
                  <a:close/>
                </a:path>
                <a:path w="2886075" h="838200">
                  <a:moveTo>
                    <a:pt x="2765879" y="60959"/>
                  </a:moveTo>
                  <a:lnTo>
                    <a:pt x="2763773" y="54665"/>
                  </a:lnTo>
                  <a:lnTo>
                    <a:pt x="2763773" y="57149"/>
                  </a:lnTo>
                  <a:lnTo>
                    <a:pt x="2764535" y="57149"/>
                  </a:lnTo>
                  <a:lnTo>
                    <a:pt x="2764535" y="59689"/>
                  </a:lnTo>
                  <a:lnTo>
                    <a:pt x="2765297" y="59689"/>
                  </a:lnTo>
                  <a:lnTo>
                    <a:pt x="2765297" y="60959"/>
                  </a:lnTo>
                  <a:lnTo>
                    <a:pt x="2765879" y="60959"/>
                  </a:lnTo>
                  <a:close/>
                </a:path>
                <a:path w="2886075" h="838200">
                  <a:moveTo>
                    <a:pt x="2766729" y="63499"/>
                  </a:moveTo>
                  <a:lnTo>
                    <a:pt x="2766060" y="61498"/>
                  </a:lnTo>
                  <a:lnTo>
                    <a:pt x="2766060" y="63499"/>
                  </a:lnTo>
                  <a:lnTo>
                    <a:pt x="2766729" y="63499"/>
                  </a:lnTo>
                  <a:close/>
                </a:path>
                <a:path w="2886075" h="838200">
                  <a:moveTo>
                    <a:pt x="2767154" y="64770"/>
                  </a:moveTo>
                  <a:lnTo>
                    <a:pt x="2766822" y="63776"/>
                  </a:lnTo>
                  <a:lnTo>
                    <a:pt x="2766822" y="64770"/>
                  </a:lnTo>
                  <a:lnTo>
                    <a:pt x="2767154" y="64770"/>
                  </a:lnTo>
                  <a:close/>
                </a:path>
                <a:path w="2886075" h="838200">
                  <a:moveTo>
                    <a:pt x="2768004" y="67309"/>
                  </a:moveTo>
                  <a:lnTo>
                    <a:pt x="2767584" y="66053"/>
                  </a:lnTo>
                  <a:lnTo>
                    <a:pt x="2767584" y="67309"/>
                  </a:lnTo>
                  <a:lnTo>
                    <a:pt x="2768004" y="67309"/>
                  </a:lnTo>
                  <a:close/>
                </a:path>
                <a:path w="2886075" h="838200">
                  <a:moveTo>
                    <a:pt x="2768853" y="69849"/>
                  </a:moveTo>
                  <a:lnTo>
                    <a:pt x="2768346" y="68331"/>
                  </a:lnTo>
                  <a:lnTo>
                    <a:pt x="2768346" y="69849"/>
                  </a:lnTo>
                  <a:lnTo>
                    <a:pt x="2768853" y="69849"/>
                  </a:lnTo>
                  <a:close/>
                </a:path>
                <a:path w="2886075" h="838200">
                  <a:moveTo>
                    <a:pt x="2769703" y="72389"/>
                  </a:moveTo>
                  <a:lnTo>
                    <a:pt x="2769108" y="70609"/>
                  </a:lnTo>
                  <a:lnTo>
                    <a:pt x="2769108" y="72389"/>
                  </a:lnTo>
                  <a:lnTo>
                    <a:pt x="2769703" y="72389"/>
                  </a:lnTo>
                  <a:close/>
                </a:path>
                <a:path w="2886075" h="838200">
                  <a:moveTo>
                    <a:pt x="2770553" y="74929"/>
                  </a:moveTo>
                  <a:lnTo>
                    <a:pt x="2769870" y="72886"/>
                  </a:lnTo>
                  <a:lnTo>
                    <a:pt x="2769870" y="74929"/>
                  </a:lnTo>
                  <a:lnTo>
                    <a:pt x="2770553" y="74929"/>
                  </a:lnTo>
                  <a:close/>
                </a:path>
                <a:path w="2886075" h="838200">
                  <a:moveTo>
                    <a:pt x="2771828" y="78739"/>
                  </a:moveTo>
                  <a:lnTo>
                    <a:pt x="2770632" y="75164"/>
                  </a:lnTo>
                  <a:lnTo>
                    <a:pt x="2770632" y="77470"/>
                  </a:lnTo>
                  <a:lnTo>
                    <a:pt x="2771394" y="77470"/>
                  </a:lnTo>
                  <a:lnTo>
                    <a:pt x="2771394" y="78739"/>
                  </a:lnTo>
                  <a:lnTo>
                    <a:pt x="2771828" y="78739"/>
                  </a:lnTo>
                  <a:close/>
                </a:path>
                <a:path w="2886075" h="838200">
                  <a:moveTo>
                    <a:pt x="2772677" y="81279"/>
                  </a:moveTo>
                  <a:lnTo>
                    <a:pt x="2772156" y="79720"/>
                  </a:lnTo>
                  <a:lnTo>
                    <a:pt x="2772156" y="81279"/>
                  </a:lnTo>
                  <a:lnTo>
                    <a:pt x="2772677" y="81279"/>
                  </a:lnTo>
                  <a:close/>
                </a:path>
                <a:path w="2886075" h="838200">
                  <a:moveTo>
                    <a:pt x="2773527" y="83819"/>
                  </a:moveTo>
                  <a:lnTo>
                    <a:pt x="2772918" y="81997"/>
                  </a:lnTo>
                  <a:lnTo>
                    <a:pt x="2772918" y="83819"/>
                  </a:lnTo>
                  <a:lnTo>
                    <a:pt x="2773527" y="83819"/>
                  </a:lnTo>
                  <a:close/>
                </a:path>
                <a:path w="2886075" h="838200">
                  <a:moveTo>
                    <a:pt x="2774377" y="86359"/>
                  </a:moveTo>
                  <a:lnTo>
                    <a:pt x="2773680" y="84275"/>
                  </a:lnTo>
                  <a:lnTo>
                    <a:pt x="2773680" y="86359"/>
                  </a:lnTo>
                  <a:lnTo>
                    <a:pt x="2774377" y="86359"/>
                  </a:lnTo>
                  <a:close/>
                </a:path>
                <a:path w="2886075" h="838200">
                  <a:moveTo>
                    <a:pt x="2774802" y="87629"/>
                  </a:moveTo>
                  <a:lnTo>
                    <a:pt x="2774442" y="86553"/>
                  </a:lnTo>
                  <a:lnTo>
                    <a:pt x="2774442" y="87629"/>
                  </a:lnTo>
                  <a:lnTo>
                    <a:pt x="2774802" y="87629"/>
                  </a:lnTo>
                  <a:close/>
                </a:path>
                <a:path w="2886075" h="838200">
                  <a:moveTo>
                    <a:pt x="2775651" y="90169"/>
                  </a:moveTo>
                  <a:lnTo>
                    <a:pt x="2775204" y="88830"/>
                  </a:lnTo>
                  <a:lnTo>
                    <a:pt x="2775204" y="90169"/>
                  </a:lnTo>
                  <a:lnTo>
                    <a:pt x="2775651" y="90169"/>
                  </a:lnTo>
                  <a:close/>
                </a:path>
                <a:path w="2886075" h="838200">
                  <a:moveTo>
                    <a:pt x="2776501" y="92709"/>
                  </a:moveTo>
                  <a:lnTo>
                    <a:pt x="2775966" y="91108"/>
                  </a:lnTo>
                  <a:lnTo>
                    <a:pt x="2775966" y="92709"/>
                  </a:lnTo>
                  <a:lnTo>
                    <a:pt x="2776501" y="92709"/>
                  </a:lnTo>
                  <a:close/>
                </a:path>
                <a:path w="2886075" h="838200">
                  <a:moveTo>
                    <a:pt x="2777351" y="95249"/>
                  </a:moveTo>
                  <a:lnTo>
                    <a:pt x="2776728" y="93386"/>
                  </a:lnTo>
                  <a:lnTo>
                    <a:pt x="2776728" y="95249"/>
                  </a:lnTo>
                  <a:lnTo>
                    <a:pt x="2777351" y="95249"/>
                  </a:lnTo>
                  <a:close/>
                </a:path>
                <a:path w="2886075" h="838200">
                  <a:moveTo>
                    <a:pt x="2778201" y="97789"/>
                  </a:moveTo>
                  <a:lnTo>
                    <a:pt x="2777490" y="95664"/>
                  </a:lnTo>
                  <a:lnTo>
                    <a:pt x="2777490" y="97789"/>
                  </a:lnTo>
                  <a:lnTo>
                    <a:pt x="2778201" y="97789"/>
                  </a:lnTo>
                  <a:close/>
                </a:path>
                <a:path w="2886075" h="838200">
                  <a:moveTo>
                    <a:pt x="2778626" y="99059"/>
                  </a:moveTo>
                  <a:lnTo>
                    <a:pt x="2778252" y="97941"/>
                  </a:lnTo>
                  <a:lnTo>
                    <a:pt x="2778252" y="99059"/>
                  </a:lnTo>
                  <a:lnTo>
                    <a:pt x="2778626" y="99059"/>
                  </a:lnTo>
                  <a:close/>
                </a:path>
                <a:path w="2886075" h="838200">
                  <a:moveTo>
                    <a:pt x="2779475" y="101599"/>
                  </a:moveTo>
                  <a:lnTo>
                    <a:pt x="2779014" y="100219"/>
                  </a:lnTo>
                  <a:lnTo>
                    <a:pt x="2779014" y="101599"/>
                  </a:lnTo>
                  <a:lnTo>
                    <a:pt x="2779475" y="101599"/>
                  </a:lnTo>
                  <a:close/>
                </a:path>
                <a:path w="2886075" h="838200">
                  <a:moveTo>
                    <a:pt x="2780325" y="104139"/>
                  </a:moveTo>
                  <a:lnTo>
                    <a:pt x="2779776" y="102497"/>
                  </a:lnTo>
                  <a:lnTo>
                    <a:pt x="2779776" y="104139"/>
                  </a:lnTo>
                  <a:lnTo>
                    <a:pt x="2780325" y="104139"/>
                  </a:lnTo>
                  <a:close/>
                </a:path>
                <a:path w="2886075" h="838200">
                  <a:moveTo>
                    <a:pt x="2781175" y="106679"/>
                  </a:moveTo>
                  <a:lnTo>
                    <a:pt x="2780538" y="104775"/>
                  </a:lnTo>
                  <a:lnTo>
                    <a:pt x="2780538" y="106679"/>
                  </a:lnTo>
                  <a:lnTo>
                    <a:pt x="2781175" y="106679"/>
                  </a:lnTo>
                  <a:close/>
                </a:path>
                <a:path w="2886075" h="838200">
                  <a:moveTo>
                    <a:pt x="2782025" y="109219"/>
                  </a:moveTo>
                  <a:lnTo>
                    <a:pt x="2781299" y="107052"/>
                  </a:lnTo>
                  <a:lnTo>
                    <a:pt x="2781299" y="109219"/>
                  </a:lnTo>
                  <a:lnTo>
                    <a:pt x="2782025" y="109219"/>
                  </a:lnTo>
                  <a:close/>
                </a:path>
                <a:path w="2886075" h="838200">
                  <a:moveTo>
                    <a:pt x="2782449" y="110489"/>
                  </a:moveTo>
                  <a:lnTo>
                    <a:pt x="2782061" y="109330"/>
                  </a:lnTo>
                  <a:lnTo>
                    <a:pt x="2782061" y="110489"/>
                  </a:lnTo>
                  <a:lnTo>
                    <a:pt x="2782449" y="110489"/>
                  </a:lnTo>
                  <a:close/>
                </a:path>
                <a:path w="2886075" h="838200">
                  <a:moveTo>
                    <a:pt x="2783299" y="113029"/>
                  </a:moveTo>
                  <a:lnTo>
                    <a:pt x="2782823" y="111608"/>
                  </a:lnTo>
                  <a:lnTo>
                    <a:pt x="2782823" y="113029"/>
                  </a:lnTo>
                  <a:lnTo>
                    <a:pt x="2783299" y="113029"/>
                  </a:lnTo>
                  <a:close/>
                </a:path>
                <a:path w="2886075" h="838200">
                  <a:moveTo>
                    <a:pt x="2784149" y="115569"/>
                  </a:moveTo>
                  <a:lnTo>
                    <a:pt x="2783585" y="113885"/>
                  </a:lnTo>
                  <a:lnTo>
                    <a:pt x="2783585" y="115569"/>
                  </a:lnTo>
                  <a:lnTo>
                    <a:pt x="2784149" y="115569"/>
                  </a:lnTo>
                  <a:close/>
                </a:path>
                <a:path w="2886075" h="838200">
                  <a:moveTo>
                    <a:pt x="2784999" y="118109"/>
                  </a:moveTo>
                  <a:lnTo>
                    <a:pt x="2784347" y="116163"/>
                  </a:lnTo>
                  <a:lnTo>
                    <a:pt x="2784347" y="118109"/>
                  </a:lnTo>
                  <a:lnTo>
                    <a:pt x="2784999" y="118109"/>
                  </a:lnTo>
                  <a:close/>
                </a:path>
                <a:path w="2886075" h="838200">
                  <a:moveTo>
                    <a:pt x="2785848" y="120649"/>
                  </a:moveTo>
                  <a:lnTo>
                    <a:pt x="2785110" y="118441"/>
                  </a:lnTo>
                  <a:lnTo>
                    <a:pt x="2785110" y="120649"/>
                  </a:lnTo>
                  <a:lnTo>
                    <a:pt x="2785848" y="120649"/>
                  </a:lnTo>
                  <a:close/>
                </a:path>
                <a:path w="2886075" h="838200">
                  <a:moveTo>
                    <a:pt x="2786273" y="121919"/>
                  </a:moveTo>
                  <a:lnTo>
                    <a:pt x="2785872" y="120719"/>
                  </a:lnTo>
                  <a:lnTo>
                    <a:pt x="2785872" y="121919"/>
                  </a:lnTo>
                  <a:lnTo>
                    <a:pt x="2786273" y="121919"/>
                  </a:lnTo>
                  <a:close/>
                </a:path>
                <a:path w="2886075" h="838200">
                  <a:moveTo>
                    <a:pt x="2787123" y="124459"/>
                  </a:moveTo>
                  <a:lnTo>
                    <a:pt x="2786634" y="122996"/>
                  </a:lnTo>
                  <a:lnTo>
                    <a:pt x="2786634" y="124459"/>
                  </a:lnTo>
                  <a:lnTo>
                    <a:pt x="2787123" y="124459"/>
                  </a:lnTo>
                  <a:close/>
                </a:path>
                <a:path w="2886075" h="838200">
                  <a:moveTo>
                    <a:pt x="2787973" y="126999"/>
                  </a:moveTo>
                  <a:lnTo>
                    <a:pt x="2787396" y="125274"/>
                  </a:lnTo>
                  <a:lnTo>
                    <a:pt x="2787396" y="126999"/>
                  </a:lnTo>
                  <a:lnTo>
                    <a:pt x="2787973" y="126999"/>
                  </a:lnTo>
                  <a:close/>
                </a:path>
                <a:path w="2886075" h="838200">
                  <a:moveTo>
                    <a:pt x="2788823" y="129539"/>
                  </a:moveTo>
                  <a:lnTo>
                    <a:pt x="2788158" y="127552"/>
                  </a:lnTo>
                  <a:lnTo>
                    <a:pt x="2788158" y="129539"/>
                  </a:lnTo>
                  <a:lnTo>
                    <a:pt x="2788823" y="129539"/>
                  </a:lnTo>
                  <a:close/>
                </a:path>
                <a:path w="2886075" h="838200">
                  <a:moveTo>
                    <a:pt x="2789672" y="132079"/>
                  </a:moveTo>
                  <a:lnTo>
                    <a:pt x="2788920" y="129829"/>
                  </a:lnTo>
                  <a:lnTo>
                    <a:pt x="2788920" y="132079"/>
                  </a:lnTo>
                  <a:lnTo>
                    <a:pt x="2789672" y="132079"/>
                  </a:lnTo>
                  <a:close/>
                </a:path>
                <a:path w="2886075" h="838200">
                  <a:moveTo>
                    <a:pt x="2790947" y="135889"/>
                  </a:moveTo>
                  <a:lnTo>
                    <a:pt x="2789682" y="132107"/>
                  </a:lnTo>
                  <a:lnTo>
                    <a:pt x="2789682" y="134619"/>
                  </a:lnTo>
                  <a:lnTo>
                    <a:pt x="2790444" y="134619"/>
                  </a:lnTo>
                  <a:lnTo>
                    <a:pt x="2790444" y="135889"/>
                  </a:lnTo>
                  <a:lnTo>
                    <a:pt x="2790947" y="135889"/>
                  </a:lnTo>
                  <a:close/>
                </a:path>
                <a:path w="2886075" h="838200">
                  <a:moveTo>
                    <a:pt x="2791797" y="138429"/>
                  </a:moveTo>
                  <a:lnTo>
                    <a:pt x="2791206" y="136663"/>
                  </a:lnTo>
                  <a:lnTo>
                    <a:pt x="2791206" y="138429"/>
                  </a:lnTo>
                  <a:lnTo>
                    <a:pt x="2791797" y="138429"/>
                  </a:lnTo>
                  <a:close/>
                </a:path>
                <a:path w="2886075" h="838200">
                  <a:moveTo>
                    <a:pt x="2792646" y="140969"/>
                  </a:moveTo>
                  <a:lnTo>
                    <a:pt x="2791968" y="138940"/>
                  </a:lnTo>
                  <a:lnTo>
                    <a:pt x="2791968" y="140969"/>
                  </a:lnTo>
                  <a:lnTo>
                    <a:pt x="2792646" y="140969"/>
                  </a:lnTo>
                  <a:close/>
                </a:path>
                <a:path w="2886075" h="838200">
                  <a:moveTo>
                    <a:pt x="2793921" y="144779"/>
                  </a:moveTo>
                  <a:lnTo>
                    <a:pt x="2792730" y="141218"/>
                  </a:lnTo>
                  <a:lnTo>
                    <a:pt x="2792730" y="143509"/>
                  </a:lnTo>
                  <a:lnTo>
                    <a:pt x="2793492" y="143509"/>
                  </a:lnTo>
                  <a:lnTo>
                    <a:pt x="2793492" y="144779"/>
                  </a:lnTo>
                  <a:lnTo>
                    <a:pt x="2793921" y="144779"/>
                  </a:lnTo>
                  <a:close/>
                </a:path>
                <a:path w="2886075" h="838200">
                  <a:moveTo>
                    <a:pt x="2794771" y="147319"/>
                  </a:moveTo>
                  <a:lnTo>
                    <a:pt x="2794254" y="145773"/>
                  </a:lnTo>
                  <a:lnTo>
                    <a:pt x="2794254" y="147319"/>
                  </a:lnTo>
                  <a:lnTo>
                    <a:pt x="2794771" y="147319"/>
                  </a:lnTo>
                  <a:close/>
                </a:path>
                <a:path w="2886075" h="838200">
                  <a:moveTo>
                    <a:pt x="2795620" y="149859"/>
                  </a:moveTo>
                  <a:lnTo>
                    <a:pt x="2795016" y="148051"/>
                  </a:lnTo>
                  <a:lnTo>
                    <a:pt x="2795016" y="149859"/>
                  </a:lnTo>
                  <a:lnTo>
                    <a:pt x="2795620" y="149859"/>
                  </a:lnTo>
                  <a:close/>
                </a:path>
                <a:path w="2886075" h="838200">
                  <a:moveTo>
                    <a:pt x="2796470" y="152399"/>
                  </a:moveTo>
                  <a:lnTo>
                    <a:pt x="2795778" y="150329"/>
                  </a:lnTo>
                  <a:lnTo>
                    <a:pt x="2795778" y="152399"/>
                  </a:lnTo>
                  <a:lnTo>
                    <a:pt x="2796470" y="152399"/>
                  </a:lnTo>
                  <a:close/>
                </a:path>
                <a:path w="2886075" h="838200">
                  <a:moveTo>
                    <a:pt x="2797745" y="156209"/>
                  </a:moveTo>
                  <a:lnTo>
                    <a:pt x="2796540" y="152607"/>
                  </a:lnTo>
                  <a:lnTo>
                    <a:pt x="2796540" y="154939"/>
                  </a:lnTo>
                  <a:lnTo>
                    <a:pt x="2797302" y="154939"/>
                  </a:lnTo>
                  <a:lnTo>
                    <a:pt x="2797302" y="156209"/>
                  </a:lnTo>
                  <a:lnTo>
                    <a:pt x="2797745" y="156209"/>
                  </a:lnTo>
                  <a:close/>
                </a:path>
                <a:path w="2886075" h="838200">
                  <a:moveTo>
                    <a:pt x="2798595" y="158749"/>
                  </a:moveTo>
                  <a:lnTo>
                    <a:pt x="2798064" y="157162"/>
                  </a:lnTo>
                  <a:lnTo>
                    <a:pt x="2798064" y="158749"/>
                  </a:lnTo>
                  <a:lnTo>
                    <a:pt x="2798595" y="158749"/>
                  </a:lnTo>
                  <a:close/>
                </a:path>
                <a:path w="2886075" h="838200">
                  <a:moveTo>
                    <a:pt x="2799444" y="161289"/>
                  </a:moveTo>
                  <a:lnTo>
                    <a:pt x="2798826" y="159440"/>
                  </a:lnTo>
                  <a:lnTo>
                    <a:pt x="2798826" y="161289"/>
                  </a:lnTo>
                  <a:lnTo>
                    <a:pt x="2799444" y="161289"/>
                  </a:lnTo>
                  <a:close/>
                </a:path>
                <a:path w="2886075" h="838200">
                  <a:moveTo>
                    <a:pt x="2800294" y="163829"/>
                  </a:moveTo>
                  <a:lnTo>
                    <a:pt x="2799588" y="161717"/>
                  </a:lnTo>
                  <a:lnTo>
                    <a:pt x="2799588" y="163829"/>
                  </a:lnTo>
                  <a:lnTo>
                    <a:pt x="2800294" y="163829"/>
                  </a:lnTo>
                  <a:close/>
                </a:path>
                <a:path w="2886075" h="838200">
                  <a:moveTo>
                    <a:pt x="2801569" y="167639"/>
                  </a:moveTo>
                  <a:lnTo>
                    <a:pt x="2800349" y="163995"/>
                  </a:lnTo>
                  <a:lnTo>
                    <a:pt x="2800349" y="166369"/>
                  </a:lnTo>
                  <a:lnTo>
                    <a:pt x="2801111" y="166369"/>
                  </a:lnTo>
                  <a:lnTo>
                    <a:pt x="2801111" y="167639"/>
                  </a:lnTo>
                  <a:lnTo>
                    <a:pt x="2801569" y="167639"/>
                  </a:lnTo>
                  <a:close/>
                </a:path>
                <a:path w="2886075" h="838200">
                  <a:moveTo>
                    <a:pt x="2802418" y="170179"/>
                  </a:moveTo>
                  <a:lnTo>
                    <a:pt x="2801873" y="168551"/>
                  </a:lnTo>
                  <a:lnTo>
                    <a:pt x="2801873" y="170179"/>
                  </a:lnTo>
                  <a:lnTo>
                    <a:pt x="2802418" y="170179"/>
                  </a:lnTo>
                  <a:close/>
                </a:path>
                <a:path w="2886075" h="838200">
                  <a:moveTo>
                    <a:pt x="2803268" y="172719"/>
                  </a:moveTo>
                  <a:lnTo>
                    <a:pt x="2802635" y="170828"/>
                  </a:lnTo>
                  <a:lnTo>
                    <a:pt x="2802635" y="172719"/>
                  </a:lnTo>
                  <a:lnTo>
                    <a:pt x="2803268" y="172719"/>
                  </a:lnTo>
                  <a:close/>
                </a:path>
                <a:path w="2886075" h="838200">
                  <a:moveTo>
                    <a:pt x="2804118" y="175259"/>
                  </a:moveTo>
                  <a:lnTo>
                    <a:pt x="2803397" y="173106"/>
                  </a:lnTo>
                  <a:lnTo>
                    <a:pt x="2803397" y="175259"/>
                  </a:lnTo>
                  <a:lnTo>
                    <a:pt x="2804118" y="175259"/>
                  </a:lnTo>
                  <a:close/>
                </a:path>
                <a:path w="2886075" h="838200">
                  <a:moveTo>
                    <a:pt x="2805393" y="179069"/>
                  </a:moveTo>
                  <a:lnTo>
                    <a:pt x="2804160" y="175384"/>
                  </a:lnTo>
                  <a:lnTo>
                    <a:pt x="2804160" y="177799"/>
                  </a:lnTo>
                  <a:lnTo>
                    <a:pt x="2804922" y="177799"/>
                  </a:lnTo>
                  <a:lnTo>
                    <a:pt x="2804922" y="179069"/>
                  </a:lnTo>
                  <a:lnTo>
                    <a:pt x="2805393" y="179069"/>
                  </a:lnTo>
                  <a:close/>
                </a:path>
                <a:path w="2886075" h="838200">
                  <a:moveTo>
                    <a:pt x="2806242" y="181609"/>
                  </a:moveTo>
                  <a:lnTo>
                    <a:pt x="2805684" y="179939"/>
                  </a:lnTo>
                  <a:lnTo>
                    <a:pt x="2805684" y="181609"/>
                  </a:lnTo>
                  <a:lnTo>
                    <a:pt x="2806242" y="181609"/>
                  </a:lnTo>
                  <a:close/>
                </a:path>
                <a:path w="2886075" h="838200">
                  <a:moveTo>
                    <a:pt x="2806667" y="182879"/>
                  </a:moveTo>
                  <a:lnTo>
                    <a:pt x="2806446" y="182217"/>
                  </a:lnTo>
                  <a:lnTo>
                    <a:pt x="2806446" y="182879"/>
                  </a:lnTo>
                  <a:lnTo>
                    <a:pt x="2806667" y="182879"/>
                  </a:lnTo>
                  <a:close/>
                </a:path>
                <a:path w="2886075" h="838200">
                  <a:moveTo>
                    <a:pt x="2807517" y="185419"/>
                  </a:moveTo>
                  <a:lnTo>
                    <a:pt x="2807208" y="184495"/>
                  </a:lnTo>
                  <a:lnTo>
                    <a:pt x="2807208" y="185419"/>
                  </a:lnTo>
                  <a:lnTo>
                    <a:pt x="2807517" y="185419"/>
                  </a:lnTo>
                  <a:close/>
                </a:path>
                <a:path w="2886075" h="838200">
                  <a:moveTo>
                    <a:pt x="2808367" y="187959"/>
                  </a:moveTo>
                  <a:lnTo>
                    <a:pt x="2807970" y="186772"/>
                  </a:lnTo>
                  <a:lnTo>
                    <a:pt x="2807970" y="187959"/>
                  </a:lnTo>
                  <a:lnTo>
                    <a:pt x="2808367" y="187959"/>
                  </a:lnTo>
                  <a:close/>
                </a:path>
                <a:path w="2886075" h="838200">
                  <a:moveTo>
                    <a:pt x="2809216" y="190499"/>
                  </a:moveTo>
                  <a:lnTo>
                    <a:pt x="2808732" y="189050"/>
                  </a:lnTo>
                  <a:lnTo>
                    <a:pt x="2808732" y="190499"/>
                  </a:lnTo>
                  <a:lnTo>
                    <a:pt x="2809216" y="190499"/>
                  </a:lnTo>
                  <a:close/>
                </a:path>
                <a:path w="2886075" h="838200">
                  <a:moveTo>
                    <a:pt x="2810066" y="193039"/>
                  </a:moveTo>
                  <a:lnTo>
                    <a:pt x="2809494" y="191328"/>
                  </a:lnTo>
                  <a:lnTo>
                    <a:pt x="2809494" y="193039"/>
                  </a:lnTo>
                  <a:lnTo>
                    <a:pt x="2810066" y="193039"/>
                  </a:lnTo>
                  <a:close/>
                </a:path>
                <a:path w="2886075" h="838200">
                  <a:moveTo>
                    <a:pt x="2810491" y="194309"/>
                  </a:moveTo>
                  <a:lnTo>
                    <a:pt x="2810256" y="193605"/>
                  </a:lnTo>
                  <a:lnTo>
                    <a:pt x="2810256" y="194309"/>
                  </a:lnTo>
                  <a:lnTo>
                    <a:pt x="2810491" y="194309"/>
                  </a:lnTo>
                  <a:close/>
                </a:path>
                <a:path w="2886075" h="838200">
                  <a:moveTo>
                    <a:pt x="2811341" y="196849"/>
                  </a:moveTo>
                  <a:lnTo>
                    <a:pt x="2811018" y="195883"/>
                  </a:lnTo>
                  <a:lnTo>
                    <a:pt x="2811018" y="196849"/>
                  </a:lnTo>
                  <a:lnTo>
                    <a:pt x="2811341" y="196849"/>
                  </a:lnTo>
                  <a:close/>
                </a:path>
                <a:path w="2886075" h="838200">
                  <a:moveTo>
                    <a:pt x="2812191" y="199389"/>
                  </a:moveTo>
                  <a:lnTo>
                    <a:pt x="2811780" y="198161"/>
                  </a:lnTo>
                  <a:lnTo>
                    <a:pt x="2811780" y="199389"/>
                  </a:lnTo>
                  <a:lnTo>
                    <a:pt x="2812191" y="199389"/>
                  </a:lnTo>
                  <a:close/>
                </a:path>
                <a:path w="2886075" h="838200">
                  <a:moveTo>
                    <a:pt x="2813040" y="201929"/>
                  </a:moveTo>
                  <a:lnTo>
                    <a:pt x="2812542" y="200439"/>
                  </a:lnTo>
                  <a:lnTo>
                    <a:pt x="2812542" y="201929"/>
                  </a:lnTo>
                  <a:lnTo>
                    <a:pt x="2813040" y="201929"/>
                  </a:lnTo>
                  <a:close/>
                </a:path>
                <a:path w="2886075" h="838200">
                  <a:moveTo>
                    <a:pt x="2813890" y="204469"/>
                  </a:moveTo>
                  <a:lnTo>
                    <a:pt x="2813304" y="202716"/>
                  </a:lnTo>
                  <a:lnTo>
                    <a:pt x="2813304" y="204469"/>
                  </a:lnTo>
                  <a:lnTo>
                    <a:pt x="2813890" y="204469"/>
                  </a:lnTo>
                  <a:close/>
                </a:path>
                <a:path w="2886075" h="838200">
                  <a:moveTo>
                    <a:pt x="2814315" y="205739"/>
                  </a:moveTo>
                  <a:lnTo>
                    <a:pt x="2814066" y="204994"/>
                  </a:lnTo>
                  <a:lnTo>
                    <a:pt x="2814066" y="205739"/>
                  </a:lnTo>
                  <a:lnTo>
                    <a:pt x="2814315" y="205739"/>
                  </a:lnTo>
                  <a:close/>
                </a:path>
                <a:path w="2886075" h="838200">
                  <a:moveTo>
                    <a:pt x="2815165" y="208279"/>
                  </a:moveTo>
                  <a:lnTo>
                    <a:pt x="2814828" y="207272"/>
                  </a:lnTo>
                  <a:lnTo>
                    <a:pt x="2814828" y="208279"/>
                  </a:lnTo>
                  <a:lnTo>
                    <a:pt x="2815165" y="208279"/>
                  </a:lnTo>
                  <a:close/>
                </a:path>
                <a:path w="2886075" h="838200">
                  <a:moveTo>
                    <a:pt x="2816014" y="210819"/>
                  </a:moveTo>
                  <a:lnTo>
                    <a:pt x="2815590" y="209550"/>
                  </a:lnTo>
                  <a:lnTo>
                    <a:pt x="2815590" y="210819"/>
                  </a:lnTo>
                  <a:lnTo>
                    <a:pt x="2816014" y="210819"/>
                  </a:lnTo>
                  <a:close/>
                </a:path>
                <a:path w="2886075" h="838200">
                  <a:moveTo>
                    <a:pt x="2816864" y="213359"/>
                  </a:moveTo>
                  <a:lnTo>
                    <a:pt x="2816352" y="211827"/>
                  </a:lnTo>
                  <a:lnTo>
                    <a:pt x="2816352" y="213359"/>
                  </a:lnTo>
                  <a:lnTo>
                    <a:pt x="2816864" y="213359"/>
                  </a:lnTo>
                  <a:close/>
                </a:path>
                <a:path w="2886075" h="838200">
                  <a:moveTo>
                    <a:pt x="2817714" y="215899"/>
                  </a:moveTo>
                  <a:lnTo>
                    <a:pt x="2817114" y="214105"/>
                  </a:lnTo>
                  <a:lnTo>
                    <a:pt x="2817114" y="215899"/>
                  </a:lnTo>
                  <a:lnTo>
                    <a:pt x="2817714" y="215899"/>
                  </a:lnTo>
                  <a:close/>
                </a:path>
                <a:path w="2886075" h="838200">
                  <a:moveTo>
                    <a:pt x="2818139" y="217169"/>
                  </a:moveTo>
                  <a:lnTo>
                    <a:pt x="2817876" y="216383"/>
                  </a:lnTo>
                  <a:lnTo>
                    <a:pt x="2817876" y="217169"/>
                  </a:lnTo>
                  <a:lnTo>
                    <a:pt x="2818139" y="217169"/>
                  </a:lnTo>
                  <a:close/>
                </a:path>
                <a:path w="2886075" h="838200">
                  <a:moveTo>
                    <a:pt x="2818988" y="219709"/>
                  </a:moveTo>
                  <a:lnTo>
                    <a:pt x="2818638" y="218660"/>
                  </a:lnTo>
                  <a:lnTo>
                    <a:pt x="2818638" y="219709"/>
                  </a:lnTo>
                  <a:lnTo>
                    <a:pt x="2818988" y="219709"/>
                  </a:lnTo>
                  <a:close/>
                </a:path>
                <a:path w="2886075" h="838200">
                  <a:moveTo>
                    <a:pt x="2819838" y="222249"/>
                  </a:moveTo>
                  <a:lnTo>
                    <a:pt x="2819399" y="220938"/>
                  </a:lnTo>
                  <a:lnTo>
                    <a:pt x="2819399" y="222249"/>
                  </a:lnTo>
                  <a:lnTo>
                    <a:pt x="2819838" y="222249"/>
                  </a:lnTo>
                  <a:close/>
                </a:path>
                <a:path w="2886075" h="838200">
                  <a:moveTo>
                    <a:pt x="2820688" y="224789"/>
                  </a:moveTo>
                  <a:lnTo>
                    <a:pt x="2820161" y="223216"/>
                  </a:lnTo>
                  <a:lnTo>
                    <a:pt x="2820161" y="224789"/>
                  </a:lnTo>
                  <a:lnTo>
                    <a:pt x="2820688" y="224789"/>
                  </a:lnTo>
                  <a:close/>
                </a:path>
                <a:path w="2886075" h="838200">
                  <a:moveTo>
                    <a:pt x="2821538" y="227329"/>
                  </a:moveTo>
                  <a:lnTo>
                    <a:pt x="2820923" y="225494"/>
                  </a:lnTo>
                  <a:lnTo>
                    <a:pt x="2820923" y="227329"/>
                  </a:lnTo>
                  <a:lnTo>
                    <a:pt x="2821538" y="227329"/>
                  </a:lnTo>
                  <a:close/>
                </a:path>
                <a:path w="2886075" h="838200">
                  <a:moveTo>
                    <a:pt x="2822387" y="229869"/>
                  </a:moveTo>
                  <a:lnTo>
                    <a:pt x="2821685" y="227771"/>
                  </a:lnTo>
                  <a:lnTo>
                    <a:pt x="2821685" y="229869"/>
                  </a:lnTo>
                  <a:lnTo>
                    <a:pt x="2822387" y="229869"/>
                  </a:lnTo>
                  <a:close/>
                </a:path>
                <a:path w="2886075" h="838200">
                  <a:moveTo>
                    <a:pt x="2822812" y="231139"/>
                  </a:moveTo>
                  <a:lnTo>
                    <a:pt x="2822447" y="230049"/>
                  </a:lnTo>
                  <a:lnTo>
                    <a:pt x="2822447" y="231139"/>
                  </a:lnTo>
                  <a:lnTo>
                    <a:pt x="2822812" y="231139"/>
                  </a:lnTo>
                  <a:close/>
                </a:path>
                <a:path w="2886075" h="838200">
                  <a:moveTo>
                    <a:pt x="2823662" y="233679"/>
                  </a:moveTo>
                  <a:lnTo>
                    <a:pt x="2823210" y="232327"/>
                  </a:lnTo>
                  <a:lnTo>
                    <a:pt x="2823210" y="233679"/>
                  </a:lnTo>
                  <a:lnTo>
                    <a:pt x="2823662" y="233679"/>
                  </a:lnTo>
                  <a:close/>
                </a:path>
                <a:path w="2886075" h="838200">
                  <a:moveTo>
                    <a:pt x="2824512" y="236219"/>
                  </a:moveTo>
                  <a:lnTo>
                    <a:pt x="2823972" y="234604"/>
                  </a:lnTo>
                  <a:lnTo>
                    <a:pt x="2823972" y="236219"/>
                  </a:lnTo>
                  <a:lnTo>
                    <a:pt x="2824512" y="236219"/>
                  </a:lnTo>
                  <a:close/>
                </a:path>
                <a:path w="2886075" h="838200">
                  <a:moveTo>
                    <a:pt x="2825362" y="238759"/>
                  </a:moveTo>
                  <a:lnTo>
                    <a:pt x="2824734" y="236882"/>
                  </a:lnTo>
                  <a:lnTo>
                    <a:pt x="2824734" y="238759"/>
                  </a:lnTo>
                  <a:lnTo>
                    <a:pt x="2825362" y="238759"/>
                  </a:lnTo>
                  <a:close/>
                </a:path>
                <a:path w="2886075" h="838200">
                  <a:moveTo>
                    <a:pt x="2825786" y="240029"/>
                  </a:moveTo>
                  <a:lnTo>
                    <a:pt x="2825496" y="239160"/>
                  </a:lnTo>
                  <a:lnTo>
                    <a:pt x="2825496" y="240029"/>
                  </a:lnTo>
                  <a:lnTo>
                    <a:pt x="2825786" y="240029"/>
                  </a:lnTo>
                  <a:close/>
                </a:path>
                <a:path w="2886075" h="838200">
                  <a:moveTo>
                    <a:pt x="2826636" y="242569"/>
                  </a:moveTo>
                  <a:lnTo>
                    <a:pt x="2826258" y="241438"/>
                  </a:lnTo>
                  <a:lnTo>
                    <a:pt x="2826258" y="242569"/>
                  </a:lnTo>
                  <a:lnTo>
                    <a:pt x="2826636" y="242569"/>
                  </a:lnTo>
                  <a:close/>
                </a:path>
                <a:path w="2886075" h="838200">
                  <a:moveTo>
                    <a:pt x="2827486" y="245109"/>
                  </a:moveTo>
                  <a:lnTo>
                    <a:pt x="2827020" y="243715"/>
                  </a:lnTo>
                  <a:lnTo>
                    <a:pt x="2827020" y="245109"/>
                  </a:lnTo>
                  <a:lnTo>
                    <a:pt x="2827486" y="245109"/>
                  </a:lnTo>
                  <a:close/>
                </a:path>
                <a:path w="2886075" h="838200">
                  <a:moveTo>
                    <a:pt x="2828336" y="247649"/>
                  </a:moveTo>
                  <a:lnTo>
                    <a:pt x="2827782" y="245993"/>
                  </a:lnTo>
                  <a:lnTo>
                    <a:pt x="2827782" y="247649"/>
                  </a:lnTo>
                  <a:lnTo>
                    <a:pt x="2828336" y="247649"/>
                  </a:lnTo>
                  <a:close/>
                </a:path>
                <a:path w="2886075" h="838200">
                  <a:moveTo>
                    <a:pt x="2829185" y="250189"/>
                  </a:moveTo>
                  <a:lnTo>
                    <a:pt x="2828544" y="248271"/>
                  </a:lnTo>
                  <a:lnTo>
                    <a:pt x="2828544" y="250189"/>
                  </a:lnTo>
                  <a:lnTo>
                    <a:pt x="2829185" y="250189"/>
                  </a:lnTo>
                  <a:close/>
                </a:path>
                <a:path w="2886075" h="838200">
                  <a:moveTo>
                    <a:pt x="2829610" y="251459"/>
                  </a:moveTo>
                  <a:lnTo>
                    <a:pt x="2829306" y="250548"/>
                  </a:lnTo>
                  <a:lnTo>
                    <a:pt x="2829306" y="251459"/>
                  </a:lnTo>
                  <a:lnTo>
                    <a:pt x="2829610" y="251459"/>
                  </a:lnTo>
                  <a:close/>
                </a:path>
                <a:path w="2886075" h="838200">
                  <a:moveTo>
                    <a:pt x="2830460" y="253999"/>
                  </a:moveTo>
                  <a:lnTo>
                    <a:pt x="2830068" y="252826"/>
                  </a:lnTo>
                  <a:lnTo>
                    <a:pt x="2830068" y="253999"/>
                  </a:lnTo>
                  <a:lnTo>
                    <a:pt x="2830460" y="253999"/>
                  </a:lnTo>
                  <a:close/>
                </a:path>
                <a:path w="2886075" h="838200">
                  <a:moveTo>
                    <a:pt x="2831310" y="256539"/>
                  </a:moveTo>
                  <a:lnTo>
                    <a:pt x="2830830" y="255104"/>
                  </a:lnTo>
                  <a:lnTo>
                    <a:pt x="2830830" y="256539"/>
                  </a:lnTo>
                  <a:lnTo>
                    <a:pt x="2831310" y="256539"/>
                  </a:lnTo>
                  <a:close/>
                </a:path>
                <a:path w="2886075" h="838200">
                  <a:moveTo>
                    <a:pt x="2832160" y="259079"/>
                  </a:moveTo>
                  <a:lnTo>
                    <a:pt x="2831592" y="257382"/>
                  </a:lnTo>
                  <a:lnTo>
                    <a:pt x="2831592" y="259079"/>
                  </a:lnTo>
                  <a:lnTo>
                    <a:pt x="2832160" y="259079"/>
                  </a:lnTo>
                  <a:close/>
                </a:path>
                <a:path w="2886075" h="838200">
                  <a:moveTo>
                    <a:pt x="2833009" y="261619"/>
                  </a:moveTo>
                  <a:lnTo>
                    <a:pt x="2832354" y="259659"/>
                  </a:lnTo>
                  <a:lnTo>
                    <a:pt x="2832354" y="261619"/>
                  </a:lnTo>
                  <a:lnTo>
                    <a:pt x="2833009" y="261619"/>
                  </a:lnTo>
                  <a:close/>
                </a:path>
                <a:path w="2886075" h="838200">
                  <a:moveTo>
                    <a:pt x="2833434" y="262889"/>
                  </a:moveTo>
                  <a:lnTo>
                    <a:pt x="2833116" y="261937"/>
                  </a:lnTo>
                  <a:lnTo>
                    <a:pt x="2833116" y="262889"/>
                  </a:lnTo>
                  <a:lnTo>
                    <a:pt x="2833434" y="262889"/>
                  </a:lnTo>
                  <a:close/>
                </a:path>
                <a:path w="2886075" h="838200">
                  <a:moveTo>
                    <a:pt x="2834284" y="265429"/>
                  </a:moveTo>
                  <a:lnTo>
                    <a:pt x="2833878" y="264215"/>
                  </a:lnTo>
                  <a:lnTo>
                    <a:pt x="2833878" y="265429"/>
                  </a:lnTo>
                  <a:lnTo>
                    <a:pt x="2834284" y="265429"/>
                  </a:lnTo>
                  <a:close/>
                </a:path>
                <a:path w="2886075" h="838200">
                  <a:moveTo>
                    <a:pt x="2835134" y="267969"/>
                  </a:moveTo>
                  <a:lnTo>
                    <a:pt x="2834640" y="266492"/>
                  </a:lnTo>
                  <a:lnTo>
                    <a:pt x="2834640" y="267969"/>
                  </a:lnTo>
                  <a:lnTo>
                    <a:pt x="2835134" y="267969"/>
                  </a:lnTo>
                  <a:close/>
                </a:path>
                <a:path w="2886075" h="838200">
                  <a:moveTo>
                    <a:pt x="2835983" y="270509"/>
                  </a:moveTo>
                  <a:lnTo>
                    <a:pt x="2835402" y="268770"/>
                  </a:lnTo>
                  <a:lnTo>
                    <a:pt x="2835402" y="270509"/>
                  </a:lnTo>
                  <a:lnTo>
                    <a:pt x="2835983" y="270509"/>
                  </a:lnTo>
                  <a:close/>
                </a:path>
                <a:path w="2886075" h="838200">
                  <a:moveTo>
                    <a:pt x="2836833" y="273049"/>
                  </a:moveTo>
                  <a:lnTo>
                    <a:pt x="2836164" y="271048"/>
                  </a:lnTo>
                  <a:lnTo>
                    <a:pt x="2836164" y="273049"/>
                  </a:lnTo>
                  <a:lnTo>
                    <a:pt x="2836833" y="273049"/>
                  </a:lnTo>
                  <a:close/>
                </a:path>
                <a:path w="2886075" h="838200">
                  <a:moveTo>
                    <a:pt x="2837258" y="274319"/>
                  </a:moveTo>
                  <a:lnTo>
                    <a:pt x="2836926" y="273326"/>
                  </a:lnTo>
                  <a:lnTo>
                    <a:pt x="2836926" y="274319"/>
                  </a:lnTo>
                  <a:lnTo>
                    <a:pt x="2837258" y="274319"/>
                  </a:lnTo>
                  <a:close/>
                </a:path>
                <a:path w="2886075" h="838200">
                  <a:moveTo>
                    <a:pt x="2838108" y="276859"/>
                  </a:moveTo>
                  <a:lnTo>
                    <a:pt x="2837688" y="275603"/>
                  </a:lnTo>
                  <a:lnTo>
                    <a:pt x="2837688" y="276859"/>
                  </a:lnTo>
                  <a:lnTo>
                    <a:pt x="2838108" y="276859"/>
                  </a:lnTo>
                  <a:close/>
                </a:path>
                <a:path w="2886075" h="838200">
                  <a:moveTo>
                    <a:pt x="2838958" y="279399"/>
                  </a:moveTo>
                  <a:lnTo>
                    <a:pt x="2838449" y="277881"/>
                  </a:lnTo>
                  <a:lnTo>
                    <a:pt x="2838449" y="279399"/>
                  </a:lnTo>
                  <a:lnTo>
                    <a:pt x="2838958" y="279399"/>
                  </a:lnTo>
                  <a:close/>
                </a:path>
                <a:path w="2886075" h="838200">
                  <a:moveTo>
                    <a:pt x="2839807" y="281939"/>
                  </a:moveTo>
                  <a:lnTo>
                    <a:pt x="2839211" y="280159"/>
                  </a:lnTo>
                  <a:lnTo>
                    <a:pt x="2839211" y="281939"/>
                  </a:lnTo>
                  <a:lnTo>
                    <a:pt x="2839807" y="281939"/>
                  </a:lnTo>
                  <a:close/>
                </a:path>
                <a:path w="2886075" h="838200">
                  <a:moveTo>
                    <a:pt x="2840657" y="284479"/>
                  </a:moveTo>
                  <a:lnTo>
                    <a:pt x="2839973" y="282436"/>
                  </a:lnTo>
                  <a:lnTo>
                    <a:pt x="2839973" y="284479"/>
                  </a:lnTo>
                  <a:lnTo>
                    <a:pt x="2840657" y="284479"/>
                  </a:lnTo>
                  <a:close/>
                </a:path>
                <a:path w="2886075" h="838200">
                  <a:moveTo>
                    <a:pt x="2841932" y="288289"/>
                  </a:moveTo>
                  <a:lnTo>
                    <a:pt x="2840735" y="284714"/>
                  </a:lnTo>
                  <a:lnTo>
                    <a:pt x="2840735" y="287019"/>
                  </a:lnTo>
                  <a:lnTo>
                    <a:pt x="2841497" y="287019"/>
                  </a:lnTo>
                  <a:lnTo>
                    <a:pt x="2841497" y="288289"/>
                  </a:lnTo>
                  <a:lnTo>
                    <a:pt x="2841932" y="288289"/>
                  </a:lnTo>
                  <a:close/>
                </a:path>
                <a:path w="2886075" h="838200">
                  <a:moveTo>
                    <a:pt x="2842781" y="290829"/>
                  </a:moveTo>
                  <a:lnTo>
                    <a:pt x="2842260" y="289270"/>
                  </a:lnTo>
                  <a:lnTo>
                    <a:pt x="2842260" y="290829"/>
                  </a:lnTo>
                  <a:lnTo>
                    <a:pt x="2842781" y="290829"/>
                  </a:lnTo>
                  <a:close/>
                </a:path>
                <a:path w="2886075" h="838200">
                  <a:moveTo>
                    <a:pt x="2843631" y="293369"/>
                  </a:moveTo>
                  <a:lnTo>
                    <a:pt x="2843022" y="291547"/>
                  </a:lnTo>
                  <a:lnTo>
                    <a:pt x="2843022" y="293369"/>
                  </a:lnTo>
                  <a:lnTo>
                    <a:pt x="2843631" y="293369"/>
                  </a:lnTo>
                  <a:close/>
                </a:path>
                <a:path w="2886075" h="838200">
                  <a:moveTo>
                    <a:pt x="2844481" y="295909"/>
                  </a:moveTo>
                  <a:lnTo>
                    <a:pt x="2843784" y="293825"/>
                  </a:lnTo>
                  <a:lnTo>
                    <a:pt x="2843784" y="295909"/>
                  </a:lnTo>
                  <a:lnTo>
                    <a:pt x="2844481" y="295909"/>
                  </a:lnTo>
                  <a:close/>
                </a:path>
                <a:path w="2886075" h="838200">
                  <a:moveTo>
                    <a:pt x="2844906" y="297179"/>
                  </a:moveTo>
                  <a:lnTo>
                    <a:pt x="2844546" y="296103"/>
                  </a:lnTo>
                  <a:lnTo>
                    <a:pt x="2844546" y="297179"/>
                  </a:lnTo>
                  <a:lnTo>
                    <a:pt x="2844906" y="297179"/>
                  </a:lnTo>
                  <a:close/>
                </a:path>
                <a:path w="2886075" h="838200">
                  <a:moveTo>
                    <a:pt x="2845755" y="299719"/>
                  </a:moveTo>
                  <a:lnTo>
                    <a:pt x="2845308" y="298380"/>
                  </a:lnTo>
                  <a:lnTo>
                    <a:pt x="2845308" y="299719"/>
                  </a:lnTo>
                  <a:lnTo>
                    <a:pt x="2845755" y="299719"/>
                  </a:lnTo>
                  <a:close/>
                </a:path>
                <a:path w="2886075" h="838200">
                  <a:moveTo>
                    <a:pt x="2846180" y="300989"/>
                  </a:moveTo>
                  <a:lnTo>
                    <a:pt x="2846070" y="300658"/>
                  </a:lnTo>
                  <a:lnTo>
                    <a:pt x="2846070" y="300989"/>
                  </a:lnTo>
                  <a:close/>
                </a:path>
                <a:path w="2886075" h="838200">
                  <a:moveTo>
                    <a:pt x="2847030" y="303529"/>
                  </a:moveTo>
                  <a:lnTo>
                    <a:pt x="2846832" y="302936"/>
                  </a:lnTo>
                  <a:lnTo>
                    <a:pt x="2846832" y="303529"/>
                  </a:lnTo>
                  <a:lnTo>
                    <a:pt x="2847030" y="303529"/>
                  </a:lnTo>
                  <a:close/>
                </a:path>
                <a:path w="2886075" h="838200">
                  <a:moveTo>
                    <a:pt x="2847880" y="306069"/>
                  </a:moveTo>
                  <a:lnTo>
                    <a:pt x="2847594" y="305214"/>
                  </a:lnTo>
                  <a:lnTo>
                    <a:pt x="2847594" y="306069"/>
                  </a:lnTo>
                  <a:lnTo>
                    <a:pt x="2847880" y="306069"/>
                  </a:lnTo>
                  <a:close/>
                </a:path>
                <a:path w="2886075" h="838200">
                  <a:moveTo>
                    <a:pt x="2848730" y="308609"/>
                  </a:moveTo>
                  <a:lnTo>
                    <a:pt x="2848356" y="307491"/>
                  </a:lnTo>
                  <a:lnTo>
                    <a:pt x="2848356" y="308609"/>
                  </a:lnTo>
                  <a:lnTo>
                    <a:pt x="2848730" y="308609"/>
                  </a:lnTo>
                  <a:close/>
                </a:path>
                <a:path w="2886075" h="838200">
                  <a:moveTo>
                    <a:pt x="2849579" y="311149"/>
                  </a:moveTo>
                  <a:lnTo>
                    <a:pt x="2849118" y="309769"/>
                  </a:lnTo>
                  <a:lnTo>
                    <a:pt x="2849118" y="311149"/>
                  </a:lnTo>
                  <a:lnTo>
                    <a:pt x="2849579" y="311149"/>
                  </a:lnTo>
                  <a:close/>
                </a:path>
                <a:path w="2886075" h="838200">
                  <a:moveTo>
                    <a:pt x="2850004" y="312419"/>
                  </a:moveTo>
                  <a:lnTo>
                    <a:pt x="2849880" y="312047"/>
                  </a:lnTo>
                  <a:lnTo>
                    <a:pt x="2849880" y="312419"/>
                  </a:lnTo>
                  <a:close/>
                </a:path>
                <a:path w="2886075" h="838200">
                  <a:moveTo>
                    <a:pt x="2850854" y="314959"/>
                  </a:moveTo>
                  <a:lnTo>
                    <a:pt x="2850642" y="314325"/>
                  </a:lnTo>
                  <a:lnTo>
                    <a:pt x="2850642" y="314959"/>
                  </a:lnTo>
                  <a:lnTo>
                    <a:pt x="2850854" y="314959"/>
                  </a:lnTo>
                  <a:close/>
                </a:path>
                <a:path w="2886075" h="838200">
                  <a:moveTo>
                    <a:pt x="2851704" y="317499"/>
                  </a:moveTo>
                  <a:lnTo>
                    <a:pt x="2851404" y="316602"/>
                  </a:lnTo>
                  <a:lnTo>
                    <a:pt x="2851404" y="317499"/>
                  </a:lnTo>
                  <a:lnTo>
                    <a:pt x="2851704" y="317499"/>
                  </a:lnTo>
                  <a:close/>
                </a:path>
                <a:path w="2886075" h="838200">
                  <a:moveTo>
                    <a:pt x="2852553" y="320039"/>
                  </a:moveTo>
                  <a:lnTo>
                    <a:pt x="2852166" y="318880"/>
                  </a:lnTo>
                  <a:lnTo>
                    <a:pt x="2852166" y="320039"/>
                  </a:lnTo>
                  <a:lnTo>
                    <a:pt x="2852553" y="320039"/>
                  </a:lnTo>
                  <a:close/>
                </a:path>
                <a:path w="2886075" h="838200">
                  <a:moveTo>
                    <a:pt x="2853403" y="322579"/>
                  </a:moveTo>
                  <a:lnTo>
                    <a:pt x="2852928" y="321158"/>
                  </a:lnTo>
                  <a:lnTo>
                    <a:pt x="2852928" y="322579"/>
                  </a:lnTo>
                  <a:lnTo>
                    <a:pt x="2853403" y="322579"/>
                  </a:lnTo>
                  <a:close/>
                </a:path>
                <a:path w="2886075" h="838200">
                  <a:moveTo>
                    <a:pt x="2854253" y="325119"/>
                  </a:moveTo>
                  <a:lnTo>
                    <a:pt x="2853690" y="323435"/>
                  </a:lnTo>
                  <a:lnTo>
                    <a:pt x="2853690" y="325119"/>
                  </a:lnTo>
                  <a:lnTo>
                    <a:pt x="2854253" y="325119"/>
                  </a:lnTo>
                  <a:close/>
                </a:path>
                <a:path w="2886075" h="838200">
                  <a:moveTo>
                    <a:pt x="2854678" y="326389"/>
                  </a:moveTo>
                  <a:lnTo>
                    <a:pt x="2854452" y="325713"/>
                  </a:lnTo>
                  <a:lnTo>
                    <a:pt x="2854452" y="326389"/>
                  </a:lnTo>
                  <a:lnTo>
                    <a:pt x="2854678" y="326389"/>
                  </a:lnTo>
                  <a:close/>
                </a:path>
                <a:path w="2886075" h="838200">
                  <a:moveTo>
                    <a:pt x="2855528" y="328929"/>
                  </a:moveTo>
                  <a:lnTo>
                    <a:pt x="2855214" y="327991"/>
                  </a:lnTo>
                  <a:lnTo>
                    <a:pt x="2855214" y="328929"/>
                  </a:lnTo>
                  <a:lnTo>
                    <a:pt x="2855528" y="328929"/>
                  </a:lnTo>
                  <a:close/>
                </a:path>
                <a:path w="2886075" h="838200">
                  <a:moveTo>
                    <a:pt x="2856377" y="331469"/>
                  </a:moveTo>
                  <a:lnTo>
                    <a:pt x="2855976" y="330269"/>
                  </a:lnTo>
                  <a:lnTo>
                    <a:pt x="2855976" y="331469"/>
                  </a:lnTo>
                  <a:lnTo>
                    <a:pt x="2856377" y="331469"/>
                  </a:lnTo>
                  <a:close/>
                </a:path>
                <a:path w="2886075" h="838200">
                  <a:moveTo>
                    <a:pt x="2857227" y="334009"/>
                  </a:moveTo>
                  <a:lnTo>
                    <a:pt x="2856738" y="332546"/>
                  </a:lnTo>
                  <a:lnTo>
                    <a:pt x="2856738" y="334009"/>
                  </a:lnTo>
                  <a:lnTo>
                    <a:pt x="2857227" y="334009"/>
                  </a:lnTo>
                  <a:close/>
                </a:path>
                <a:path w="2886075" h="838200">
                  <a:moveTo>
                    <a:pt x="2857652" y="335279"/>
                  </a:moveTo>
                  <a:lnTo>
                    <a:pt x="2857499" y="334824"/>
                  </a:lnTo>
                  <a:lnTo>
                    <a:pt x="2857499" y="335279"/>
                  </a:lnTo>
                  <a:lnTo>
                    <a:pt x="2857652" y="335279"/>
                  </a:lnTo>
                  <a:close/>
                </a:path>
                <a:path w="2886075" h="838200">
                  <a:moveTo>
                    <a:pt x="2858502" y="337819"/>
                  </a:moveTo>
                  <a:lnTo>
                    <a:pt x="2858261" y="337102"/>
                  </a:lnTo>
                  <a:lnTo>
                    <a:pt x="2858261" y="337819"/>
                  </a:lnTo>
                  <a:lnTo>
                    <a:pt x="2858502" y="337819"/>
                  </a:lnTo>
                  <a:close/>
                </a:path>
                <a:path w="2886075" h="838200">
                  <a:moveTo>
                    <a:pt x="2859351" y="340359"/>
                  </a:moveTo>
                  <a:lnTo>
                    <a:pt x="2859023" y="339379"/>
                  </a:lnTo>
                  <a:lnTo>
                    <a:pt x="2859023" y="340359"/>
                  </a:lnTo>
                  <a:lnTo>
                    <a:pt x="2859351" y="340359"/>
                  </a:lnTo>
                  <a:close/>
                </a:path>
                <a:path w="2886075" h="838200">
                  <a:moveTo>
                    <a:pt x="2860201" y="342899"/>
                  </a:moveTo>
                  <a:lnTo>
                    <a:pt x="2859785" y="341657"/>
                  </a:lnTo>
                  <a:lnTo>
                    <a:pt x="2859785" y="342899"/>
                  </a:lnTo>
                  <a:lnTo>
                    <a:pt x="2860201" y="342899"/>
                  </a:lnTo>
                  <a:close/>
                </a:path>
                <a:path w="2886075" h="838200">
                  <a:moveTo>
                    <a:pt x="2861051" y="345439"/>
                  </a:moveTo>
                  <a:lnTo>
                    <a:pt x="2860547" y="343935"/>
                  </a:lnTo>
                  <a:lnTo>
                    <a:pt x="2860547" y="345439"/>
                  </a:lnTo>
                  <a:lnTo>
                    <a:pt x="2861051" y="345439"/>
                  </a:lnTo>
                  <a:close/>
                </a:path>
                <a:path w="2886075" h="838200">
                  <a:moveTo>
                    <a:pt x="2861476" y="346709"/>
                  </a:moveTo>
                  <a:lnTo>
                    <a:pt x="2861310" y="346213"/>
                  </a:lnTo>
                  <a:lnTo>
                    <a:pt x="2861310" y="346709"/>
                  </a:lnTo>
                  <a:lnTo>
                    <a:pt x="2861476" y="346709"/>
                  </a:lnTo>
                  <a:close/>
                </a:path>
                <a:path w="2886075" h="838200">
                  <a:moveTo>
                    <a:pt x="2862325" y="349249"/>
                  </a:moveTo>
                  <a:lnTo>
                    <a:pt x="2862072" y="348490"/>
                  </a:lnTo>
                  <a:lnTo>
                    <a:pt x="2862072" y="349249"/>
                  </a:lnTo>
                  <a:lnTo>
                    <a:pt x="2862325" y="349249"/>
                  </a:lnTo>
                  <a:close/>
                </a:path>
                <a:path w="2886075" h="838200">
                  <a:moveTo>
                    <a:pt x="2863175" y="351789"/>
                  </a:moveTo>
                  <a:lnTo>
                    <a:pt x="2862834" y="350768"/>
                  </a:lnTo>
                  <a:lnTo>
                    <a:pt x="2862834" y="351789"/>
                  </a:lnTo>
                  <a:lnTo>
                    <a:pt x="2863175" y="351789"/>
                  </a:lnTo>
                  <a:close/>
                </a:path>
                <a:path w="2886075" h="838200">
                  <a:moveTo>
                    <a:pt x="2864025" y="354329"/>
                  </a:moveTo>
                  <a:lnTo>
                    <a:pt x="2863595" y="353046"/>
                  </a:lnTo>
                  <a:lnTo>
                    <a:pt x="2863595" y="354329"/>
                  </a:lnTo>
                  <a:lnTo>
                    <a:pt x="2864025" y="354329"/>
                  </a:lnTo>
                  <a:close/>
                </a:path>
                <a:path w="2886075" h="838200">
                  <a:moveTo>
                    <a:pt x="2864875" y="356869"/>
                  </a:moveTo>
                  <a:lnTo>
                    <a:pt x="2864357" y="355323"/>
                  </a:lnTo>
                  <a:lnTo>
                    <a:pt x="2864357" y="356869"/>
                  </a:lnTo>
                  <a:lnTo>
                    <a:pt x="2864875" y="356869"/>
                  </a:lnTo>
                  <a:close/>
                </a:path>
                <a:path w="2886075" h="838200">
                  <a:moveTo>
                    <a:pt x="2865300" y="358139"/>
                  </a:moveTo>
                  <a:lnTo>
                    <a:pt x="2865119" y="357601"/>
                  </a:lnTo>
                  <a:lnTo>
                    <a:pt x="2865119" y="358139"/>
                  </a:lnTo>
                  <a:lnTo>
                    <a:pt x="2865300" y="358139"/>
                  </a:lnTo>
                  <a:close/>
                </a:path>
                <a:path w="2886075" h="838200">
                  <a:moveTo>
                    <a:pt x="2866149" y="360679"/>
                  </a:moveTo>
                  <a:lnTo>
                    <a:pt x="2865881" y="359879"/>
                  </a:lnTo>
                  <a:lnTo>
                    <a:pt x="2865881" y="360679"/>
                  </a:lnTo>
                  <a:lnTo>
                    <a:pt x="2866149" y="360679"/>
                  </a:lnTo>
                  <a:close/>
                </a:path>
                <a:path w="2886075" h="838200">
                  <a:moveTo>
                    <a:pt x="2866999" y="363219"/>
                  </a:moveTo>
                  <a:lnTo>
                    <a:pt x="2866643" y="362157"/>
                  </a:lnTo>
                  <a:lnTo>
                    <a:pt x="2866643" y="363219"/>
                  </a:lnTo>
                  <a:lnTo>
                    <a:pt x="2866999" y="363219"/>
                  </a:lnTo>
                  <a:close/>
                </a:path>
                <a:path w="2886075" h="838200">
                  <a:moveTo>
                    <a:pt x="2867849" y="365759"/>
                  </a:moveTo>
                  <a:lnTo>
                    <a:pt x="2867405" y="364434"/>
                  </a:lnTo>
                  <a:lnTo>
                    <a:pt x="2867405" y="365759"/>
                  </a:lnTo>
                  <a:lnTo>
                    <a:pt x="2867849" y="365759"/>
                  </a:lnTo>
                  <a:close/>
                </a:path>
                <a:path w="2886075" h="838200">
                  <a:moveTo>
                    <a:pt x="2868699" y="368299"/>
                  </a:moveTo>
                  <a:lnTo>
                    <a:pt x="2868167" y="366712"/>
                  </a:lnTo>
                  <a:lnTo>
                    <a:pt x="2868167" y="368299"/>
                  </a:lnTo>
                  <a:lnTo>
                    <a:pt x="2868699" y="368299"/>
                  </a:lnTo>
                  <a:close/>
                </a:path>
                <a:path w="2886075" h="838200">
                  <a:moveTo>
                    <a:pt x="2869123" y="369569"/>
                  </a:moveTo>
                  <a:lnTo>
                    <a:pt x="2868929" y="368990"/>
                  </a:lnTo>
                  <a:lnTo>
                    <a:pt x="2868929" y="369569"/>
                  </a:lnTo>
                  <a:lnTo>
                    <a:pt x="2869123" y="369569"/>
                  </a:lnTo>
                  <a:close/>
                </a:path>
                <a:path w="2886075" h="838200">
                  <a:moveTo>
                    <a:pt x="2869973" y="372109"/>
                  </a:moveTo>
                  <a:lnTo>
                    <a:pt x="2869691" y="371267"/>
                  </a:lnTo>
                  <a:lnTo>
                    <a:pt x="2869691" y="372109"/>
                  </a:lnTo>
                  <a:lnTo>
                    <a:pt x="2869973" y="372109"/>
                  </a:lnTo>
                  <a:close/>
                </a:path>
                <a:path w="2886075" h="838200">
                  <a:moveTo>
                    <a:pt x="2870823" y="374649"/>
                  </a:moveTo>
                  <a:lnTo>
                    <a:pt x="2870453" y="373545"/>
                  </a:lnTo>
                  <a:lnTo>
                    <a:pt x="2870453" y="374649"/>
                  </a:lnTo>
                  <a:lnTo>
                    <a:pt x="2870823" y="374649"/>
                  </a:lnTo>
                  <a:close/>
                </a:path>
                <a:path w="2886075" h="838200">
                  <a:moveTo>
                    <a:pt x="2871673" y="377189"/>
                  </a:moveTo>
                  <a:lnTo>
                    <a:pt x="2871215" y="375823"/>
                  </a:lnTo>
                  <a:lnTo>
                    <a:pt x="2871215" y="377189"/>
                  </a:lnTo>
                  <a:lnTo>
                    <a:pt x="2871673" y="377189"/>
                  </a:lnTo>
                  <a:close/>
                </a:path>
                <a:path w="2886075" h="838200">
                  <a:moveTo>
                    <a:pt x="2872522" y="379729"/>
                  </a:moveTo>
                  <a:lnTo>
                    <a:pt x="2871977" y="378101"/>
                  </a:lnTo>
                  <a:lnTo>
                    <a:pt x="2871977" y="379729"/>
                  </a:lnTo>
                  <a:lnTo>
                    <a:pt x="2872522" y="379729"/>
                  </a:lnTo>
                  <a:close/>
                </a:path>
                <a:path w="2886075" h="838200">
                  <a:moveTo>
                    <a:pt x="2873372" y="382269"/>
                  </a:moveTo>
                  <a:lnTo>
                    <a:pt x="2872739" y="380378"/>
                  </a:lnTo>
                  <a:lnTo>
                    <a:pt x="2872739" y="382269"/>
                  </a:lnTo>
                  <a:lnTo>
                    <a:pt x="2873372" y="382269"/>
                  </a:lnTo>
                  <a:close/>
                </a:path>
                <a:path w="2886075" h="838200">
                  <a:moveTo>
                    <a:pt x="2873797" y="383539"/>
                  </a:moveTo>
                  <a:lnTo>
                    <a:pt x="2873501" y="382656"/>
                  </a:lnTo>
                  <a:lnTo>
                    <a:pt x="2873501" y="383539"/>
                  </a:lnTo>
                  <a:lnTo>
                    <a:pt x="2873797" y="383539"/>
                  </a:lnTo>
                  <a:close/>
                </a:path>
                <a:path w="2886075" h="838200">
                  <a:moveTo>
                    <a:pt x="2874647" y="386079"/>
                  </a:moveTo>
                  <a:lnTo>
                    <a:pt x="2874263" y="384934"/>
                  </a:lnTo>
                  <a:lnTo>
                    <a:pt x="2874263" y="386079"/>
                  </a:lnTo>
                  <a:lnTo>
                    <a:pt x="2874647" y="386079"/>
                  </a:lnTo>
                  <a:close/>
                </a:path>
                <a:path w="2886075" h="838200">
                  <a:moveTo>
                    <a:pt x="2875497" y="388619"/>
                  </a:moveTo>
                  <a:lnTo>
                    <a:pt x="2875025" y="387211"/>
                  </a:lnTo>
                  <a:lnTo>
                    <a:pt x="2875025" y="388619"/>
                  </a:lnTo>
                  <a:lnTo>
                    <a:pt x="2875497" y="388619"/>
                  </a:lnTo>
                  <a:close/>
                </a:path>
                <a:path w="2886075" h="838200">
                  <a:moveTo>
                    <a:pt x="2876346" y="391159"/>
                  </a:moveTo>
                  <a:lnTo>
                    <a:pt x="2875787" y="389489"/>
                  </a:lnTo>
                  <a:lnTo>
                    <a:pt x="2875787" y="391159"/>
                  </a:lnTo>
                  <a:lnTo>
                    <a:pt x="2876346" y="391159"/>
                  </a:lnTo>
                  <a:close/>
                </a:path>
                <a:path w="2886075" h="838200">
                  <a:moveTo>
                    <a:pt x="2876771" y="392429"/>
                  </a:moveTo>
                  <a:lnTo>
                    <a:pt x="2876549" y="391767"/>
                  </a:lnTo>
                  <a:lnTo>
                    <a:pt x="2876549" y="392429"/>
                  </a:lnTo>
                  <a:lnTo>
                    <a:pt x="2876771" y="392429"/>
                  </a:lnTo>
                  <a:close/>
                </a:path>
                <a:path w="2886075" h="838200">
                  <a:moveTo>
                    <a:pt x="2877621" y="394969"/>
                  </a:moveTo>
                  <a:lnTo>
                    <a:pt x="2877311" y="394045"/>
                  </a:lnTo>
                  <a:lnTo>
                    <a:pt x="2877311" y="394969"/>
                  </a:lnTo>
                  <a:lnTo>
                    <a:pt x="2877621" y="394969"/>
                  </a:lnTo>
                  <a:close/>
                </a:path>
                <a:path w="2886075" h="838200">
                  <a:moveTo>
                    <a:pt x="2878471" y="397509"/>
                  </a:moveTo>
                  <a:lnTo>
                    <a:pt x="2878073" y="396322"/>
                  </a:lnTo>
                  <a:lnTo>
                    <a:pt x="2878073" y="397509"/>
                  </a:lnTo>
                  <a:lnTo>
                    <a:pt x="2878471" y="397509"/>
                  </a:lnTo>
                  <a:close/>
                </a:path>
                <a:path w="2886075" h="838200">
                  <a:moveTo>
                    <a:pt x="2879320" y="400049"/>
                  </a:moveTo>
                  <a:lnTo>
                    <a:pt x="2878835" y="398600"/>
                  </a:lnTo>
                  <a:lnTo>
                    <a:pt x="2878835" y="400049"/>
                  </a:lnTo>
                  <a:lnTo>
                    <a:pt x="2879320" y="400049"/>
                  </a:lnTo>
                  <a:close/>
                </a:path>
                <a:path w="2886075" h="838200">
                  <a:moveTo>
                    <a:pt x="2880170" y="402589"/>
                  </a:moveTo>
                  <a:lnTo>
                    <a:pt x="2879597" y="400878"/>
                  </a:lnTo>
                  <a:lnTo>
                    <a:pt x="2879597" y="402589"/>
                  </a:lnTo>
                  <a:lnTo>
                    <a:pt x="2880170" y="402589"/>
                  </a:lnTo>
                  <a:close/>
                </a:path>
                <a:path w="2886075" h="838200">
                  <a:moveTo>
                    <a:pt x="2880595" y="403859"/>
                  </a:moveTo>
                  <a:lnTo>
                    <a:pt x="2880359" y="403155"/>
                  </a:lnTo>
                  <a:lnTo>
                    <a:pt x="2880359" y="403859"/>
                  </a:lnTo>
                  <a:lnTo>
                    <a:pt x="2880595" y="403859"/>
                  </a:lnTo>
                  <a:close/>
                </a:path>
                <a:path w="2886075" h="838200">
                  <a:moveTo>
                    <a:pt x="2881445" y="406399"/>
                  </a:moveTo>
                  <a:lnTo>
                    <a:pt x="2881121" y="405433"/>
                  </a:lnTo>
                  <a:lnTo>
                    <a:pt x="2881121" y="406399"/>
                  </a:lnTo>
                  <a:lnTo>
                    <a:pt x="2881445" y="406399"/>
                  </a:lnTo>
                  <a:close/>
                </a:path>
                <a:path w="2886075" h="838200">
                  <a:moveTo>
                    <a:pt x="2882295" y="408939"/>
                  </a:moveTo>
                  <a:lnTo>
                    <a:pt x="2881883" y="407711"/>
                  </a:lnTo>
                  <a:lnTo>
                    <a:pt x="2881883" y="408939"/>
                  </a:lnTo>
                  <a:lnTo>
                    <a:pt x="2882295" y="408939"/>
                  </a:lnTo>
                  <a:close/>
                </a:path>
                <a:path w="2886075" h="838200">
                  <a:moveTo>
                    <a:pt x="2883144" y="411479"/>
                  </a:moveTo>
                  <a:lnTo>
                    <a:pt x="2882645" y="409989"/>
                  </a:lnTo>
                  <a:lnTo>
                    <a:pt x="2882645" y="411479"/>
                  </a:lnTo>
                  <a:lnTo>
                    <a:pt x="2883144" y="411479"/>
                  </a:lnTo>
                  <a:close/>
                </a:path>
                <a:path w="2886075" h="838200">
                  <a:moveTo>
                    <a:pt x="2883994" y="414019"/>
                  </a:moveTo>
                  <a:lnTo>
                    <a:pt x="2883407" y="412266"/>
                  </a:lnTo>
                  <a:lnTo>
                    <a:pt x="2883407" y="414019"/>
                  </a:lnTo>
                  <a:lnTo>
                    <a:pt x="2883994" y="414019"/>
                  </a:lnTo>
                  <a:close/>
                </a:path>
                <a:path w="2886075" h="838200">
                  <a:moveTo>
                    <a:pt x="2884419" y="415289"/>
                  </a:moveTo>
                  <a:lnTo>
                    <a:pt x="2884169" y="414544"/>
                  </a:lnTo>
                  <a:lnTo>
                    <a:pt x="2884169" y="415289"/>
                  </a:lnTo>
                  <a:lnTo>
                    <a:pt x="2884419" y="415289"/>
                  </a:lnTo>
                  <a:close/>
                </a:path>
                <a:path w="2886075" h="838200">
                  <a:moveTo>
                    <a:pt x="2885269" y="417829"/>
                  </a:moveTo>
                  <a:lnTo>
                    <a:pt x="2884931" y="416822"/>
                  </a:lnTo>
                  <a:lnTo>
                    <a:pt x="2884931" y="417829"/>
                  </a:lnTo>
                  <a:lnTo>
                    <a:pt x="2885269" y="417829"/>
                  </a:lnTo>
                  <a:close/>
                </a:path>
                <a:path w="2886075" h="838200">
                  <a:moveTo>
                    <a:pt x="2885694" y="419099"/>
                  </a:moveTo>
                  <a:lnTo>
                    <a:pt x="2885535" y="418624"/>
                  </a:lnTo>
                  <a:lnTo>
                    <a:pt x="2885062" y="420987"/>
                  </a:lnTo>
                  <a:lnTo>
                    <a:pt x="2885694" y="419099"/>
                  </a:lnTo>
                  <a:close/>
                </a:path>
                <a:path w="2886075" h="838200">
                  <a:moveTo>
                    <a:pt x="2845360" y="539663"/>
                  </a:moveTo>
                  <a:lnTo>
                    <a:pt x="2842394" y="548527"/>
                  </a:lnTo>
                  <a:lnTo>
                    <a:pt x="2845360" y="539663"/>
                  </a:lnTo>
                  <a:close/>
                </a:path>
                <a:path w="2886075" h="838200">
                  <a:moveTo>
                    <a:pt x="2805026" y="660226"/>
                  </a:moveTo>
                  <a:lnTo>
                    <a:pt x="2804921" y="660399"/>
                  </a:lnTo>
                  <a:lnTo>
                    <a:pt x="2799094" y="677955"/>
                  </a:lnTo>
                  <a:lnTo>
                    <a:pt x="2805026" y="660226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7209" y="1517903"/>
              <a:ext cx="2895600" cy="845819"/>
            </a:xfrm>
            <a:custGeom>
              <a:avLst/>
              <a:gdLst/>
              <a:ahLst/>
              <a:cxnLst/>
              <a:rect l="l" t="t" r="r" b="b"/>
              <a:pathLst>
                <a:path w="2895600" h="845819">
                  <a:moveTo>
                    <a:pt x="2755900" y="7366"/>
                  </a:moveTo>
                  <a:lnTo>
                    <a:pt x="2755900" y="0"/>
                  </a:lnTo>
                  <a:lnTo>
                    <a:pt x="0" y="0"/>
                  </a:lnTo>
                  <a:lnTo>
                    <a:pt x="24007" y="7366"/>
                  </a:lnTo>
                  <a:lnTo>
                    <a:pt x="2755900" y="7366"/>
                  </a:lnTo>
                  <a:close/>
                </a:path>
                <a:path w="2895600" h="845819">
                  <a:moveTo>
                    <a:pt x="2744227" y="841984"/>
                  </a:moveTo>
                  <a:lnTo>
                    <a:pt x="24007" y="7366"/>
                  </a:lnTo>
                  <a:lnTo>
                    <a:pt x="0" y="7366"/>
                  </a:lnTo>
                  <a:lnTo>
                    <a:pt x="0" y="845565"/>
                  </a:lnTo>
                  <a:lnTo>
                    <a:pt x="2743200" y="844295"/>
                  </a:lnTo>
                  <a:lnTo>
                    <a:pt x="2744227" y="841984"/>
                  </a:lnTo>
                  <a:close/>
                </a:path>
                <a:path w="2895600" h="845819">
                  <a:moveTo>
                    <a:pt x="2895600" y="425195"/>
                  </a:moveTo>
                  <a:lnTo>
                    <a:pt x="2755900" y="7366"/>
                  </a:lnTo>
                  <a:lnTo>
                    <a:pt x="2743200" y="7366"/>
                  </a:lnTo>
                  <a:lnTo>
                    <a:pt x="2743200" y="20066"/>
                  </a:lnTo>
                  <a:lnTo>
                    <a:pt x="2755900" y="20066"/>
                  </a:lnTo>
                  <a:lnTo>
                    <a:pt x="2755900" y="58166"/>
                  </a:lnTo>
                  <a:lnTo>
                    <a:pt x="2768600" y="58166"/>
                  </a:lnTo>
                  <a:lnTo>
                    <a:pt x="2768600" y="93725"/>
                  </a:lnTo>
                  <a:lnTo>
                    <a:pt x="2781300" y="93725"/>
                  </a:lnTo>
                  <a:lnTo>
                    <a:pt x="2781300" y="133095"/>
                  </a:lnTo>
                  <a:lnTo>
                    <a:pt x="2794000" y="133095"/>
                  </a:lnTo>
                  <a:lnTo>
                    <a:pt x="2794000" y="172465"/>
                  </a:lnTo>
                  <a:lnTo>
                    <a:pt x="2806700" y="172465"/>
                  </a:lnTo>
                  <a:lnTo>
                    <a:pt x="2806700" y="208025"/>
                  </a:lnTo>
                  <a:lnTo>
                    <a:pt x="2819400" y="208025"/>
                  </a:lnTo>
                  <a:lnTo>
                    <a:pt x="2819400" y="246125"/>
                  </a:lnTo>
                  <a:lnTo>
                    <a:pt x="2832100" y="246125"/>
                  </a:lnTo>
                  <a:lnTo>
                    <a:pt x="2832100" y="285495"/>
                  </a:lnTo>
                  <a:lnTo>
                    <a:pt x="2844800" y="285495"/>
                  </a:lnTo>
                  <a:lnTo>
                    <a:pt x="2844800" y="321056"/>
                  </a:lnTo>
                  <a:lnTo>
                    <a:pt x="2857500" y="321056"/>
                  </a:lnTo>
                  <a:lnTo>
                    <a:pt x="2857500" y="360425"/>
                  </a:lnTo>
                  <a:lnTo>
                    <a:pt x="2870200" y="360425"/>
                  </a:lnTo>
                  <a:lnTo>
                    <a:pt x="2870200" y="398525"/>
                  </a:lnTo>
                  <a:lnTo>
                    <a:pt x="2882900" y="398525"/>
                  </a:lnTo>
                  <a:lnTo>
                    <a:pt x="2882900" y="463411"/>
                  </a:lnTo>
                  <a:lnTo>
                    <a:pt x="2895600" y="425195"/>
                  </a:lnTo>
                  <a:close/>
                </a:path>
                <a:path w="2895600" h="845819">
                  <a:moveTo>
                    <a:pt x="2882900" y="463411"/>
                  </a:moveTo>
                  <a:lnTo>
                    <a:pt x="2882900" y="427735"/>
                  </a:lnTo>
                  <a:lnTo>
                    <a:pt x="2844800" y="544575"/>
                  </a:lnTo>
                  <a:lnTo>
                    <a:pt x="2844800" y="545845"/>
                  </a:lnTo>
                  <a:lnTo>
                    <a:pt x="2806700" y="665225"/>
                  </a:lnTo>
                  <a:lnTo>
                    <a:pt x="2806700" y="666495"/>
                  </a:lnTo>
                  <a:lnTo>
                    <a:pt x="2768600" y="785875"/>
                  </a:lnTo>
                  <a:lnTo>
                    <a:pt x="2768600" y="787145"/>
                  </a:lnTo>
                  <a:lnTo>
                    <a:pt x="2744227" y="841984"/>
                  </a:lnTo>
                  <a:lnTo>
                    <a:pt x="2755900" y="845565"/>
                  </a:lnTo>
                  <a:lnTo>
                    <a:pt x="2882900" y="4634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3305" y="1523999"/>
              <a:ext cx="2886075" cy="838200"/>
            </a:xfrm>
            <a:custGeom>
              <a:avLst/>
              <a:gdLst/>
              <a:ahLst/>
              <a:cxnLst/>
              <a:rect l="l" t="t" r="r" b="b"/>
              <a:pathLst>
                <a:path w="2886075" h="838200">
                  <a:moveTo>
                    <a:pt x="2885694" y="419099"/>
                  </a:moveTo>
                  <a:lnTo>
                    <a:pt x="2745485" y="0"/>
                  </a:lnTo>
                  <a:lnTo>
                    <a:pt x="0" y="0"/>
                  </a:lnTo>
                  <a:lnTo>
                    <a:pt x="0" y="838200"/>
                  </a:lnTo>
                  <a:lnTo>
                    <a:pt x="2745485" y="838199"/>
                  </a:lnTo>
                  <a:lnTo>
                    <a:pt x="2885694" y="419099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7209" y="1517903"/>
              <a:ext cx="2898775" cy="851535"/>
            </a:xfrm>
            <a:custGeom>
              <a:avLst/>
              <a:gdLst/>
              <a:ahLst/>
              <a:cxnLst/>
              <a:rect l="l" t="t" r="r" b="b"/>
              <a:pathLst>
                <a:path w="2898775" h="851535">
                  <a:moveTo>
                    <a:pt x="2898648" y="425195"/>
                  </a:moveTo>
                  <a:lnTo>
                    <a:pt x="2756154" y="0"/>
                  </a:lnTo>
                  <a:lnTo>
                    <a:pt x="0" y="0"/>
                  </a:lnTo>
                  <a:lnTo>
                    <a:pt x="0" y="851154"/>
                  </a:lnTo>
                  <a:lnTo>
                    <a:pt x="6096" y="851154"/>
                  </a:lnTo>
                  <a:lnTo>
                    <a:pt x="6096" y="12954"/>
                  </a:lnTo>
                  <a:lnTo>
                    <a:pt x="12191" y="6096"/>
                  </a:lnTo>
                  <a:lnTo>
                    <a:pt x="12191" y="12954"/>
                  </a:lnTo>
                  <a:lnTo>
                    <a:pt x="2745486" y="12954"/>
                  </a:lnTo>
                  <a:lnTo>
                    <a:pt x="2745486" y="8382"/>
                  </a:lnTo>
                  <a:lnTo>
                    <a:pt x="2751581" y="12954"/>
                  </a:lnTo>
                  <a:lnTo>
                    <a:pt x="2751581" y="26505"/>
                  </a:lnTo>
                  <a:lnTo>
                    <a:pt x="2885815" y="425576"/>
                  </a:lnTo>
                  <a:lnTo>
                    <a:pt x="2886455" y="423671"/>
                  </a:lnTo>
                  <a:lnTo>
                    <a:pt x="2886455" y="461641"/>
                  </a:lnTo>
                  <a:lnTo>
                    <a:pt x="2898648" y="425195"/>
                  </a:lnTo>
                  <a:close/>
                </a:path>
                <a:path w="2898775" h="851535">
                  <a:moveTo>
                    <a:pt x="12191" y="12954"/>
                  </a:moveTo>
                  <a:lnTo>
                    <a:pt x="12191" y="6096"/>
                  </a:lnTo>
                  <a:lnTo>
                    <a:pt x="6096" y="12954"/>
                  </a:lnTo>
                  <a:lnTo>
                    <a:pt x="12191" y="12954"/>
                  </a:lnTo>
                  <a:close/>
                </a:path>
                <a:path w="2898775" h="851535">
                  <a:moveTo>
                    <a:pt x="12192" y="838200"/>
                  </a:moveTo>
                  <a:lnTo>
                    <a:pt x="12191" y="12954"/>
                  </a:lnTo>
                  <a:lnTo>
                    <a:pt x="6096" y="12954"/>
                  </a:lnTo>
                  <a:lnTo>
                    <a:pt x="6096" y="838200"/>
                  </a:lnTo>
                  <a:lnTo>
                    <a:pt x="12192" y="838200"/>
                  </a:lnTo>
                  <a:close/>
                </a:path>
                <a:path w="2898775" h="851535">
                  <a:moveTo>
                    <a:pt x="2747023" y="838200"/>
                  </a:moveTo>
                  <a:lnTo>
                    <a:pt x="6096" y="838200"/>
                  </a:lnTo>
                  <a:lnTo>
                    <a:pt x="12192" y="844296"/>
                  </a:lnTo>
                  <a:lnTo>
                    <a:pt x="12192" y="851154"/>
                  </a:lnTo>
                  <a:lnTo>
                    <a:pt x="2745486" y="851153"/>
                  </a:lnTo>
                  <a:lnTo>
                    <a:pt x="2745486" y="842771"/>
                  </a:lnTo>
                  <a:lnTo>
                    <a:pt x="2747023" y="838200"/>
                  </a:lnTo>
                  <a:close/>
                </a:path>
                <a:path w="2898775" h="851535">
                  <a:moveTo>
                    <a:pt x="12192" y="851154"/>
                  </a:moveTo>
                  <a:lnTo>
                    <a:pt x="12192" y="844296"/>
                  </a:lnTo>
                  <a:lnTo>
                    <a:pt x="6096" y="838200"/>
                  </a:lnTo>
                  <a:lnTo>
                    <a:pt x="6096" y="851154"/>
                  </a:lnTo>
                  <a:lnTo>
                    <a:pt x="12192" y="851154"/>
                  </a:lnTo>
                  <a:close/>
                </a:path>
                <a:path w="2898775" h="851535">
                  <a:moveTo>
                    <a:pt x="2751581" y="12954"/>
                  </a:moveTo>
                  <a:lnTo>
                    <a:pt x="2745486" y="8382"/>
                  </a:lnTo>
                  <a:lnTo>
                    <a:pt x="2747023" y="12953"/>
                  </a:lnTo>
                  <a:lnTo>
                    <a:pt x="2751581" y="12954"/>
                  </a:lnTo>
                  <a:close/>
                </a:path>
                <a:path w="2898775" h="851535">
                  <a:moveTo>
                    <a:pt x="2747023" y="12954"/>
                  </a:moveTo>
                  <a:lnTo>
                    <a:pt x="2745486" y="8382"/>
                  </a:lnTo>
                  <a:lnTo>
                    <a:pt x="2745486" y="12954"/>
                  </a:lnTo>
                  <a:lnTo>
                    <a:pt x="2747023" y="12954"/>
                  </a:lnTo>
                  <a:close/>
                </a:path>
                <a:path w="2898775" h="851535">
                  <a:moveTo>
                    <a:pt x="2751581" y="838200"/>
                  </a:moveTo>
                  <a:lnTo>
                    <a:pt x="2747023" y="838200"/>
                  </a:lnTo>
                  <a:lnTo>
                    <a:pt x="2745486" y="842771"/>
                  </a:lnTo>
                  <a:lnTo>
                    <a:pt x="2751581" y="838200"/>
                  </a:lnTo>
                  <a:close/>
                </a:path>
                <a:path w="2898775" h="851535">
                  <a:moveTo>
                    <a:pt x="2751581" y="851153"/>
                  </a:moveTo>
                  <a:lnTo>
                    <a:pt x="2751581" y="838200"/>
                  </a:lnTo>
                  <a:lnTo>
                    <a:pt x="2745486" y="842771"/>
                  </a:lnTo>
                  <a:lnTo>
                    <a:pt x="2745486" y="851153"/>
                  </a:lnTo>
                  <a:lnTo>
                    <a:pt x="2751581" y="851153"/>
                  </a:lnTo>
                  <a:close/>
                </a:path>
                <a:path w="2898775" h="851535">
                  <a:moveTo>
                    <a:pt x="2751581" y="26505"/>
                  </a:moveTo>
                  <a:lnTo>
                    <a:pt x="2751581" y="12954"/>
                  </a:lnTo>
                  <a:lnTo>
                    <a:pt x="2747023" y="12954"/>
                  </a:lnTo>
                  <a:lnTo>
                    <a:pt x="2751581" y="26505"/>
                  </a:lnTo>
                  <a:close/>
                </a:path>
                <a:path w="2898775" h="851535">
                  <a:moveTo>
                    <a:pt x="2886455" y="461641"/>
                  </a:moveTo>
                  <a:lnTo>
                    <a:pt x="2886455" y="427481"/>
                  </a:lnTo>
                  <a:lnTo>
                    <a:pt x="2885815" y="425576"/>
                  </a:lnTo>
                  <a:lnTo>
                    <a:pt x="2747023" y="838200"/>
                  </a:lnTo>
                  <a:lnTo>
                    <a:pt x="2751581" y="838200"/>
                  </a:lnTo>
                  <a:lnTo>
                    <a:pt x="2751581" y="851153"/>
                  </a:lnTo>
                  <a:lnTo>
                    <a:pt x="2756154" y="851153"/>
                  </a:lnTo>
                  <a:lnTo>
                    <a:pt x="2886455" y="461641"/>
                  </a:lnTo>
                  <a:close/>
                </a:path>
                <a:path w="2898775" h="851535">
                  <a:moveTo>
                    <a:pt x="2886455" y="427481"/>
                  </a:moveTo>
                  <a:lnTo>
                    <a:pt x="2886455" y="423671"/>
                  </a:lnTo>
                  <a:lnTo>
                    <a:pt x="2885815" y="425576"/>
                  </a:lnTo>
                  <a:lnTo>
                    <a:pt x="2886455" y="4274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92327" y="1446530"/>
            <a:ext cx="1837689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CC"/>
                </a:solidFill>
                <a:latin typeface="Arial"/>
                <a:cs typeface="Arial"/>
              </a:rPr>
              <a:t>Perencanaan  </a:t>
            </a:r>
            <a:r>
              <a:rPr sz="2400" b="1" spc="-5" dirty="0">
                <a:solidFill>
                  <a:srgbClr val="FFFFCC"/>
                </a:solidFill>
                <a:latin typeface="Arial"/>
                <a:cs typeface="Arial"/>
              </a:rPr>
              <a:t>SDM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94050" y="2508504"/>
            <a:ext cx="6185535" cy="927735"/>
            <a:chOff x="3194050" y="2508504"/>
            <a:chExt cx="6185535" cy="927735"/>
          </a:xfrm>
        </p:grpSpPr>
        <p:sp>
          <p:nvSpPr>
            <p:cNvPr id="12" name="object 12"/>
            <p:cNvSpPr/>
            <p:nvPr/>
          </p:nvSpPr>
          <p:spPr>
            <a:xfrm>
              <a:off x="3194050" y="2508503"/>
              <a:ext cx="6185535" cy="927735"/>
            </a:xfrm>
            <a:custGeom>
              <a:avLst/>
              <a:gdLst/>
              <a:ahLst/>
              <a:cxnLst/>
              <a:rect l="l" t="t" r="r" b="b"/>
              <a:pathLst>
                <a:path w="6185534" h="927735">
                  <a:moveTo>
                    <a:pt x="6185408" y="6096"/>
                  </a:moveTo>
                  <a:lnTo>
                    <a:pt x="6184900" y="6096"/>
                  </a:lnTo>
                  <a:lnTo>
                    <a:pt x="618490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927354"/>
                  </a:lnTo>
                  <a:lnTo>
                    <a:pt x="6350" y="927354"/>
                  </a:lnTo>
                  <a:lnTo>
                    <a:pt x="6350" y="6096"/>
                  </a:lnTo>
                  <a:lnTo>
                    <a:pt x="6178550" y="6096"/>
                  </a:lnTo>
                  <a:lnTo>
                    <a:pt x="6178550" y="920496"/>
                  </a:lnTo>
                  <a:lnTo>
                    <a:pt x="6185408" y="920496"/>
                  </a:lnTo>
                  <a:lnTo>
                    <a:pt x="6185408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00400" y="2514600"/>
              <a:ext cx="6172200" cy="880110"/>
            </a:xfrm>
            <a:custGeom>
              <a:avLst/>
              <a:gdLst/>
              <a:ahLst/>
              <a:cxnLst/>
              <a:rect l="l" t="t" r="r" b="b"/>
              <a:pathLst>
                <a:path w="6172200" h="880110">
                  <a:moveTo>
                    <a:pt x="6172200" y="880110"/>
                  </a:moveTo>
                  <a:lnTo>
                    <a:pt x="6172200" y="0"/>
                  </a:lnTo>
                  <a:lnTo>
                    <a:pt x="0" y="0"/>
                  </a:lnTo>
                  <a:lnTo>
                    <a:pt x="0" y="880110"/>
                  </a:lnTo>
                  <a:lnTo>
                    <a:pt x="6172200" y="880110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94303" y="2508504"/>
              <a:ext cx="6185535" cy="886460"/>
            </a:xfrm>
            <a:custGeom>
              <a:avLst/>
              <a:gdLst/>
              <a:ahLst/>
              <a:cxnLst/>
              <a:rect l="l" t="t" r="r" b="b"/>
              <a:pathLst>
                <a:path w="6185534" h="886460">
                  <a:moveTo>
                    <a:pt x="6185154" y="886205"/>
                  </a:moveTo>
                  <a:lnTo>
                    <a:pt x="6185154" y="0"/>
                  </a:lnTo>
                  <a:lnTo>
                    <a:pt x="0" y="0"/>
                  </a:lnTo>
                  <a:lnTo>
                    <a:pt x="0" y="886206"/>
                  </a:lnTo>
                  <a:lnTo>
                    <a:pt x="6096" y="886206"/>
                  </a:lnTo>
                  <a:lnTo>
                    <a:pt x="6095" y="12953"/>
                  </a:lnTo>
                  <a:lnTo>
                    <a:pt x="12953" y="6096"/>
                  </a:lnTo>
                  <a:lnTo>
                    <a:pt x="12953" y="12953"/>
                  </a:lnTo>
                  <a:lnTo>
                    <a:pt x="6172200" y="12953"/>
                  </a:lnTo>
                  <a:lnTo>
                    <a:pt x="6172200" y="6095"/>
                  </a:lnTo>
                  <a:lnTo>
                    <a:pt x="6178296" y="12953"/>
                  </a:lnTo>
                  <a:lnTo>
                    <a:pt x="6178296" y="886205"/>
                  </a:lnTo>
                  <a:lnTo>
                    <a:pt x="6185154" y="886205"/>
                  </a:lnTo>
                  <a:close/>
                </a:path>
                <a:path w="6185534" h="886460">
                  <a:moveTo>
                    <a:pt x="12953" y="12953"/>
                  </a:moveTo>
                  <a:lnTo>
                    <a:pt x="12953" y="6096"/>
                  </a:lnTo>
                  <a:lnTo>
                    <a:pt x="6095" y="12953"/>
                  </a:lnTo>
                  <a:lnTo>
                    <a:pt x="12953" y="12953"/>
                  </a:lnTo>
                  <a:close/>
                </a:path>
                <a:path w="6185534" h="886460">
                  <a:moveTo>
                    <a:pt x="12953" y="886206"/>
                  </a:moveTo>
                  <a:lnTo>
                    <a:pt x="12953" y="12953"/>
                  </a:lnTo>
                  <a:lnTo>
                    <a:pt x="6095" y="12953"/>
                  </a:lnTo>
                  <a:lnTo>
                    <a:pt x="6096" y="886206"/>
                  </a:lnTo>
                  <a:lnTo>
                    <a:pt x="12953" y="886206"/>
                  </a:lnTo>
                  <a:close/>
                </a:path>
                <a:path w="6185534" h="886460">
                  <a:moveTo>
                    <a:pt x="6178296" y="12953"/>
                  </a:moveTo>
                  <a:lnTo>
                    <a:pt x="6172200" y="6095"/>
                  </a:lnTo>
                  <a:lnTo>
                    <a:pt x="6172200" y="12953"/>
                  </a:lnTo>
                  <a:lnTo>
                    <a:pt x="6178296" y="12953"/>
                  </a:lnTo>
                  <a:close/>
                </a:path>
                <a:path w="6185534" h="886460">
                  <a:moveTo>
                    <a:pt x="6178296" y="886205"/>
                  </a:moveTo>
                  <a:lnTo>
                    <a:pt x="6178296" y="12953"/>
                  </a:lnTo>
                  <a:lnTo>
                    <a:pt x="6172200" y="12953"/>
                  </a:lnTo>
                  <a:lnTo>
                    <a:pt x="6172200" y="886205"/>
                  </a:lnTo>
                  <a:lnTo>
                    <a:pt x="6178296" y="8862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200400" y="2678684"/>
            <a:ext cx="617220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974214" marR="563880" indent="-1403350">
              <a:lnSpc>
                <a:spcPts val="1939"/>
              </a:lnSpc>
              <a:spcBef>
                <a:spcPts val="345"/>
              </a:spcBef>
            </a:pPr>
            <a:r>
              <a:rPr sz="1800" b="1" spc="-5" dirty="0">
                <a:solidFill>
                  <a:srgbClr val="F8F8F8"/>
                </a:solidFill>
                <a:latin typeface="Arial"/>
                <a:cs typeface="Arial"/>
              </a:rPr>
              <a:t>Mempermudah dalam pengambilan keputusan  rekrutmen</a:t>
            </a:r>
            <a:r>
              <a:rPr sz="1800" b="1" spc="-2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8F8F8"/>
                </a:solidFill>
                <a:latin typeface="Arial"/>
                <a:cs typeface="Arial"/>
              </a:rPr>
              <a:t>karyawan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37209" y="2513076"/>
            <a:ext cx="2832735" cy="882015"/>
            <a:chOff x="537209" y="2513076"/>
            <a:chExt cx="2832735" cy="882015"/>
          </a:xfrm>
        </p:grpSpPr>
        <p:sp>
          <p:nvSpPr>
            <p:cNvPr id="17" name="object 17"/>
            <p:cNvSpPr/>
            <p:nvPr/>
          </p:nvSpPr>
          <p:spPr>
            <a:xfrm>
              <a:off x="543305" y="2519934"/>
              <a:ext cx="2819400" cy="875030"/>
            </a:xfrm>
            <a:custGeom>
              <a:avLst/>
              <a:gdLst/>
              <a:ahLst/>
              <a:cxnLst/>
              <a:rect l="l" t="t" r="r" b="b"/>
              <a:pathLst>
                <a:path w="2819400" h="875029">
                  <a:moveTo>
                    <a:pt x="2684825" y="1016"/>
                  </a:moveTo>
                  <a:lnTo>
                    <a:pt x="2684526" y="0"/>
                  </a:lnTo>
                  <a:lnTo>
                    <a:pt x="0" y="0"/>
                  </a:lnTo>
                  <a:lnTo>
                    <a:pt x="0" y="1016"/>
                  </a:lnTo>
                  <a:lnTo>
                    <a:pt x="2684825" y="1016"/>
                  </a:lnTo>
                  <a:close/>
                </a:path>
                <a:path w="2819400" h="875029">
                  <a:moveTo>
                    <a:pt x="2685949" y="4826"/>
                  </a:moveTo>
                  <a:lnTo>
                    <a:pt x="2685288" y="2583"/>
                  </a:lnTo>
                  <a:lnTo>
                    <a:pt x="2685288" y="4826"/>
                  </a:lnTo>
                  <a:lnTo>
                    <a:pt x="2685949" y="4826"/>
                  </a:lnTo>
                  <a:close/>
                </a:path>
                <a:path w="2819400" h="875029">
                  <a:moveTo>
                    <a:pt x="2686324" y="6095"/>
                  </a:moveTo>
                  <a:lnTo>
                    <a:pt x="2686050" y="5166"/>
                  </a:lnTo>
                  <a:lnTo>
                    <a:pt x="2686050" y="6095"/>
                  </a:lnTo>
                  <a:lnTo>
                    <a:pt x="2686324" y="6095"/>
                  </a:lnTo>
                  <a:close/>
                </a:path>
                <a:path w="2819400" h="875029">
                  <a:moveTo>
                    <a:pt x="2687073" y="8636"/>
                  </a:moveTo>
                  <a:lnTo>
                    <a:pt x="2686812" y="7749"/>
                  </a:lnTo>
                  <a:lnTo>
                    <a:pt x="2686812" y="8636"/>
                  </a:lnTo>
                  <a:lnTo>
                    <a:pt x="2687073" y="8636"/>
                  </a:lnTo>
                  <a:close/>
                </a:path>
                <a:path w="2819400" h="875029">
                  <a:moveTo>
                    <a:pt x="2688197" y="12445"/>
                  </a:moveTo>
                  <a:lnTo>
                    <a:pt x="2687574" y="10332"/>
                  </a:lnTo>
                  <a:lnTo>
                    <a:pt x="2687574" y="12445"/>
                  </a:lnTo>
                  <a:lnTo>
                    <a:pt x="2688197" y="12445"/>
                  </a:lnTo>
                  <a:close/>
                </a:path>
                <a:path w="2819400" h="875029">
                  <a:moveTo>
                    <a:pt x="2688572" y="13716"/>
                  </a:moveTo>
                  <a:lnTo>
                    <a:pt x="2688336" y="12915"/>
                  </a:lnTo>
                  <a:lnTo>
                    <a:pt x="2688336" y="13716"/>
                  </a:lnTo>
                  <a:lnTo>
                    <a:pt x="2688572" y="13716"/>
                  </a:lnTo>
                  <a:close/>
                </a:path>
                <a:path w="2819400" h="875029">
                  <a:moveTo>
                    <a:pt x="2689696" y="17526"/>
                  </a:moveTo>
                  <a:lnTo>
                    <a:pt x="2689098" y="15498"/>
                  </a:lnTo>
                  <a:lnTo>
                    <a:pt x="2689098" y="17526"/>
                  </a:lnTo>
                  <a:lnTo>
                    <a:pt x="2689696" y="17526"/>
                  </a:lnTo>
                  <a:close/>
                </a:path>
                <a:path w="2819400" h="875029">
                  <a:moveTo>
                    <a:pt x="2690445" y="20066"/>
                  </a:moveTo>
                  <a:lnTo>
                    <a:pt x="2689860" y="18081"/>
                  </a:lnTo>
                  <a:lnTo>
                    <a:pt x="2689860" y="20066"/>
                  </a:lnTo>
                  <a:lnTo>
                    <a:pt x="2690445" y="20066"/>
                  </a:lnTo>
                  <a:close/>
                </a:path>
                <a:path w="2819400" h="875029">
                  <a:moveTo>
                    <a:pt x="2690820" y="21336"/>
                  </a:moveTo>
                  <a:lnTo>
                    <a:pt x="2690621" y="20664"/>
                  </a:lnTo>
                  <a:lnTo>
                    <a:pt x="2690621" y="21336"/>
                  </a:lnTo>
                  <a:lnTo>
                    <a:pt x="2690820" y="21336"/>
                  </a:lnTo>
                  <a:close/>
                </a:path>
                <a:path w="2819400" h="875029">
                  <a:moveTo>
                    <a:pt x="2691944" y="25145"/>
                  </a:moveTo>
                  <a:lnTo>
                    <a:pt x="2691383" y="23247"/>
                  </a:lnTo>
                  <a:lnTo>
                    <a:pt x="2691383" y="25145"/>
                  </a:lnTo>
                  <a:lnTo>
                    <a:pt x="2691944" y="25145"/>
                  </a:lnTo>
                  <a:close/>
                </a:path>
                <a:path w="2819400" h="875029">
                  <a:moveTo>
                    <a:pt x="2692693" y="27686"/>
                  </a:moveTo>
                  <a:lnTo>
                    <a:pt x="2692145" y="25830"/>
                  </a:lnTo>
                  <a:lnTo>
                    <a:pt x="2692145" y="27686"/>
                  </a:lnTo>
                  <a:lnTo>
                    <a:pt x="2692693" y="27686"/>
                  </a:lnTo>
                  <a:close/>
                </a:path>
                <a:path w="2819400" h="875029">
                  <a:moveTo>
                    <a:pt x="2693442" y="30226"/>
                  </a:moveTo>
                  <a:lnTo>
                    <a:pt x="2692907" y="28413"/>
                  </a:lnTo>
                  <a:lnTo>
                    <a:pt x="2692907" y="30226"/>
                  </a:lnTo>
                  <a:lnTo>
                    <a:pt x="2693442" y="30226"/>
                  </a:lnTo>
                  <a:close/>
                </a:path>
                <a:path w="2819400" h="875029">
                  <a:moveTo>
                    <a:pt x="2694191" y="32766"/>
                  </a:moveTo>
                  <a:lnTo>
                    <a:pt x="2693669" y="30996"/>
                  </a:lnTo>
                  <a:lnTo>
                    <a:pt x="2693669" y="32766"/>
                  </a:lnTo>
                  <a:lnTo>
                    <a:pt x="2694191" y="32766"/>
                  </a:lnTo>
                  <a:close/>
                </a:path>
                <a:path w="2819400" h="875029">
                  <a:moveTo>
                    <a:pt x="2694941" y="35306"/>
                  </a:moveTo>
                  <a:lnTo>
                    <a:pt x="2694431" y="33579"/>
                  </a:lnTo>
                  <a:lnTo>
                    <a:pt x="2694431" y="35306"/>
                  </a:lnTo>
                  <a:lnTo>
                    <a:pt x="2694941" y="35306"/>
                  </a:lnTo>
                  <a:close/>
                </a:path>
                <a:path w="2819400" h="875029">
                  <a:moveTo>
                    <a:pt x="2695690" y="37845"/>
                  </a:moveTo>
                  <a:lnTo>
                    <a:pt x="2695193" y="36162"/>
                  </a:lnTo>
                  <a:lnTo>
                    <a:pt x="2695193" y="37845"/>
                  </a:lnTo>
                  <a:lnTo>
                    <a:pt x="2695690" y="37845"/>
                  </a:lnTo>
                  <a:close/>
                </a:path>
                <a:path w="2819400" h="875029">
                  <a:moveTo>
                    <a:pt x="2696439" y="40386"/>
                  </a:moveTo>
                  <a:lnTo>
                    <a:pt x="2695955" y="38745"/>
                  </a:lnTo>
                  <a:lnTo>
                    <a:pt x="2695955" y="40386"/>
                  </a:lnTo>
                  <a:lnTo>
                    <a:pt x="2696439" y="40386"/>
                  </a:lnTo>
                  <a:close/>
                </a:path>
                <a:path w="2819400" h="875029">
                  <a:moveTo>
                    <a:pt x="2697189" y="42926"/>
                  </a:moveTo>
                  <a:lnTo>
                    <a:pt x="2696717" y="41328"/>
                  </a:lnTo>
                  <a:lnTo>
                    <a:pt x="2696717" y="42926"/>
                  </a:lnTo>
                  <a:lnTo>
                    <a:pt x="2697189" y="42926"/>
                  </a:lnTo>
                  <a:close/>
                </a:path>
                <a:path w="2819400" h="875029">
                  <a:moveTo>
                    <a:pt x="2697938" y="45466"/>
                  </a:moveTo>
                  <a:lnTo>
                    <a:pt x="2697479" y="43911"/>
                  </a:lnTo>
                  <a:lnTo>
                    <a:pt x="2697479" y="45466"/>
                  </a:lnTo>
                  <a:lnTo>
                    <a:pt x="2697938" y="45466"/>
                  </a:lnTo>
                  <a:close/>
                </a:path>
                <a:path w="2819400" h="875029">
                  <a:moveTo>
                    <a:pt x="2698687" y="48006"/>
                  </a:moveTo>
                  <a:lnTo>
                    <a:pt x="2698241" y="46494"/>
                  </a:lnTo>
                  <a:lnTo>
                    <a:pt x="2698241" y="48006"/>
                  </a:lnTo>
                  <a:lnTo>
                    <a:pt x="2698687" y="48006"/>
                  </a:lnTo>
                  <a:close/>
                </a:path>
                <a:path w="2819400" h="875029">
                  <a:moveTo>
                    <a:pt x="2699437" y="50545"/>
                  </a:moveTo>
                  <a:lnTo>
                    <a:pt x="2699004" y="49077"/>
                  </a:lnTo>
                  <a:lnTo>
                    <a:pt x="2699004" y="50545"/>
                  </a:lnTo>
                  <a:lnTo>
                    <a:pt x="2699437" y="50545"/>
                  </a:lnTo>
                  <a:close/>
                </a:path>
                <a:path w="2819400" h="875029">
                  <a:moveTo>
                    <a:pt x="2700186" y="53086"/>
                  </a:moveTo>
                  <a:lnTo>
                    <a:pt x="2699766" y="51661"/>
                  </a:lnTo>
                  <a:lnTo>
                    <a:pt x="2699766" y="53086"/>
                  </a:lnTo>
                  <a:lnTo>
                    <a:pt x="2700186" y="53086"/>
                  </a:lnTo>
                  <a:close/>
                </a:path>
                <a:path w="2819400" h="875029">
                  <a:moveTo>
                    <a:pt x="2700935" y="55626"/>
                  </a:moveTo>
                  <a:lnTo>
                    <a:pt x="2700528" y="54244"/>
                  </a:lnTo>
                  <a:lnTo>
                    <a:pt x="2700528" y="55626"/>
                  </a:lnTo>
                  <a:lnTo>
                    <a:pt x="2700935" y="55626"/>
                  </a:lnTo>
                  <a:close/>
                </a:path>
                <a:path w="2819400" h="875029">
                  <a:moveTo>
                    <a:pt x="2701684" y="58166"/>
                  </a:moveTo>
                  <a:lnTo>
                    <a:pt x="2701290" y="56827"/>
                  </a:lnTo>
                  <a:lnTo>
                    <a:pt x="2701290" y="58166"/>
                  </a:lnTo>
                  <a:lnTo>
                    <a:pt x="2701684" y="58166"/>
                  </a:lnTo>
                  <a:close/>
                </a:path>
                <a:path w="2819400" h="875029">
                  <a:moveTo>
                    <a:pt x="2702434" y="60706"/>
                  </a:moveTo>
                  <a:lnTo>
                    <a:pt x="2702052" y="59410"/>
                  </a:lnTo>
                  <a:lnTo>
                    <a:pt x="2702052" y="60706"/>
                  </a:lnTo>
                  <a:lnTo>
                    <a:pt x="2702434" y="60706"/>
                  </a:lnTo>
                  <a:close/>
                </a:path>
                <a:path w="2819400" h="875029">
                  <a:moveTo>
                    <a:pt x="2703183" y="63246"/>
                  </a:moveTo>
                  <a:lnTo>
                    <a:pt x="2702814" y="61993"/>
                  </a:lnTo>
                  <a:lnTo>
                    <a:pt x="2702814" y="63246"/>
                  </a:lnTo>
                  <a:lnTo>
                    <a:pt x="2703183" y="63246"/>
                  </a:lnTo>
                  <a:close/>
                </a:path>
                <a:path w="2819400" h="875029">
                  <a:moveTo>
                    <a:pt x="2703932" y="65786"/>
                  </a:moveTo>
                  <a:lnTo>
                    <a:pt x="2703576" y="64576"/>
                  </a:lnTo>
                  <a:lnTo>
                    <a:pt x="2703576" y="65786"/>
                  </a:lnTo>
                  <a:lnTo>
                    <a:pt x="2703932" y="65786"/>
                  </a:lnTo>
                  <a:close/>
                </a:path>
                <a:path w="2819400" h="875029">
                  <a:moveTo>
                    <a:pt x="2704682" y="68326"/>
                  </a:moveTo>
                  <a:lnTo>
                    <a:pt x="2704338" y="67159"/>
                  </a:lnTo>
                  <a:lnTo>
                    <a:pt x="2704338" y="68326"/>
                  </a:lnTo>
                  <a:lnTo>
                    <a:pt x="2704682" y="68326"/>
                  </a:lnTo>
                  <a:close/>
                </a:path>
                <a:path w="2819400" h="875029">
                  <a:moveTo>
                    <a:pt x="2705431" y="70866"/>
                  </a:moveTo>
                  <a:lnTo>
                    <a:pt x="2705100" y="69742"/>
                  </a:lnTo>
                  <a:lnTo>
                    <a:pt x="2705100" y="70866"/>
                  </a:lnTo>
                  <a:lnTo>
                    <a:pt x="2705431" y="70866"/>
                  </a:lnTo>
                  <a:close/>
                </a:path>
                <a:path w="2819400" h="875029">
                  <a:moveTo>
                    <a:pt x="2706180" y="73406"/>
                  </a:moveTo>
                  <a:lnTo>
                    <a:pt x="2705862" y="72325"/>
                  </a:lnTo>
                  <a:lnTo>
                    <a:pt x="2705862" y="73406"/>
                  </a:lnTo>
                  <a:lnTo>
                    <a:pt x="2706180" y="73406"/>
                  </a:lnTo>
                  <a:close/>
                </a:path>
                <a:path w="2819400" h="875029">
                  <a:moveTo>
                    <a:pt x="2707304" y="77216"/>
                  </a:moveTo>
                  <a:lnTo>
                    <a:pt x="2706624" y="74908"/>
                  </a:lnTo>
                  <a:lnTo>
                    <a:pt x="2706624" y="77216"/>
                  </a:lnTo>
                  <a:lnTo>
                    <a:pt x="2707304" y="77216"/>
                  </a:lnTo>
                  <a:close/>
                </a:path>
                <a:path w="2819400" h="875029">
                  <a:moveTo>
                    <a:pt x="2707679" y="78486"/>
                  </a:moveTo>
                  <a:lnTo>
                    <a:pt x="2707386" y="77491"/>
                  </a:lnTo>
                  <a:lnTo>
                    <a:pt x="2707386" y="78486"/>
                  </a:lnTo>
                  <a:lnTo>
                    <a:pt x="2707679" y="78486"/>
                  </a:lnTo>
                  <a:close/>
                </a:path>
                <a:path w="2819400" h="875029">
                  <a:moveTo>
                    <a:pt x="2708428" y="81026"/>
                  </a:moveTo>
                  <a:lnTo>
                    <a:pt x="2708147" y="80074"/>
                  </a:lnTo>
                  <a:lnTo>
                    <a:pt x="2708147" y="81026"/>
                  </a:lnTo>
                  <a:lnTo>
                    <a:pt x="2708428" y="81026"/>
                  </a:lnTo>
                  <a:close/>
                </a:path>
                <a:path w="2819400" h="875029">
                  <a:moveTo>
                    <a:pt x="2709552" y="84836"/>
                  </a:moveTo>
                  <a:lnTo>
                    <a:pt x="2708909" y="82657"/>
                  </a:lnTo>
                  <a:lnTo>
                    <a:pt x="2708909" y="84836"/>
                  </a:lnTo>
                  <a:lnTo>
                    <a:pt x="2709552" y="84836"/>
                  </a:lnTo>
                  <a:close/>
                </a:path>
                <a:path w="2819400" h="875029">
                  <a:moveTo>
                    <a:pt x="2709927" y="86106"/>
                  </a:moveTo>
                  <a:lnTo>
                    <a:pt x="2709671" y="85240"/>
                  </a:lnTo>
                  <a:lnTo>
                    <a:pt x="2709671" y="86106"/>
                  </a:lnTo>
                  <a:lnTo>
                    <a:pt x="2709927" y="86106"/>
                  </a:lnTo>
                  <a:close/>
                </a:path>
                <a:path w="2819400" h="875029">
                  <a:moveTo>
                    <a:pt x="2711051" y="89916"/>
                  </a:moveTo>
                  <a:lnTo>
                    <a:pt x="2710433" y="87823"/>
                  </a:lnTo>
                  <a:lnTo>
                    <a:pt x="2710433" y="89916"/>
                  </a:lnTo>
                  <a:lnTo>
                    <a:pt x="2711051" y="89916"/>
                  </a:lnTo>
                  <a:close/>
                </a:path>
                <a:path w="2819400" h="875029">
                  <a:moveTo>
                    <a:pt x="2711800" y="92456"/>
                  </a:moveTo>
                  <a:lnTo>
                    <a:pt x="2711195" y="90406"/>
                  </a:lnTo>
                  <a:lnTo>
                    <a:pt x="2711195" y="92456"/>
                  </a:lnTo>
                  <a:lnTo>
                    <a:pt x="2711800" y="92456"/>
                  </a:lnTo>
                  <a:close/>
                </a:path>
                <a:path w="2819400" h="875029">
                  <a:moveTo>
                    <a:pt x="2712175" y="93726"/>
                  </a:moveTo>
                  <a:lnTo>
                    <a:pt x="2711957" y="92989"/>
                  </a:lnTo>
                  <a:lnTo>
                    <a:pt x="2711957" y="93726"/>
                  </a:lnTo>
                  <a:lnTo>
                    <a:pt x="2712175" y="93726"/>
                  </a:lnTo>
                  <a:close/>
                </a:path>
                <a:path w="2819400" h="875029">
                  <a:moveTo>
                    <a:pt x="2713299" y="97536"/>
                  </a:moveTo>
                  <a:lnTo>
                    <a:pt x="2712719" y="95572"/>
                  </a:lnTo>
                  <a:lnTo>
                    <a:pt x="2712719" y="97536"/>
                  </a:lnTo>
                  <a:lnTo>
                    <a:pt x="2713299" y="97536"/>
                  </a:lnTo>
                  <a:close/>
                </a:path>
                <a:path w="2819400" h="875029">
                  <a:moveTo>
                    <a:pt x="2714048" y="100076"/>
                  </a:moveTo>
                  <a:lnTo>
                    <a:pt x="2713481" y="98155"/>
                  </a:lnTo>
                  <a:lnTo>
                    <a:pt x="2713481" y="100076"/>
                  </a:lnTo>
                  <a:lnTo>
                    <a:pt x="2714048" y="100076"/>
                  </a:lnTo>
                  <a:close/>
                </a:path>
                <a:path w="2819400" h="875029">
                  <a:moveTo>
                    <a:pt x="2714423" y="101346"/>
                  </a:moveTo>
                  <a:lnTo>
                    <a:pt x="2714243" y="100738"/>
                  </a:lnTo>
                  <a:lnTo>
                    <a:pt x="2714243" y="101346"/>
                  </a:lnTo>
                  <a:lnTo>
                    <a:pt x="2714423" y="101346"/>
                  </a:lnTo>
                  <a:close/>
                </a:path>
                <a:path w="2819400" h="875029">
                  <a:moveTo>
                    <a:pt x="2715547" y="105156"/>
                  </a:moveTo>
                  <a:lnTo>
                    <a:pt x="2715005" y="103322"/>
                  </a:lnTo>
                  <a:lnTo>
                    <a:pt x="2715005" y="105156"/>
                  </a:lnTo>
                  <a:lnTo>
                    <a:pt x="2715547" y="105156"/>
                  </a:lnTo>
                  <a:close/>
                </a:path>
                <a:path w="2819400" h="875029">
                  <a:moveTo>
                    <a:pt x="2716296" y="107696"/>
                  </a:moveTo>
                  <a:lnTo>
                    <a:pt x="2715767" y="105905"/>
                  </a:lnTo>
                  <a:lnTo>
                    <a:pt x="2715767" y="107696"/>
                  </a:lnTo>
                  <a:lnTo>
                    <a:pt x="2716296" y="107696"/>
                  </a:lnTo>
                  <a:close/>
                </a:path>
                <a:path w="2819400" h="875029">
                  <a:moveTo>
                    <a:pt x="2717045" y="110236"/>
                  </a:moveTo>
                  <a:lnTo>
                    <a:pt x="2716529" y="108488"/>
                  </a:lnTo>
                  <a:lnTo>
                    <a:pt x="2716529" y="110236"/>
                  </a:lnTo>
                  <a:lnTo>
                    <a:pt x="2717045" y="110236"/>
                  </a:lnTo>
                  <a:close/>
                </a:path>
                <a:path w="2819400" h="875029">
                  <a:moveTo>
                    <a:pt x="2717794" y="112776"/>
                  </a:moveTo>
                  <a:lnTo>
                    <a:pt x="2717291" y="111071"/>
                  </a:lnTo>
                  <a:lnTo>
                    <a:pt x="2717291" y="112776"/>
                  </a:lnTo>
                  <a:lnTo>
                    <a:pt x="2717794" y="112776"/>
                  </a:lnTo>
                  <a:close/>
                </a:path>
                <a:path w="2819400" h="875029">
                  <a:moveTo>
                    <a:pt x="2718544" y="115316"/>
                  </a:moveTo>
                  <a:lnTo>
                    <a:pt x="2718053" y="113654"/>
                  </a:lnTo>
                  <a:lnTo>
                    <a:pt x="2718053" y="115316"/>
                  </a:lnTo>
                  <a:lnTo>
                    <a:pt x="2718544" y="115316"/>
                  </a:lnTo>
                  <a:close/>
                </a:path>
                <a:path w="2819400" h="875029">
                  <a:moveTo>
                    <a:pt x="2719293" y="117856"/>
                  </a:moveTo>
                  <a:lnTo>
                    <a:pt x="2718815" y="116237"/>
                  </a:lnTo>
                  <a:lnTo>
                    <a:pt x="2718815" y="117856"/>
                  </a:lnTo>
                  <a:lnTo>
                    <a:pt x="2719293" y="117856"/>
                  </a:lnTo>
                  <a:close/>
                </a:path>
                <a:path w="2819400" h="875029">
                  <a:moveTo>
                    <a:pt x="2720042" y="120396"/>
                  </a:moveTo>
                  <a:lnTo>
                    <a:pt x="2719577" y="118820"/>
                  </a:lnTo>
                  <a:lnTo>
                    <a:pt x="2719577" y="120396"/>
                  </a:lnTo>
                  <a:lnTo>
                    <a:pt x="2720042" y="120396"/>
                  </a:lnTo>
                  <a:close/>
                </a:path>
                <a:path w="2819400" h="875029">
                  <a:moveTo>
                    <a:pt x="2720792" y="122936"/>
                  </a:moveTo>
                  <a:lnTo>
                    <a:pt x="2720339" y="121403"/>
                  </a:lnTo>
                  <a:lnTo>
                    <a:pt x="2720339" y="122936"/>
                  </a:lnTo>
                  <a:lnTo>
                    <a:pt x="2720792" y="122936"/>
                  </a:lnTo>
                  <a:close/>
                </a:path>
                <a:path w="2819400" h="875029">
                  <a:moveTo>
                    <a:pt x="2721541" y="125476"/>
                  </a:moveTo>
                  <a:lnTo>
                    <a:pt x="2721101" y="123986"/>
                  </a:lnTo>
                  <a:lnTo>
                    <a:pt x="2721101" y="125476"/>
                  </a:lnTo>
                  <a:lnTo>
                    <a:pt x="2721541" y="125476"/>
                  </a:lnTo>
                  <a:close/>
                </a:path>
                <a:path w="2819400" h="875029">
                  <a:moveTo>
                    <a:pt x="2722290" y="128016"/>
                  </a:moveTo>
                  <a:lnTo>
                    <a:pt x="2721863" y="126569"/>
                  </a:lnTo>
                  <a:lnTo>
                    <a:pt x="2721863" y="128016"/>
                  </a:lnTo>
                  <a:lnTo>
                    <a:pt x="2722290" y="128016"/>
                  </a:lnTo>
                  <a:close/>
                </a:path>
                <a:path w="2819400" h="875029">
                  <a:moveTo>
                    <a:pt x="2723040" y="130556"/>
                  </a:moveTo>
                  <a:lnTo>
                    <a:pt x="2722625" y="129152"/>
                  </a:lnTo>
                  <a:lnTo>
                    <a:pt x="2722625" y="130556"/>
                  </a:lnTo>
                  <a:lnTo>
                    <a:pt x="2723040" y="130556"/>
                  </a:lnTo>
                  <a:close/>
                </a:path>
                <a:path w="2819400" h="875029">
                  <a:moveTo>
                    <a:pt x="2723789" y="133096"/>
                  </a:moveTo>
                  <a:lnTo>
                    <a:pt x="2723387" y="131735"/>
                  </a:lnTo>
                  <a:lnTo>
                    <a:pt x="2723387" y="133096"/>
                  </a:lnTo>
                  <a:lnTo>
                    <a:pt x="2723789" y="133096"/>
                  </a:lnTo>
                  <a:close/>
                </a:path>
                <a:path w="2819400" h="875029">
                  <a:moveTo>
                    <a:pt x="2724538" y="135636"/>
                  </a:moveTo>
                  <a:lnTo>
                    <a:pt x="2724149" y="134318"/>
                  </a:lnTo>
                  <a:lnTo>
                    <a:pt x="2724149" y="135636"/>
                  </a:lnTo>
                  <a:lnTo>
                    <a:pt x="2724538" y="135636"/>
                  </a:lnTo>
                  <a:close/>
                </a:path>
                <a:path w="2819400" h="875029">
                  <a:moveTo>
                    <a:pt x="2725287" y="138176"/>
                  </a:moveTo>
                  <a:lnTo>
                    <a:pt x="2724911" y="136901"/>
                  </a:lnTo>
                  <a:lnTo>
                    <a:pt x="2724911" y="138176"/>
                  </a:lnTo>
                  <a:lnTo>
                    <a:pt x="2725287" y="138176"/>
                  </a:lnTo>
                  <a:close/>
                </a:path>
                <a:path w="2819400" h="875029">
                  <a:moveTo>
                    <a:pt x="2726037" y="140716"/>
                  </a:moveTo>
                  <a:lnTo>
                    <a:pt x="2725673" y="139484"/>
                  </a:lnTo>
                  <a:lnTo>
                    <a:pt x="2725673" y="140716"/>
                  </a:lnTo>
                  <a:lnTo>
                    <a:pt x="2726037" y="140716"/>
                  </a:lnTo>
                  <a:close/>
                </a:path>
                <a:path w="2819400" h="875029">
                  <a:moveTo>
                    <a:pt x="2726786" y="143256"/>
                  </a:moveTo>
                  <a:lnTo>
                    <a:pt x="2726435" y="142067"/>
                  </a:lnTo>
                  <a:lnTo>
                    <a:pt x="2726435" y="143256"/>
                  </a:lnTo>
                  <a:lnTo>
                    <a:pt x="2726786" y="143256"/>
                  </a:lnTo>
                  <a:close/>
                </a:path>
                <a:path w="2819400" h="875029">
                  <a:moveTo>
                    <a:pt x="2727535" y="145796"/>
                  </a:moveTo>
                  <a:lnTo>
                    <a:pt x="2727197" y="144650"/>
                  </a:lnTo>
                  <a:lnTo>
                    <a:pt x="2727197" y="145796"/>
                  </a:lnTo>
                  <a:lnTo>
                    <a:pt x="2727535" y="145796"/>
                  </a:lnTo>
                  <a:close/>
                </a:path>
                <a:path w="2819400" h="875029">
                  <a:moveTo>
                    <a:pt x="2728659" y="149606"/>
                  </a:moveTo>
                  <a:lnTo>
                    <a:pt x="2727959" y="147233"/>
                  </a:lnTo>
                  <a:lnTo>
                    <a:pt x="2727959" y="149606"/>
                  </a:lnTo>
                  <a:lnTo>
                    <a:pt x="2728659" y="149606"/>
                  </a:lnTo>
                  <a:close/>
                </a:path>
                <a:path w="2819400" h="875029">
                  <a:moveTo>
                    <a:pt x="2729034" y="150876"/>
                  </a:moveTo>
                  <a:lnTo>
                    <a:pt x="2728721" y="149816"/>
                  </a:lnTo>
                  <a:lnTo>
                    <a:pt x="2728721" y="150876"/>
                  </a:lnTo>
                  <a:lnTo>
                    <a:pt x="2729034" y="150876"/>
                  </a:lnTo>
                  <a:close/>
                </a:path>
                <a:path w="2819400" h="875029">
                  <a:moveTo>
                    <a:pt x="2729783" y="153416"/>
                  </a:moveTo>
                  <a:lnTo>
                    <a:pt x="2729483" y="152399"/>
                  </a:lnTo>
                  <a:lnTo>
                    <a:pt x="2729483" y="153416"/>
                  </a:lnTo>
                  <a:lnTo>
                    <a:pt x="2729783" y="153416"/>
                  </a:lnTo>
                  <a:close/>
                </a:path>
                <a:path w="2819400" h="875029">
                  <a:moveTo>
                    <a:pt x="2730907" y="157226"/>
                  </a:moveTo>
                  <a:lnTo>
                    <a:pt x="2730245" y="154983"/>
                  </a:lnTo>
                  <a:lnTo>
                    <a:pt x="2730245" y="157226"/>
                  </a:lnTo>
                  <a:lnTo>
                    <a:pt x="2730907" y="157226"/>
                  </a:lnTo>
                  <a:close/>
                </a:path>
                <a:path w="2819400" h="875029">
                  <a:moveTo>
                    <a:pt x="2731282" y="158496"/>
                  </a:moveTo>
                  <a:lnTo>
                    <a:pt x="2731007" y="157566"/>
                  </a:lnTo>
                  <a:lnTo>
                    <a:pt x="2731007" y="158496"/>
                  </a:lnTo>
                  <a:lnTo>
                    <a:pt x="2731282" y="158496"/>
                  </a:lnTo>
                  <a:close/>
                </a:path>
                <a:path w="2819400" h="875029">
                  <a:moveTo>
                    <a:pt x="2732031" y="161036"/>
                  </a:moveTo>
                  <a:lnTo>
                    <a:pt x="2731769" y="160149"/>
                  </a:lnTo>
                  <a:lnTo>
                    <a:pt x="2731769" y="161036"/>
                  </a:lnTo>
                  <a:lnTo>
                    <a:pt x="2732031" y="161036"/>
                  </a:lnTo>
                  <a:close/>
                </a:path>
                <a:path w="2819400" h="875029">
                  <a:moveTo>
                    <a:pt x="2733155" y="164846"/>
                  </a:moveTo>
                  <a:lnTo>
                    <a:pt x="2732531" y="162732"/>
                  </a:lnTo>
                  <a:lnTo>
                    <a:pt x="2732531" y="164846"/>
                  </a:lnTo>
                  <a:lnTo>
                    <a:pt x="2733155" y="164846"/>
                  </a:lnTo>
                  <a:close/>
                </a:path>
                <a:path w="2819400" h="875029">
                  <a:moveTo>
                    <a:pt x="2733530" y="166116"/>
                  </a:moveTo>
                  <a:lnTo>
                    <a:pt x="2733293" y="165315"/>
                  </a:lnTo>
                  <a:lnTo>
                    <a:pt x="2733293" y="166116"/>
                  </a:lnTo>
                  <a:lnTo>
                    <a:pt x="2733530" y="166116"/>
                  </a:lnTo>
                  <a:close/>
                </a:path>
                <a:path w="2819400" h="875029">
                  <a:moveTo>
                    <a:pt x="2734654" y="169926"/>
                  </a:moveTo>
                  <a:lnTo>
                    <a:pt x="2734055" y="167898"/>
                  </a:lnTo>
                  <a:lnTo>
                    <a:pt x="2734055" y="169926"/>
                  </a:lnTo>
                  <a:lnTo>
                    <a:pt x="2734654" y="169926"/>
                  </a:lnTo>
                  <a:close/>
                </a:path>
                <a:path w="2819400" h="875029">
                  <a:moveTo>
                    <a:pt x="2735403" y="172466"/>
                  </a:moveTo>
                  <a:lnTo>
                    <a:pt x="2734817" y="170481"/>
                  </a:lnTo>
                  <a:lnTo>
                    <a:pt x="2734817" y="172466"/>
                  </a:lnTo>
                  <a:lnTo>
                    <a:pt x="2735403" y="172466"/>
                  </a:lnTo>
                  <a:close/>
                </a:path>
                <a:path w="2819400" h="875029">
                  <a:moveTo>
                    <a:pt x="2735778" y="173736"/>
                  </a:moveTo>
                  <a:lnTo>
                    <a:pt x="2735579" y="173064"/>
                  </a:lnTo>
                  <a:lnTo>
                    <a:pt x="2735579" y="173736"/>
                  </a:lnTo>
                  <a:lnTo>
                    <a:pt x="2735778" y="173736"/>
                  </a:lnTo>
                  <a:close/>
                </a:path>
                <a:path w="2819400" h="875029">
                  <a:moveTo>
                    <a:pt x="2736902" y="177546"/>
                  </a:moveTo>
                  <a:lnTo>
                    <a:pt x="2736341" y="175647"/>
                  </a:lnTo>
                  <a:lnTo>
                    <a:pt x="2736341" y="177546"/>
                  </a:lnTo>
                  <a:lnTo>
                    <a:pt x="2736902" y="177546"/>
                  </a:lnTo>
                  <a:close/>
                </a:path>
                <a:path w="2819400" h="875029">
                  <a:moveTo>
                    <a:pt x="2737651" y="180086"/>
                  </a:moveTo>
                  <a:lnTo>
                    <a:pt x="2737103" y="178230"/>
                  </a:lnTo>
                  <a:lnTo>
                    <a:pt x="2737103" y="180086"/>
                  </a:lnTo>
                  <a:lnTo>
                    <a:pt x="2737651" y="180086"/>
                  </a:lnTo>
                  <a:close/>
                </a:path>
                <a:path w="2819400" h="875029">
                  <a:moveTo>
                    <a:pt x="2738400" y="182626"/>
                  </a:moveTo>
                  <a:lnTo>
                    <a:pt x="2737865" y="180813"/>
                  </a:lnTo>
                  <a:lnTo>
                    <a:pt x="2737865" y="182626"/>
                  </a:lnTo>
                  <a:lnTo>
                    <a:pt x="2738400" y="182626"/>
                  </a:lnTo>
                  <a:close/>
                </a:path>
                <a:path w="2819400" h="875029">
                  <a:moveTo>
                    <a:pt x="2739149" y="185166"/>
                  </a:moveTo>
                  <a:lnTo>
                    <a:pt x="2738627" y="183396"/>
                  </a:lnTo>
                  <a:lnTo>
                    <a:pt x="2738627" y="185166"/>
                  </a:lnTo>
                  <a:lnTo>
                    <a:pt x="2739149" y="185166"/>
                  </a:lnTo>
                  <a:close/>
                </a:path>
                <a:path w="2819400" h="875029">
                  <a:moveTo>
                    <a:pt x="2739899" y="187706"/>
                  </a:moveTo>
                  <a:lnTo>
                    <a:pt x="2739389" y="185979"/>
                  </a:lnTo>
                  <a:lnTo>
                    <a:pt x="2739389" y="187706"/>
                  </a:lnTo>
                  <a:lnTo>
                    <a:pt x="2739899" y="187706"/>
                  </a:lnTo>
                  <a:close/>
                </a:path>
                <a:path w="2819400" h="875029">
                  <a:moveTo>
                    <a:pt x="2740648" y="190246"/>
                  </a:moveTo>
                  <a:lnTo>
                    <a:pt x="2740151" y="188562"/>
                  </a:lnTo>
                  <a:lnTo>
                    <a:pt x="2740151" y="190246"/>
                  </a:lnTo>
                  <a:lnTo>
                    <a:pt x="2740648" y="190246"/>
                  </a:lnTo>
                  <a:close/>
                </a:path>
                <a:path w="2819400" h="875029">
                  <a:moveTo>
                    <a:pt x="2741397" y="192786"/>
                  </a:moveTo>
                  <a:lnTo>
                    <a:pt x="2740913" y="191145"/>
                  </a:lnTo>
                  <a:lnTo>
                    <a:pt x="2740913" y="192786"/>
                  </a:lnTo>
                  <a:lnTo>
                    <a:pt x="2741397" y="192786"/>
                  </a:lnTo>
                  <a:close/>
                </a:path>
                <a:path w="2819400" h="875029">
                  <a:moveTo>
                    <a:pt x="2742147" y="195326"/>
                  </a:moveTo>
                  <a:lnTo>
                    <a:pt x="2741675" y="193728"/>
                  </a:lnTo>
                  <a:lnTo>
                    <a:pt x="2741675" y="195326"/>
                  </a:lnTo>
                  <a:lnTo>
                    <a:pt x="2742147" y="195326"/>
                  </a:lnTo>
                  <a:close/>
                </a:path>
                <a:path w="2819400" h="875029">
                  <a:moveTo>
                    <a:pt x="2742896" y="197866"/>
                  </a:moveTo>
                  <a:lnTo>
                    <a:pt x="2742437" y="196311"/>
                  </a:lnTo>
                  <a:lnTo>
                    <a:pt x="2742437" y="197866"/>
                  </a:lnTo>
                  <a:lnTo>
                    <a:pt x="2742896" y="197866"/>
                  </a:lnTo>
                  <a:close/>
                </a:path>
                <a:path w="2819400" h="875029">
                  <a:moveTo>
                    <a:pt x="2743645" y="200406"/>
                  </a:moveTo>
                  <a:lnTo>
                    <a:pt x="2743199" y="198894"/>
                  </a:lnTo>
                  <a:lnTo>
                    <a:pt x="2743199" y="200406"/>
                  </a:lnTo>
                  <a:lnTo>
                    <a:pt x="2743645" y="200406"/>
                  </a:lnTo>
                  <a:close/>
                </a:path>
                <a:path w="2819400" h="875029">
                  <a:moveTo>
                    <a:pt x="2744395" y="202946"/>
                  </a:moveTo>
                  <a:lnTo>
                    <a:pt x="2743961" y="201477"/>
                  </a:lnTo>
                  <a:lnTo>
                    <a:pt x="2743961" y="202946"/>
                  </a:lnTo>
                  <a:lnTo>
                    <a:pt x="2744395" y="202946"/>
                  </a:lnTo>
                  <a:close/>
                </a:path>
                <a:path w="2819400" h="875029">
                  <a:moveTo>
                    <a:pt x="2745144" y="205486"/>
                  </a:moveTo>
                  <a:lnTo>
                    <a:pt x="2744723" y="204061"/>
                  </a:lnTo>
                  <a:lnTo>
                    <a:pt x="2744723" y="205486"/>
                  </a:lnTo>
                  <a:lnTo>
                    <a:pt x="2745144" y="205486"/>
                  </a:lnTo>
                  <a:close/>
                </a:path>
                <a:path w="2819400" h="875029">
                  <a:moveTo>
                    <a:pt x="2745893" y="208026"/>
                  </a:moveTo>
                  <a:lnTo>
                    <a:pt x="2745485" y="206644"/>
                  </a:lnTo>
                  <a:lnTo>
                    <a:pt x="2745485" y="208026"/>
                  </a:lnTo>
                  <a:lnTo>
                    <a:pt x="2745893" y="208026"/>
                  </a:lnTo>
                  <a:close/>
                </a:path>
                <a:path w="2819400" h="875029">
                  <a:moveTo>
                    <a:pt x="2746642" y="210566"/>
                  </a:moveTo>
                  <a:lnTo>
                    <a:pt x="2746247" y="209227"/>
                  </a:lnTo>
                  <a:lnTo>
                    <a:pt x="2746247" y="210566"/>
                  </a:lnTo>
                  <a:lnTo>
                    <a:pt x="2746642" y="210566"/>
                  </a:lnTo>
                  <a:close/>
                </a:path>
                <a:path w="2819400" h="875029">
                  <a:moveTo>
                    <a:pt x="2747392" y="213106"/>
                  </a:moveTo>
                  <a:lnTo>
                    <a:pt x="2747009" y="211810"/>
                  </a:lnTo>
                  <a:lnTo>
                    <a:pt x="2747009" y="213106"/>
                  </a:lnTo>
                  <a:lnTo>
                    <a:pt x="2747392" y="213106"/>
                  </a:lnTo>
                  <a:close/>
                </a:path>
                <a:path w="2819400" h="875029">
                  <a:moveTo>
                    <a:pt x="2748141" y="215646"/>
                  </a:moveTo>
                  <a:lnTo>
                    <a:pt x="2747771" y="214393"/>
                  </a:lnTo>
                  <a:lnTo>
                    <a:pt x="2747771" y="215646"/>
                  </a:lnTo>
                  <a:lnTo>
                    <a:pt x="2748141" y="215646"/>
                  </a:lnTo>
                  <a:close/>
                </a:path>
                <a:path w="2819400" h="875029">
                  <a:moveTo>
                    <a:pt x="2748890" y="218186"/>
                  </a:moveTo>
                  <a:lnTo>
                    <a:pt x="2748533" y="216976"/>
                  </a:lnTo>
                  <a:lnTo>
                    <a:pt x="2748533" y="218186"/>
                  </a:lnTo>
                  <a:lnTo>
                    <a:pt x="2748890" y="218186"/>
                  </a:lnTo>
                  <a:close/>
                </a:path>
                <a:path w="2819400" h="875029">
                  <a:moveTo>
                    <a:pt x="2749640" y="220726"/>
                  </a:moveTo>
                  <a:lnTo>
                    <a:pt x="2749295" y="219559"/>
                  </a:lnTo>
                  <a:lnTo>
                    <a:pt x="2749295" y="220726"/>
                  </a:lnTo>
                  <a:lnTo>
                    <a:pt x="2749640" y="220726"/>
                  </a:lnTo>
                  <a:close/>
                </a:path>
                <a:path w="2819400" h="875029">
                  <a:moveTo>
                    <a:pt x="2750389" y="223266"/>
                  </a:moveTo>
                  <a:lnTo>
                    <a:pt x="2750057" y="222142"/>
                  </a:lnTo>
                  <a:lnTo>
                    <a:pt x="2750057" y="223266"/>
                  </a:lnTo>
                  <a:lnTo>
                    <a:pt x="2750389" y="223266"/>
                  </a:lnTo>
                  <a:close/>
                </a:path>
                <a:path w="2819400" h="875029">
                  <a:moveTo>
                    <a:pt x="2751138" y="225806"/>
                  </a:moveTo>
                  <a:lnTo>
                    <a:pt x="2750819" y="224725"/>
                  </a:lnTo>
                  <a:lnTo>
                    <a:pt x="2750819" y="225806"/>
                  </a:lnTo>
                  <a:lnTo>
                    <a:pt x="2751138" y="225806"/>
                  </a:lnTo>
                  <a:close/>
                </a:path>
                <a:path w="2819400" h="875029">
                  <a:moveTo>
                    <a:pt x="2752262" y="229616"/>
                  </a:moveTo>
                  <a:lnTo>
                    <a:pt x="2751581" y="227308"/>
                  </a:lnTo>
                  <a:lnTo>
                    <a:pt x="2751581" y="229616"/>
                  </a:lnTo>
                  <a:lnTo>
                    <a:pt x="2752262" y="229616"/>
                  </a:lnTo>
                  <a:close/>
                </a:path>
                <a:path w="2819400" h="875029">
                  <a:moveTo>
                    <a:pt x="2752637" y="230886"/>
                  </a:moveTo>
                  <a:lnTo>
                    <a:pt x="2752343" y="229891"/>
                  </a:lnTo>
                  <a:lnTo>
                    <a:pt x="2752343" y="230886"/>
                  </a:lnTo>
                  <a:lnTo>
                    <a:pt x="2752637" y="230886"/>
                  </a:lnTo>
                  <a:close/>
                </a:path>
                <a:path w="2819400" h="875029">
                  <a:moveTo>
                    <a:pt x="2753386" y="233426"/>
                  </a:moveTo>
                  <a:lnTo>
                    <a:pt x="2753105" y="232474"/>
                  </a:lnTo>
                  <a:lnTo>
                    <a:pt x="2753105" y="233426"/>
                  </a:lnTo>
                  <a:lnTo>
                    <a:pt x="2753386" y="233426"/>
                  </a:lnTo>
                  <a:close/>
                </a:path>
                <a:path w="2819400" h="875029">
                  <a:moveTo>
                    <a:pt x="2754510" y="237236"/>
                  </a:moveTo>
                  <a:lnTo>
                    <a:pt x="2753867" y="235057"/>
                  </a:lnTo>
                  <a:lnTo>
                    <a:pt x="2753867" y="237236"/>
                  </a:lnTo>
                  <a:lnTo>
                    <a:pt x="2754510" y="237236"/>
                  </a:lnTo>
                  <a:close/>
                </a:path>
                <a:path w="2819400" h="875029">
                  <a:moveTo>
                    <a:pt x="2754885" y="238506"/>
                  </a:moveTo>
                  <a:lnTo>
                    <a:pt x="2754629" y="237640"/>
                  </a:lnTo>
                  <a:lnTo>
                    <a:pt x="2754629" y="238506"/>
                  </a:lnTo>
                  <a:lnTo>
                    <a:pt x="2754885" y="238506"/>
                  </a:lnTo>
                  <a:close/>
                </a:path>
                <a:path w="2819400" h="875029">
                  <a:moveTo>
                    <a:pt x="2756009" y="242316"/>
                  </a:moveTo>
                  <a:lnTo>
                    <a:pt x="2755391" y="240223"/>
                  </a:lnTo>
                  <a:lnTo>
                    <a:pt x="2755391" y="242316"/>
                  </a:lnTo>
                  <a:lnTo>
                    <a:pt x="2756009" y="242316"/>
                  </a:lnTo>
                  <a:close/>
                </a:path>
                <a:path w="2819400" h="875029">
                  <a:moveTo>
                    <a:pt x="2756758" y="244856"/>
                  </a:moveTo>
                  <a:lnTo>
                    <a:pt x="2756153" y="242806"/>
                  </a:lnTo>
                  <a:lnTo>
                    <a:pt x="2756153" y="244856"/>
                  </a:lnTo>
                  <a:lnTo>
                    <a:pt x="2756758" y="244856"/>
                  </a:lnTo>
                  <a:close/>
                </a:path>
                <a:path w="2819400" h="875029">
                  <a:moveTo>
                    <a:pt x="2757133" y="246126"/>
                  </a:moveTo>
                  <a:lnTo>
                    <a:pt x="2756915" y="245389"/>
                  </a:lnTo>
                  <a:lnTo>
                    <a:pt x="2756915" y="246126"/>
                  </a:lnTo>
                  <a:lnTo>
                    <a:pt x="2757133" y="246126"/>
                  </a:lnTo>
                  <a:close/>
                </a:path>
                <a:path w="2819400" h="875029">
                  <a:moveTo>
                    <a:pt x="2758257" y="249936"/>
                  </a:moveTo>
                  <a:lnTo>
                    <a:pt x="2757677" y="247972"/>
                  </a:lnTo>
                  <a:lnTo>
                    <a:pt x="2757677" y="249936"/>
                  </a:lnTo>
                  <a:lnTo>
                    <a:pt x="2758257" y="249936"/>
                  </a:lnTo>
                  <a:close/>
                </a:path>
                <a:path w="2819400" h="875029">
                  <a:moveTo>
                    <a:pt x="2759006" y="252476"/>
                  </a:moveTo>
                  <a:lnTo>
                    <a:pt x="2758439" y="250555"/>
                  </a:lnTo>
                  <a:lnTo>
                    <a:pt x="2758439" y="252476"/>
                  </a:lnTo>
                  <a:lnTo>
                    <a:pt x="2759006" y="252476"/>
                  </a:lnTo>
                  <a:close/>
                </a:path>
                <a:path w="2819400" h="875029">
                  <a:moveTo>
                    <a:pt x="2759755" y="255016"/>
                  </a:moveTo>
                  <a:lnTo>
                    <a:pt x="2759201" y="253138"/>
                  </a:lnTo>
                  <a:lnTo>
                    <a:pt x="2759201" y="255016"/>
                  </a:lnTo>
                  <a:lnTo>
                    <a:pt x="2759755" y="255016"/>
                  </a:lnTo>
                  <a:close/>
                </a:path>
                <a:path w="2819400" h="875029">
                  <a:moveTo>
                    <a:pt x="2760505" y="257556"/>
                  </a:moveTo>
                  <a:lnTo>
                    <a:pt x="2759963" y="255722"/>
                  </a:lnTo>
                  <a:lnTo>
                    <a:pt x="2759963" y="257556"/>
                  </a:lnTo>
                  <a:lnTo>
                    <a:pt x="2760505" y="257556"/>
                  </a:lnTo>
                  <a:close/>
                </a:path>
                <a:path w="2819400" h="875029">
                  <a:moveTo>
                    <a:pt x="2761254" y="260096"/>
                  </a:moveTo>
                  <a:lnTo>
                    <a:pt x="2760725" y="258305"/>
                  </a:lnTo>
                  <a:lnTo>
                    <a:pt x="2760725" y="260096"/>
                  </a:lnTo>
                  <a:lnTo>
                    <a:pt x="2761254" y="260096"/>
                  </a:lnTo>
                  <a:close/>
                </a:path>
                <a:path w="2819400" h="875029">
                  <a:moveTo>
                    <a:pt x="2762003" y="262636"/>
                  </a:moveTo>
                  <a:lnTo>
                    <a:pt x="2761487" y="260888"/>
                  </a:lnTo>
                  <a:lnTo>
                    <a:pt x="2761487" y="262636"/>
                  </a:lnTo>
                  <a:lnTo>
                    <a:pt x="2762003" y="262636"/>
                  </a:lnTo>
                  <a:close/>
                </a:path>
                <a:path w="2819400" h="875029">
                  <a:moveTo>
                    <a:pt x="2762752" y="265176"/>
                  </a:moveTo>
                  <a:lnTo>
                    <a:pt x="2762249" y="263471"/>
                  </a:lnTo>
                  <a:lnTo>
                    <a:pt x="2762249" y="265176"/>
                  </a:lnTo>
                  <a:lnTo>
                    <a:pt x="2762752" y="265176"/>
                  </a:lnTo>
                  <a:close/>
                </a:path>
                <a:path w="2819400" h="875029">
                  <a:moveTo>
                    <a:pt x="2763502" y="267716"/>
                  </a:moveTo>
                  <a:lnTo>
                    <a:pt x="2763011" y="266054"/>
                  </a:lnTo>
                  <a:lnTo>
                    <a:pt x="2763011" y="267716"/>
                  </a:lnTo>
                  <a:lnTo>
                    <a:pt x="2763502" y="267716"/>
                  </a:lnTo>
                  <a:close/>
                </a:path>
                <a:path w="2819400" h="875029">
                  <a:moveTo>
                    <a:pt x="2764251" y="270256"/>
                  </a:moveTo>
                  <a:lnTo>
                    <a:pt x="2763773" y="268637"/>
                  </a:lnTo>
                  <a:lnTo>
                    <a:pt x="2763773" y="270256"/>
                  </a:lnTo>
                  <a:lnTo>
                    <a:pt x="2764251" y="270256"/>
                  </a:lnTo>
                  <a:close/>
                </a:path>
                <a:path w="2819400" h="875029">
                  <a:moveTo>
                    <a:pt x="2765000" y="272796"/>
                  </a:moveTo>
                  <a:lnTo>
                    <a:pt x="2764535" y="271220"/>
                  </a:lnTo>
                  <a:lnTo>
                    <a:pt x="2764535" y="272796"/>
                  </a:lnTo>
                  <a:lnTo>
                    <a:pt x="2765000" y="272796"/>
                  </a:lnTo>
                  <a:close/>
                </a:path>
                <a:path w="2819400" h="875029">
                  <a:moveTo>
                    <a:pt x="2765750" y="275336"/>
                  </a:moveTo>
                  <a:lnTo>
                    <a:pt x="2765297" y="273803"/>
                  </a:lnTo>
                  <a:lnTo>
                    <a:pt x="2765297" y="275336"/>
                  </a:lnTo>
                  <a:lnTo>
                    <a:pt x="2765750" y="275336"/>
                  </a:lnTo>
                  <a:close/>
                </a:path>
                <a:path w="2819400" h="875029">
                  <a:moveTo>
                    <a:pt x="2766499" y="277876"/>
                  </a:moveTo>
                  <a:lnTo>
                    <a:pt x="2766059" y="276386"/>
                  </a:lnTo>
                  <a:lnTo>
                    <a:pt x="2766059" y="277876"/>
                  </a:lnTo>
                  <a:lnTo>
                    <a:pt x="2766499" y="277876"/>
                  </a:lnTo>
                  <a:close/>
                </a:path>
                <a:path w="2819400" h="875029">
                  <a:moveTo>
                    <a:pt x="2767248" y="280416"/>
                  </a:moveTo>
                  <a:lnTo>
                    <a:pt x="2766821" y="278969"/>
                  </a:lnTo>
                  <a:lnTo>
                    <a:pt x="2766821" y="280416"/>
                  </a:lnTo>
                  <a:lnTo>
                    <a:pt x="2767248" y="280416"/>
                  </a:lnTo>
                  <a:close/>
                </a:path>
                <a:path w="2819400" h="875029">
                  <a:moveTo>
                    <a:pt x="2767998" y="282956"/>
                  </a:moveTo>
                  <a:lnTo>
                    <a:pt x="2767583" y="281552"/>
                  </a:lnTo>
                  <a:lnTo>
                    <a:pt x="2767583" y="282956"/>
                  </a:lnTo>
                  <a:lnTo>
                    <a:pt x="2767998" y="282956"/>
                  </a:lnTo>
                  <a:close/>
                </a:path>
                <a:path w="2819400" h="875029">
                  <a:moveTo>
                    <a:pt x="2768747" y="285496"/>
                  </a:moveTo>
                  <a:lnTo>
                    <a:pt x="2768345" y="284135"/>
                  </a:lnTo>
                  <a:lnTo>
                    <a:pt x="2768345" y="285496"/>
                  </a:lnTo>
                  <a:lnTo>
                    <a:pt x="2768747" y="285496"/>
                  </a:lnTo>
                  <a:close/>
                </a:path>
                <a:path w="2819400" h="875029">
                  <a:moveTo>
                    <a:pt x="2769496" y="288036"/>
                  </a:moveTo>
                  <a:lnTo>
                    <a:pt x="2769107" y="286718"/>
                  </a:lnTo>
                  <a:lnTo>
                    <a:pt x="2769107" y="288036"/>
                  </a:lnTo>
                  <a:lnTo>
                    <a:pt x="2769496" y="288036"/>
                  </a:lnTo>
                  <a:close/>
                </a:path>
                <a:path w="2819400" h="875029">
                  <a:moveTo>
                    <a:pt x="2770245" y="290576"/>
                  </a:moveTo>
                  <a:lnTo>
                    <a:pt x="2769869" y="289301"/>
                  </a:lnTo>
                  <a:lnTo>
                    <a:pt x="2769869" y="290576"/>
                  </a:lnTo>
                  <a:lnTo>
                    <a:pt x="2770245" y="290576"/>
                  </a:lnTo>
                  <a:close/>
                </a:path>
                <a:path w="2819400" h="875029">
                  <a:moveTo>
                    <a:pt x="2770995" y="293116"/>
                  </a:moveTo>
                  <a:lnTo>
                    <a:pt x="2770631" y="291884"/>
                  </a:lnTo>
                  <a:lnTo>
                    <a:pt x="2770631" y="293116"/>
                  </a:lnTo>
                  <a:lnTo>
                    <a:pt x="2770995" y="293116"/>
                  </a:lnTo>
                  <a:close/>
                </a:path>
                <a:path w="2819400" h="875029">
                  <a:moveTo>
                    <a:pt x="2771744" y="295656"/>
                  </a:moveTo>
                  <a:lnTo>
                    <a:pt x="2771393" y="294467"/>
                  </a:lnTo>
                  <a:lnTo>
                    <a:pt x="2771393" y="295656"/>
                  </a:lnTo>
                  <a:lnTo>
                    <a:pt x="2771744" y="295656"/>
                  </a:lnTo>
                  <a:close/>
                </a:path>
                <a:path w="2819400" h="875029">
                  <a:moveTo>
                    <a:pt x="2772493" y="298196"/>
                  </a:moveTo>
                  <a:lnTo>
                    <a:pt x="2772155" y="297050"/>
                  </a:lnTo>
                  <a:lnTo>
                    <a:pt x="2772155" y="298196"/>
                  </a:lnTo>
                  <a:lnTo>
                    <a:pt x="2772493" y="298196"/>
                  </a:lnTo>
                  <a:close/>
                </a:path>
                <a:path w="2819400" h="875029">
                  <a:moveTo>
                    <a:pt x="2773617" y="302006"/>
                  </a:moveTo>
                  <a:lnTo>
                    <a:pt x="2772917" y="299633"/>
                  </a:lnTo>
                  <a:lnTo>
                    <a:pt x="2772917" y="302006"/>
                  </a:lnTo>
                  <a:lnTo>
                    <a:pt x="2773617" y="302006"/>
                  </a:lnTo>
                  <a:close/>
                </a:path>
                <a:path w="2819400" h="875029">
                  <a:moveTo>
                    <a:pt x="2773992" y="303276"/>
                  </a:moveTo>
                  <a:lnTo>
                    <a:pt x="2773679" y="302216"/>
                  </a:lnTo>
                  <a:lnTo>
                    <a:pt x="2773679" y="303276"/>
                  </a:lnTo>
                  <a:lnTo>
                    <a:pt x="2773992" y="303276"/>
                  </a:lnTo>
                  <a:close/>
                </a:path>
                <a:path w="2819400" h="875029">
                  <a:moveTo>
                    <a:pt x="2774741" y="305816"/>
                  </a:moveTo>
                  <a:lnTo>
                    <a:pt x="2774441" y="304799"/>
                  </a:lnTo>
                  <a:lnTo>
                    <a:pt x="2774441" y="305816"/>
                  </a:lnTo>
                  <a:lnTo>
                    <a:pt x="2774741" y="305816"/>
                  </a:lnTo>
                  <a:close/>
                </a:path>
                <a:path w="2819400" h="875029">
                  <a:moveTo>
                    <a:pt x="2775865" y="309626"/>
                  </a:moveTo>
                  <a:lnTo>
                    <a:pt x="2775203" y="307383"/>
                  </a:lnTo>
                  <a:lnTo>
                    <a:pt x="2775203" y="309626"/>
                  </a:lnTo>
                  <a:lnTo>
                    <a:pt x="2775865" y="309626"/>
                  </a:lnTo>
                  <a:close/>
                </a:path>
                <a:path w="2819400" h="875029">
                  <a:moveTo>
                    <a:pt x="2776240" y="310896"/>
                  </a:moveTo>
                  <a:lnTo>
                    <a:pt x="2775965" y="309966"/>
                  </a:lnTo>
                  <a:lnTo>
                    <a:pt x="2775965" y="310896"/>
                  </a:lnTo>
                  <a:lnTo>
                    <a:pt x="2776240" y="310896"/>
                  </a:lnTo>
                  <a:close/>
                </a:path>
                <a:path w="2819400" h="875029">
                  <a:moveTo>
                    <a:pt x="2777364" y="314706"/>
                  </a:moveTo>
                  <a:lnTo>
                    <a:pt x="2776727" y="312549"/>
                  </a:lnTo>
                  <a:lnTo>
                    <a:pt x="2776727" y="314706"/>
                  </a:lnTo>
                  <a:lnTo>
                    <a:pt x="2777364" y="314706"/>
                  </a:lnTo>
                  <a:close/>
                </a:path>
                <a:path w="2819400" h="875029">
                  <a:moveTo>
                    <a:pt x="2778113" y="317246"/>
                  </a:moveTo>
                  <a:lnTo>
                    <a:pt x="2777489" y="315132"/>
                  </a:lnTo>
                  <a:lnTo>
                    <a:pt x="2777489" y="317246"/>
                  </a:lnTo>
                  <a:lnTo>
                    <a:pt x="2778113" y="317246"/>
                  </a:lnTo>
                  <a:close/>
                </a:path>
                <a:path w="2819400" h="875029">
                  <a:moveTo>
                    <a:pt x="2778488" y="318516"/>
                  </a:moveTo>
                  <a:lnTo>
                    <a:pt x="2778251" y="317715"/>
                  </a:lnTo>
                  <a:lnTo>
                    <a:pt x="2778251" y="318516"/>
                  </a:lnTo>
                  <a:lnTo>
                    <a:pt x="2778488" y="318516"/>
                  </a:lnTo>
                  <a:close/>
                </a:path>
                <a:path w="2819400" h="875029">
                  <a:moveTo>
                    <a:pt x="2779612" y="322326"/>
                  </a:moveTo>
                  <a:lnTo>
                    <a:pt x="2779013" y="320298"/>
                  </a:lnTo>
                  <a:lnTo>
                    <a:pt x="2779013" y="322326"/>
                  </a:lnTo>
                  <a:lnTo>
                    <a:pt x="2779612" y="322326"/>
                  </a:lnTo>
                  <a:close/>
                </a:path>
                <a:path w="2819400" h="875029">
                  <a:moveTo>
                    <a:pt x="2780361" y="324866"/>
                  </a:moveTo>
                  <a:lnTo>
                    <a:pt x="2779775" y="322881"/>
                  </a:lnTo>
                  <a:lnTo>
                    <a:pt x="2779775" y="324866"/>
                  </a:lnTo>
                  <a:lnTo>
                    <a:pt x="2780361" y="324866"/>
                  </a:lnTo>
                  <a:close/>
                </a:path>
                <a:path w="2819400" h="875029">
                  <a:moveTo>
                    <a:pt x="2781110" y="327406"/>
                  </a:moveTo>
                  <a:lnTo>
                    <a:pt x="2780537" y="325464"/>
                  </a:lnTo>
                  <a:lnTo>
                    <a:pt x="2780537" y="327406"/>
                  </a:lnTo>
                  <a:lnTo>
                    <a:pt x="2781110" y="327406"/>
                  </a:lnTo>
                  <a:close/>
                </a:path>
                <a:path w="2819400" h="875029">
                  <a:moveTo>
                    <a:pt x="2781860" y="329946"/>
                  </a:moveTo>
                  <a:lnTo>
                    <a:pt x="2781299" y="328047"/>
                  </a:lnTo>
                  <a:lnTo>
                    <a:pt x="2781299" y="329946"/>
                  </a:lnTo>
                  <a:lnTo>
                    <a:pt x="2781860" y="329946"/>
                  </a:lnTo>
                  <a:close/>
                </a:path>
                <a:path w="2819400" h="875029">
                  <a:moveTo>
                    <a:pt x="2782609" y="332486"/>
                  </a:moveTo>
                  <a:lnTo>
                    <a:pt x="2782061" y="330630"/>
                  </a:lnTo>
                  <a:lnTo>
                    <a:pt x="2782061" y="332486"/>
                  </a:lnTo>
                  <a:lnTo>
                    <a:pt x="2782609" y="332486"/>
                  </a:lnTo>
                  <a:close/>
                </a:path>
                <a:path w="2819400" h="875029">
                  <a:moveTo>
                    <a:pt x="2783358" y="335026"/>
                  </a:moveTo>
                  <a:lnTo>
                    <a:pt x="2782823" y="333213"/>
                  </a:lnTo>
                  <a:lnTo>
                    <a:pt x="2782823" y="335026"/>
                  </a:lnTo>
                  <a:lnTo>
                    <a:pt x="2783358" y="335026"/>
                  </a:lnTo>
                  <a:close/>
                </a:path>
                <a:path w="2819400" h="875029">
                  <a:moveTo>
                    <a:pt x="2784107" y="337566"/>
                  </a:moveTo>
                  <a:lnTo>
                    <a:pt x="2783585" y="335796"/>
                  </a:lnTo>
                  <a:lnTo>
                    <a:pt x="2783585" y="337566"/>
                  </a:lnTo>
                  <a:lnTo>
                    <a:pt x="2784107" y="337566"/>
                  </a:lnTo>
                  <a:close/>
                </a:path>
                <a:path w="2819400" h="875029">
                  <a:moveTo>
                    <a:pt x="2784857" y="340106"/>
                  </a:moveTo>
                  <a:lnTo>
                    <a:pt x="2784347" y="338379"/>
                  </a:lnTo>
                  <a:lnTo>
                    <a:pt x="2784347" y="340106"/>
                  </a:lnTo>
                  <a:lnTo>
                    <a:pt x="2784857" y="340106"/>
                  </a:lnTo>
                  <a:close/>
                </a:path>
                <a:path w="2819400" h="875029">
                  <a:moveTo>
                    <a:pt x="2785606" y="342646"/>
                  </a:moveTo>
                  <a:lnTo>
                    <a:pt x="2785109" y="340962"/>
                  </a:lnTo>
                  <a:lnTo>
                    <a:pt x="2785109" y="342646"/>
                  </a:lnTo>
                  <a:lnTo>
                    <a:pt x="2785606" y="342646"/>
                  </a:lnTo>
                  <a:close/>
                </a:path>
                <a:path w="2819400" h="875029">
                  <a:moveTo>
                    <a:pt x="2786355" y="345186"/>
                  </a:moveTo>
                  <a:lnTo>
                    <a:pt x="2785871" y="343545"/>
                  </a:lnTo>
                  <a:lnTo>
                    <a:pt x="2785871" y="345186"/>
                  </a:lnTo>
                  <a:lnTo>
                    <a:pt x="2786355" y="345186"/>
                  </a:lnTo>
                  <a:close/>
                </a:path>
                <a:path w="2819400" h="875029">
                  <a:moveTo>
                    <a:pt x="2787105" y="347726"/>
                  </a:moveTo>
                  <a:lnTo>
                    <a:pt x="2786633" y="346128"/>
                  </a:lnTo>
                  <a:lnTo>
                    <a:pt x="2786633" y="347726"/>
                  </a:lnTo>
                  <a:lnTo>
                    <a:pt x="2787105" y="347726"/>
                  </a:lnTo>
                  <a:close/>
                </a:path>
                <a:path w="2819400" h="875029">
                  <a:moveTo>
                    <a:pt x="2787854" y="350266"/>
                  </a:moveTo>
                  <a:lnTo>
                    <a:pt x="2787395" y="348711"/>
                  </a:lnTo>
                  <a:lnTo>
                    <a:pt x="2787395" y="350266"/>
                  </a:lnTo>
                  <a:lnTo>
                    <a:pt x="2787854" y="350266"/>
                  </a:lnTo>
                  <a:close/>
                </a:path>
                <a:path w="2819400" h="875029">
                  <a:moveTo>
                    <a:pt x="2788603" y="352806"/>
                  </a:moveTo>
                  <a:lnTo>
                    <a:pt x="2788157" y="351294"/>
                  </a:lnTo>
                  <a:lnTo>
                    <a:pt x="2788157" y="352806"/>
                  </a:lnTo>
                  <a:lnTo>
                    <a:pt x="2788603" y="352806"/>
                  </a:lnTo>
                  <a:close/>
                </a:path>
                <a:path w="2819400" h="875029">
                  <a:moveTo>
                    <a:pt x="2789353" y="355346"/>
                  </a:moveTo>
                  <a:lnTo>
                    <a:pt x="2788919" y="353877"/>
                  </a:lnTo>
                  <a:lnTo>
                    <a:pt x="2788919" y="355346"/>
                  </a:lnTo>
                  <a:lnTo>
                    <a:pt x="2789353" y="355346"/>
                  </a:lnTo>
                  <a:close/>
                </a:path>
                <a:path w="2819400" h="875029">
                  <a:moveTo>
                    <a:pt x="2790102" y="357886"/>
                  </a:moveTo>
                  <a:lnTo>
                    <a:pt x="2789681" y="356461"/>
                  </a:lnTo>
                  <a:lnTo>
                    <a:pt x="2789681" y="357886"/>
                  </a:lnTo>
                  <a:lnTo>
                    <a:pt x="2790102" y="357886"/>
                  </a:lnTo>
                  <a:close/>
                </a:path>
                <a:path w="2819400" h="875029">
                  <a:moveTo>
                    <a:pt x="2790851" y="360426"/>
                  </a:moveTo>
                  <a:lnTo>
                    <a:pt x="2790443" y="359044"/>
                  </a:lnTo>
                  <a:lnTo>
                    <a:pt x="2790443" y="360426"/>
                  </a:lnTo>
                  <a:lnTo>
                    <a:pt x="2790851" y="360426"/>
                  </a:lnTo>
                  <a:close/>
                </a:path>
                <a:path w="2819400" h="875029">
                  <a:moveTo>
                    <a:pt x="2791600" y="362966"/>
                  </a:moveTo>
                  <a:lnTo>
                    <a:pt x="2791205" y="361627"/>
                  </a:lnTo>
                  <a:lnTo>
                    <a:pt x="2791205" y="362966"/>
                  </a:lnTo>
                  <a:lnTo>
                    <a:pt x="2791600" y="362966"/>
                  </a:lnTo>
                  <a:close/>
                </a:path>
                <a:path w="2819400" h="875029">
                  <a:moveTo>
                    <a:pt x="2792350" y="365506"/>
                  </a:moveTo>
                  <a:lnTo>
                    <a:pt x="2791967" y="364210"/>
                  </a:lnTo>
                  <a:lnTo>
                    <a:pt x="2791967" y="365506"/>
                  </a:lnTo>
                  <a:lnTo>
                    <a:pt x="2792350" y="365506"/>
                  </a:lnTo>
                  <a:close/>
                </a:path>
                <a:path w="2819400" h="875029">
                  <a:moveTo>
                    <a:pt x="2793099" y="368046"/>
                  </a:moveTo>
                  <a:lnTo>
                    <a:pt x="2792729" y="366793"/>
                  </a:lnTo>
                  <a:lnTo>
                    <a:pt x="2792729" y="368046"/>
                  </a:lnTo>
                  <a:lnTo>
                    <a:pt x="2793099" y="368046"/>
                  </a:lnTo>
                  <a:close/>
                </a:path>
                <a:path w="2819400" h="875029">
                  <a:moveTo>
                    <a:pt x="2793848" y="370586"/>
                  </a:moveTo>
                  <a:lnTo>
                    <a:pt x="2793491" y="369376"/>
                  </a:lnTo>
                  <a:lnTo>
                    <a:pt x="2793491" y="370586"/>
                  </a:lnTo>
                  <a:lnTo>
                    <a:pt x="2793848" y="370586"/>
                  </a:lnTo>
                  <a:close/>
                </a:path>
                <a:path w="2819400" h="875029">
                  <a:moveTo>
                    <a:pt x="2794972" y="374396"/>
                  </a:moveTo>
                  <a:lnTo>
                    <a:pt x="2794253" y="371959"/>
                  </a:lnTo>
                  <a:lnTo>
                    <a:pt x="2794253" y="374396"/>
                  </a:lnTo>
                  <a:lnTo>
                    <a:pt x="2794972" y="374396"/>
                  </a:lnTo>
                  <a:close/>
                </a:path>
                <a:path w="2819400" h="875029">
                  <a:moveTo>
                    <a:pt x="2795347" y="375666"/>
                  </a:moveTo>
                  <a:lnTo>
                    <a:pt x="2795015" y="374542"/>
                  </a:lnTo>
                  <a:lnTo>
                    <a:pt x="2795015" y="375666"/>
                  </a:lnTo>
                  <a:lnTo>
                    <a:pt x="2795347" y="375666"/>
                  </a:lnTo>
                  <a:close/>
                </a:path>
                <a:path w="2819400" h="875029">
                  <a:moveTo>
                    <a:pt x="2796096" y="378206"/>
                  </a:moveTo>
                  <a:lnTo>
                    <a:pt x="2795777" y="377125"/>
                  </a:lnTo>
                  <a:lnTo>
                    <a:pt x="2795777" y="378206"/>
                  </a:lnTo>
                  <a:lnTo>
                    <a:pt x="2796096" y="378206"/>
                  </a:lnTo>
                  <a:close/>
                </a:path>
                <a:path w="2819400" h="875029">
                  <a:moveTo>
                    <a:pt x="2797220" y="382016"/>
                  </a:moveTo>
                  <a:lnTo>
                    <a:pt x="2796539" y="379708"/>
                  </a:lnTo>
                  <a:lnTo>
                    <a:pt x="2796539" y="382016"/>
                  </a:lnTo>
                  <a:lnTo>
                    <a:pt x="2797220" y="382016"/>
                  </a:lnTo>
                  <a:close/>
                </a:path>
                <a:path w="2819400" h="875029">
                  <a:moveTo>
                    <a:pt x="2797595" y="383286"/>
                  </a:moveTo>
                  <a:lnTo>
                    <a:pt x="2797301" y="382291"/>
                  </a:lnTo>
                  <a:lnTo>
                    <a:pt x="2797301" y="383286"/>
                  </a:lnTo>
                  <a:lnTo>
                    <a:pt x="2797595" y="383286"/>
                  </a:lnTo>
                  <a:close/>
                </a:path>
                <a:path w="2819400" h="875029">
                  <a:moveTo>
                    <a:pt x="2798344" y="385826"/>
                  </a:moveTo>
                  <a:lnTo>
                    <a:pt x="2798063" y="384874"/>
                  </a:lnTo>
                  <a:lnTo>
                    <a:pt x="2798063" y="385826"/>
                  </a:lnTo>
                  <a:lnTo>
                    <a:pt x="2798344" y="385826"/>
                  </a:lnTo>
                  <a:close/>
                </a:path>
                <a:path w="2819400" h="875029">
                  <a:moveTo>
                    <a:pt x="2799468" y="389636"/>
                  </a:moveTo>
                  <a:lnTo>
                    <a:pt x="2798825" y="387457"/>
                  </a:lnTo>
                  <a:lnTo>
                    <a:pt x="2798825" y="389636"/>
                  </a:lnTo>
                  <a:lnTo>
                    <a:pt x="2799468" y="389636"/>
                  </a:lnTo>
                  <a:close/>
                </a:path>
                <a:path w="2819400" h="875029">
                  <a:moveTo>
                    <a:pt x="2799843" y="390906"/>
                  </a:moveTo>
                  <a:lnTo>
                    <a:pt x="2799587" y="390040"/>
                  </a:lnTo>
                  <a:lnTo>
                    <a:pt x="2799587" y="390906"/>
                  </a:lnTo>
                  <a:lnTo>
                    <a:pt x="2799843" y="390906"/>
                  </a:lnTo>
                  <a:close/>
                </a:path>
                <a:path w="2819400" h="875029">
                  <a:moveTo>
                    <a:pt x="2800967" y="394716"/>
                  </a:moveTo>
                  <a:lnTo>
                    <a:pt x="2800349" y="392623"/>
                  </a:lnTo>
                  <a:lnTo>
                    <a:pt x="2800349" y="394716"/>
                  </a:lnTo>
                  <a:lnTo>
                    <a:pt x="2800967" y="394716"/>
                  </a:lnTo>
                  <a:close/>
                </a:path>
                <a:path w="2819400" h="875029">
                  <a:moveTo>
                    <a:pt x="2801716" y="397256"/>
                  </a:moveTo>
                  <a:lnTo>
                    <a:pt x="2801111" y="395206"/>
                  </a:lnTo>
                  <a:lnTo>
                    <a:pt x="2801111" y="397256"/>
                  </a:lnTo>
                  <a:lnTo>
                    <a:pt x="2801716" y="397256"/>
                  </a:lnTo>
                  <a:close/>
                </a:path>
                <a:path w="2819400" h="875029">
                  <a:moveTo>
                    <a:pt x="2802091" y="398526"/>
                  </a:moveTo>
                  <a:lnTo>
                    <a:pt x="2801873" y="397789"/>
                  </a:lnTo>
                  <a:lnTo>
                    <a:pt x="2801873" y="398526"/>
                  </a:lnTo>
                  <a:lnTo>
                    <a:pt x="2802091" y="398526"/>
                  </a:lnTo>
                  <a:close/>
                </a:path>
                <a:path w="2819400" h="875029">
                  <a:moveTo>
                    <a:pt x="2803215" y="402336"/>
                  </a:moveTo>
                  <a:lnTo>
                    <a:pt x="2802635" y="400372"/>
                  </a:lnTo>
                  <a:lnTo>
                    <a:pt x="2802635" y="402336"/>
                  </a:lnTo>
                  <a:lnTo>
                    <a:pt x="2803215" y="402336"/>
                  </a:lnTo>
                  <a:close/>
                </a:path>
                <a:path w="2819400" h="875029">
                  <a:moveTo>
                    <a:pt x="2803964" y="404876"/>
                  </a:moveTo>
                  <a:lnTo>
                    <a:pt x="2803397" y="402955"/>
                  </a:lnTo>
                  <a:lnTo>
                    <a:pt x="2803397" y="404876"/>
                  </a:lnTo>
                  <a:lnTo>
                    <a:pt x="2803964" y="404876"/>
                  </a:lnTo>
                  <a:close/>
                </a:path>
                <a:path w="2819400" h="875029">
                  <a:moveTo>
                    <a:pt x="2804713" y="407416"/>
                  </a:moveTo>
                  <a:lnTo>
                    <a:pt x="2804159" y="405538"/>
                  </a:lnTo>
                  <a:lnTo>
                    <a:pt x="2804159" y="407416"/>
                  </a:lnTo>
                  <a:lnTo>
                    <a:pt x="2804713" y="407416"/>
                  </a:lnTo>
                  <a:close/>
                </a:path>
                <a:path w="2819400" h="875029">
                  <a:moveTo>
                    <a:pt x="2805463" y="409956"/>
                  </a:moveTo>
                  <a:lnTo>
                    <a:pt x="2804921" y="408122"/>
                  </a:lnTo>
                  <a:lnTo>
                    <a:pt x="2804921" y="409956"/>
                  </a:lnTo>
                  <a:lnTo>
                    <a:pt x="2805463" y="409956"/>
                  </a:lnTo>
                  <a:close/>
                </a:path>
                <a:path w="2819400" h="875029">
                  <a:moveTo>
                    <a:pt x="2806212" y="412496"/>
                  </a:moveTo>
                  <a:lnTo>
                    <a:pt x="2805683" y="410705"/>
                  </a:lnTo>
                  <a:lnTo>
                    <a:pt x="2805683" y="412496"/>
                  </a:lnTo>
                  <a:lnTo>
                    <a:pt x="2806212" y="412496"/>
                  </a:lnTo>
                  <a:close/>
                </a:path>
                <a:path w="2819400" h="875029">
                  <a:moveTo>
                    <a:pt x="2806961" y="415036"/>
                  </a:moveTo>
                  <a:lnTo>
                    <a:pt x="2806445" y="413288"/>
                  </a:lnTo>
                  <a:lnTo>
                    <a:pt x="2806445" y="415036"/>
                  </a:lnTo>
                  <a:lnTo>
                    <a:pt x="2806961" y="415036"/>
                  </a:lnTo>
                  <a:close/>
                </a:path>
                <a:path w="2819400" h="875029">
                  <a:moveTo>
                    <a:pt x="2807710" y="417576"/>
                  </a:moveTo>
                  <a:lnTo>
                    <a:pt x="2807207" y="415871"/>
                  </a:lnTo>
                  <a:lnTo>
                    <a:pt x="2807207" y="417576"/>
                  </a:lnTo>
                  <a:lnTo>
                    <a:pt x="2807710" y="417576"/>
                  </a:lnTo>
                  <a:close/>
                </a:path>
                <a:path w="2819400" h="875029">
                  <a:moveTo>
                    <a:pt x="2808460" y="420116"/>
                  </a:moveTo>
                  <a:lnTo>
                    <a:pt x="2807969" y="418454"/>
                  </a:lnTo>
                  <a:lnTo>
                    <a:pt x="2807969" y="420116"/>
                  </a:lnTo>
                  <a:lnTo>
                    <a:pt x="2808460" y="420116"/>
                  </a:lnTo>
                  <a:close/>
                </a:path>
                <a:path w="2819400" h="875029">
                  <a:moveTo>
                    <a:pt x="2809209" y="422656"/>
                  </a:moveTo>
                  <a:lnTo>
                    <a:pt x="2808731" y="421037"/>
                  </a:lnTo>
                  <a:lnTo>
                    <a:pt x="2808731" y="422656"/>
                  </a:lnTo>
                  <a:lnTo>
                    <a:pt x="2809209" y="422656"/>
                  </a:lnTo>
                  <a:close/>
                </a:path>
                <a:path w="2819400" h="875029">
                  <a:moveTo>
                    <a:pt x="2809958" y="425196"/>
                  </a:moveTo>
                  <a:lnTo>
                    <a:pt x="2809493" y="423620"/>
                  </a:lnTo>
                  <a:lnTo>
                    <a:pt x="2809493" y="425196"/>
                  </a:lnTo>
                  <a:lnTo>
                    <a:pt x="2809958" y="425196"/>
                  </a:lnTo>
                  <a:close/>
                </a:path>
                <a:path w="2819400" h="875029">
                  <a:moveTo>
                    <a:pt x="2810708" y="427736"/>
                  </a:moveTo>
                  <a:lnTo>
                    <a:pt x="2810255" y="426203"/>
                  </a:lnTo>
                  <a:lnTo>
                    <a:pt x="2810255" y="427736"/>
                  </a:lnTo>
                  <a:lnTo>
                    <a:pt x="2810708" y="427736"/>
                  </a:lnTo>
                  <a:close/>
                </a:path>
                <a:path w="2819400" h="875029">
                  <a:moveTo>
                    <a:pt x="2811457" y="430276"/>
                  </a:moveTo>
                  <a:lnTo>
                    <a:pt x="2811017" y="428786"/>
                  </a:lnTo>
                  <a:lnTo>
                    <a:pt x="2811017" y="430276"/>
                  </a:lnTo>
                  <a:lnTo>
                    <a:pt x="2811457" y="430276"/>
                  </a:lnTo>
                  <a:close/>
                </a:path>
                <a:path w="2819400" h="875029">
                  <a:moveTo>
                    <a:pt x="2812206" y="432816"/>
                  </a:moveTo>
                  <a:lnTo>
                    <a:pt x="2811779" y="431369"/>
                  </a:lnTo>
                  <a:lnTo>
                    <a:pt x="2811779" y="432816"/>
                  </a:lnTo>
                  <a:lnTo>
                    <a:pt x="2812206" y="432816"/>
                  </a:lnTo>
                  <a:close/>
                </a:path>
                <a:path w="2819400" h="875029">
                  <a:moveTo>
                    <a:pt x="2812956" y="435356"/>
                  </a:moveTo>
                  <a:lnTo>
                    <a:pt x="2812541" y="433952"/>
                  </a:lnTo>
                  <a:lnTo>
                    <a:pt x="2812541" y="435356"/>
                  </a:lnTo>
                  <a:lnTo>
                    <a:pt x="2812956" y="435356"/>
                  </a:lnTo>
                  <a:close/>
                </a:path>
                <a:path w="2819400" h="875029">
                  <a:moveTo>
                    <a:pt x="2813705" y="437896"/>
                  </a:moveTo>
                  <a:lnTo>
                    <a:pt x="2813303" y="436535"/>
                  </a:lnTo>
                  <a:lnTo>
                    <a:pt x="2813303" y="437896"/>
                  </a:lnTo>
                  <a:lnTo>
                    <a:pt x="2813705" y="437896"/>
                  </a:lnTo>
                  <a:close/>
                </a:path>
                <a:path w="2819400" h="875029">
                  <a:moveTo>
                    <a:pt x="2814454" y="440436"/>
                  </a:moveTo>
                  <a:lnTo>
                    <a:pt x="2814065" y="439118"/>
                  </a:lnTo>
                  <a:lnTo>
                    <a:pt x="2814065" y="440436"/>
                  </a:lnTo>
                  <a:lnTo>
                    <a:pt x="2814454" y="440436"/>
                  </a:lnTo>
                  <a:close/>
                </a:path>
                <a:path w="2819400" h="875029">
                  <a:moveTo>
                    <a:pt x="2815203" y="442976"/>
                  </a:moveTo>
                  <a:lnTo>
                    <a:pt x="2814827" y="441701"/>
                  </a:lnTo>
                  <a:lnTo>
                    <a:pt x="2814827" y="442976"/>
                  </a:lnTo>
                  <a:lnTo>
                    <a:pt x="2815203" y="442976"/>
                  </a:lnTo>
                  <a:close/>
                </a:path>
                <a:path w="2819400" h="875029">
                  <a:moveTo>
                    <a:pt x="2815953" y="445516"/>
                  </a:moveTo>
                  <a:lnTo>
                    <a:pt x="2815589" y="444284"/>
                  </a:lnTo>
                  <a:lnTo>
                    <a:pt x="2815589" y="445516"/>
                  </a:lnTo>
                  <a:lnTo>
                    <a:pt x="2815953" y="445516"/>
                  </a:lnTo>
                  <a:close/>
                </a:path>
                <a:path w="2819400" h="875029">
                  <a:moveTo>
                    <a:pt x="2816702" y="448056"/>
                  </a:moveTo>
                  <a:lnTo>
                    <a:pt x="2816351" y="446867"/>
                  </a:lnTo>
                  <a:lnTo>
                    <a:pt x="2816351" y="448056"/>
                  </a:lnTo>
                  <a:lnTo>
                    <a:pt x="2816702" y="448056"/>
                  </a:lnTo>
                  <a:close/>
                </a:path>
                <a:path w="2819400" h="875029">
                  <a:moveTo>
                    <a:pt x="2817451" y="450596"/>
                  </a:moveTo>
                  <a:lnTo>
                    <a:pt x="2817113" y="449450"/>
                  </a:lnTo>
                  <a:lnTo>
                    <a:pt x="2817113" y="450596"/>
                  </a:lnTo>
                  <a:lnTo>
                    <a:pt x="2817451" y="450596"/>
                  </a:lnTo>
                  <a:close/>
                </a:path>
                <a:path w="2819400" h="875029">
                  <a:moveTo>
                    <a:pt x="2818575" y="454406"/>
                  </a:moveTo>
                  <a:lnTo>
                    <a:pt x="2817875" y="452033"/>
                  </a:lnTo>
                  <a:lnTo>
                    <a:pt x="2817875" y="454406"/>
                  </a:lnTo>
                  <a:lnTo>
                    <a:pt x="2818575" y="454406"/>
                  </a:lnTo>
                  <a:close/>
                </a:path>
                <a:path w="2819400" h="875029">
                  <a:moveTo>
                    <a:pt x="2818950" y="455676"/>
                  </a:moveTo>
                  <a:lnTo>
                    <a:pt x="2818637" y="454616"/>
                  </a:lnTo>
                  <a:lnTo>
                    <a:pt x="2818637" y="455676"/>
                  </a:lnTo>
                  <a:lnTo>
                    <a:pt x="2818950" y="455676"/>
                  </a:lnTo>
                  <a:close/>
                </a:path>
                <a:path w="2819400" h="875029">
                  <a:moveTo>
                    <a:pt x="2819399" y="457200"/>
                  </a:moveTo>
                  <a:lnTo>
                    <a:pt x="2819173" y="456431"/>
                  </a:lnTo>
                  <a:lnTo>
                    <a:pt x="2818637" y="458216"/>
                  </a:lnTo>
                  <a:lnTo>
                    <a:pt x="2817875" y="462026"/>
                  </a:lnTo>
                  <a:lnTo>
                    <a:pt x="2817113" y="463296"/>
                  </a:lnTo>
                  <a:lnTo>
                    <a:pt x="2816351" y="467106"/>
                  </a:lnTo>
                  <a:lnTo>
                    <a:pt x="2814827" y="470916"/>
                  </a:lnTo>
                  <a:lnTo>
                    <a:pt x="2814065" y="474726"/>
                  </a:lnTo>
                  <a:lnTo>
                    <a:pt x="2799587" y="522986"/>
                  </a:lnTo>
                  <a:lnTo>
                    <a:pt x="2798825" y="526796"/>
                  </a:lnTo>
                  <a:lnTo>
                    <a:pt x="2797301" y="530606"/>
                  </a:lnTo>
                  <a:lnTo>
                    <a:pt x="2796539" y="534416"/>
                  </a:lnTo>
                  <a:lnTo>
                    <a:pt x="2795777" y="535686"/>
                  </a:lnTo>
                  <a:lnTo>
                    <a:pt x="2795015" y="539496"/>
                  </a:lnTo>
                  <a:lnTo>
                    <a:pt x="2793491" y="543306"/>
                  </a:lnTo>
                  <a:lnTo>
                    <a:pt x="2792729" y="547116"/>
                  </a:lnTo>
                  <a:lnTo>
                    <a:pt x="2778251" y="595376"/>
                  </a:lnTo>
                  <a:lnTo>
                    <a:pt x="2777489" y="599186"/>
                  </a:lnTo>
                  <a:lnTo>
                    <a:pt x="2775965" y="602996"/>
                  </a:lnTo>
                  <a:lnTo>
                    <a:pt x="2775203" y="606806"/>
                  </a:lnTo>
                  <a:lnTo>
                    <a:pt x="2774441" y="608076"/>
                  </a:lnTo>
                  <a:lnTo>
                    <a:pt x="2773679" y="611886"/>
                  </a:lnTo>
                  <a:lnTo>
                    <a:pt x="2772155" y="615696"/>
                  </a:lnTo>
                  <a:lnTo>
                    <a:pt x="2771393" y="619506"/>
                  </a:lnTo>
                  <a:lnTo>
                    <a:pt x="2769869" y="623316"/>
                  </a:lnTo>
                  <a:lnTo>
                    <a:pt x="2769107" y="627126"/>
                  </a:lnTo>
                  <a:lnTo>
                    <a:pt x="2756915" y="667766"/>
                  </a:lnTo>
                  <a:lnTo>
                    <a:pt x="2756153" y="671576"/>
                  </a:lnTo>
                  <a:lnTo>
                    <a:pt x="2754629" y="675386"/>
                  </a:lnTo>
                  <a:lnTo>
                    <a:pt x="2753867" y="679196"/>
                  </a:lnTo>
                  <a:lnTo>
                    <a:pt x="2752343" y="683006"/>
                  </a:lnTo>
                  <a:lnTo>
                    <a:pt x="2751581" y="686816"/>
                  </a:lnTo>
                  <a:lnTo>
                    <a:pt x="2750819" y="688086"/>
                  </a:lnTo>
                  <a:lnTo>
                    <a:pt x="2750057" y="691896"/>
                  </a:lnTo>
                  <a:lnTo>
                    <a:pt x="2748533" y="695706"/>
                  </a:lnTo>
                  <a:lnTo>
                    <a:pt x="2747771" y="699516"/>
                  </a:lnTo>
                  <a:lnTo>
                    <a:pt x="2734817" y="742696"/>
                  </a:lnTo>
                  <a:lnTo>
                    <a:pt x="2734058" y="746492"/>
                  </a:lnTo>
                  <a:lnTo>
                    <a:pt x="2819399" y="457200"/>
                  </a:lnTo>
                  <a:close/>
                </a:path>
                <a:path w="2819400" h="875029">
                  <a:moveTo>
                    <a:pt x="2734053" y="746510"/>
                  </a:moveTo>
                  <a:lnTo>
                    <a:pt x="2733293" y="747776"/>
                  </a:lnTo>
                  <a:lnTo>
                    <a:pt x="2732531" y="751586"/>
                  </a:lnTo>
                  <a:lnTo>
                    <a:pt x="2731007" y="755396"/>
                  </a:lnTo>
                  <a:lnTo>
                    <a:pt x="2730245" y="759206"/>
                  </a:lnTo>
                  <a:lnTo>
                    <a:pt x="2729483" y="760476"/>
                  </a:lnTo>
                  <a:lnTo>
                    <a:pt x="2728721" y="764286"/>
                  </a:lnTo>
                  <a:lnTo>
                    <a:pt x="2727197" y="768096"/>
                  </a:lnTo>
                  <a:lnTo>
                    <a:pt x="2726435" y="771906"/>
                  </a:lnTo>
                  <a:lnTo>
                    <a:pt x="2711957" y="820166"/>
                  </a:lnTo>
                  <a:lnTo>
                    <a:pt x="2711195" y="823976"/>
                  </a:lnTo>
                  <a:lnTo>
                    <a:pt x="2709671" y="827786"/>
                  </a:lnTo>
                  <a:lnTo>
                    <a:pt x="2708909" y="831596"/>
                  </a:lnTo>
                  <a:lnTo>
                    <a:pt x="2708147" y="832866"/>
                  </a:lnTo>
                  <a:lnTo>
                    <a:pt x="2707386" y="836676"/>
                  </a:lnTo>
                  <a:lnTo>
                    <a:pt x="2705100" y="844296"/>
                  </a:lnTo>
                  <a:lnTo>
                    <a:pt x="2703576" y="848106"/>
                  </a:lnTo>
                  <a:lnTo>
                    <a:pt x="2702814" y="851916"/>
                  </a:lnTo>
                  <a:lnTo>
                    <a:pt x="2695956" y="874776"/>
                  </a:lnTo>
                  <a:lnTo>
                    <a:pt x="2696215" y="874776"/>
                  </a:lnTo>
                  <a:lnTo>
                    <a:pt x="2734053" y="74651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7209" y="2513076"/>
              <a:ext cx="2832100" cy="882015"/>
            </a:xfrm>
            <a:custGeom>
              <a:avLst/>
              <a:gdLst/>
              <a:ahLst/>
              <a:cxnLst/>
              <a:rect l="l" t="t" r="r" b="b"/>
              <a:pathLst>
                <a:path w="2832100" h="882014">
                  <a:moveTo>
                    <a:pt x="2692400" y="7873"/>
                  </a:moveTo>
                  <a:lnTo>
                    <a:pt x="2692400" y="0"/>
                  </a:lnTo>
                  <a:lnTo>
                    <a:pt x="0" y="0"/>
                  </a:lnTo>
                  <a:lnTo>
                    <a:pt x="0" y="7874"/>
                  </a:lnTo>
                  <a:lnTo>
                    <a:pt x="2692400" y="7873"/>
                  </a:lnTo>
                  <a:close/>
                </a:path>
                <a:path w="2832100" h="882014">
                  <a:moveTo>
                    <a:pt x="2832100" y="464057"/>
                  </a:moveTo>
                  <a:lnTo>
                    <a:pt x="2692400" y="7874"/>
                  </a:lnTo>
                  <a:lnTo>
                    <a:pt x="2679700" y="7874"/>
                  </a:lnTo>
                  <a:lnTo>
                    <a:pt x="2679700" y="12953"/>
                  </a:lnTo>
                  <a:lnTo>
                    <a:pt x="2692400" y="12953"/>
                  </a:lnTo>
                  <a:lnTo>
                    <a:pt x="2692400" y="54864"/>
                  </a:lnTo>
                  <a:lnTo>
                    <a:pt x="2705100" y="54864"/>
                  </a:lnTo>
                  <a:lnTo>
                    <a:pt x="2705100" y="99313"/>
                  </a:lnTo>
                  <a:lnTo>
                    <a:pt x="2717800" y="99313"/>
                  </a:lnTo>
                  <a:lnTo>
                    <a:pt x="2717800" y="142494"/>
                  </a:lnTo>
                  <a:lnTo>
                    <a:pt x="2730500" y="142494"/>
                  </a:lnTo>
                  <a:lnTo>
                    <a:pt x="2730500" y="186944"/>
                  </a:lnTo>
                  <a:lnTo>
                    <a:pt x="2743200" y="186944"/>
                  </a:lnTo>
                  <a:lnTo>
                    <a:pt x="2743200" y="227583"/>
                  </a:lnTo>
                  <a:lnTo>
                    <a:pt x="2755900" y="227583"/>
                  </a:lnTo>
                  <a:lnTo>
                    <a:pt x="2755900" y="272033"/>
                  </a:lnTo>
                  <a:lnTo>
                    <a:pt x="2768600" y="272033"/>
                  </a:lnTo>
                  <a:lnTo>
                    <a:pt x="2768600" y="316483"/>
                  </a:lnTo>
                  <a:lnTo>
                    <a:pt x="2781300" y="316483"/>
                  </a:lnTo>
                  <a:lnTo>
                    <a:pt x="2781300" y="357123"/>
                  </a:lnTo>
                  <a:lnTo>
                    <a:pt x="2794000" y="357123"/>
                  </a:lnTo>
                  <a:lnTo>
                    <a:pt x="2794000" y="401573"/>
                  </a:lnTo>
                  <a:lnTo>
                    <a:pt x="2806700" y="401573"/>
                  </a:lnTo>
                  <a:lnTo>
                    <a:pt x="2806700" y="444754"/>
                  </a:lnTo>
                  <a:lnTo>
                    <a:pt x="2819400" y="444754"/>
                  </a:lnTo>
                  <a:lnTo>
                    <a:pt x="2819400" y="505815"/>
                  </a:lnTo>
                  <a:lnTo>
                    <a:pt x="2832100" y="464057"/>
                  </a:lnTo>
                  <a:close/>
                </a:path>
                <a:path w="2832100" h="882014">
                  <a:moveTo>
                    <a:pt x="2819400" y="505815"/>
                  </a:moveTo>
                  <a:lnTo>
                    <a:pt x="2819400" y="481583"/>
                  </a:lnTo>
                  <a:lnTo>
                    <a:pt x="2794000" y="529844"/>
                  </a:lnTo>
                  <a:lnTo>
                    <a:pt x="2794000" y="553973"/>
                  </a:lnTo>
                  <a:lnTo>
                    <a:pt x="2781300" y="602233"/>
                  </a:lnTo>
                  <a:lnTo>
                    <a:pt x="2781300" y="609854"/>
                  </a:lnTo>
                  <a:lnTo>
                    <a:pt x="2768600" y="613663"/>
                  </a:lnTo>
                  <a:lnTo>
                    <a:pt x="2768600" y="633983"/>
                  </a:lnTo>
                  <a:lnTo>
                    <a:pt x="2755900" y="674623"/>
                  </a:lnTo>
                  <a:lnTo>
                    <a:pt x="2755900" y="698754"/>
                  </a:lnTo>
                  <a:lnTo>
                    <a:pt x="2743200" y="702563"/>
                  </a:lnTo>
                  <a:lnTo>
                    <a:pt x="2743200" y="706373"/>
                  </a:lnTo>
                  <a:lnTo>
                    <a:pt x="2730500" y="749554"/>
                  </a:lnTo>
                  <a:lnTo>
                    <a:pt x="2730500" y="778763"/>
                  </a:lnTo>
                  <a:lnTo>
                    <a:pt x="2717800" y="827024"/>
                  </a:lnTo>
                  <a:lnTo>
                    <a:pt x="2705100" y="830834"/>
                  </a:lnTo>
                  <a:lnTo>
                    <a:pt x="2705100" y="858774"/>
                  </a:lnTo>
                  <a:lnTo>
                    <a:pt x="2692400" y="881634"/>
                  </a:lnTo>
                  <a:lnTo>
                    <a:pt x="2705100" y="881634"/>
                  </a:lnTo>
                  <a:lnTo>
                    <a:pt x="2819400" y="5058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3305" y="2519934"/>
              <a:ext cx="2819400" cy="875030"/>
            </a:xfrm>
            <a:custGeom>
              <a:avLst/>
              <a:gdLst/>
              <a:ahLst/>
              <a:cxnLst/>
              <a:rect l="l" t="t" r="r" b="b"/>
              <a:pathLst>
                <a:path w="2819400" h="875029">
                  <a:moveTo>
                    <a:pt x="2819399" y="457200"/>
                  </a:moveTo>
                  <a:lnTo>
                    <a:pt x="2684526" y="0"/>
                  </a:lnTo>
                  <a:lnTo>
                    <a:pt x="0" y="0"/>
                  </a:lnTo>
                  <a:lnTo>
                    <a:pt x="0" y="874776"/>
                  </a:lnTo>
                  <a:lnTo>
                    <a:pt x="2696215" y="874776"/>
                  </a:lnTo>
                  <a:lnTo>
                    <a:pt x="2819399" y="45720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7209" y="2513076"/>
              <a:ext cx="2832735" cy="882015"/>
            </a:xfrm>
            <a:custGeom>
              <a:avLst/>
              <a:gdLst/>
              <a:ahLst/>
              <a:cxnLst/>
              <a:rect l="l" t="t" r="r" b="b"/>
              <a:pathLst>
                <a:path w="2832735" h="882014">
                  <a:moveTo>
                    <a:pt x="2832354" y="464057"/>
                  </a:moveTo>
                  <a:lnTo>
                    <a:pt x="2695194" y="0"/>
                  </a:lnTo>
                  <a:lnTo>
                    <a:pt x="0" y="0"/>
                  </a:lnTo>
                  <a:lnTo>
                    <a:pt x="0" y="881634"/>
                  </a:lnTo>
                  <a:lnTo>
                    <a:pt x="6096" y="881634"/>
                  </a:lnTo>
                  <a:lnTo>
                    <a:pt x="6096" y="12954"/>
                  </a:lnTo>
                  <a:lnTo>
                    <a:pt x="12191" y="6858"/>
                  </a:lnTo>
                  <a:lnTo>
                    <a:pt x="12191" y="12954"/>
                  </a:lnTo>
                  <a:lnTo>
                    <a:pt x="2684526" y="12953"/>
                  </a:lnTo>
                  <a:lnTo>
                    <a:pt x="2684526" y="8381"/>
                  </a:lnTo>
                  <a:lnTo>
                    <a:pt x="2690622" y="12953"/>
                  </a:lnTo>
                  <a:lnTo>
                    <a:pt x="2690622" y="29046"/>
                  </a:lnTo>
                  <a:lnTo>
                    <a:pt x="2818838" y="463676"/>
                  </a:lnTo>
                  <a:lnTo>
                    <a:pt x="2819400" y="461771"/>
                  </a:lnTo>
                  <a:lnTo>
                    <a:pt x="2819400" y="507813"/>
                  </a:lnTo>
                  <a:lnTo>
                    <a:pt x="2832354" y="464057"/>
                  </a:lnTo>
                  <a:close/>
                </a:path>
                <a:path w="2832735" h="882014">
                  <a:moveTo>
                    <a:pt x="12191" y="12954"/>
                  </a:moveTo>
                  <a:lnTo>
                    <a:pt x="12191" y="6858"/>
                  </a:lnTo>
                  <a:lnTo>
                    <a:pt x="6096" y="12954"/>
                  </a:lnTo>
                  <a:lnTo>
                    <a:pt x="12191" y="12954"/>
                  </a:lnTo>
                  <a:close/>
                </a:path>
                <a:path w="2832735" h="882014">
                  <a:moveTo>
                    <a:pt x="12191" y="881634"/>
                  </a:moveTo>
                  <a:lnTo>
                    <a:pt x="12191" y="12954"/>
                  </a:lnTo>
                  <a:lnTo>
                    <a:pt x="6096" y="12954"/>
                  </a:lnTo>
                  <a:lnTo>
                    <a:pt x="6096" y="881634"/>
                  </a:lnTo>
                  <a:lnTo>
                    <a:pt x="12191" y="881634"/>
                  </a:lnTo>
                  <a:close/>
                </a:path>
                <a:path w="2832735" h="882014">
                  <a:moveTo>
                    <a:pt x="2690622" y="12953"/>
                  </a:moveTo>
                  <a:lnTo>
                    <a:pt x="2684526" y="8381"/>
                  </a:lnTo>
                  <a:lnTo>
                    <a:pt x="2685874" y="12953"/>
                  </a:lnTo>
                  <a:lnTo>
                    <a:pt x="2690622" y="12953"/>
                  </a:lnTo>
                  <a:close/>
                </a:path>
                <a:path w="2832735" h="882014">
                  <a:moveTo>
                    <a:pt x="2685874" y="12953"/>
                  </a:moveTo>
                  <a:lnTo>
                    <a:pt x="2684526" y="8381"/>
                  </a:lnTo>
                  <a:lnTo>
                    <a:pt x="2684526" y="12953"/>
                  </a:lnTo>
                  <a:lnTo>
                    <a:pt x="2685874" y="12953"/>
                  </a:lnTo>
                  <a:close/>
                </a:path>
                <a:path w="2832735" h="882014">
                  <a:moveTo>
                    <a:pt x="2690622" y="29046"/>
                  </a:moveTo>
                  <a:lnTo>
                    <a:pt x="2690622" y="12953"/>
                  </a:lnTo>
                  <a:lnTo>
                    <a:pt x="2685874" y="12953"/>
                  </a:lnTo>
                  <a:lnTo>
                    <a:pt x="2690622" y="29046"/>
                  </a:lnTo>
                  <a:close/>
                </a:path>
                <a:path w="2832735" h="882014">
                  <a:moveTo>
                    <a:pt x="2819400" y="507813"/>
                  </a:moveTo>
                  <a:lnTo>
                    <a:pt x="2819400" y="465581"/>
                  </a:lnTo>
                  <a:lnTo>
                    <a:pt x="2818838" y="463676"/>
                  </a:lnTo>
                  <a:lnTo>
                    <a:pt x="2695540" y="881634"/>
                  </a:lnTo>
                  <a:lnTo>
                    <a:pt x="2708729" y="881634"/>
                  </a:lnTo>
                  <a:lnTo>
                    <a:pt x="2819400" y="507813"/>
                  </a:lnTo>
                  <a:close/>
                </a:path>
                <a:path w="2832735" h="882014">
                  <a:moveTo>
                    <a:pt x="2819400" y="465581"/>
                  </a:moveTo>
                  <a:lnTo>
                    <a:pt x="2819400" y="461771"/>
                  </a:lnTo>
                  <a:lnTo>
                    <a:pt x="2818838" y="463676"/>
                  </a:lnTo>
                  <a:lnTo>
                    <a:pt x="2819400" y="4655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92327" y="2754121"/>
            <a:ext cx="1616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8F8F8"/>
                </a:solidFill>
                <a:latin typeface="Arial"/>
                <a:cs typeface="Arial"/>
              </a:rPr>
              <a:t>Perekrutan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270503" y="3575303"/>
            <a:ext cx="6109335" cy="798830"/>
            <a:chOff x="3270503" y="3575303"/>
            <a:chExt cx="6109335" cy="798830"/>
          </a:xfrm>
        </p:grpSpPr>
        <p:sp>
          <p:nvSpPr>
            <p:cNvPr id="23" name="object 23"/>
            <p:cNvSpPr/>
            <p:nvPr/>
          </p:nvSpPr>
          <p:spPr>
            <a:xfrm>
              <a:off x="3276587" y="3581399"/>
              <a:ext cx="6096635" cy="792480"/>
            </a:xfrm>
            <a:custGeom>
              <a:avLst/>
              <a:gdLst/>
              <a:ahLst/>
              <a:cxnLst/>
              <a:rect l="l" t="t" r="r" b="b"/>
              <a:pathLst>
                <a:path w="6096634" h="792479">
                  <a:moveTo>
                    <a:pt x="6096012" y="0"/>
                  </a:moveTo>
                  <a:lnTo>
                    <a:pt x="12" y="0"/>
                  </a:lnTo>
                  <a:lnTo>
                    <a:pt x="0" y="792480"/>
                  </a:lnTo>
                  <a:lnTo>
                    <a:pt x="6096012" y="792480"/>
                  </a:lnTo>
                  <a:lnTo>
                    <a:pt x="6096012" y="0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70503" y="3575303"/>
              <a:ext cx="6109335" cy="798830"/>
            </a:xfrm>
            <a:custGeom>
              <a:avLst/>
              <a:gdLst/>
              <a:ahLst/>
              <a:cxnLst/>
              <a:rect l="l" t="t" r="r" b="b"/>
              <a:pathLst>
                <a:path w="6109334" h="798829">
                  <a:moveTo>
                    <a:pt x="6108954" y="798575"/>
                  </a:moveTo>
                  <a:lnTo>
                    <a:pt x="6108954" y="0"/>
                  </a:lnTo>
                  <a:lnTo>
                    <a:pt x="0" y="0"/>
                  </a:lnTo>
                  <a:lnTo>
                    <a:pt x="0" y="798576"/>
                  </a:lnTo>
                  <a:lnTo>
                    <a:pt x="6096" y="798576"/>
                  </a:lnTo>
                  <a:lnTo>
                    <a:pt x="6096" y="12954"/>
                  </a:lnTo>
                  <a:lnTo>
                    <a:pt x="12954" y="6096"/>
                  </a:lnTo>
                  <a:lnTo>
                    <a:pt x="12954" y="12954"/>
                  </a:lnTo>
                  <a:lnTo>
                    <a:pt x="6096000" y="12953"/>
                  </a:lnTo>
                  <a:lnTo>
                    <a:pt x="6096000" y="6095"/>
                  </a:lnTo>
                  <a:lnTo>
                    <a:pt x="6102096" y="12953"/>
                  </a:lnTo>
                  <a:lnTo>
                    <a:pt x="6102096" y="798575"/>
                  </a:lnTo>
                  <a:lnTo>
                    <a:pt x="6108954" y="798575"/>
                  </a:lnTo>
                  <a:close/>
                </a:path>
                <a:path w="6109334" h="798829">
                  <a:moveTo>
                    <a:pt x="12954" y="12954"/>
                  </a:moveTo>
                  <a:lnTo>
                    <a:pt x="12954" y="6096"/>
                  </a:lnTo>
                  <a:lnTo>
                    <a:pt x="6096" y="12954"/>
                  </a:lnTo>
                  <a:lnTo>
                    <a:pt x="12954" y="12954"/>
                  </a:lnTo>
                  <a:close/>
                </a:path>
                <a:path w="6109334" h="798829">
                  <a:moveTo>
                    <a:pt x="12954" y="798576"/>
                  </a:moveTo>
                  <a:lnTo>
                    <a:pt x="12954" y="12954"/>
                  </a:lnTo>
                  <a:lnTo>
                    <a:pt x="6096" y="12954"/>
                  </a:lnTo>
                  <a:lnTo>
                    <a:pt x="6096" y="798576"/>
                  </a:lnTo>
                  <a:lnTo>
                    <a:pt x="12954" y="798576"/>
                  </a:lnTo>
                  <a:close/>
                </a:path>
                <a:path w="6109334" h="798829">
                  <a:moveTo>
                    <a:pt x="6102096" y="12953"/>
                  </a:moveTo>
                  <a:lnTo>
                    <a:pt x="6096000" y="6095"/>
                  </a:lnTo>
                  <a:lnTo>
                    <a:pt x="6096000" y="12953"/>
                  </a:lnTo>
                  <a:lnTo>
                    <a:pt x="6102096" y="12953"/>
                  </a:lnTo>
                  <a:close/>
                </a:path>
                <a:path w="6109334" h="798829">
                  <a:moveTo>
                    <a:pt x="6102096" y="798575"/>
                  </a:moveTo>
                  <a:lnTo>
                    <a:pt x="6102096" y="12953"/>
                  </a:lnTo>
                  <a:lnTo>
                    <a:pt x="6096000" y="12953"/>
                  </a:lnTo>
                  <a:lnTo>
                    <a:pt x="6096000" y="798575"/>
                  </a:lnTo>
                  <a:lnTo>
                    <a:pt x="6102096" y="7985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273425" y="3578352"/>
            <a:ext cx="6102985" cy="845185"/>
          </a:xfrm>
          <a:prstGeom prst="rect">
            <a:avLst/>
          </a:prstGeom>
          <a:ln w="6857">
            <a:solidFill>
              <a:srgbClr val="000000"/>
            </a:solidFill>
          </a:ln>
        </p:spPr>
        <p:txBody>
          <a:bodyPr vert="horz" wrap="square" lIns="0" tIns="173355" rIns="0" bIns="0" rtlCol="0">
            <a:spAutoFit/>
          </a:bodyPr>
          <a:lstStyle/>
          <a:p>
            <a:pPr marL="2130425" marR="67945" indent="-2056130">
              <a:lnSpc>
                <a:spcPts val="1939"/>
              </a:lnSpc>
              <a:spcBef>
                <a:spcPts val="1365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Membantu SDM beradptasi dengan kondisi/lingkungan  baru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perusahaan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37209" y="3394709"/>
            <a:ext cx="8842375" cy="45720"/>
            <a:chOff x="537209" y="3394709"/>
            <a:chExt cx="8842375" cy="45720"/>
          </a:xfrm>
        </p:grpSpPr>
        <p:sp>
          <p:nvSpPr>
            <p:cNvPr id="27" name="object 27"/>
            <p:cNvSpPr/>
            <p:nvPr/>
          </p:nvSpPr>
          <p:spPr>
            <a:xfrm>
              <a:off x="3200399" y="3394709"/>
              <a:ext cx="6172200" cy="34290"/>
            </a:xfrm>
            <a:custGeom>
              <a:avLst/>
              <a:gdLst/>
              <a:ahLst/>
              <a:cxnLst/>
              <a:rect l="l" t="t" r="r" b="b"/>
              <a:pathLst>
                <a:path w="6172200" h="34289">
                  <a:moveTo>
                    <a:pt x="6172200" y="34289"/>
                  </a:moveTo>
                  <a:lnTo>
                    <a:pt x="0" y="0"/>
                  </a:lnTo>
                  <a:lnTo>
                    <a:pt x="0" y="34289"/>
                  </a:lnTo>
                  <a:lnTo>
                    <a:pt x="6172200" y="34289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00399" y="3428999"/>
              <a:ext cx="6178550" cy="6985"/>
            </a:xfrm>
            <a:custGeom>
              <a:avLst/>
              <a:gdLst/>
              <a:ahLst/>
              <a:cxnLst/>
              <a:rect l="l" t="t" r="r" b="b"/>
              <a:pathLst>
                <a:path w="6178550" h="6985">
                  <a:moveTo>
                    <a:pt x="0" y="0"/>
                  </a:moveTo>
                  <a:lnTo>
                    <a:pt x="0" y="6858"/>
                  </a:lnTo>
                  <a:lnTo>
                    <a:pt x="6178550" y="6858"/>
                  </a:lnTo>
                  <a:lnTo>
                    <a:pt x="61785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00399" y="3394709"/>
              <a:ext cx="6172200" cy="34290"/>
            </a:xfrm>
            <a:custGeom>
              <a:avLst/>
              <a:gdLst/>
              <a:ahLst/>
              <a:cxnLst/>
              <a:rect l="l" t="t" r="r" b="b"/>
              <a:pathLst>
                <a:path w="6172200" h="34289">
                  <a:moveTo>
                    <a:pt x="6172200" y="34289"/>
                  </a:moveTo>
                  <a:lnTo>
                    <a:pt x="6172200" y="0"/>
                  </a:lnTo>
                  <a:lnTo>
                    <a:pt x="0" y="0"/>
                  </a:lnTo>
                  <a:lnTo>
                    <a:pt x="0" y="34290"/>
                  </a:lnTo>
                  <a:lnTo>
                    <a:pt x="6172200" y="34289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194304" y="3394709"/>
              <a:ext cx="6185535" cy="41275"/>
            </a:xfrm>
            <a:custGeom>
              <a:avLst/>
              <a:gdLst/>
              <a:ahLst/>
              <a:cxnLst/>
              <a:rect l="l" t="t" r="r" b="b"/>
              <a:pathLst>
                <a:path w="6185534" h="41275">
                  <a:moveTo>
                    <a:pt x="12954" y="28194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41148"/>
                  </a:lnTo>
                  <a:lnTo>
                    <a:pt x="6096" y="41148"/>
                  </a:lnTo>
                  <a:lnTo>
                    <a:pt x="6096" y="28194"/>
                  </a:lnTo>
                  <a:lnTo>
                    <a:pt x="12954" y="28194"/>
                  </a:lnTo>
                  <a:close/>
                </a:path>
                <a:path w="6185534" h="41275">
                  <a:moveTo>
                    <a:pt x="6178296" y="28194"/>
                  </a:moveTo>
                  <a:lnTo>
                    <a:pt x="6096" y="28194"/>
                  </a:lnTo>
                  <a:lnTo>
                    <a:pt x="12954" y="34290"/>
                  </a:lnTo>
                  <a:lnTo>
                    <a:pt x="12953" y="41148"/>
                  </a:lnTo>
                  <a:lnTo>
                    <a:pt x="6172200" y="41148"/>
                  </a:lnTo>
                  <a:lnTo>
                    <a:pt x="6172200" y="34290"/>
                  </a:lnTo>
                  <a:lnTo>
                    <a:pt x="6178296" y="28194"/>
                  </a:lnTo>
                  <a:close/>
                </a:path>
                <a:path w="6185534" h="41275">
                  <a:moveTo>
                    <a:pt x="12953" y="41148"/>
                  </a:moveTo>
                  <a:lnTo>
                    <a:pt x="12954" y="34290"/>
                  </a:lnTo>
                  <a:lnTo>
                    <a:pt x="6096" y="28194"/>
                  </a:lnTo>
                  <a:lnTo>
                    <a:pt x="6096" y="41148"/>
                  </a:lnTo>
                  <a:lnTo>
                    <a:pt x="12953" y="41148"/>
                  </a:lnTo>
                  <a:close/>
                </a:path>
                <a:path w="6185534" h="41275">
                  <a:moveTo>
                    <a:pt x="6185154" y="41148"/>
                  </a:moveTo>
                  <a:lnTo>
                    <a:pt x="6185154" y="0"/>
                  </a:lnTo>
                  <a:lnTo>
                    <a:pt x="6172200" y="0"/>
                  </a:lnTo>
                  <a:lnTo>
                    <a:pt x="6172200" y="28194"/>
                  </a:lnTo>
                  <a:lnTo>
                    <a:pt x="6178296" y="28194"/>
                  </a:lnTo>
                  <a:lnTo>
                    <a:pt x="6178296" y="41148"/>
                  </a:lnTo>
                  <a:lnTo>
                    <a:pt x="6185154" y="41148"/>
                  </a:lnTo>
                  <a:close/>
                </a:path>
                <a:path w="6185534" h="41275">
                  <a:moveTo>
                    <a:pt x="6178296" y="41148"/>
                  </a:moveTo>
                  <a:lnTo>
                    <a:pt x="6178296" y="28194"/>
                  </a:lnTo>
                  <a:lnTo>
                    <a:pt x="6172200" y="34290"/>
                  </a:lnTo>
                  <a:lnTo>
                    <a:pt x="6172200" y="41148"/>
                  </a:lnTo>
                  <a:lnTo>
                    <a:pt x="6178296" y="411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3305" y="3394709"/>
              <a:ext cx="2696210" cy="40005"/>
            </a:xfrm>
            <a:custGeom>
              <a:avLst/>
              <a:gdLst/>
              <a:ahLst/>
              <a:cxnLst/>
              <a:rect l="l" t="t" r="r" b="b"/>
              <a:pathLst>
                <a:path w="2696210" h="40004">
                  <a:moveTo>
                    <a:pt x="2684526" y="39624"/>
                  </a:moveTo>
                  <a:lnTo>
                    <a:pt x="0" y="0"/>
                  </a:lnTo>
                  <a:lnTo>
                    <a:pt x="0" y="39624"/>
                  </a:lnTo>
                  <a:lnTo>
                    <a:pt x="2684526" y="39624"/>
                  </a:lnTo>
                  <a:close/>
                </a:path>
                <a:path w="2696210" h="40004">
                  <a:moveTo>
                    <a:pt x="2696215" y="0"/>
                  </a:moveTo>
                  <a:lnTo>
                    <a:pt x="2695956" y="0"/>
                  </a:lnTo>
                  <a:lnTo>
                    <a:pt x="2694432" y="4572"/>
                  </a:lnTo>
                  <a:lnTo>
                    <a:pt x="2693670" y="7619"/>
                  </a:lnTo>
                  <a:lnTo>
                    <a:pt x="2692146" y="12191"/>
                  </a:lnTo>
                  <a:lnTo>
                    <a:pt x="2691384" y="15239"/>
                  </a:lnTo>
                  <a:lnTo>
                    <a:pt x="2690622" y="17525"/>
                  </a:lnTo>
                  <a:lnTo>
                    <a:pt x="2689860" y="20574"/>
                  </a:lnTo>
                  <a:lnTo>
                    <a:pt x="2688336" y="25145"/>
                  </a:lnTo>
                  <a:lnTo>
                    <a:pt x="2687574" y="28193"/>
                  </a:lnTo>
                  <a:lnTo>
                    <a:pt x="2686050" y="32765"/>
                  </a:lnTo>
                  <a:lnTo>
                    <a:pt x="2685288" y="35813"/>
                  </a:lnTo>
                  <a:lnTo>
                    <a:pt x="2684526" y="38100"/>
                  </a:lnTo>
                  <a:lnTo>
                    <a:pt x="2684526" y="39623"/>
                  </a:lnTo>
                  <a:lnTo>
                    <a:pt x="2696215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7209" y="3394709"/>
              <a:ext cx="2708910" cy="45720"/>
            </a:xfrm>
            <a:custGeom>
              <a:avLst/>
              <a:gdLst/>
              <a:ahLst/>
              <a:cxnLst/>
              <a:rect l="l" t="t" r="r" b="b"/>
              <a:pathLst>
                <a:path w="2708910" h="45720">
                  <a:moveTo>
                    <a:pt x="2696998" y="39624"/>
                  </a:moveTo>
                  <a:lnTo>
                    <a:pt x="6096" y="39624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45719"/>
                  </a:lnTo>
                  <a:lnTo>
                    <a:pt x="2695194" y="45719"/>
                  </a:lnTo>
                  <a:lnTo>
                    <a:pt x="2696998" y="39624"/>
                  </a:lnTo>
                  <a:close/>
                </a:path>
                <a:path w="2708910" h="45720">
                  <a:moveTo>
                    <a:pt x="2708729" y="0"/>
                  </a:moveTo>
                  <a:lnTo>
                    <a:pt x="2702052" y="0"/>
                  </a:lnTo>
                  <a:lnTo>
                    <a:pt x="2700528" y="4572"/>
                  </a:lnTo>
                  <a:lnTo>
                    <a:pt x="2699766" y="7619"/>
                  </a:lnTo>
                  <a:lnTo>
                    <a:pt x="2698242" y="12191"/>
                  </a:lnTo>
                  <a:lnTo>
                    <a:pt x="2697480" y="15239"/>
                  </a:lnTo>
                  <a:lnTo>
                    <a:pt x="2696718" y="17525"/>
                  </a:lnTo>
                  <a:lnTo>
                    <a:pt x="2695956" y="20574"/>
                  </a:lnTo>
                  <a:lnTo>
                    <a:pt x="2694432" y="25145"/>
                  </a:lnTo>
                  <a:lnTo>
                    <a:pt x="2693670" y="28193"/>
                  </a:lnTo>
                  <a:lnTo>
                    <a:pt x="2692146" y="32765"/>
                  </a:lnTo>
                  <a:lnTo>
                    <a:pt x="2691384" y="35813"/>
                  </a:lnTo>
                  <a:lnTo>
                    <a:pt x="2690622" y="38100"/>
                  </a:lnTo>
                  <a:lnTo>
                    <a:pt x="2690622" y="39624"/>
                  </a:lnTo>
                  <a:lnTo>
                    <a:pt x="2696998" y="39624"/>
                  </a:lnTo>
                  <a:lnTo>
                    <a:pt x="27087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43305" y="3394709"/>
              <a:ext cx="2696210" cy="40005"/>
            </a:xfrm>
            <a:custGeom>
              <a:avLst/>
              <a:gdLst/>
              <a:ahLst/>
              <a:cxnLst/>
              <a:rect l="l" t="t" r="r" b="b"/>
              <a:pathLst>
                <a:path w="2696210" h="40004">
                  <a:moveTo>
                    <a:pt x="2696215" y="0"/>
                  </a:moveTo>
                  <a:lnTo>
                    <a:pt x="0" y="0"/>
                  </a:lnTo>
                  <a:lnTo>
                    <a:pt x="0" y="39624"/>
                  </a:lnTo>
                  <a:lnTo>
                    <a:pt x="2684526" y="39624"/>
                  </a:lnTo>
                  <a:lnTo>
                    <a:pt x="2696215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37209" y="3394709"/>
              <a:ext cx="2708910" cy="45720"/>
            </a:xfrm>
            <a:custGeom>
              <a:avLst/>
              <a:gdLst/>
              <a:ahLst/>
              <a:cxnLst/>
              <a:rect l="l" t="t" r="r" b="b"/>
              <a:pathLst>
                <a:path w="2708910" h="45720">
                  <a:moveTo>
                    <a:pt x="12192" y="32766"/>
                  </a:moveTo>
                  <a:lnTo>
                    <a:pt x="12192" y="0"/>
                  </a:lnTo>
                  <a:lnTo>
                    <a:pt x="0" y="0"/>
                  </a:lnTo>
                  <a:lnTo>
                    <a:pt x="0" y="45720"/>
                  </a:lnTo>
                  <a:lnTo>
                    <a:pt x="6096" y="45720"/>
                  </a:lnTo>
                  <a:lnTo>
                    <a:pt x="6096" y="32766"/>
                  </a:lnTo>
                  <a:lnTo>
                    <a:pt x="12192" y="32766"/>
                  </a:lnTo>
                  <a:close/>
                </a:path>
                <a:path w="2708910" h="45720">
                  <a:moveTo>
                    <a:pt x="2685874" y="32766"/>
                  </a:moveTo>
                  <a:lnTo>
                    <a:pt x="6096" y="32766"/>
                  </a:lnTo>
                  <a:lnTo>
                    <a:pt x="12192" y="39624"/>
                  </a:lnTo>
                  <a:lnTo>
                    <a:pt x="12191" y="45720"/>
                  </a:lnTo>
                  <a:lnTo>
                    <a:pt x="2684526" y="45720"/>
                  </a:lnTo>
                  <a:lnTo>
                    <a:pt x="2684526" y="37338"/>
                  </a:lnTo>
                  <a:lnTo>
                    <a:pt x="2685874" y="32766"/>
                  </a:lnTo>
                  <a:close/>
                </a:path>
                <a:path w="2708910" h="45720">
                  <a:moveTo>
                    <a:pt x="12191" y="45720"/>
                  </a:moveTo>
                  <a:lnTo>
                    <a:pt x="12192" y="39624"/>
                  </a:lnTo>
                  <a:lnTo>
                    <a:pt x="6096" y="32766"/>
                  </a:lnTo>
                  <a:lnTo>
                    <a:pt x="6096" y="45720"/>
                  </a:lnTo>
                  <a:lnTo>
                    <a:pt x="12191" y="45720"/>
                  </a:lnTo>
                  <a:close/>
                </a:path>
                <a:path w="2708910" h="45720">
                  <a:moveTo>
                    <a:pt x="2690622" y="32766"/>
                  </a:moveTo>
                  <a:lnTo>
                    <a:pt x="2685874" y="32766"/>
                  </a:lnTo>
                  <a:lnTo>
                    <a:pt x="2684526" y="37338"/>
                  </a:lnTo>
                  <a:lnTo>
                    <a:pt x="2690622" y="32766"/>
                  </a:lnTo>
                  <a:close/>
                </a:path>
                <a:path w="2708910" h="45720">
                  <a:moveTo>
                    <a:pt x="2690622" y="45720"/>
                  </a:moveTo>
                  <a:lnTo>
                    <a:pt x="2690622" y="32766"/>
                  </a:lnTo>
                  <a:lnTo>
                    <a:pt x="2684526" y="37338"/>
                  </a:lnTo>
                  <a:lnTo>
                    <a:pt x="2684526" y="45720"/>
                  </a:lnTo>
                  <a:lnTo>
                    <a:pt x="2690622" y="45720"/>
                  </a:lnTo>
                  <a:close/>
                </a:path>
                <a:path w="2708910" h="45720">
                  <a:moveTo>
                    <a:pt x="2708729" y="0"/>
                  </a:moveTo>
                  <a:lnTo>
                    <a:pt x="2695540" y="0"/>
                  </a:lnTo>
                  <a:lnTo>
                    <a:pt x="2685874" y="32766"/>
                  </a:lnTo>
                  <a:lnTo>
                    <a:pt x="2690622" y="32766"/>
                  </a:lnTo>
                  <a:lnTo>
                    <a:pt x="2690622" y="45720"/>
                  </a:lnTo>
                  <a:lnTo>
                    <a:pt x="2695194" y="45720"/>
                  </a:lnTo>
                  <a:lnTo>
                    <a:pt x="27087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537209" y="3575303"/>
            <a:ext cx="2756535" cy="798830"/>
            <a:chOff x="537209" y="3575303"/>
            <a:chExt cx="2756535" cy="798830"/>
          </a:xfrm>
        </p:grpSpPr>
        <p:sp>
          <p:nvSpPr>
            <p:cNvPr id="36" name="object 36"/>
            <p:cNvSpPr/>
            <p:nvPr/>
          </p:nvSpPr>
          <p:spPr>
            <a:xfrm>
              <a:off x="543305" y="3581399"/>
              <a:ext cx="2743200" cy="715645"/>
            </a:xfrm>
            <a:custGeom>
              <a:avLst/>
              <a:gdLst/>
              <a:ahLst/>
              <a:cxnLst/>
              <a:rect l="l" t="t" r="r" b="b"/>
              <a:pathLst>
                <a:path w="2743200" h="715645">
                  <a:moveTo>
                    <a:pt x="2621649" y="1269"/>
                  </a:moveTo>
                  <a:lnTo>
                    <a:pt x="2621280" y="0"/>
                  </a:lnTo>
                  <a:lnTo>
                    <a:pt x="0" y="0"/>
                  </a:lnTo>
                  <a:lnTo>
                    <a:pt x="0" y="1269"/>
                  </a:lnTo>
                  <a:lnTo>
                    <a:pt x="2621649" y="1269"/>
                  </a:lnTo>
                  <a:close/>
                </a:path>
                <a:path w="2743200" h="715645">
                  <a:moveTo>
                    <a:pt x="2622388" y="3809"/>
                  </a:moveTo>
                  <a:lnTo>
                    <a:pt x="2622042" y="2619"/>
                  </a:lnTo>
                  <a:lnTo>
                    <a:pt x="2622042" y="3809"/>
                  </a:lnTo>
                  <a:lnTo>
                    <a:pt x="2622388" y="3809"/>
                  </a:lnTo>
                  <a:close/>
                </a:path>
                <a:path w="2743200" h="715645">
                  <a:moveTo>
                    <a:pt x="2623127" y="6350"/>
                  </a:moveTo>
                  <a:lnTo>
                    <a:pt x="2622804" y="5238"/>
                  </a:lnTo>
                  <a:lnTo>
                    <a:pt x="2622804" y="6350"/>
                  </a:lnTo>
                  <a:lnTo>
                    <a:pt x="2623127" y="6350"/>
                  </a:lnTo>
                  <a:close/>
                </a:path>
                <a:path w="2743200" h="715645">
                  <a:moveTo>
                    <a:pt x="2623866" y="8889"/>
                  </a:moveTo>
                  <a:lnTo>
                    <a:pt x="2623566" y="7858"/>
                  </a:lnTo>
                  <a:lnTo>
                    <a:pt x="2623566" y="8889"/>
                  </a:lnTo>
                  <a:lnTo>
                    <a:pt x="2623866" y="8889"/>
                  </a:lnTo>
                  <a:close/>
                </a:path>
                <a:path w="2743200" h="715645">
                  <a:moveTo>
                    <a:pt x="2624605" y="11429"/>
                  </a:moveTo>
                  <a:lnTo>
                    <a:pt x="2624328" y="10477"/>
                  </a:lnTo>
                  <a:lnTo>
                    <a:pt x="2624328" y="11429"/>
                  </a:lnTo>
                  <a:lnTo>
                    <a:pt x="2624605" y="11429"/>
                  </a:lnTo>
                  <a:close/>
                </a:path>
                <a:path w="2743200" h="715645">
                  <a:moveTo>
                    <a:pt x="2625344" y="13969"/>
                  </a:moveTo>
                  <a:lnTo>
                    <a:pt x="2625090" y="13096"/>
                  </a:lnTo>
                  <a:lnTo>
                    <a:pt x="2625090" y="13969"/>
                  </a:lnTo>
                  <a:lnTo>
                    <a:pt x="2625344" y="13969"/>
                  </a:lnTo>
                  <a:close/>
                </a:path>
                <a:path w="2743200" h="715645">
                  <a:moveTo>
                    <a:pt x="2626082" y="16509"/>
                  </a:moveTo>
                  <a:lnTo>
                    <a:pt x="2625852" y="15716"/>
                  </a:lnTo>
                  <a:lnTo>
                    <a:pt x="2625852" y="16509"/>
                  </a:lnTo>
                  <a:lnTo>
                    <a:pt x="2626082" y="16509"/>
                  </a:lnTo>
                  <a:close/>
                </a:path>
                <a:path w="2743200" h="715645">
                  <a:moveTo>
                    <a:pt x="2627191" y="20319"/>
                  </a:moveTo>
                  <a:lnTo>
                    <a:pt x="2626614" y="18335"/>
                  </a:lnTo>
                  <a:lnTo>
                    <a:pt x="2626614" y="20319"/>
                  </a:lnTo>
                  <a:lnTo>
                    <a:pt x="2627191" y="20319"/>
                  </a:lnTo>
                  <a:close/>
                </a:path>
                <a:path w="2743200" h="715645">
                  <a:moveTo>
                    <a:pt x="2627560" y="21589"/>
                  </a:moveTo>
                  <a:lnTo>
                    <a:pt x="2627376" y="20955"/>
                  </a:lnTo>
                  <a:lnTo>
                    <a:pt x="2627376" y="21589"/>
                  </a:lnTo>
                  <a:lnTo>
                    <a:pt x="2627560" y="21589"/>
                  </a:lnTo>
                  <a:close/>
                </a:path>
                <a:path w="2743200" h="715645">
                  <a:moveTo>
                    <a:pt x="2628669" y="25400"/>
                  </a:moveTo>
                  <a:lnTo>
                    <a:pt x="2628138" y="23574"/>
                  </a:lnTo>
                  <a:lnTo>
                    <a:pt x="2628138" y="25400"/>
                  </a:lnTo>
                  <a:lnTo>
                    <a:pt x="2628669" y="25400"/>
                  </a:lnTo>
                  <a:close/>
                </a:path>
                <a:path w="2743200" h="715645">
                  <a:moveTo>
                    <a:pt x="2629408" y="27939"/>
                  </a:moveTo>
                  <a:lnTo>
                    <a:pt x="2628900" y="26193"/>
                  </a:lnTo>
                  <a:lnTo>
                    <a:pt x="2628900" y="27939"/>
                  </a:lnTo>
                  <a:lnTo>
                    <a:pt x="2629408" y="27939"/>
                  </a:lnTo>
                  <a:close/>
                </a:path>
                <a:path w="2743200" h="715645">
                  <a:moveTo>
                    <a:pt x="2629777" y="29209"/>
                  </a:moveTo>
                  <a:lnTo>
                    <a:pt x="2629662" y="28813"/>
                  </a:lnTo>
                  <a:lnTo>
                    <a:pt x="2629662" y="29209"/>
                  </a:lnTo>
                  <a:close/>
                </a:path>
                <a:path w="2743200" h="715645">
                  <a:moveTo>
                    <a:pt x="2630885" y="33019"/>
                  </a:moveTo>
                  <a:lnTo>
                    <a:pt x="2630424" y="31432"/>
                  </a:lnTo>
                  <a:lnTo>
                    <a:pt x="2630424" y="33019"/>
                  </a:lnTo>
                  <a:lnTo>
                    <a:pt x="2630885" y="33019"/>
                  </a:lnTo>
                  <a:close/>
                </a:path>
                <a:path w="2743200" h="715645">
                  <a:moveTo>
                    <a:pt x="2631624" y="35559"/>
                  </a:moveTo>
                  <a:lnTo>
                    <a:pt x="2631186" y="34051"/>
                  </a:lnTo>
                  <a:lnTo>
                    <a:pt x="2631186" y="35559"/>
                  </a:lnTo>
                  <a:lnTo>
                    <a:pt x="2631624" y="35559"/>
                  </a:lnTo>
                  <a:close/>
                </a:path>
                <a:path w="2743200" h="715645">
                  <a:moveTo>
                    <a:pt x="2632363" y="38100"/>
                  </a:moveTo>
                  <a:lnTo>
                    <a:pt x="2631948" y="36671"/>
                  </a:lnTo>
                  <a:lnTo>
                    <a:pt x="2631948" y="38100"/>
                  </a:lnTo>
                  <a:lnTo>
                    <a:pt x="2632363" y="38100"/>
                  </a:lnTo>
                  <a:close/>
                </a:path>
                <a:path w="2743200" h="715645">
                  <a:moveTo>
                    <a:pt x="2633102" y="40639"/>
                  </a:moveTo>
                  <a:lnTo>
                    <a:pt x="2632710" y="39290"/>
                  </a:lnTo>
                  <a:lnTo>
                    <a:pt x="2632710" y="40639"/>
                  </a:lnTo>
                  <a:lnTo>
                    <a:pt x="2633102" y="40639"/>
                  </a:lnTo>
                  <a:close/>
                </a:path>
                <a:path w="2743200" h="715645">
                  <a:moveTo>
                    <a:pt x="2633841" y="43179"/>
                  </a:moveTo>
                  <a:lnTo>
                    <a:pt x="2633472" y="41910"/>
                  </a:lnTo>
                  <a:lnTo>
                    <a:pt x="2633472" y="43179"/>
                  </a:lnTo>
                  <a:lnTo>
                    <a:pt x="2633841" y="43179"/>
                  </a:lnTo>
                  <a:close/>
                </a:path>
                <a:path w="2743200" h="715645">
                  <a:moveTo>
                    <a:pt x="2634580" y="45719"/>
                  </a:moveTo>
                  <a:lnTo>
                    <a:pt x="2634234" y="44529"/>
                  </a:lnTo>
                  <a:lnTo>
                    <a:pt x="2634234" y="45719"/>
                  </a:lnTo>
                  <a:lnTo>
                    <a:pt x="2634580" y="45719"/>
                  </a:lnTo>
                  <a:close/>
                </a:path>
                <a:path w="2743200" h="715645">
                  <a:moveTo>
                    <a:pt x="2635319" y="48259"/>
                  </a:moveTo>
                  <a:lnTo>
                    <a:pt x="2634996" y="47148"/>
                  </a:lnTo>
                  <a:lnTo>
                    <a:pt x="2634996" y="48259"/>
                  </a:lnTo>
                  <a:lnTo>
                    <a:pt x="2635319" y="48259"/>
                  </a:lnTo>
                  <a:close/>
                </a:path>
                <a:path w="2743200" h="715645">
                  <a:moveTo>
                    <a:pt x="2636058" y="50800"/>
                  </a:moveTo>
                  <a:lnTo>
                    <a:pt x="2635758" y="49768"/>
                  </a:lnTo>
                  <a:lnTo>
                    <a:pt x="2635758" y="50800"/>
                  </a:lnTo>
                  <a:lnTo>
                    <a:pt x="2636058" y="50800"/>
                  </a:lnTo>
                  <a:close/>
                </a:path>
                <a:path w="2743200" h="715645">
                  <a:moveTo>
                    <a:pt x="2636797" y="53339"/>
                  </a:moveTo>
                  <a:lnTo>
                    <a:pt x="2636520" y="52387"/>
                  </a:lnTo>
                  <a:lnTo>
                    <a:pt x="2636520" y="53339"/>
                  </a:lnTo>
                  <a:lnTo>
                    <a:pt x="2636797" y="53339"/>
                  </a:lnTo>
                  <a:close/>
                </a:path>
                <a:path w="2743200" h="715645">
                  <a:moveTo>
                    <a:pt x="2637536" y="55879"/>
                  </a:moveTo>
                  <a:lnTo>
                    <a:pt x="2637282" y="55006"/>
                  </a:lnTo>
                  <a:lnTo>
                    <a:pt x="2637282" y="55879"/>
                  </a:lnTo>
                  <a:lnTo>
                    <a:pt x="2637536" y="55879"/>
                  </a:lnTo>
                  <a:close/>
                </a:path>
                <a:path w="2743200" h="715645">
                  <a:moveTo>
                    <a:pt x="2638274" y="58419"/>
                  </a:moveTo>
                  <a:lnTo>
                    <a:pt x="2638044" y="57626"/>
                  </a:lnTo>
                  <a:lnTo>
                    <a:pt x="2638044" y="58419"/>
                  </a:lnTo>
                  <a:lnTo>
                    <a:pt x="2638274" y="58419"/>
                  </a:lnTo>
                  <a:close/>
                </a:path>
                <a:path w="2743200" h="715645">
                  <a:moveTo>
                    <a:pt x="2639383" y="62229"/>
                  </a:moveTo>
                  <a:lnTo>
                    <a:pt x="2638806" y="60245"/>
                  </a:lnTo>
                  <a:lnTo>
                    <a:pt x="2638806" y="62229"/>
                  </a:lnTo>
                  <a:lnTo>
                    <a:pt x="2639383" y="62229"/>
                  </a:lnTo>
                  <a:close/>
                </a:path>
                <a:path w="2743200" h="715645">
                  <a:moveTo>
                    <a:pt x="2639752" y="63500"/>
                  </a:moveTo>
                  <a:lnTo>
                    <a:pt x="2639568" y="62865"/>
                  </a:lnTo>
                  <a:lnTo>
                    <a:pt x="2639568" y="63500"/>
                  </a:lnTo>
                  <a:lnTo>
                    <a:pt x="2639752" y="63500"/>
                  </a:lnTo>
                  <a:close/>
                </a:path>
                <a:path w="2743200" h="715645">
                  <a:moveTo>
                    <a:pt x="2640861" y="67309"/>
                  </a:moveTo>
                  <a:lnTo>
                    <a:pt x="2640330" y="65484"/>
                  </a:lnTo>
                  <a:lnTo>
                    <a:pt x="2640330" y="67309"/>
                  </a:lnTo>
                  <a:lnTo>
                    <a:pt x="2640861" y="67309"/>
                  </a:lnTo>
                  <a:close/>
                </a:path>
                <a:path w="2743200" h="715645">
                  <a:moveTo>
                    <a:pt x="2641230" y="68579"/>
                  </a:moveTo>
                  <a:lnTo>
                    <a:pt x="2641092" y="68103"/>
                  </a:lnTo>
                  <a:lnTo>
                    <a:pt x="2641092" y="68579"/>
                  </a:lnTo>
                  <a:lnTo>
                    <a:pt x="2641230" y="68579"/>
                  </a:lnTo>
                  <a:close/>
                </a:path>
                <a:path w="2743200" h="715645">
                  <a:moveTo>
                    <a:pt x="2642338" y="72389"/>
                  </a:moveTo>
                  <a:lnTo>
                    <a:pt x="2641854" y="70723"/>
                  </a:lnTo>
                  <a:lnTo>
                    <a:pt x="2641854" y="72389"/>
                  </a:lnTo>
                  <a:lnTo>
                    <a:pt x="2642338" y="72389"/>
                  </a:lnTo>
                  <a:close/>
                </a:path>
                <a:path w="2743200" h="715645">
                  <a:moveTo>
                    <a:pt x="2643077" y="74929"/>
                  </a:moveTo>
                  <a:lnTo>
                    <a:pt x="2642616" y="73342"/>
                  </a:lnTo>
                  <a:lnTo>
                    <a:pt x="2642616" y="74929"/>
                  </a:lnTo>
                  <a:lnTo>
                    <a:pt x="2643077" y="74929"/>
                  </a:lnTo>
                  <a:close/>
                </a:path>
                <a:path w="2743200" h="715645">
                  <a:moveTo>
                    <a:pt x="2643816" y="77469"/>
                  </a:moveTo>
                  <a:lnTo>
                    <a:pt x="2643378" y="75961"/>
                  </a:lnTo>
                  <a:lnTo>
                    <a:pt x="2643378" y="77469"/>
                  </a:lnTo>
                  <a:lnTo>
                    <a:pt x="2643816" y="77469"/>
                  </a:lnTo>
                  <a:close/>
                </a:path>
                <a:path w="2743200" h="715645">
                  <a:moveTo>
                    <a:pt x="2644555" y="80009"/>
                  </a:moveTo>
                  <a:lnTo>
                    <a:pt x="2644140" y="78581"/>
                  </a:lnTo>
                  <a:lnTo>
                    <a:pt x="2644140" y="80009"/>
                  </a:lnTo>
                  <a:lnTo>
                    <a:pt x="2644555" y="80009"/>
                  </a:lnTo>
                  <a:close/>
                </a:path>
                <a:path w="2743200" h="715645">
                  <a:moveTo>
                    <a:pt x="2645294" y="82550"/>
                  </a:moveTo>
                  <a:lnTo>
                    <a:pt x="2644902" y="81200"/>
                  </a:lnTo>
                  <a:lnTo>
                    <a:pt x="2644902" y="82550"/>
                  </a:lnTo>
                  <a:lnTo>
                    <a:pt x="2645294" y="82550"/>
                  </a:lnTo>
                  <a:close/>
                </a:path>
                <a:path w="2743200" h="715645">
                  <a:moveTo>
                    <a:pt x="2646033" y="85089"/>
                  </a:moveTo>
                  <a:lnTo>
                    <a:pt x="2645664" y="83820"/>
                  </a:lnTo>
                  <a:lnTo>
                    <a:pt x="2645664" y="85089"/>
                  </a:lnTo>
                  <a:lnTo>
                    <a:pt x="2646033" y="85089"/>
                  </a:lnTo>
                  <a:close/>
                </a:path>
                <a:path w="2743200" h="715645">
                  <a:moveTo>
                    <a:pt x="2646772" y="87629"/>
                  </a:moveTo>
                  <a:lnTo>
                    <a:pt x="2646426" y="86439"/>
                  </a:lnTo>
                  <a:lnTo>
                    <a:pt x="2646426" y="87629"/>
                  </a:lnTo>
                  <a:lnTo>
                    <a:pt x="2646772" y="87629"/>
                  </a:lnTo>
                  <a:close/>
                </a:path>
                <a:path w="2743200" h="715645">
                  <a:moveTo>
                    <a:pt x="2647511" y="90169"/>
                  </a:moveTo>
                  <a:lnTo>
                    <a:pt x="2647188" y="89058"/>
                  </a:lnTo>
                  <a:lnTo>
                    <a:pt x="2647188" y="90169"/>
                  </a:lnTo>
                  <a:lnTo>
                    <a:pt x="2647511" y="90169"/>
                  </a:lnTo>
                  <a:close/>
                </a:path>
                <a:path w="2743200" h="715645">
                  <a:moveTo>
                    <a:pt x="2648250" y="92709"/>
                  </a:moveTo>
                  <a:lnTo>
                    <a:pt x="2647950" y="91678"/>
                  </a:lnTo>
                  <a:lnTo>
                    <a:pt x="2647950" y="92709"/>
                  </a:lnTo>
                  <a:lnTo>
                    <a:pt x="2648250" y="92709"/>
                  </a:lnTo>
                  <a:close/>
                </a:path>
                <a:path w="2743200" h="715645">
                  <a:moveTo>
                    <a:pt x="2649358" y="96519"/>
                  </a:moveTo>
                  <a:lnTo>
                    <a:pt x="2648712" y="94297"/>
                  </a:lnTo>
                  <a:lnTo>
                    <a:pt x="2648712" y="96519"/>
                  </a:lnTo>
                  <a:lnTo>
                    <a:pt x="2649358" y="96519"/>
                  </a:lnTo>
                  <a:close/>
                </a:path>
                <a:path w="2743200" h="715645">
                  <a:moveTo>
                    <a:pt x="2649728" y="97789"/>
                  </a:moveTo>
                  <a:lnTo>
                    <a:pt x="2649474" y="96916"/>
                  </a:lnTo>
                  <a:lnTo>
                    <a:pt x="2649474" y="97789"/>
                  </a:lnTo>
                  <a:lnTo>
                    <a:pt x="2649728" y="97789"/>
                  </a:lnTo>
                  <a:close/>
                </a:path>
                <a:path w="2743200" h="715645">
                  <a:moveTo>
                    <a:pt x="2650836" y="101600"/>
                  </a:moveTo>
                  <a:lnTo>
                    <a:pt x="2650236" y="99536"/>
                  </a:lnTo>
                  <a:lnTo>
                    <a:pt x="2650236" y="101600"/>
                  </a:lnTo>
                  <a:lnTo>
                    <a:pt x="2650836" y="101600"/>
                  </a:lnTo>
                  <a:close/>
                </a:path>
                <a:path w="2743200" h="715645">
                  <a:moveTo>
                    <a:pt x="2651575" y="104139"/>
                  </a:moveTo>
                  <a:lnTo>
                    <a:pt x="2650998" y="102155"/>
                  </a:lnTo>
                  <a:lnTo>
                    <a:pt x="2650998" y="104139"/>
                  </a:lnTo>
                  <a:lnTo>
                    <a:pt x="2651575" y="104139"/>
                  </a:lnTo>
                  <a:close/>
                </a:path>
                <a:path w="2743200" h="715645">
                  <a:moveTo>
                    <a:pt x="2651944" y="105409"/>
                  </a:moveTo>
                  <a:lnTo>
                    <a:pt x="2651760" y="104775"/>
                  </a:lnTo>
                  <a:lnTo>
                    <a:pt x="2651760" y="105409"/>
                  </a:lnTo>
                  <a:lnTo>
                    <a:pt x="2651944" y="105409"/>
                  </a:lnTo>
                  <a:close/>
                </a:path>
                <a:path w="2743200" h="715645">
                  <a:moveTo>
                    <a:pt x="2653053" y="109219"/>
                  </a:moveTo>
                  <a:lnTo>
                    <a:pt x="2652522" y="107394"/>
                  </a:lnTo>
                  <a:lnTo>
                    <a:pt x="2652522" y="109219"/>
                  </a:lnTo>
                  <a:lnTo>
                    <a:pt x="2653053" y="109219"/>
                  </a:lnTo>
                  <a:close/>
                </a:path>
                <a:path w="2743200" h="715645">
                  <a:moveTo>
                    <a:pt x="2653791" y="111759"/>
                  </a:moveTo>
                  <a:lnTo>
                    <a:pt x="2653284" y="110013"/>
                  </a:lnTo>
                  <a:lnTo>
                    <a:pt x="2653284" y="111759"/>
                  </a:lnTo>
                  <a:lnTo>
                    <a:pt x="2653791" y="111759"/>
                  </a:lnTo>
                  <a:close/>
                </a:path>
                <a:path w="2743200" h="715645">
                  <a:moveTo>
                    <a:pt x="2654530" y="114300"/>
                  </a:moveTo>
                  <a:lnTo>
                    <a:pt x="2654046" y="112633"/>
                  </a:lnTo>
                  <a:lnTo>
                    <a:pt x="2654046" y="114300"/>
                  </a:lnTo>
                  <a:lnTo>
                    <a:pt x="2654530" y="114300"/>
                  </a:lnTo>
                  <a:close/>
                </a:path>
                <a:path w="2743200" h="715645">
                  <a:moveTo>
                    <a:pt x="2655269" y="116839"/>
                  </a:moveTo>
                  <a:lnTo>
                    <a:pt x="2654808" y="115252"/>
                  </a:lnTo>
                  <a:lnTo>
                    <a:pt x="2654808" y="116839"/>
                  </a:lnTo>
                  <a:lnTo>
                    <a:pt x="2655269" y="116839"/>
                  </a:lnTo>
                  <a:close/>
                </a:path>
                <a:path w="2743200" h="715645">
                  <a:moveTo>
                    <a:pt x="2656008" y="119379"/>
                  </a:moveTo>
                  <a:lnTo>
                    <a:pt x="2655570" y="117871"/>
                  </a:lnTo>
                  <a:lnTo>
                    <a:pt x="2655570" y="119379"/>
                  </a:lnTo>
                  <a:lnTo>
                    <a:pt x="2656008" y="119379"/>
                  </a:lnTo>
                  <a:close/>
                </a:path>
                <a:path w="2743200" h="715645">
                  <a:moveTo>
                    <a:pt x="2656747" y="121919"/>
                  </a:moveTo>
                  <a:lnTo>
                    <a:pt x="2656332" y="120491"/>
                  </a:lnTo>
                  <a:lnTo>
                    <a:pt x="2656332" y="121919"/>
                  </a:lnTo>
                  <a:lnTo>
                    <a:pt x="2656747" y="121919"/>
                  </a:lnTo>
                  <a:close/>
                </a:path>
                <a:path w="2743200" h="715645">
                  <a:moveTo>
                    <a:pt x="2657486" y="124459"/>
                  </a:moveTo>
                  <a:lnTo>
                    <a:pt x="2657094" y="123110"/>
                  </a:lnTo>
                  <a:lnTo>
                    <a:pt x="2657094" y="124459"/>
                  </a:lnTo>
                  <a:lnTo>
                    <a:pt x="2657486" y="124459"/>
                  </a:lnTo>
                  <a:close/>
                </a:path>
                <a:path w="2743200" h="715645">
                  <a:moveTo>
                    <a:pt x="2658225" y="127000"/>
                  </a:moveTo>
                  <a:lnTo>
                    <a:pt x="2657856" y="125730"/>
                  </a:lnTo>
                  <a:lnTo>
                    <a:pt x="2657856" y="127000"/>
                  </a:lnTo>
                  <a:lnTo>
                    <a:pt x="2658225" y="127000"/>
                  </a:lnTo>
                  <a:close/>
                </a:path>
                <a:path w="2743200" h="715645">
                  <a:moveTo>
                    <a:pt x="2658964" y="129539"/>
                  </a:moveTo>
                  <a:lnTo>
                    <a:pt x="2658618" y="128349"/>
                  </a:lnTo>
                  <a:lnTo>
                    <a:pt x="2658618" y="129539"/>
                  </a:lnTo>
                  <a:lnTo>
                    <a:pt x="2658964" y="129539"/>
                  </a:lnTo>
                  <a:close/>
                </a:path>
                <a:path w="2743200" h="715645">
                  <a:moveTo>
                    <a:pt x="2659703" y="132079"/>
                  </a:moveTo>
                  <a:lnTo>
                    <a:pt x="2659380" y="130968"/>
                  </a:lnTo>
                  <a:lnTo>
                    <a:pt x="2659380" y="132079"/>
                  </a:lnTo>
                  <a:lnTo>
                    <a:pt x="2659703" y="132079"/>
                  </a:lnTo>
                  <a:close/>
                </a:path>
                <a:path w="2743200" h="715645">
                  <a:moveTo>
                    <a:pt x="2660442" y="134619"/>
                  </a:moveTo>
                  <a:lnTo>
                    <a:pt x="2660142" y="133588"/>
                  </a:lnTo>
                  <a:lnTo>
                    <a:pt x="2660142" y="134619"/>
                  </a:lnTo>
                  <a:lnTo>
                    <a:pt x="2660442" y="134619"/>
                  </a:lnTo>
                  <a:close/>
                </a:path>
                <a:path w="2743200" h="715645">
                  <a:moveTo>
                    <a:pt x="2661550" y="138429"/>
                  </a:moveTo>
                  <a:lnTo>
                    <a:pt x="2660904" y="136207"/>
                  </a:lnTo>
                  <a:lnTo>
                    <a:pt x="2660904" y="138429"/>
                  </a:lnTo>
                  <a:lnTo>
                    <a:pt x="2661550" y="138429"/>
                  </a:lnTo>
                  <a:close/>
                </a:path>
                <a:path w="2743200" h="715645">
                  <a:moveTo>
                    <a:pt x="2661920" y="139700"/>
                  </a:moveTo>
                  <a:lnTo>
                    <a:pt x="2661666" y="138826"/>
                  </a:lnTo>
                  <a:lnTo>
                    <a:pt x="2661666" y="139700"/>
                  </a:lnTo>
                  <a:lnTo>
                    <a:pt x="2661920" y="139700"/>
                  </a:lnTo>
                  <a:close/>
                </a:path>
                <a:path w="2743200" h="715645">
                  <a:moveTo>
                    <a:pt x="2663028" y="143509"/>
                  </a:moveTo>
                  <a:lnTo>
                    <a:pt x="2662428" y="141446"/>
                  </a:lnTo>
                  <a:lnTo>
                    <a:pt x="2662428" y="143509"/>
                  </a:lnTo>
                  <a:lnTo>
                    <a:pt x="2663028" y="143509"/>
                  </a:lnTo>
                  <a:close/>
                </a:path>
                <a:path w="2743200" h="715645">
                  <a:moveTo>
                    <a:pt x="2663397" y="144779"/>
                  </a:moveTo>
                  <a:lnTo>
                    <a:pt x="2663190" y="144065"/>
                  </a:lnTo>
                  <a:lnTo>
                    <a:pt x="2663190" y="144779"/>
                  </a:lnTo>
                  <a:lnTo>
                    <a:pt x="2663397" y="144779"/>
                  </a:lnTo>
                  <a:close/>
                </a:path>
                <a:path w="2743200" h="715645">
                  <a:moveTo>
                    <a:pt x="2664506" y="148589"/>
                  </a:moveTo>
                  <a:lnTo>
                    <a:pt x="2663952" y="146685"/>
                  </a:lnTo>
                  <a:lnTo>
                    <a:pt x="2663952" y="148589"/>
                  </a:lnTo>
                  <a:lnTo>
                    <a:pt x="2664506" y="148589"/>
                  </a:lnTo>
                  <a:close/>
                </a:path>
                <a:path w="2743200" h="715645">
                  <a:moveTo>
                    <a:pt x="2665245" y="151129"/>
                  </a:moveTo>
                  <a:lnTo>
                    <a:pt x="2664714" y="149304"/>
                  </a:lnTo>
                  <a:lnTo>
                    <a:pt x="2664714" y="151129"/>
                  </a:lnTo>
                  <a:lnTo>
                    <a:pt x="2665245" y="151129"/>
                  </a:lnTo>
                  <a:close/>
                </a:path>
                <a:path w="2743200" h="715645">
                  <a:moveTo>
                    <a:pt x="2665984" y="153669"/>
                  </a:moveTo>
                  <a:lnTo>
                    <a:pt x="2665476" y="151923"/>
                  </a:lnTo>
                  <a:lnTo>
                    <a:pt x="2665476" y="153669"/>
                  </a:lnTo>
                  <a:lnTo>
                    <a:pt x="2665984" y="153669"/>
                  </a:lnTo>
                  <a:close/>
                </a:path>
                <a:path w="2743200" h="715645">
                  <a:moveTo>
                    <a:pt x="2666722" y="156209"/>
                  </a:moveTo>
                  <a:lnTo>
                    <a:pt x="2666238" y="154543"/>
                  </a:lnTo>
                  <a:lnTo>
                    <a:pt x="2666238" y="156209"/>
                  </a:lnTo>
                  <a:lnTo>
                    <a:pt x="2666722" y="156209"/>
                  </a:lnTo>
                  <a:close/>
                </a:path>
                <a:path w="2743200" h="715645">
                  <a:moveTo>
                    <a:pt x="2667461" y="158750"/>
                  </a:moveTo>
                  <a:lnTo>
                    <a:pt x="2667000" y="157162"/>
                  </a:lnTo>
                  <a:lnTo>
                    <a:pt x="2667000" y="158750"/>
                  </a:lnTo>
                  <a:lnTo>
                    <a:pt x="2667461" y="158750"/>
                  </a:lnTo>
                  <a:close/>
                </a:path>
                <a:path w="2743200" h="715645">
                  <a:moveTo>
                    <a:pt x="2668200" y="161289"/>
                  </a:moveTo>
                  <a:lnTo>
                    <a:pt x="2667762" y="159781"/>
                  </a:lnTo>
                  <a:lnTo>
                    <a:pt x="2667762" y="161289"/>
                  </a:lnTo>
                  <a:lnTo>
                    <a:pt x="2668200" y="161289"/>
                  </a:lnTo>
                  <a:close/>
                </a:path>
                <a:path w="2743200" h="715645">
                  <a:moveTo>
                    <a:pt x="2668939" y="163829"/>
                  </a:moveTo>
                  <a:lnTo>
                    <a:pt x="2668524" y="162401"/>
                  </a:lnTo>
                  <a:lnTo>
                    <a:pt x="2668524" y="163829"/>
                  </a:lnTo>
                  <a:lnTo>
                    <a:pt x="2668939" y="163829"/>
                  </a:lnTo>
                  <a:close/>
                </a:path>
                <a:path w="2743200" h="715645">
                  <a:moveTo>
                    <a:pt x="2669678" y="166369"/>
                  </a:moveTo>
                  <a:lnTo>
                    <a:pt x="2669286" y="165020"/>
                  </a:lnTo>
                  <a:lnTo>
                    <a:pt x="2669286" y="166369"/>
                  </a:lnTo>
                  <a:lnTo>
                    <a:pt x="2669678" y="166369"/>
                  </a:lnTo>
                  <a:close/>
                </a:path>
                <a:path w="2743200" h="715645">
                  <a:moveTo>
                    <a:pt x="2670417" y="168909"/>
                  </a:moveTo>
                  <a:lnTo>
                    <a:pt x="2670048" y="167640"/>
                  </a:lnTo>
                  <a:lnTo>
                    <a:pt x="2670048" y="168909"/>
                  </a:lnTo>
                  <a:lnTo>
                    <a:pt x="2670417" y="168909"/>
                  </a:lnTo>
                  <a:close/>
                </a:path>
                <a:path w="2743200" h="715645">
                  <a:moveTo>
                    <a:pt x="2671525" y="172719"/>
                  </a:moveTo>
                  <a:lnTo>
                    <a:pt x="2670810" y="170259"/>
                  </a:lnTo>
                  <a:lnTo>
                    <a:pt x="2670810" y="172719"/>
                  </a:lnTo>
                  <a:lnTo>
                    <a:pt x="2671525" y="172719"/>
                  </a:lnTo>
                  <a:close/>
                </a:path>
                <a:path w="2743200" h="715645">
                  <a:moveTo>
                    <a:pt x="2671895" y="173989"/>
                  </a:moveTo>
                  <a:lnTo>
                    <a:pt x="2671572" y="172878"/>
                  </a:lnTo>
                  <a:lnTo>
                    <a:pt x="2671572" y="173989"/>
                  </a:lnTo>
                  <a:lnTo>
                    <a:pt x="2671895" y="173989"/>
                  </a:lnTo>
                  <a:close/>
                </a:path>
                <a:path w="2743200" h="715645">
                  <a:moveTo>
                    <a:pt x="2673003" y="177800"/>
                  </a:moveTo>
                  <a:lnTo>
                    <a:pt x="2672334" y="175498"/>
                  </a:lnTo>
                  <a:lnTo>
                    <a:pt x="2672334" y="177800"/>
                  </a:lnTo>
                  <a:lnTo>
                    <a:pt x="2673003" y="177800"/>
                  </a:lnTo>
                  <a:close/>
                </a:path>
                <a:path w="2743200" h="715645">
                  <a:moveTo>
                    <a:pt x="2673742" y="180339"/>
                  </a:moveTo>
                  <a:lnTo>
                    <a:pt x="2673096" y="178117"/>
                  </a:lnTo>
                  <a:lnTo>
                    <a:pt x="2673096" y="180339"/>
                  </a:lnTo>
                  <a:lnTo>
                    <a:pt x="2673742" y="180339"/>
                  </a:lnTo>
                  <a:close/>
                </a:path>
                <a:path w="2743200" h="715645">
                  <a:moveTo>
                    <a:pt x="2674112" y="181609"/>
                  </a:moveTo>
                  <a:lnTo>
                    <a:pt x="2673858" y="180736"/>
                  </a:lnTo>
                  <a:lnTo>
                    <a:pt x="2673858" y="181609"/>
                  </a:lnTo>
                  <a:lnTo>
                    <a:pt x="2674112" y="181609"/>
                  </a:lnTo>
                  <a:close/>
                </a:path>
                <a:path w="2743200" h="715645">
                  <a:moveTo>
                    <a:pt x="2675220" y="185419"/>
                  </a:moveTo>
                  <a:lnTo>
                    <a:pt x="2674620" y="183356"/>
                  </a:lnTo>
                  <a:lnTo>
                    <a:pt x="2674620" y="185419"/>
                  </a:lnTo>
                  <a:lnTo>
                    <a:pt x="2675220" y="185419"/>
                  </a:lnTo>
                  <a:close/>
                </a:path>
                <a:path w="2743200" h="715645">
                  <a:moveTo>
                    <a:pt x="2675959" y="187959"/>
                  </a:moveTo>
                  <a:lnTo>
                    <a:pt x="2675382" y="185975"/>
                  </a:lnTo>
                  <a:lnTo>
                    <a:pt x="2675382" y="187959"/>
                  </a:lnTo>
                  <a:lnTo>
                    <a:pt x="2675959" y="187959"/>
                  </a:lnTo>
                  <a:close/>
                </a:path>
                <a:path w="2743200" h="715645">
                  <a:moveTo>
                    <a:pt x="2676698" y="190500"/>
                  </a:moveTo>
                  <a:lnTo>
                    <a:pt x="2676144" y="188595"/>
                  </a:lnTo>
                  <a:lnTo>
                    <a:pt x="2676144" y="190500"/>
                  </a:lnTo>
                  <a:lnTo>
                    <a:pt x="2676698" y="190500"/>
                  </a:lnTo>
                  <a:close/>
                </a:path>
                <a:path w="2743200" h="715645">
                  <a:moveTo>
                    <a:pt x="2677437" y="193039"/>
                  </a:moveTo>
                  <a:lnTo>
                    <a:pt x="2676906" y="191214"/>
                  </a:lnTo>
                  <a:lnTo>
                    <a:pt x="2676906" y="193039"/>
                  </a:lnTo>
                  <a:lnTo>
                    <a:pt x="2677437" y="193039"/>
                  </a:lnTo>
                  <a:close/>
                </a:path>
                <a:path w="2743200" h="715645">
                  <a:moveTo>
                    <a:pt x="2678176" y="195579"/>
                  </a:moveTo>
                  <a:lnTo>
                    <a:pt x="2677668" y="193833"/>
                  </a:lnTo>
                  <a:lnTo>
                    <a:pt x="2677668" y="195579"/>
                  </a:lnTo>
                  <a:lnTo>
                    <a:pt x="2678176" y="195579"/>
                  </a:lnTo>
                  <a:close/>
                </a:path>
                <a:path w="2743200" h="715645">
                  <a:moveTo>
                    <a:pt x="2678914" y="198119"/>
                  </a:moveTo>
                  <a:lnTo>
                    <a:pt x="2678430" y="196453"/>
                  </a:lnTo>
                  <a:lnTo>
                    <a:pt x="2678430" y="198119"/>
                  </a:lnTo>
                  <a:lnTo>
                    <a:pt x="2678914" y="198119"/>
                  </a:lnTo>
                  <a:close/>
                </a:path>
                <a:path w="2743200" h="715645">
                  <a:moveTo>
                    <a:pt x="2679653" y="200659"/>
                  </a:moveTo>
                  <a:lnTo>
                    <a:pt x="2679192" y="199072"/>
                  </a:lnTo>
                  <a:lnTo>
                    <a:pt x="2679192" y="200659"/>
                  </a:lnTo>
                  <a:lnTo>
                    <a:pt x="2679653" y="200659"/>
                  </a:lnTo>
                  <a:close/>
                </a:path>
                <a:path w="2743200" h="715645">
                  <a:moveTo>
                    <a:pt x="2680392" y="203200"/>
                  </a:moveTo>
                  <a:lnTo>
                    <a:pt x="2679954" y="201691"/>
                  </a:lnTo>
                  <a:lnTo>
                    <a:pt x="2679954" y="203200"/>
                  </a:lnTo>
                  <a:lnTo>
                    <a:pt x="2680392" y="203200"/>
                  </a:lnTo>
                  <a:close/>
                </a:path>
                <a:path w="2743200" h="715645">
                  <a:moveTo>
                    <a:pt x="2681131" y="205739"/>
                  </a:moveTo>
                  <a:lnTo>
                    <a:pt x="2680716" y="204311"/>
                  </a:lnTo>
                  <a:lnTo>
                    <a:pt x="2680716" y="205739"/>
                  </a:lnTo>
                  <a:lnTo>
                    <a:pt x="2681131" y="205739"/>
                  </a:lnTo>
                  <a:close/>
                </a:path>
                <a:path w="2743200" h="715645">
                  <a:moveTo>
                    <a:pt x="2681870" y="208279"/>
                  </a:moveTo>
                  <a:lnTo>
                    <a:pt x="2681478" y="206930"/>
                  </a:lnTo>
                  <a:lnTo>
                    <a:pt x="2681478" y="208279"/>
                  </a:lnTo>
                  <a:lnTo>
                    <a:pt x="2681870" y="208279"/>
                  </a:lnTo>
                  <a:close/>
                </a:path>
                <a:path w="2743200" h="715645">
                  <a:moveTo>
                    <a:pt x="2682609" y="210819"/>
                  </a:moveTo>
                  <a:lnTo>
                    <a:pt x="2682240" y="209550"/>
                  </a:lnTo>
                  <a:lnTo>
                    <a:pt x="2682240" y="210819"/>
                  </a:lnTo>
                  <a:lnTo>
                    <a:pt x="2682609" y="210819"/>
                  </a:lnTo>
                  <a:close/>
                </a:path>
                <a:path w="2743200" h="715645">
                  <a:moveTo>
                    <a:pt x="2683717" y="214629"/>
                  </a:moveTo>
                  <a:lnTo>
                    <a:pt x="2683002" y="212169"/>
                  </a:lnTo>
                  <a:lnTo>
                    <a:pt x="2683002" y="214629"/>
                  </a:lnTo>
                  <a:lnTo>
                    <a:pt x="2683717" y="214629"/>
                  </a:lnTo>
                  <a:close/>
                </a:path>
                <a:path w="2743200" h="715645">
                  <a:moveTo>
                    <a:pt x="2684087" y="215900"/>
                  </a:moveTo>
                  <a:lnTo>
                    <a:pt x="2683764" y="214788"/>
                  </a:lnTo>
                  <a:lnTo>
                    <a:pt x="2683764" y="215900"/>
                  </a:lnTo>
                  <a:lnTo>
                    <a:pt x="2684087" y="215900"/>
                  </a:lnTo>
                  <a:close/>
                </a:path>
                <a:path w="2743200" h="715645">
                  <a:moveTo>
                    <a:pt x="2685195" y="219709"/>
                  </a:moveTo>
                  <a:lnTo>
                    <a:pt x="2684526" y="217408"/>
                  </a:lnTo>
                  <a:lnTo>
                    <a:pt x="2684526" y="219709"/>
                  </a:lnTo>
                  <a:lnTo>
                    <a:pt x="2685195" y="219709"/>
                  </a:lnTo>
                  <a:close/>
                </a:path>
                <a:path w="2743200" h="715645">
                  <a:moveTo>
                    <a:pt x="2685565" y="220979"/>
                  </a:moveTo>
                  <a:lnTo>
                    <a:pt x="2685288" y="220027"/>
                  </a:lnTo>
                  <a:lnTo>
                    <a:pt x="2685288" y="220979"/>
                  </a:lnTo>
                  <a:lnTo>
                    <a:pt x="2685565" y="220979"/>
                  </a:lnTo>
                  <a:close/>
                </a:path>
                <a:path w="2743200" h="715645">
                  <a:moveTo>
                    <a:pt x="2686673" y="224789"/>
                  </a:moveTo>
                  <a:lnTo>
                    <a:pt x="2686050" y="222646"/>
                  </a:lnTo>
                  <a:lnTo>
                    <a:pt x="2686050" y="224789"/>
                  </a:lnTo>
                  <a:lnTo>
                    <a:pt x="2686673" y="224789"/>
                  </a:lnTo>
                  <a:close/>
                </a:path>
                <a:path w="2743200" h="715645">
                  <a:moveTo>
                    <a:pt x="2687412" y="227329"/>
                  </a:moveTo>
                  <a:lnTo>
                    <a:pt x="2686812" y="225266"/>
                  </a:lnTo>
                  <a:lnTo>
                    <a:pt x="2686812" y="227329"/>
                  </a:lnTo>
                  <a:lnTo>
                    <a:pt x="2687412" y="227329"/>
                  </a:lnTo>
                  <a:close/>
                </a:path>
                <a:path w="2743200" h="715645">
                  <a:moveTo>
                    <a:pt x="2688151" y="229869"/>
                  </a:moveTo>
                  <a:lnTo>
                    <a:pt x="2687574" y="227885"/>
                  </a:lnTo>
                  <a:lnTo>
                    <a:pt x="2687574" y="229869"/>
                  </a:lnTo>
                  <a:lnTo>
                    <a:pt x="2688151" y="229869"/>
                  </a:lnTo>
                  <a:close/>
                </a:path>
                <a:path w="2743200" h="715645">
                  <a:moveTo>
                    <a:pt x="2688890" y="232409"/>
                  </a:moveTo>
                  <a:lnTo>
                    <a:pt x="2688336" y="230505"/>
                  </a:lnTo>
                  <a:lnTo>
                    <a:pt x="2688336" y="232409"/>
                  </a:lnTo>
                  <a:lnTo>
                    <a:pt x="2688890" y="232409"/>
                  </a:lnTo>
                  <a:close/>
                </a:path>
                <a:path w="2743200" h="715645">
                  <a:moveTo>
                    <a:pt x="2689629" y="234950"/>
                  </a:moveTo>
                  <a:lnTo>
                    <a:pt x="2689098" y="233124"/>
                  </a:lnTo>
                  <a:lnTo>
                    <a:pt x="2689098" y="234950"/>
                  </a:lnTo>
                  <a:lnTo>
                    <a:pt x="2689629" y="234950"/>
                  </a:lnTo>
                  <a:close/>
                </a:path>
                <a:path w="2743200" h="715645">
                  <a:moveTo>
                    <a:pt x="2690367" y="237489"/>
                  </a:moveTo>
                  <a:lnTo>
                    <a:pt x="2689860" y="235743"/>
                  </a:lnTo>
                  <a:lnTo>
                    <a:pt x="2689860" y="237489"/>
                  </a:lnTo>
                  <a:lnTo>
                    <a:pt x="2690367" y="237489"/>
                  </a:lnTo>
                  <a:close/>
                </a:path>
                <a:path w="2743200" h="715645">
                  <a:moveTo>
                    <a:pt x="2691106" y="240029"/>
                  </a:moveTo>
                  <a:lnTo>
                    <a:pt x="2690622" y="238363"/>
                  </a:lnTo>
                  <a:lnTo>
                    <a:pt x="2690622" y="240029"/>
                  </a:lnTo>
                  <a:lnTo>
                    <a:pt x="2691106" y="240029"/>
                  </a:lnTo>
                  <a:close/>
                </a:path>
                <a:path w="2743200" h="715645">
                  <a:moveTo>
                    <a:pt x="2691845" y="242569"/>
                  </a:moveTo>
                  <a:lnTo>
                    <a:pt x="2691384" y="240982"/>
                  </a:lnTo>
                  <a:lnTo>
                    <a:pt x="2691384" y="242569"/>
                  </a:lnTo>
                  <a:lnTo>
                    <a:pt x="2691845" y="242569"/>
                  </a:lnTo>
                  <a:close/>
                </a:path>
                <a:path w="2743200" h="715645">
                  <a:moveTo>
                    <a:pt x="2692584" y="245109"/>
                  </a:moveTo>
                  <a:lnTo>
                    <a:pt x="2692146" y="243601"/>
                  </a:lnTo>
                  <a:lnTo>
                    <a:pt x="2692146" y="245109"/>
                  </a:lnTo>
                  <a:lnTo>
                    <a:pt x="2692584" y="245109"/>
                  </a:lnTo>
                  <a:close/>
                </a:path>
                <a:path w="2743200" h="715645">
                  <a:moveTo>
                    <a:pt x="2694062" y="250189"/>
                  </a:moveTo>
                  <a:lnTo>
                    <a:pt x="2692908" y="246221"/>
                  </a:lnTo>
                  <a:lnTo>
                    <a:pt x="2692908" y="248919"/>
                  </a:lnTo>
                  <a:lnTo>
                    <a:pt x="2693670" y="248919"/>
                  </a:lnTo>
                  <a:lnTo>
                    <a:pt x="2693670" y="250189"/>
                  </a:lnTo>
                  <a:lnTo>
                    <a:pt x="2694062" y="250189"/>
                  </a:lnTo>
                  <a:close/>
                </a:path>
                <a:path w="2743200" h="715645">
                  <a:moveTo>
                    <a:pt x="2695170" y="254000"/>
                  </a:moveTo>
                  <a:lnTo>
                    <a:pt x="2694432" y="251460"/>
                  </a:lnTo>
                  <a:lnTo>
                    <a:pt x="2694432" y="254000"/>
                  </a:lnTo>
                  <a:lnTo>
                    <a:pt x="2695170" y="254000"/>
                  </a:lnTo>
                  <a:close/>
                </a:path>
                <a:path w="2743200" h="715645">
                  <a:moveTo>
                    <a:pt x="2695909" y="256539"/>
                  </a:moveTo>
                  <a:lnTo>
                    <a:pt x="2695194" y="254079"/>
                  </a:lnTo>
                  <a:lnTo>
                    <a:pt x="2695194" y="256539"/>
                  </a:lnTo>
                  <a:lnTo>
                    <a:pt x="2695909" y="256539"/>
                  </a:lnTo>
                  <a:close/>
                </a:path>
                <a:path w="2743200" h="715645">
                  <a:moveTo>
                    <a:pt x="2696279" y="257809"/>
                  </a:moveTo>
                  <a:lnTo>
                    <a:pt x="2695956" y="256698"/>
                  </a:lnTo>
                  <a:lnTo>
                    <a:pt x="2695956" y="257809"/>
                  </a:lnTo>
                  <a:lnTo>
                    <a:pt x="2696279" y="257809"/>
                  </a:lnTo>
                  <a:close/>
                </a:path>
                <a:path w="2743200" h="715645">
                  <a:moveTo>
                    <a:pt x="2697387" y="261619"/>
                  </a:moveTo>
                  <a:lnTo>
                    <a:pt x="2696718" y="259318"/>
                  </a:lnTo>
                  <a:lnTo>
                    <a:pt x="2696718" y="261619"/>
                  </a:lnTo>
                  <a:lnTo>
                    <a:pt x="2697387" y="261619"/>
                  </a:lnTo>
                  <a:close/>
                </a:path>
                <a:path w="2743200" h="715645">
                  <a:moveTo>
                    <a:pt x="2698126" y="264159"/>
                  </a:moveTo>
                  <a:lnTo>
                    <a:pt x="2697480" y="261937"/>
                  </a:lnTo>
                  <a:lnTo>
                    <a:pt x="2697480" y="264159"/>
                  </a:lnTo>
                  <a:lnTo>
                    <a:pt x="2698126" y="264159"/>
                  </a:lnTo>
                  <a:close/>
                </a:path>
                <a:path w="2743200" h="715645">
                  <a:moveTo>
                    <a:pt x="2698865" y="266700"/>
                  </a:moveTo>
                  <a:lnTo>
                    <a:pt x="2698242" y="264556"/>
                  </a:lnTo>
                  <a:lnTo>
                    <a:pt x="2698242" y="266700"/>
                  </a:lnTo>
                  <a:lnTo>
                    <a:pt x="2698865" y="266700"/>
                  </a:lnTo>
                  <a:close/>
                </a:path>
                <a:path w="2743200" h="715645">
                  <a:moveTo>
                    <a:pt x="2699604" y="269239"/>
                  </a:moveTo>
                  <a:lnTo>
                    <a:pt x="2699004" y="267176"/>
                  </a:lnTo>
                  <a:lnTo>
                    <a:pt x="2699004" y="269239"/>
                  </a:lnTo>
                  <a:lnTo>
                    <a:pt x="2699604" y="269239"/>
                  </a:lnTo>
                  <a:close/>
                </a:path>
                <a:path w="2743200" h="715645">
                  <a:moveTo>
                    <a:pt x="2700343" y="271779"/>
                  </a:moveTo>
                  <a:lnTo>
                    <a:pt x="2699766" y="269795"/>
                  </a:lnTo>
                  <a:lnTo>
                    <a:pt x="2699766" y="271779"/>
                  </a:lnTo>
                  <a:lnTo>
                    <a:pt x="2700343" y="271779"/>
                  </a:lnTo>
                  <a:close/>
                </a:path>
                <a:path w="2743200" h="715645">
                  <a:moveTo>
                    <a:pt x="2701082" y="274319"/>
                  </a:moveTo>
                  <a:lnTo>
                    <a:pt x="2700528" y="272415"/>
                  </a:lnTo>
                  <a:lnTo>
                    <a:pt x="2700528" y="274319"/>
                  </a:lnTo>
                  <a:lnTo>
                    <a:pt x="2701082" y="274319"/>
                  </a:lnTo>
                  <a:close/>
                </a:path>
                <a:path w="2743200" h="715645">
                  <a:moveTo>
                    <a:pt x="2701821" y="276859"/>
                  </a:moveTo>
                  <a:lnTo>
                    <a:pt x="2701290" y="275034"/>
                  </a:lnTo>
                  <a:lnTo>
                    <a:pt x="2701290" y="276859"/>
                  </a:lnTo>
                  <a:lnTo>
                    <a:pt x="2701821" y="276859"/>
                  </a:lnTo>
                  <a:close/>
                </a:path>
                <a:path w="2743200" h="715645">
                  <a:moveTo>
                    <a:pt x="2702560" y="279400"/>
                  </a:moveTo>
                  <a:lnTo>
                    <a:pt x="2702052" y="277653"/>
                  </a:lnTo>
                  <a:lnTo>
                    <a:pt x="2702052" y="279400"/>
                  </a:lnTo>
                  <a:lnTo>
                    <a:pt x="2702560" y="279400"/>
                  </a:lnTo>
                  <a:close/>
                </a:path>
                <a:path w="2743200" h="715645">
                  <a:moveTo>
                    <a:pt x="2703298" y="281939"/>
                  </a:moveTo>
                  <a:lnTo>
                    <a:pt x="2702814" y="280273"/>
                  </a:lnTo>
                  <a:lnTo>
                    <a:pt x="2702814" y="281939"/>
                  </a:lnTo>
                  <a:lnTo>
                    <a:pt x="2703298" y="281939"/>
                  </a:lnTo>
                  <a:close/>
                </a:path>
                <a:path w="2743200" h="715645">
                  <a:moveTo>
                    <a:pt x="2704037" y="284479"/>
                  </a:moveTo>
                  <a:lnTo>
                    <a:pt x="2703576" y="282892"/>
                  </a:lnTo>
                  <a:lnTo>
                    <a:pt x="2703576" y="284479"/>
                  </a:lnTo>
                  <a:lnTo>
                    <a:pt x="2704037" y="284479"/>
                  </a:lnTo>
                  <a:close/>
                </a:path>
                <a:path w="2743200" h="715645">
                  <a:moveTo>
                    <a:pt x="2704776" y="287019"/>
                  </a:moveTo>
                  <a:lnTo>
                    <a:pt x="2704338" y="285511"/>
                  </a:lnTo>
                  <a:lnTo>
                    <a:pt x="2704338" y="287019"/>
                  </a:lnTo>
                  <a:lnTo>
                    <a:pt x="2704776" y="287019"/>
                  </a:lnTo>
                  <a:close/>
                </a:path>
                <a:path w="2743200" h="715645">
                  <a:moveTo>
                    <a:pt x="2706254" y="292100"/>
                  </a:moveTo>
                  <a:lnTo>
                    <a:pt x="2705100" y="288131"/>
                  </a:lnTo>
                  <a:lnTo>
                    <a:pt x="2705100" y="290829"/>
                  </a:lnTo>
                  <a:lnTo>
                    <a:pt x="2705862" y="290829"/>
                  </a:lnTo>
                  <a:lnTo>
                    <a:pt x="2705862" y="292100"/>
                  </a:lnTo>
                  <a:lnTo>
                    <a:pt x="2706254" y="292100"/>
                  </a:lnTo>
                  <a:close/>
                </a:path>
                <a:path w="2743200" h="715645">
                  <a:moveTo>
                    <a:pt x="2707362" y="295909"/>
                  </a:moveTo>
                  <a:lnTo>
                    <a:pt x="2706624" y="293370"/>
                  </a:lnTo>
                  <a:lnTo>
                    <a:pt x="2706624" y="295909"/>
                  </a:lnTo>
                  <a:lnTo>
                    <a:pt x="2707362" y="295909"/>
                  </a:lnTo>
                  <a:close/>
                </a:path>
                <a:path w="2743200" h="715645">
                  <a:moveTo>
                    <a:pt x="2707732" y="297179"/>
                  </a:moveTo>
                  <a:lnTo>
                    <a:pt x="2707386" y="295989"/>
                  </a:lnTo>
                  <a:lnTo>
                    <a:pt x="2707386" y="297179"/>
                  </a:lnTo>
                  <a:lnTo>
                    <a:pt x="2707732" y="297179"/>
                  </a:lnTo>
                  <a:close/>
                </a:path>
                <a:path w="2743200" h="715645">
                  <a:moveTo>
                    <a:pt x="2708840" y="300989"/>
                  </a:moveTo>
                  <a:lnTo>
                    <a:pt x="2708147" y="298608"/>
                  </a:lnTo>
                  <a:lnTo>
                    <a:pt x="2708147" y="300989"/>
                  </a:lnTo>
                  <a:lnTo>
                    <a:pt x="2708840" y="300989"/>
                  </a:lnTo>
                  <a:close/>
                </a:path>
                <a:path w="2743200" h="715645">
                  <a:moveTo>
                    <a:pt x="2709579" y="303529"/>
                  </a:moveTo>
                  <a:lnTo>
                    <a:pt x="2708909" y="301228"/>
                  </a:lnTo>
                  <a:lnTo>
                    <a:pt x="2708909" y="303529"/>
                  </a:lnTo>
                  <a:lnTo>
                    <a:pt x="2709579" y="303529"/>
                  </a:lnTo>
                  <a:close/>
                </a:path>
                <a:path w="2743200" h="715645">
                  <a:moveTo>
                    <a:pt x="2710318" y="306069"/>
                  </a:moveTo>
                  <a:lnTo>
                    <a:pt x="2709671" y="303847"/>
                  </a:lnTo>
                  <a:lnTo>
                    <a:pt x="2709671" y="306069"/>
                  </a:lnTo>
                  <a:lnTo>
                    <a:pt x="2710318" y="306069"/>
                  </a:lnTo>
                  <a:close/>
                </a:path>
                <a:path w="2743200" h="715645">
                  <a:moveTo>
                    <a:pt x="2711057" y="308609"/>
                  </a:moveTo>
                  <a:lnTo>
                    <a:pt x="2710433" y="306466"/>
                  </a:lnTo>
                  <a:lnTo>
                    <a:pt x="2710433" y="308609"/>
                  </a:lnTo>
                  <a:lnTo>
                    <a:pt x="2711057" y="308609"/>
                  </a:lnTo>
                  <a:close/>
                </a:path>
                <a:path w="2743200" h="715645">
                  <a:moveTo>
                    <a:pt x="2711796" y="311150"/>
                  </a:moveTo>
                  <a:lnTo>
                    <a:pt x="2711195" y="309086"/>
                  </a:lnTo>
                  <a:lnTo>
                    <a:pt x="2711195" y="311150"/>
                  </a:lnTo>
                  <a:lnTo>
                    <a:pt x="2711796" y="311150"/>
                  </a:lnTo>
                  <a:close/>
                </a:path>
                <a:path w="2743200" h="715645">
                  <a:moveTo>
                    <a:pt x="2712535" y="313689"/>
                  </a:moveTo>
                  <a:lnTo>
                    <a:pt x="2711957" y="311705"/>
                  </a:lnTo>
                  <a:lnTo>
                    <a:pt x="2711957" y="313689"/>
                  </a:lnTo>
                  <a:lnTo>
                    <a:pt x="2712535" y="313689"/>
                  </a:lnTo>
                  <a:close/>
                </a:path>
                <a:path w="2743200" h="715645">
                  <a:moveTo>
                    <a:pt x="2713274" y="316229"/>
                  </a:moveTo>
                  <a:lnTo>
                    <a:pt x="2712719" y="314324"/>
                  </a:lnTo>
                  <a:lnTo>
                    <a:pt x="2712719" y="316229"/>
                  </a:lnTo>
                  <a:lnTo>
                    <a:pt x="2713274" y="316229"/>
                  </a:lnTo>
                  <a:close/>
                </a:path>
                <a:path w="2743200" h="715645">
                  <a:moveTo>
                    <a:pt x="2714013" y="318769"/>
                  </a:moveTo>
                  <a:lnTo>
                    <a:pt x="2713481" y="316944"/>
                  </a:lnTo>
                  <a:lnTo>
                    <a:pt x="2713481" y="318769"/>
                  </a:lnTo>
                  <a:lnTo>
                    <a:pt x="2714013" y="318769"/>
                  </a:lnTo>
                  <a:close/>
                </a:path>
                <a:path w="2743200" h="715645">
                  <a:moveTo>
                    <a:pt x="2714751" y="321309"/>
                  </a:moveTo>
                  <a:lnTo>
                    <a:pt x="2714243" y="319563"/>
                  </a:lnTo>
                  <a:lnTo>
                    <a:pt x="2714243" y="321309"/>
                  </a:lnTo>
                  <a:lnTo>
                    <a:pt x="2714751" y="321309"/>
                  </a:lnTo>
                  <a:close/>
                </a:path>
                <a:path w="2743200" h="715645">
                  <a:moveTo>
                    <a:pt x="2716229" y="326389"/>
                  </a:moveTo>
                  <a:lnTo>
                    <a:pt x="2715005" y="322183"/>
                  </a:lnTo>
                  <a:lnTo>
                    <a:pt x="2715005" y="325119"/>
                  </a:lnTo>
                  <a:lnTo>
                    <a:pt x="2715767" y="325119"/>
                  </a:lnTo>
                  <a:lnTo>
                    <a:pt x="2715767" y="326389"/>
                  </a:lnTo>
                  <a:lnTo>
                    <a:pt x="2716229" y="326389"/>
                  </a:lnTo>
                  <a:close/>
                </a:path>
                <a:path w="2743200" h="715645">
                  <a:moveTo>
                    <a:pt x="2718446" y="334009"/>
                  </a:moveTo>
                  <a:lnTo>
                    <a:pt x="2716529" y="327421"/>
                  </a:lnTo>
                  <a:lnTo>
                    <a:pt x="2716529" y="330200"/>
                  </a:lnTo>
                  <a:lnTo>
                    <a:pt x="2717291" y="330200"/>
                  </a:lnTo>
                  <a:lnTo>
                    <a:pt x="2717291" y="332739"/>
                  </a:lnTo>
                  <a:lnTo>
                    <a:pt x="2718053" y="332739"/>
                  </a:lnTo>
                  <a:lnTo>
                    <a:pt x="2718053" y="334009"/>
                  </a:lnTo>
                  <a:lnTo>
                    <a:pt x="2718446" y="334009"/>
                  </a:lnTo>
                  <a:close/>
                </a:path>
                <a:path w="2743200" h="715645">
                  <a:moveTo>
                    <a:pt x="2719554" y="337819"/>
                  </a:moveTo>
                  <a:lnTo>
                    <a:pt x="2718815" y="335279"/>
                  </a:lnTo>
                  <a:lnTo>
                    <a:pt x="2718815" y="337819"/>
                  </a:lnTo>
                  <a:lnTo>
                    <a:pt x="2719554" y="337819"/>
                  </a:lnTo>
                  <a:close/>
                </a:path>
                <a:path w="2743200" h="715645">
                  <a:moveTo>
                    <a:pt x="2720293" y="340359"/>
                  </a:moveTo>
                  <a:lnTo>
                    <a:pt x="2719577" y="337899"/>
                  </a:lnTo>
                  <a:lnTo>
                    <a:pt x="2719577" y="340359"/>
                  </a:lnTo>
                  <a:lnTo>
                    <a:pt x="2720293" y="340359"/>
                  </a:lnTo>
                  <a:close/>
                </a:path>
                <a:path w="2743200" h="715645">
                  <a:moveTo>
                    <a:pt x="2721032" y="342900"/>
                  </a:moveTo>
                  <a:lnTo>
                    <a:pt x="2720339" y="340518"/>
                  </a:lnTo>
                  <a:lnTo>
                    <a:pt x="2720339" y="342900"/>
                  </a:lnTo>
                  <a:lnTo>
                    <a:pt x="2721032" y="342900"/>
                  </a:lnTo>
                  <a:close/>
                </a:path>
                <a:path w="2743200" h="715645">
                  <a:moveTo>
                    <a:pt x="2721771" y="345439"/>
                  </a:moveTo>
                  <a:lnTo>
                    <a:pt x="2721101" y="343138"/>
                  </a:lnTo>
                  <a:lnTo>
                    <a:pt x="2721101" y="345439"/>
                  </a:lnTo>
                  <a:lnTo>
                    <a:pt x="2721771" y="345439"/>
                  </a:lnTo>
                  <a:close/>
                </a:path>
                <a:path w="2743200" h="715645">
                  <a:moveTo>
                    <a:pt x="2722510" y="347979"/>
                  </a:moveTo>
                  <a:lnTo>
                    <a:pt x="2721863" y="345757"/>
                  </a:lnTo>
                  <a:lnTo>
                    <a:pt x="2721863" y="347979"/>
                  </a:lnTo>
                  <a:lnTo>
                    <a:pt x="2722510" y="347979"/>
                  </a:lnTo>
                  <a:close/>
                </a:path>
                <a:path w="2743200" h="715645">
                  <a:moveTo>
                    <a:pt x="2723249" y="350519"/>
                  </a:moveTo>
                  <a:lnTo>
                    <a:pt x="2722625" y="348376"/>
                  </a:lnTo>
                  <a:lnTo>
                    <a:pt x="2722625" y="350519"/>
                  </a:lnTo>
                  <a:lnTo>
                    <a:pt x="2723249" y="350519"/>
                  </a:lnTo>
                  <a:close/>
                </a:path>
                <a:path w="2743200" h="715645">
                  <a:moveTo>
                    <a:pt x="2723988" y="353059"/>
                  </a:moveTo>
                  <a:lnTo>
                    <a:pt x="2723387" y="350996"/>
                  </a:lnTo>
                  <a:lnTo>
                    <a:pt x="2723387" y="353059"/>
                  </a:lnTo>
                  <a:lnTo>
                    <a:pt x="2723988" y="353059"/>
                  </a:lnTo>
                  <a:close/>
                </a:path>
                <a:path w="2743200" h="715645">
                  <a:moveTo>
                    <a:pt x="2724727" y="355600"/>
                  </a:moveTo>
                  <a:lnTo>
                    <a:pt x="2724149" y="353615"/>
                  </a:lnTo>
                  <a:lnTo>
                    <a:pt x="2724149" y="355600"/>
                  </a:lnTo>
                  <a:lnTo>
                    <a:pt x="2724727" y="355600"/>
                  </a:lnTo>
                  <a:close/>
                </a:path>
                <a:path w="2743200" h="715645">
                  <a:moveTo>
                    <a:pt x="2725466" y="358139"/>
                  </a:moveTo>
                  <a:lnTo>
                    <a:pt x="2724911" y="356234"/>
                  </a:lnTo>
                  <a:lnTo>
                    <a:pt x="2724911" y="358139"/>
                  </a:lnTo>
                  <a:lnTo>
                    <a:pt x="2725466" y="358139"/>
                  </a:lnTo>
                  <a:close/>
                </a:path>
                <a:path w="2743200" h="715645">
                  <a:moveTo>
                    <a:pt x="2726205" y="360679"/>
                  </a:moveTo>
                  <a:lnTo>
                    <a:pt x="2725673" y="358854"/>
                  </a:lnTo>
                  <a:lnTo>
                    <a:pt x="2725673" y="360679"/>
                  </a:lnTo>
                  <a:lnTo>
                    <a:pt x="2726205" y="360679"/>
                  </a:lnTo>
                  <a:close/>
                </a:path>
                <a:path w="2743200" h="715645">
                  <a:moveTo>
                    <a:pt x="2726943" y="363219"/>
                  </a:moveTo>
                  <a:lnTo>
                    <a:pt x="2726435" y="361473"/>
                  </a:lnTo>
                  <a:lnTo>
                    <a:pt x="2726435" y="363219"/>
                  </a:lnTo>
                  <a:lnTo>
                    <a:pt x="2726943" y="363219"/>
                  </a:lnTo>
                  <a:close/>
                </a:path>
                <a:path w="2743200" h="715645">
                  <a:moveTo>
                    <a:pt x="2728421" y="368300"/>
                  </a:moveTo>
                  <a:lnTo>
                    <a:pt x="2727197" y="364093"/>
                  </a:lnTo>
                  <a:lnTo>
                    <a:pt x="2727197" y="367029"/>
                  </a:lnTo>
                  <a:lnTo>
                    <a:pt x="2727959" y="367029"/>
                  </a:lnTo>
                  <a:lnTo>
                    <a:pt x="2727959" y="368300"/>
                  </a:lnTo>
                  <a:lnTo>
                    <a:pt x="2728421" y="368300"/>
                  </a:lnTo>
                  <a:close/>
                </a:path>
                <a:path w="2743200" h="715645">
                  <a:moveTo>
                    <a:pt x="2729899" y="373379"/>
                  </a:moveTo>
                  <a:lnTo>
                    <a:pt x="2728721" y="369331"/>
                  </a:lnTo>
                  <a:lnTo>
                    <a:pt x="2728721" y="372109"/>
                  </a:lnTo>
                  <a:lnTo>
                    <a:pt x="2729483" y="372109"/>
                  </a:lnTo>
                  <a:lnTo>
                    <a:pt x="2729483" y="373379"/>
                  </a:lnTo>
                  <a:lnTo>
                    <a:pt x="2729899" y="373379"/>
                  </a:lnTo>
                  <a:close/>
                </a:path>
                <a:path w="2743200" h="715645">
                  <a:moveTo>
                    <a:pt x="2731007" y="377189"/>
                  </a:moveTo>
                  <a:lnTo>
                    <a:pt x="2730245" y="374570"/>
                  </a:lnTo>
                  <a:lnTo>
                    <a:pt x="2730245" y="377189"/>
                  </a:lnTo>
                  <a:lnTo>
                    <a:pt x="2731007" y="377189"/>
                  </a:lnTo>
                  <a:close/>
                </a:path>
                <a:path w="2743200" h="715645">
                  <a:moveTo>
                    <a:pt x="2731746" y="379729"/>
                  </a:moveTo>
                  <a:lnTo>
                    <a:pt x="2731007" y="377189"/>
                  </a:lnTo>
                  <a:lnTo>
                    <a:pt x="2731007" y="379729"/>
                  </a:lnTo>
                  <a:lnTo>
                    <a:pt x="2731746" y="379729"/>
                  </a:lnTo>
                  <a:close/>
                </a:path>
                <a:path w="2743200" h="715645">
                  <a:moveTo>
                    <a:pt x="2732485" y="382269"/>
                  </a:moveTo>
                  <a:lnTo>
                    <a:pt x="2731769" y="379809"/>
                  </a:lnTo>
                  <a:lnTo>
                    <a:pt x="2731769" y="382269"/>
                  </a:lnTo>
                  <a:lnTo>
                    <a:pt x="2732485" y="382269"/>
                  </a:lnTo>
                  <a:close/>
                </a:path>
                <a:path w="2743200" h="715645">
                  <a:moveTo>
                    <a:pt x="2733224" y="384809"/>
                  </a:moveTo>
                  <a:lnTo>
                    <a:pt x="2732531" y="382428"/>
                  </a:lnTo>
                  <a:lnTo>
                    <a:pt x="2732531" y="384809"/>
                  </a:lnTo>
                  <a:lnTo>
                    <a:pt x="2733224" y="384809"/>
                  </a:lnTo>
                  <a:close/>
                </a:path>
                <a:path w="2743200" h="715645">
                  <a:moveTo>
                    <a:pt x="2733963" y="387350"/>
                  </a:moveTo>
                  <a:lnTo>
                    <a:pt x="2733293" y="385048"/>
                  </a:lnTo>
                  <a:lnTo>
                    <a:pt x="2733293" y="387350"/>
                  </a:lnTo>
                  <a:lnTo>
                    <a:pt x="2733963" y="387350"/>
                  </a:lnTo>
                  <a:close/>
                </a:path>
                <a:path w="2743200" h="715645">
                  <a:moveTo>
                    <a:pt x="2734702" y="389889"/>
                  </a:moveTo>
                  <a:lnTo>
                    <a:pt x="2734055" y="387667"/>
                  </a:lnTo>
                  <a:lnTo>
                    <a:pt x="2734055" y="389889"/>
                  </a:lnTo>
                  <a:lnTo>
                    <a:pt x="2734702" y="389889"/>
                  </a:lnTo>
                  <a:close/>
                </a:path>
                <a:path w="2743200" h="715645">
                  <a:moveTo>
                    <a:pt x="2735441" y="392429"/>
                  </a:moveTo>
                  <a:lnTo>
                    <a:pt x="2734817" y="390286"/>
                  </a:lnTo>
                  <a:lnTo>
                    <a:pt x="2734817" y="392429"/>
                  </a:lnTo>
                  <a:lnTo>
                    <a:pt x="2735441" y="392429"/>
                  </a:lnTo>
                  <a:close/>
                </a:path>
                <a:path w="2743200" h="715645">
                  <a:moveTo>
                    <a:pt x="2736180" y="394969"/>
                  </a:moveTo>
                  <a:lnTo>
                    <a:pt x="2735579" y="392906"/>
                  </a:lnTo>
                  <a:lnTo>
                    <a:pt x="2735579" y="394969"/>
                  </a:lnTo>
                  <a:lnTo>
                    <a:pt x="2736180" y="394969"/>
                  </a:lnTo>
                  <a:close/>
                </a:path>
                <a:path w="2743200" h="715645">
                  <a:moveTo>
                    <a:pt x="2736919" y="397509"/>
                  </a:moveTo>
                  <a:lnTo>
                    <a:pt x="2736341" y="395525"/>
                  </a:lnTo>
                  <a:lnTo>
                    <a:pt x="2736341" y="397509"/>
                  </a:lnTo>
                  <a:lnTo>
                    <a:pt x="2736919" y="397509"/>
                  </a:lnTo>
                  <a:close/>
                </a:path>
                <a:path w="2743200" h="715645">
                  <a:moveTo>
                    <a:pt x="2738397" y="402589"/>
                  </a:moveTo>
                  <a:lnTo>
                    <a:pt x="2737103" y="398144"/>
                  </a:lnTo>
                  <a:lnTo>
                    <a:pt x="2737103" y="401319"/>
                  </a:lnTo>
                  <a:lnTo>
                    <a:pt x="2737865" y="401319"/>
                  </a:lnTo>
                  <a:lnTo>
                    <a:pt x="2737865" y="402589"/>
                  </a:lnTo>
                  <a:lnTo>
                    <a:pt x="2738397" y="402589"/>
                  </a:lnTo>
                  <a:close/>
                </a:path>
                <a:path w="2743200" h="715645">
                  <a:moveTo>
                    <a:pt x="2740613" y="410209"/>
                  </a:moveTo>
                  <a:lnTo>
                    <a:pt x="2738627" y="403383"/>
                  </a:lnTo>
                  <a:lnTo>
                    <a:pt x="2738627" y="406400"/>
                  </a:lnTo>
                  <a:lnTo>
                    <a:pt x="2739389" y="406400"/>
                  </a:lnTo>
                  <a:lnTo>
                    <a:pt x="2739389" y="408939"/>
                  </a:lnTo>
                  <a:lnTo>
                    <a:pt x="2740151" y="408939"/>
                  </a:lnTo>
                  <a:lnTo>
                    <a:pt x="2740151" y="410209"/>
                  </a:lnTo>
                  <a:lnTo>
                    <a:pt x="2740613" y="410209"/>
                  </a:lnTo>
                  <a:close/>
                </a:path>
                <a:path w="2743200" h="715645">
                  <a:moveTo>
                    <a:pt x="2743199" y="419100"/>
                  </a:moveTo>
                  <a:lnTo>
                    <a:pt x="2737103" y="439419"/>
                  </a:lnTo>
                  <a:lnTo>
                    <a:pt x="2736697" y="441451"/>
                  </a:lnTo>
                  <a:lnTo>
                    <a:pt x="2743199" y="419100"/>
                  </a:lnTo>
                  <a:close/>
                </a:path>
                <a:path w="2743200" h="715645">
                  <a:moveTo>
                    <a:pt x="2743200" y="419100"/>
                  </a:moveTo>
                  <a:lnTo>
                    <a:pt x="2740913" y="411241"/>
                  </a:lnTo>
                  <a:lnTo>
                    <a:pt x="2740913" y="414019"/>
                  </a:lnTo>
                  <a:lnTo>
                    <a:pt x="2741675" y="414019"/>
                  </a:lnTo>
                  <a:lnTo>
                    <a:pt x="2741675" y="416559"/>
                  </a:lnTo>
                  <a:lnTo>
                    <a:pt x="2742437" y="416559"/>
                  </a:lnTo>
                  <a:lnTo>
                    <a:pt x="2742437" y="419100"/>
                  </a:lnTo>
                  <a:lnTo>
                    <a:pt x="2743200" y="419100"/>
                  </a:lnTo>
                  <a:close/>
                </a:path>
                <a:path w="2743200" h="715645">
                  <a:moveTo>
                    <a:pt x="2736028" y="443752"/>
                  </a:moveTo>
                  <a:lnTo>
                    <a:pt x="2735579" y="444500"/>
                  </a:lnTo>
                  <a:lnTo>
                    <a:pt x="2735071" y="447039"/>
                  </a:lnTo>
                  <a:lnTo>
                    <a:pt x="2736028" y="443752"/>
                  </a:lnTo>
                  <a:close/>
                </a:path>
                <a:path w="2743200" h="715645">
                  <a:moveTo>
                    <a:pt x="2734593" y="448683"/>
                  </a:moveTo>
                  <a:lnTo>
                    <a:pt x="2734055" y="449579"/>
                  </a:lnTo>
                  <a:lnTo>
                    <a:pt x="2733446" y="452627"/>
                  </a:lnTo>
                  <a:lnTo>
                    <a:pt x="2734593" y="448683"/>
                  </a:lnTo>
                  <a:close/>
                </a:path>
                <a:path w="2743200" h="715645">
                  <a:moveTo>
                    <a:pt x="2731007" y="461010"/>
                  </a:moveTo>
                  <a:lnTo>
                    <a:pt x="2727197" y="473709"/>
                  </a:lnTo>
                  <a:lnTo>
                    <a:pt x="2726943" y="474980"/>
                  </a:lnTo>
                  <a:lnTo>
                    <a:pt x="2731007" y="461010"/>
                  </a:lnTo>
                  <a:close/>
                </a:path>
                <a:path w="2743200" h="715645">
                  <a:moveTo>
                    <a:pt x="2725987" y="478267"/>
                  </a:moveTo>
                  <a:lnTo>
                    <a:pt x="2725673" y="478789"/>
                  </a:lnTo>
                  <a:lnTo>
                    <a:pt x="2725318" y="480568"/>
                  </a:lnTo>
                  <a:lnTo>
                    <a:pt x="2725987" y="478267"/>
                  </a:lnTo>
                  <a:close/>
                </a:path>
                <a:path w="2743200" h="715645">
                  <a:moveTo>
                    <a:pt x="2724234" y="484293"/>
                  </a:moveTo>
                  <a:lnTo>
                    <a:pt x="2723387" y="486409"/>
                  </a:lnTo>
                  <a:lnTo>
                    <a:pt x="2722879" y="488949"/>
                  </a:lnTo>
                  <a:lnTo>
                    <a:pt x="2724234" y="484293"/>
                  </a:lnTo>
                  <a:close/>
                </a:path>
                <a:path w="2743200" h="715645">
                  <a:moveTo>
                    <a:pt x="2718815" y="502920"/>
                  </a:moveTo>
                  <a:lnTo>
                    <a:pt x="2715005" y="515619"/>
                  </a:lnTo>
                  <a:lnTo>
                    <a:pt x="2714751" y="516889"/>
                  </a:lnTo>
                  <a:lnTo>
                    <a:pt x="2718815" y="502920"/>
                  </a:lnTo>
                  <a:close/>
                </a:path>
                <a:path w="2743200" h="715645">
                  <a:moveTo>
                    <a:pt x="2713795" y="520177"/>
                  </a:moveTo>
                  <a:lnTo>
                    <a:pt x="2713481" y="520700"/>
                  </a:lnTo>
                  <a:lnTo>
                    <a:pt x="2713126" y="522478"/>
                  </a:lnTo>
                  <a:lnTo>
                    <a:pt x="2713795" y="520177"/>
                  </a:lnTo>
                  <a:close/>
                </a:path>
                <a:path w="2743200" h="715645">
                  <a:moveTo>
                    <a:pt x="2712361" y="525107"/>
                  </a:moveTo>
                  <a:lnTo>
                    <a:pt x="2711957" y="525779"/>
                  </a:lnTo>
                  <a:lnTo>
                    <a:pt x="2711500" y="528066"/>
                  </a:lnTo>
                  <a:lnTo>
                    <a:pt x="2712361" y="525107"/>
                  </a:lnTo>
                  <a:close/>
                </a:path>
                <a:path w="2743200" h="715645">
                  <a:moveTo>
                    <a:pt x="2706623" y="544830"/>
                  </a:moveTo>
                  <a:lnTo>
                    <a:pt x="2705100" y="549909"/>
                  </a:lnTo>
                  <a:lnTo>
                    <a:pt x="2704998" y="550417"/>
                  </a:lnTo>
                  <a:lnTo>
                    <a:pt x="2706623" y="544830"/>
                  </a:lnTo>
                  <a:close/>
                </a:path>
                <a:path w="2743200" h="715645">
                  <a:moveTo>
                    <a:pt x="2703755" y="554691"/>
                  </a:moveTo>
                  <a:lnTo>
                    <a:pt x="2703576" y="554989"/>
                  </a:lnTo>
                  <a:lnTo>
                    <a:pt x="2703372" y="556005"/>
                  </a:lnTo>
                  <a:lnTo>
                    <a:pt x="2703755" y="554691"/>
                  </a:lnTo>
                  <a:close/>
                </a:path>
                <a:path w="2743200" h="715645">
                  <a:moveTo>
                    <a:pt x="2701882" y="561128"/>
                  </a:moveTo>
                  <a:lnTo>
                    <a:pt x="2701290" y="562609"/>
                  </a:lnTo>
                  <a:lnTo>
                    <a:pt x="2700934" y="564387"/>
                  </a:lnTo>
                  <a:lnTo>
                    <a:pt x="2701882" y="561128"/>
                  </a:lnTo>
                  <a:close/>
                </a:path>
                <a:path w="2743200" h="715645">
                  <a:moveTo>
                    <a:pt x="2694431" y="586740"/>
                  </a:moveTo>
                  <a:lnTo>
                    <a:pt x="2692908" y="591819"/>
                  </a:lnTo>
                  <a:lnTo>
                    <a:pt x="2692806" y="592327"/>
                  </a:lnTo>
                  <a:lnTo>
                    <a:pt x="2694431" y="586740"/>
                  </a:lnTo>
                  <a:close/>
                </a:path>
                <a:path w="2743200" h="715645">
                  <a:moveTo>
                    <a:pt x="2691563" y="596601"/>
                  </a:moveTo>
                  <a:lnTo>
                    <a:pt x="2691384" y="596900"/>
                  </a:lnTo>
                  <a:lnTo>
                    <a:pt x="2691180" y="597915"/>
                  </a:lnTo>
                  <a:lnTo>
                    <a:pt x="2691563" y="596601"/>
                  </a:lnTo>
                  <a:close/>
                </a:path>
                <a:path w="2743200" h="715645">
                  <a:moveTo>
                    <a:pt x="2690128" y="601531"/>
                  </a:moveTo>
                  <a:lnTo>
                    <a:pt x="2689860" y="601979"/>
                  </a:lnTo>
                  <a:lnTo>
                    <a:pt x="2689555" y="603503"/>
                  </a:lnTo>
                  <a:lnTo>
                    <a:pt x="2690128" y="601531"/>
                  </a:lnTo>
                  <a:close/>
                </a:path>
                <a:path w="2743200" h="715645">
                  <a:moveTo>
                    <a:pt x="2681522" y="631115"/>
                  </a:moveTo>
                  <a:lnTo>
                    <a:pt x="2681427" y="631443"/>
                  </a:lnTo>
                  <a:lnTo>
                    <a:pt x="2681522" y="631115"/>
                  </a:lnTo>
                  <a:close/>
                </a:path>
                <a:path w="2743200" h="715645">
                  <a:moveTo>
                    <a:pt x="2679530" y="637963"/>
                  </a:moveTo>
                  <a:lnTo>
                    <a:pt x="2679192" y="638809"/>
                  </a:lnTo>
                  <a:lnTo>
                    <a:pt x="2678988" y="639825"/>
                  </a:lnTo>
                  <a:lnTo>
                    <a:pt x="2679530" y="637963"/>
                  </a:lnTo>
                  <a:close/>
                </a:path>
                <a:path w="2743200" h="715645">
                  <a:moveTo>
                    <a:pt x="2669330" y="673025"/>
                  </a:moveTo>
                  <a:lnTo>
                    <a:pt x="2669235" y="673353"/>
                  </a:lnTo>
                  <a:lnTo>
                    <a:pt x="2669330" y="673025"/>
                  </a:lnTo>
                  <a:close/>
                </a:path>
                <a:path w="2743200" h="715645">
                  <a:moveTo>
                    <a:pt x="2667896" y="677955"/>
                  </a:moveTo>
                  <a:lnTo>
                    <a:pt x="2667762" y="678179"/>
                  </a:lnTo>
                  <a:lnTo>
                    <a:pt x="2667609" y="678941"/>
                  </a:lnTo>
                  <a:lnTo>
                    <a:pt x="2667896" y="677955"/>
                  </a:lnTo>
                  <a:close/>
                </a:path>
                <a:path w="2743200" h="715645">
                  <a:moveTo>
                    <a:pt x="2657178" y="714798"/>
                  </a:moveTo>
                  <a:lnTo>
                    <a:pt x="2657094" y="715009"/>
                  </a:lnTo>
                  <a:lnTo>
                    <a:pt x="2657043" y="715263"/>
                  </a:lnTo>
                  <a:lnTo>
                    <a:pt x="2657178" y="714798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7209" y="3575303"/>
              <a:ext cx="2755900" cy="798830"/>
            </a:xfrm>
            <a:custGeom>
              <a:avLst/>
              <a:gdLst/>
              <a:ahLst/>
              <a:cxnLst/>
              <a:rect l="l" t="t" r="r" b="b"/>
              <a:pathLst>
                <a:path w="2755900" h="798829">
                  <a:moveTo>
                    <a:pt x="2628900" y="7365"/>
                  </a:moveTo>
                  <a:lnTo>
                    <a:pt x="2628900" y="0"/>
                  </a:lnTo>
                  <a:lnTo>
                    <a:pt x="0" y="0"/>
                  </a:lnTo>
                  <a:lnTo>
                    <a:pt x="0" y="7365"/>
                  </a:lnTo>
                  <a:lnTo>
                    <a:pt x="2628900" y="7365"/>
                  </a:lnTo>
                  <a:close/>
                </a:path>
                <a:path w="2755900" h="798829">
                  <a:moveTo>
                    <a:pt x="2755900" y="425196"/>
                  </a:moveTo>
                  <a:lnTo>
                    <a:pt x="2628900" y="7365"/>
                  </a:lnTo>
                  <a:lnTo>
                    <a:pt x="2616200" y="7365"/>
                  </a:lnTo>
                  <a:lnTo>
                    <a:pt x="2616200" y="9905"/>
                  </a:lnTo>
                  <a:lnTo>
                    <a:pt x="2628900" y="9905"/>
                  </a:lnTo>
                  <a:lnTo>
                    <a:pt x="2628900" y="54355"/>
                  </a:lnTo>
                  <a:lnTo>
                    <a:pt x="2641600" y="54355"/>
                  </a:lnTo>
                  <a:lnTo>
                    <a:pt x="2641600" y="98805"/>
                  </a:lnTo>
                  <a:lnTo>
                    <a:pt x="2654300" y="98805"/>
                  </a:lnTo>
                  <a:lnTo>
                    <a:pt x="2654300" y="140715"/>
                  </a:lnTo>
                  <a:lnTo>
                    <a:pt x="2667000" y="140715"/>
                  </a:lnTo>
                  <a:lnTo>
                    <a:pt x="2667000" y="186436"/>
                  </a:lnTo>
                  <a:lnTo>
                    <a:pt x="2679700" y="186436"/>
                  </a:lnTo>
                  <a:lnTo>
                    <a:pt x="2679700" y="230886"/>
                  </a:lnTo>
                  <a:lnTo>
                    <a:pt x="2692400" y="230886"/>
                  </a:lnTo>
                  <a:lnTo>
                    <a:pt x="2692400" y="272796"/>
                  </a:lnTo>
                  <a:lnTo>
                    <a:pt x="2705100" y="272796"/>
                  </a:lnTo>
                  <a:lnTo>
                    <a:pt x="2705100" y="317246"/>
                  </a:lnTo>
                  <a:lnTo>
                    <a:pt x="2717800" y="317246"/>
                  </a:lnTo>
                  <a:lnTo>
                    <a:pt x="2717800" y="361696"/>
                  </a:lnTo>
                  <a:lnTo>
                    <a:pt x="2730500" y="361696"/>
                  </a:lnTo>
                  <a:lnTo>
                    <a:pt x="2730500" y="407415"/>
                  </a:lnTo>
                  <a:lnTo>
                    <a:pt x="2743200" y="407415"/>
                  </a:lnTo>
                  <a:lnTo>
                    <a:pt x="2743200" y="466682"/>
                  </a:lnTo>
                  <a:lnTo>
                    <a:pt x="2755900" y="425196"/>
                  </a:lnTo>
                  <a:close/>
                </a:path>
                <a:path w="2755900" h="798829">
                  <a:moveTo>
                    <a:pt x="2743200" y="466682"/>
                  </a:moveTo>
                  <a:lnTo>
                    <a:pt x="2743200" y="425196"/>
                  </a:lnTo>
                  <a:lnTo>
                    <a:pt x="2730500" y="445515"/>
                  </a:lnTo>
                  <a:lnTo>
                    <a:pt x="2730500" y="488696"/>
                  </a:lnTo>
                  <a:lnTo>
                    <a:pt x="2717800" y="492505"/>
                  </a:lnTo>
                  <a:lnTo>
                    <a:pt x="2717800" y="531876"/>
                  </a:lnTo>
                  <a:lnTo>
                    <a:pt x="2705100" y="535686"/>
                  </a:lnTo>
                  <a:lnTo>
                    <a:pt x="2705100" y="572515"/>
                  </a:lnTo>
                  <a:lnTo>
                    <a:pt x="2692400" y="597915"/>
                  </a:lnTo>
                  <a:lnTo>
                    <a:pt x="2692400" y="611886"/>
                  </a:lnTo>
                  <a:lnTo>
                    <a:pt x="2679700" y="632205"/>
                  </a:lnTo>
                  <a:lnTo>
                    <a:pt x="2679700" y="648715"/>
                  </a:lnTo>
                  <a:lnTo>
                    <a:pt x="2667000" y="674115"/>
                  </a:lnTo>
                  <a:lnTo>
                    <a:pt x="2667000" y="708405"/>
                  </a:lnTo>
                  <a:lnTo>
                    <a:pt x="2654300" y="712215"/>
                  </a:lnTo>
                  <a:lnTo>
                    <a:pt x="2654300" y="750315"/>
                  </a:lnTo>
                  <a:lnTo>
                    <a:pt x="2641600" y="754126"/>
                  </a:lnTo>
                  <a:lnTo>
                    <a:pt x="2641600" y="793496"/>
                  </a:lnTo>
                  <a:lnTo>
                    <a:pt x="2628900" y="797305"/>
                  </a:lnTo>
                  <a:lnTo>
                    <a:pt x="2628900" y="798576"/>
                  </a:lnTo>
                  <a:lnTo>
                    <a:pt x="2641600" y="798576"/>
                  </a:lnTo>
                  <a:lnTo>
                    <a:pt x="2743200" y="4666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3305" y="3581399"/>
              <a:ext cx="2743200" cy="792480"/>
            </a:xfrm>
            <a:custGeom>
              <a:avLst/>
              <a:gdLst/>
              <a:ahLst/>
              <a:cxnLst/>
              <a:rect l="l" t="t" r="r" b="b"/>
              <a:pathLst>
                <a:path w="2743200" h="792479">
                  <a:moveTo>
                    <a:pt x="2743199" y="419100"/>
                  </a:moveTo>
                  <a:lnTo>
                    <a:pt x="2621280" y="0"/>
                  </a:lnTo>
                  <a:lnTo>
                    <a:pt x="0" y="0"/>
                  </a:lnTo>
                  <a:lnTo>
                    <a:pt x="0" y="792479"/>
                  </a:lnTo>
                  <a:lnTo>
                    <a:pt x="2634580" y="792479"/>
                  </a:lnTo>
                  <a:lnTo>
                    <a:pt x="2743199" y="41910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37209" y="3575303"/>
              <a:ext cx="2756535" cy="798830"/>
            </a:xfrm>
            <a:custGeom>
              <a:avLst/>
              <a:gdLst/>
              <a:ahLst/>
              <a:cxnLst/>
              <a:rect l="l" t="t" r="r" b="b"/>
              <a:pathLst>
                <a:path w="2756535" h="798829">
                  <a:moveTo>
                    <a:pt x="2756154" y="425196"/>
                  </a:moveTo>
                  <a:lnTo>
                    <a:pt x="2632710" y="0"/>
                  </a:lnTo>
                  <a:lnTo>
                    <a:pt x="0" y="0"/>
                  </a:lnTo>
                  <a:lnTo>
                    <a:pt x="0" y="798576"/>
                  </a:lnTo>
                  <a:lnTo>
                    <a:pt x="6096" y="798576"/>
                  </a:lnTo>
                  <a:lnTo>
                    <a:pt x="6096" y="12954"/>
                  </a:lnTo>
                  <a:lnTo>
                    <a:pt x="12191" y="6096"/>
                  </a:lnTo>
                  <a:lnTo>
                    <a:pt x="12191" y="12954"/>
                  </a:lnTo>
                  <a:lnTo>
                    <a:pt x="2621280" y="12954"/>
                  </a:lnTo>
                  <a:lnTo>
                    <a:pt x="2621280" y="8382"/>
                  </a:lnTo>
                  <a:lnTo>
                    <a:pt x="2627376" y="12954"/>
                  </a:lnTo>
                  <a:lnTo>
                    <a:pt x="2627376" y="29337"/>
                  </a:lnTo>
                  <a:lnTo>
                    <a:pt x="2742645" y="425577"/>
                  </a:lnTo>
                  <a:lnTo>
                    <a:pt x="2743200" y="423672"/>
                  </a:lnTo>
                  <a:lnTo>
                    <a:pt x="2743200" y="469895"/>
                  </a:lnTo>
                  <a:lnTo>
                    <a:pt x="2756154" y="425196"/>
                  </a:lnTo>
                  <a:close/>
                </a:path>
                <a:path w="2756535" h="798829">
                  <a:moveTo>
                    <a:pt x="12191" y="12954"/>
                  </a:moveTo>
                  <a:lnTo>
                    <a:pt x="12191" y="6096"/>
                  </a:lnTo>
                  <a:lnTo>
                    <a:pt x="6096" y="12954"/>
                  </a:lnTo>
                  <a:lnTo>
                    <a:pt x="12191" y="12954"/>
                  </a:lnTo>
                  <a:close/>
                </a:path>
                <a:path w="2756535" h="798829">
                  <a:moveTo>
                    <a:pt x="12192" y="798576"/>
                  </a:moveTo>
                  <a:lnTo>
                    <a:pt x="12191" y="12954"/>
                  </a:lnTo>
                  <a:lnTo>
                    <a:pt x="6096" y="12954"/>
                  </a:lnTo>
                  <a:lnTo>
                    <a:pt x="6096" y="798576"/>
                  </a:lnTo>
                  <a:lnTo>
                    <a:pt x="12192" y="798576"/>
                  </a:lnTo>
                  <a:close/>
                </a:path>
                <a:path w="2756535" h="798829">
                  <a:moveTo>
                    <a:pt x="2627376" y="12954"/>
                  </a:moveTo>
                  <a:lnTo>
                    <a:pt x="2621280" y="8382"/>
                  </a:lnTo>
                  <a:lnTo>
                    <a:pt x="2622610" y="12954"/>
                  </a:lnTo>
                  <a:lnTo>
                    <a:pt x="2627376" y="12954"/>
                  </a:lnTo>
                  <a:close/>
                </a:path>
                <a:path w="2756535" h="798829">
                  <a:moveTo>
                    <a:pt x="2622610" y="12954"/>
                  </a:moveTo>
                  <a:lnTo>
                    <a:pt x="2621280" y="8382"/>
                  </a:lnTo>
                  <a:lnTo>
                    <a:pt x="2621280" y="12954"/>
                  </a:lnTo>
                  <a:lnTo>
                    <a:pt x="2622610" y="12954"/>
                  </a:lnTo>
                  <a:close/>
                </a:path>
                <a:path w="2756535" h="798829">
                  <a:moveTo>
                    <a:pt x="2627376" y="29337"/>
                  </a:moveTo>
                  <a:lnTo>
                    <a:pt x="2627376" y="12954"/>
                  </a:lnTo>
                  <a:lnTo>
                    <a:pt x="2622610" y="12954"/>
                  </a:lnTo>
                  <a:lnTo>
                    <a:pt x="2627376" y="29337"/>
                  </a:lnTo>
                  <a:close/>
                </a:path>
                <a:path w="2756535" h="798829">
                  <a:moveTo>
                    <a:pt x="2743200" y="469895"/>
                  </a:moveTo>
                  <a:lnTo>
                    <a:pt x="2743200" y="427482"/>
                  </a:lnTo>
                  <a:lnTo>
                    <a:pt x="2742645" y="425576"/>
                  </a:lnTo>
                  <a:lnTo>
                    <a:pt x="2634137" y="798576"/>
                  </a:lnTo>
                  <a:lnTo>
                    <a:pt x="2647947" y="798576"/>
                  </a:lnTo>
                  <a:lnTo>
                    <a:pt x="2743200" y="469895"/>
                  </a:lnTo>
                  <a:close/>
                </a:path>
                <a:path w="2756535" h="798829">
                  <a:moveTo>
                    <a:pt x="2743200" y="427482"/>
                  </a:moveTo>
                  <a:lnTo>
                    <a:pt x="2743200" y="423672"/>
                  </a:lnTo>
                  <a:lnTo>
                    <a:pt x="2742645" y="425576"/>
                  </a:lnTo>
                  <a:lnTo>
                    <a:pt x="2743200" y="4274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92327" y="3778250"/>
            <a:ext cx="1598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8F8F8"/>
                </a:solidFill>
                <a:latin typeface="Arial"/>
                <a:cs typeface="Arial"/>
              </a:rPr>
              <a:t>Sosialisasi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37209" y="4373879"/>
            <a:ext cx="8842375" cy="52705"/>
            <a:chOff x="537209" y="4373879"/>
            <a:chExt cx="8842375" cy="52705"/>
          </a:xfrm>
        </p:grpSpPr>
        <p:sp>
          <p:nvSpPr>
            <p:cNvPr id="42" name="object 42"/>
            <p:cNvSpPr/>
            <p:nvPr/>
          </p:nvSpPr>
          <p:spPr>
            <a:xfrm>
              <a:off x="3270504" y="4373879"/>
              <a:ext cx="6109335" cy="52705"/>
            </a:xfrm>
            <a:custGeom>
              <a:avLst/>
              <a:gdLst/>
              <a:ahLst/>
              <a:cxnLst/>
              <a:rect l="l" t="t" r="r" b="b"/>
              <a:pathLst>
                <a:path w="6109334" h="52704">
                  <a:moveTo>
                    <a:pt x="12954" y="39624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52578"/>
                  </a:lnTo>
                  <a:lnTo>
                    <a:pt x="6096" y="52578"/>
                  </a:lnTo>
                  <a:lnTo>
                    <a:pt x="6096" y="39624"/>
                  </a:lnTo>
                  <a:lnTo>
                    <a:pt x="12954" y="39624"/>
                  </a:lnTo>
                  <a:close/>
                </a:path>
                <a:path w="6109334" h="52704">
                  <a:moveTo>
                    <a:pt x="6102096" y="39624"/>
                  </a:moveTo>
                  <a:lnTo>
                    <a:pt x="6096" y="39624"/>
                  </a:lnTo>
                  <a:lnTo>
                    <a:pt x="12954" y="45720"/>
                  </a:lnTo>
                  <a:lnTo>
                    <a:pt x="12954" y="52578"/>
                  </a:lnTo>
                  <a:lnTo>
                    <a:pt x="6096000" y="52578"/>
                  </a:lnTo>
                  <a:lnTo>
                    <a:pt x="6096000" y="45720"/>
                  </a:lnTo>
                  <a:lnTo>
                    <a:pt x="6102096" y="39624"/>
                  </a:lnTo>
                  <a:close/>
                </a:path>
                <a:path w="6109334" h="52704">
                  <a:moveTo>
                    <a:pt x="12954" y="52578"/>
                  </a:moveTo>
                  <a:lnTo>
                    <a:pt x="12954" y="45720"/>
                  </a:lnTo>
                  <a:lnTo>
                    <a:pt x="6096" y="39624"/>
                  </a:lnTo>
                  <a:lnTo>
                    <a:pt x="6096" y="52578"/>
                  </a:lnTo>
                  <a:lnTo>
                    <a:pt x="12954" y="52578"/>
                  </a:lnTo>
                  <a:close/>
                </a:path>
                <a:path w="6109334" h="52704">
                  <a:moveTo>
                    <a:pt x="6108954" y="52578"/>
                  </a:moveTo>
                  <a:lnTo>
                    <a:pt x="6108954" y="0"/>
                  </a:lnTo>
                  <a:lnTo>
                    <a:pt x="6096000" y="0"/>
                  </a:lnTo>
                  <a:lnTo>
                    <a:pt x="6096000" y="39624"/>
                  </a:lnTo>
                  <a:lnTo>
                    <a:pt x="6102096" y="39624"/>
                  </a:lnTo>
                  <a:lnTo>
                    <a:pt x="6102096" y="52578"/>
                  </a:lnTo>
                  <a:lnTo>
                    <a:pt x="6108954" y="52578"/>
                  </a:lnTo>
                  <a:close/>
                </a:path>
                <a:path w="6109334" h="52704">
                  <a:moveTo>
                    <a:pt x="6102096" y="52578"/>
                  </a:moveTo>
                  <a:lnTo>
                    <a:pt x="6102096" y="39624"/>
                  </a:lnTo>
                  <a:lnTo>
                    <a:pt x="6096000" y="45720"/>
                  </a:lnTo>
                  <a:lnTo>
                    <a:pt x="6096000" y="52578"/>
                  </a:lnTo>
                  <a:lnTo>
                    <a:pt x="6102096" y="525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43305" y="4373879"/>
              <a:ext cx="2628265" cy="45720"/>
            </a:xfrm>
            <a:custGeom>
              <a:avLst/>
              <a:gdLst/>
              <a:ahLst/>
              <a:cxnLst/>
              <a:rect l="l" t="t" r="r" b="b"/>
              <a:pathLst>
                <a:path w="2628265" h="45720">
                  <a:moveTo>
                    <a:pt x="2621280" y="4572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2621280" y="45720"/>
                  </a:lnTo>
                  <a:close/>
                </a:path>
                <a:path w="2628265" h="45720">
                  <a:moveTo>
                    <a:pt x="2628246" y="21771"/>
                  </a:moveTo>
                  <a:lnTo>
                    <a:pt x="2628138" y="22098"/>
                  </a:lnTo>
                  <a:lnTo>
                    <a:pt x="2628053" y="22436"/>
                  </a:lnTo>
                  <a:lnTo>
                    <a:pt x="2628246" y="21771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37209" y="4373879"/>
              <a:ext cx="2647950" cy="52705"/>
            </a:xfrm>
            <a:custGeom>
              <a:avLst/>
              <a:gdLst/>
              <a:ahLst/>
              <a:cxnLst/>
              <a:rect l="l" t="t" r="r" b="b"/>
              <a:pathLst>
                <a:path w="2647950" h="52704">
                  <a:moveTo>
                    <a:pt x="2634697" y="45720"/>
                  </a:moveTo>
                  <a:lnTo>
                    <a:pt x="6096" y="4572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52578"/>
                  </a:lnTo>
                  <a:lnTo>
                    <a:pt x="2632710" y="52578"/>
                  </a:lnTo>
                  <a:lnTo>
                    <a:pt x="2634697" y="45720"/>
                  </a:lnTo>
                  <a:close/>
                </a:path>
                <a:path w="2647950" h="52704">
                  <a:moveTo>
                    <a:pt x="2647947" y="0"/>
                  </a:moveTo>
                  <a:lnTo>
                    <a:pt x="2641092" y="0"/>
                  </a:lnTo>
                  <a:lnTo>
                    <a:pt x="2640330" y="1524"/>
                  </a:lnTo>
                  <a:lnTo>
                    <a:pt x="2639568" y="3810"/>
                  </a:lnTo>
                  <a:lnTo>
                    <a:pt x="2638806" y="6858"/>
                  </a:lnTo>
                  <a:lnTo>
                    <a:pt x="2638044" y="9144"/>
                  </a:lnTo>
                  <a:lnTo>
                    <a:pt x="2637282" y="12192"/>
                  </a:lnTo>
                  <a:lnTo>
                    <a:pt x="2636520" y="14478"/>
                  </a:lnTo>
                  <a:lnTo>
                    <a:pt x="2635758" y="17525"/>
                  </a:lnTo>
                  <a:lnTo>
                    <a:pt x="2634234" y="22098"/>
                  </a:lnTo>
                  <a:lnTo>
                    <a:pt x="2633472" y="25146"/>
                  </a:lnTo>
                  <a:lnTo>
                    <a:pt x="2632710" y="27432"/>
                  </a:lnTo>
                  <a:lnTo>
                    <a:pt x="2631948" y="30480"/>
                  </a:lnTo>
                  <a:lnTo>
                    <a:pt x="2631186" y="32766"/>
                  </a:lnTo>
                  <a:lnTo>
                    <a:pt x="2630424" y="35814"/>
                  </a:lnTo>
                  <a:lnTo>
                    <a:pt x="2629662" y="38100"/>
                  </a:lnTo>
                  <a:lnTo>
                    <a:pt x="2628900" y="41148"/>
                  </a:lnTo>
                  <a:lnTo>
                    <a:pt x="2628138" y="43434"/>
                  </a:lnTo>
                  <a:lnTo>
                    <a:pt x="2628138" y="45720"/>
                  </a:lnTo>
                  <a:lnTo>
                    <a:pt x="2634697" y="45720"/>
                  </a:lnTo>
                  <a:lnTo>
                    <a:pt x="2647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43305" y="4373879"/>
              <a:ext cx="2634615" cy="45720"/>
            </a:xfrm>
            <a:custGeom>
              <a:avLst/>
              <a:gdLst/>
              <a:ahLst/>
              <a:cxnLst/>
              <a:rect l="l" t="t" r="r" b="b"/>
              <a:pathLst>
                <a:path w="2634615" h="45720">
                  <a:moveTo>
                    <a:pt x="263458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2621280" y="45720"/>
                  </a:lnTo>
                  <a:lnTo>
                    <a:pt x="263458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37209" y="4373879"/>
              <a:ext cx="2647950" cy="52705"/>
            </a:xfrm>
            <a:custGeom>
              <a:avLst/>
              <a:gdLst/>
              <a:ahLst/>
              <a:cxnLst/>
              <a:rect l="l" t="t" r="r" b="b"/>
              <a:pathLst>
                <a:path w="2647950" h="52704">
                  <a:moveTo>
                    <a:pt x="12192" y="39624"/>
                  </a:moveTo>
                  <a:lnTo>
                    <a:pt x="12192" y="0"/>
                  </a:lnTo>
                  <a:lnTo>
                    <a:pt x="0" y="0"/>
                  </a:lnTo>
                  <a:lnTo>
                    <a:pt x="0" y="52578"/>
                  </a:lnTo>
                  <a:lnTo>
                    <a:pt x="6096" y="52578"/>
                  </a:lnTo>
                  <a:lnTo>
                    <a:pt x="6096" y="39624"/>
                  </a:lnTo>
                  <a:lnTo>
                    <a:pt x="12192" y="39624"/>
                  </a:lnTo>
                  <a:close/>
                </a:path>
                <a:path w="2647950" h="52704">
                  <a:moveTo>
                    <a:pt x="2622610" y="39624"/>
                  </a:moveTo>
                  <a:lnTo>
                    <a:pt x="6096" y="39624"/>
                  </a:lnTo>
                  <a:lnTo>
                    <a:pt x="12192" y="45720"/>
                  </a:lnTo>
                  <a:lnTo>
                    <a:pt x="12192" y="52578"/>
                  </a:lnTo>
                  <a:lnTo>
                    <a:pt x="2621280" y="52578"/>
                  </a:lnTo>
                  <a:lnTo>
                    <a:pt x="2621280" y="44196"/>
                  </a:lnTo>
                  <a:lnTo>
                    <a:pt x="2622610" y="39624"/>
                  </a:lnTo>
                  <a:close/>
                </a:path>
                <a:path w="2647950" h="52704">
                  <a:moveTo>
                    <a:pt x="12192" y="52578"/>
                  </a:moveTo>
                  <a:lnTo>
                    <a:pt x="12192" y="45720"/>
                  </a:lnTo>
                  <a:lnTo>
                    <a:pt x="6096" y="39624"/>
                  </a:lnTo>
                  <a:lnTo>
                    <a:pt x="6096" y="52578"/>
                  </a:lnTo>
                  <a:lnTo>
                    <a:pt x="12192" y="52578"/>
                  </a:lnTo>
                  <a:close/>
                </a:path>
                <a:path w="2647950" h="52704">
                  <a:moveTo>
                    <a:pt x="2627376" y="39624"/>
                  </a:moveTo>
                  <a:lnTo>
                    <a:pt x="2622610" y="39624"/>
                  </a:lnTo>
                  <a:lnTo>
                    <a:pt x="2621280" y="44196"/>
                  </a:lnTo>
                  <a:lnTo>
                    <a:pt x="2627376" y="39624"/>
                  </a:lnTo>
                  <a:close/>
                </a:path>
                <a:path w="2647950" h="52704">
                  <a:moveTo>
                    <a:pt x="2627376" y="52578"/>
                  </a:moveTo>
                  <a:lnTo>
                    <a:pt x="2627376" y="39624"/>
                  </a:lnTo>
                  <a:lnTo>
                    <a:pt x="2621280" y="44196"/>
                  </a:lnTo>
                  <a:lnTo>
                    <a:pt x="2621280" y="52578"/>
                  </a:lnTo>
                  <a:lnTo>
                    <a:pt x="2627376" y="52578"/>
                  </a:lnTo>
                  <a:close/>
                </a:path>
                <a:path w="2647950" h="52704">
                  <a:moveTo>
                    <a:pt x="2647947" y="0"/>
                  </a:moveTo>
                  <a:lnTo>
                    <a:pt x="2634137" y="0"/>
                  </a:lnTo>
                  <a:lnTo>
                    <a:pt x="2622610" y="39624"/>
                  </a:lnTo>
                  <a:lnTo>
                    <a:pt x="2627376" y="39624"/>
                  </a:lnTo>
                  <a:lnTo>
                    <a:pt x="2627376" y="52578"/>
                  </a:lnTo>
                  <a:lnTo>
                    <a:pt x="2632710" y="52578"/>
                  </a:lnTo>
                  <a:lnTo>
                    <a:pt x="26479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3151632" y="4523232"/>
            <a:ext cx="6185535" cy="829944"/>
            <a:chOff x="3151632" y="4523232"/>
            <a:chExt cx="6185535" cy="829944"/>
          </a:xfrm>
        </p:grpSpPr>
        <p:sp>
          <p:nvSpPr>
            <p:cNvPr id="48" name="object 48"/>
            <p:cNvSpPr/>
            <p:nvPr/>
          </p:nvSpPr>
          <p:spPr>
            <a:xfrm>
              <a:off x="3157728" y="4529328"/>
              <a:ext cx="6172200" cy="824230"/>
            </a:xfrm>
            <a:custGeom>
              <a:avLst/>
              <a:gdLst/>
              <a:ahLst/>
              <a:cxnLst/>
              <a:rect l="l" t="t" r="r" b="b"/>
              <a:pathLst>
                <a:path w="6172200" h="824229">
                  <a:moveTo>
                    <a:pt x="6172200" y="0"/>
                  </a:moveTo>
                  <a:lnTo>
                    <a:pt x="0" y="0"/>
                  </a:lnTo>
                  <a:lnTo>
                    <a:pt x="0" y="823722"/>
                  </a:lnTo>
                  <a:lnTo>
                    <a:pt x="6172200" y="0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152140" y="4523231"/>
              <a:ext cx="6184900" cy="829944"/>
            </a:xfrm>
            <a:custGeom>
              <a:avLst/>
              <a:gdLst/>
              <a:ahLst/>
              <a:cxnLst/>
              <a:rect l="l" t="t" r="r" b="b"/>
              <a:pathLst>
                <a:path w="6184900" h="829945">
                  <a:moveTo>
                    <a:pt x="6184900" y="0"/>
                  </a:moveTo>
                  <a:lnTo>
                    <a:pt x="5080" y="0"/>
                  </a:lnTo>
                  <a:lnTo>
                    <a:pt x="0" y="0"/>
                  </a:lnTo>
                  <a:lnTo>
                    <a:pt x="0" y="829818"/>
                  </a:lnTo>
                  <a:lnTo>
                    <a:pt x="5080" y="829818"/>
                  </a:lnTo>
                  <a:lnTo>
                    <a:pt x="5080" y="6096"/>
                  </a:lnTo>
                  <a:lnTo>
                    <a:pt x="6177788" y="6096"/>
                  </a:lnTo>
                  <a:lnTo>
                    <a:pt x="6177788" y="829818"/>
                  </a:lnTo>
                  <a:lnTo>
                    <a:pt x="6184646" y="829818"/>
                  </a:lnTo>
                  <a:lnTo>
                    <a:pt x="6184646" y="6096"/>
                  </a:lnTo>
                  <a:lnTo>
                    <a:pt x="6184900" y="6096"/>
                  </a:lnTo>
                  <a:lnTo>
                    <a:pt x="61849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157728" y="4529328"/>
              <a:ext cx="6172200" cy="824230"/>
            </a:xfrm>
            <a:custGeom>
              <a:avLst/>
              <a:gdLst/>
              <a:ahLst/>
              <a:cxnLst/>
              <a:rect l="l" t="t" r="r" b="b"/>
              <a:pathLst>
                <a:path w="6172200" h="824229">
                  <a:moveTo>
                    <a:pt x="6172200" y="823722"/>
                  </a:moveTo>
                  <a:lnTo>
                    <a:pt x="6172200" y="0"/>
                  </a:lnTo>
                  <a:lnTo>
                    <a:pt x="0" y="0"/>
                  </a:lnTo>
                  <a:lnTo>
                    <a:pt x="0" y="823722"/>
                  </a:lnTo>
                  <a:lnTo>
                    <a:pt x="6172200" y="823722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151632" y="4523232"/>
              <a:ext cx="6185535" cy="829944"/>
            </a:xfrm>
            <a:custGeom>
              <a:avLst/>
              <a:gdLst/>
              <a:ahLst/>
              <a:cxnLst/>
              <a:rect l="l" t="t" r="r" b="b"/>
              <a:pathLst>
                <a:path w="6185534" h="829945">
                  <a:moveTo>
                    <a:pt x="6185153" y="829817"/>
                  </a:moveTo>
                  <a:lnTo>
                    <a:pt x="6185153" y="0"/>
                  </a:lnTo>
                  <a:lnTo>
                    <a:pt x="0" y="0"/>
                  </a:lnTo>
                  <a:lnTo>
                    <a:pt x="0" y="829818"/>
                  </a:lnTo>
                  <a:lnTo>
                    <a:pt x="6095" y="829818"/>
                  </a:lnTo>
                  <a:lnTo>
                    <a:pt x="6095" y="12954"/>
                  </a:lnTo>
                  <a:lnTo>
                    <a:pt x="12954" y="6096"/>
                  </a:lnTo>
                  <a:lnTo>
                    <a:pt x="12954" y="12954"/>
                  </a:lnTo>
                  <a:lnTo>
                    <a:pt x="6172199" y="12953"/>
                  </a:lnTo>
                  <a:lnTo>
                    <a:pt x="6172199" y="6095"/>
                  </a:lnTo>
                  <a:lnTo>
                    <a:pt x="6178295" y="12953"/>
                  </a:lnTo>
                  <a:lnTo>
                    <a:pt x="6178295" y="829817"/>
                  </a:lnTo>
                  <a:lnTo>
                    <a:pt x="6185153" y="829817"/>
                  </a:lnTo>
                  <a:close/>
                </a:path>
                <a:path w="6185534" h="829945">
                  <a:moveTo>
                    <a:pt x="12954" y="12954"/>
                  </a:moveTo>
                  <a:lnTo>
                    <a:pt x="12954" y="6096"/>
                  </a:lnTo>
                  <a:lnTo>
                    <a:pt x="6095" y="12954"/>
                  </a:lnTo>
                  <a:lnTo>
                    <a:pt x="12954" y="12954"/>
                  </a:lnTo>
                  <a:close/>
                </a:path>
                <a:path w="6185534" h="829945">
                  <a:moveTo>
                    <a:pt x="12954" y="829818"/>
                  </a:moveTo>
                  <a:lnTo>
                    <a:pt x="12954" y="12954"/>
                  </a:lnTo>
                  <a:lnTo>
                    <a:pt x="6095" y="12954"/>
                  </a:lnTo>
                  <a:lnTo>
                    <a:pt x="6095" y="829818"/>
                  </a:lnTo>
                  <a:lnTo>
                    <a:pt x="12954" y="829818"/>
                  </a:lnTo>
                  <a:close/>
                </a:path>
                <a:path w="6185534" h="829945">
                  <a:moveTo>
                    <a:pt x="6178295" y="12953"/>
                  </a:moveTo>
                  <a:lnTo>
                    <a:pt x="6172199" y="6095"/>
                  </a:lnTo>
                  <a:lnTo>
                    <a:pt x="6172199" y="12953"/>
                  </a:lnTo>
                  <a:lnTo>
                    <a:pt x="6178295" y="12953"/>
                  </a:lnTo>
                  <a:close/>
                </a:path>
                <a:path w="6185534" h="829945">
                  <a:moveTo>
                    <a:pt x="6178295" y="829817"/>
                  </a:moveTo>
                  <a:lnTo>
                    <a:pt x="6178295" y="12953"/>
                  </a:lnTo>
                  <a:lnTo>
                    <a:pt x="6172199" y="12953"/>
                  </a:lnTo>
                  <a:lnTo>
                    <a:pt x="6172199" y="829817"/>
                  </a:lnTo>
                  <a:lnTo>
                    <a:pt x="6178295" y="8298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157220" y="4569967"/>
            <a:ext cx="6172835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77800" marR="170815" algn="ctr">
              <a:lnSpc>
                <a:spcPts val="1939"/>
              </a:lnSpc>
              <a:spcBef>
                <a:spcPts val="345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Merefleksikan kebutuhan untuk meningkatkan kinerja  SDM dan mengidentifikasi kebutuhan kemapuan dan  untuk menentukan klasifikasi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tertentu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569976" y="4523232"/>
            <a:ext cx="2680335" cy="829944"/>
            <a:chOff x="569976" y="4523232"/>
            <a:chExt cx="2680335" cy="829944"/>
          </a:xfrm>
        </p:grpSpPr>
        <p:sp>
          <p:nvSpPr>
            <p:cNvPr id="54" name="object 54"/>
            <p:cNvSpPr/>
            <p:nvPr/>
          </p:nvSpPr>
          <p:spPr>
            <a:xfrm>
              <a:off x="576834" y="4529328"/>
              <a:ext cx="2667000" cy="822960"/>
            </a:xfrm>
            <a:custGeom>
              <a:avLst/>
              <a:gdLst/>
              <a:ahLst/>
              <a:cxnLst/>
              <a:rect l="l" t="t" r="r" b="b"/>
              <a:pathLst>
                <a:path w="2667000" h="822960">
                  <a:moveTo>
                    <a:pt x="2522461" y="762"/>
                  </a:moveTo>
                  <a:lnTo>
                    <a:pt x="2522220" y="0"/>
                  </a:lnTo>
                  <a:lnTo>
                    <a:pt x="0" y="0"/>
                  </a:lnTo>
                  <a:lnTo>
                    <a:pt x="0" y="762"/>
                  </a:lnTo>
                  <a:lnTo>
                    <a:pt x="2522461" y="762"/>
                  </a:lnTo>
                  <a:close/>
                </a:path>
                <a:path w="2667000" h="822960">
                  <a:moveTo>
                    <a:pt x="2522863" y="2032"/>
                  </a:moveTo>
                  <a:lnTo>
                    <a:pt x="2522461" y="762"/>
                  </a:lnTo>
                  <a:lnTo>
                    <a:pt x="2522220" y="762"/>
                  </a:lnTo>
                  <a:lnTo>
                    <a:pt x="2522220" y="2032"/>
                  </a:lnTo>
                  <a:lnTo>
                    <a:pt x="2522863" y="2032"/>
                  </a:lnTo>
                  <a:close/>
                </a:path>
                <a:path w="2667000" h="822960">
                  <a:moveTo>
                    <a:pt x="2523667" y="4572"/>
                  </a:moveTo>
                  <a:lnTo>
                    <a:pt x="2522982" y="2406"/>
                  </a:lnTo>
                  <a:lnTo>
                    <a:pt x="2522982" y="4572"/>
                  </a:lnTo>
                  <a:lnTo>
                    <a:pt x="2523667" y="4572"/>
                  </a:lnTo>
                  <a:close/>
                </a:path>
                <a:path w="2667000" h="822960">
                  <a:moveTo>
                    <a:pt x="2524472" y="7112"/>
                  </a:moveTo>
                  <a:lnTo>
                    <a:pt x="2523744" y="4812"/>
                  </a:lnTo>
                  <a:lnTo>
                    <a:pt x="2523744" y="7112"/>
                  </a:lnTo>
                  <a:lnTo>
                    <a:pt x="2524472" y="7112"/>
                  </a:lnTo>
                  <a:close/>
                </a:path>
                <a:path w="2667000" h="822960">
                  <a:moveTo>
                    <a:pt x="2527287" y="16002"/>
                  </a:moveTo>
                  <a:lnTo>
                    <a:pt x="2524506" y="7218"/>
                  </a:lnTo>
                  <a:lnTo>
                    <a:pt x="2524506" y="9652"/>
                  </a:lnTo>
                  <a:lnTo>
                    <a:pt x="2525268" y="9652"/>
                  </a:lnTo>
                  <a:lnTo>
                    <a:pt x="2525268" y="12192"/>
                  </a:lnTo>
                  <a:lnTo>
                    <a:pt x="2526030" y="12192"/>
                  </a:lnTo>
                  <a:lnTo>
                    <a:pt x="2526030" y="14732"/>
                  </a:lnTo>
                  <a:lnTo>
                    <a:pt x="2526792" y="14732"/>
                  </a:lnTo>
                  <a:lnTo>
                    <a:pt x="2526792" y="16002"/>
                  </a:lnTo>
                  <a:lnTo>
                    <a:pt x="2527287" y="16002"/>
                  </a:lnTo>
                  <a:close/>
                </a:path>
                <a:path w="2667000" h="822960">
                  <a:moveTo>
                    <a:pt x="2529700" y="23622"/>
                  </a:moveTo>
                  <a:lnTo>
                    <a:pt x="2527554" y="16844"/>
                  </a:lnTo>
                  <a:lnTo>
                    <a:pt x="2527554" y="19812"/>
                  </a:lnTo>
                  <a:lnTo>
                    <a:pt x="2528316" y="19812"/>
                  </a:lnTo>
                  <a:lnTo>
                    <a:pt x="2528316" y="22352"/>
                  </a:lnTo>
                  <a:lnTo>
                    <a:pt x="2529078" y="22352"/>
                  </a:lnTo>
                  <a:lnTo>
                    <a:pt x="2529078" y="23622"/>
                  </a:lnTo>
                  <a:lnTo>
                    <a:pt x="2529700" y="23622"/>
                  </a:lnTo>
                  <a:close/>
                </a:path>
                <a:path w="2667000" h="822960">
                  <a:moveTo>
                    <a:pt x="2530504" y="26162"/>
                  </a:moveTo>
                  <a:lnTo>
                    <a:pt x="2529840" y="24063"/>
                  </a:lnTo>
                  <a:lnTo>
                    <a:pt x="2529840" y="26162"/>
                  </a:lnTo>
                  <a:lnTo>
                    <a:pt x="2530504" y="26162"/>
                  </a:lnTo>
                  <a:close/>
                </a:path>
                <a:path w="2667000" h="822960">
                  <a:moveTo>
                    <a:pt x="2531308" y="28702"/>
                  </a:moveTo>
                  <a:lnTo>
                    <a:pt x="2530602" y="26469"/>
                  </a:lnTo>
                  <a:lnTo>
                    <a:pt x="2530602" y="28702"/>
                  </a:lnTo>
                  <a:lnTo>
                    <a:pt x="2531308" y="28702"/>
                  </a:lnTo>
                  <a:close/>
                </a:path>
                <a:path w="2667000" h="822960">
                  <a:moveTo>
                    <a:pt x="2532113" y="31242"/>
                  </a:moveTo>
                  <a:lnTo>
                    <a:pt x="2531364" y="28875"/>
                  </a:lnTo>
                  <a:lnTo>
                    <a:pt x="2531364" y="31242"/>
                  </a:lnTo>
                  <a:lnTo>
                    <a:pt x="2532113" y="31242"/>
                  </a:lnTo>
                  <a:close/>
                </a:path>
                <a:path w="2667000" h="822960">
                  <a:moveTo>
                    <a:pt x="2535732" y="42672"/>
                  </a:moveTo>
                  <a:lnTo>
                    <a:pt x="2532126" y="31282"/>
                  </a:lnTo>
                  <a:lnTo>
                    <a:pt x="2532126" y="33782"/>
                  </a:lnTo>
                  <a:lnTo>
                    <a:pt x="2532888" y="33782"/>
                  </a:lnTo>
                  <a:lnTo>
                    <a:pt x="2532888" y="36322"/>
                  </a:lnTo>
                  <a:lnTo>
                    <a:pt x="2533650" y="36322"/>
                  </a:lnTo>
                  <a:lnTo>
                    <a:pt x="2533650" y="38862"/>
                  </a:lnTo>
                  <a:lnTo>
                    <a:pt x="2534412" y="38862"/>
                  </a:lnTo>
                  <a:lnTo>
                    <a:pt x="2534412" y="41402"/>
                  </a:lnTo>
                  <a:lnTo>
                    <a:pt x="2535174" y="41402"/>
                  </a:lnTo>
                  <a:lnTo>
                    <a:pt x="2535174" y="42672"/>
                  </a:lnTo>
                  <a:lnTo>
                    <a:pt x="2535732" y="42672"/>
                  </a:lnTo>
                  <a:close/>
                </a:path>
                <a:path w="2667000" h="822960">
                  <a:moveTo>
                    <a:pt x="2536537" y="45212"/>
                  </a:moveTo>
                  <a:lnTo>
                    <a:pt x="2535936" y="43313"/>
                  </a:lnTo>
                  <a:lnTo>
                    <a:pt x="2535936" y="45212"/>
                  </a:lnTo>
                  <a:lnTo>
                    <a:pt x="2536537" y="45212"/>
                  </a:lnTo>
                  <a:close/>
                </a:path>
                <a:path w="2667000" h="822960">
                  <a:moveTo>
                    <a:pt x="2537341" y="47752"/>
                  </a:moveTo>
                  <a:lnTo>
                    <a:pt x="2536698" y="45720"/>
                  </a:lnTo>
                  <a:lnTo>
                    <a:pt x="2536698" y="47752"/>
                  </a:lnTo>
                  <a:lnTo>
                    <a:pt x="2537341" y="47752"/>
                  </a:lnTo>
                  <a:close/>
                </a:path>
                <a:path w="2667000" h="822960">
                  <a:moveTo>
                    <a:pt x="2538950" y="52832"/>
                  </a:moveTo>
                  <a:lnTo>
                    <a:pt x="2537460" y="48126"/>
                  </a:lnTo>
                  <a:lnTo>
                    <a:pt x="2537460" y="51562"/>
                  </a:lnTo>
                  <a:lnTo>
                    <a:pt x="2538222" y="51562"/>
                  </a:lnTo>
                  <a:lnTo>
                    <a:pt x="2538222" y="52832"/>
                  </a:lnTo>
                  <a:lnTo>
                    <a:pt x="2538950" y="52832"/>
                  </a:lnTo>
                  <a:close/>
                </a:path>
                <a:path w="2667000" h="822960">
                  <a:moveTo>
                    <a:pt x="2541765" y="61722"/>
                  </a:moveTo>
                  <a:lnTo>
                    <a:pt x="2538984" y="52938"/>
                  </a:lnTo>
                  <a:lnTo>
                    <a:pt x="2538984" y="55372"/>
                  </a:lnTo>
                  <a:lnTo>
                    <a:pt x="2539746" y="55372"/>
                  </a:lnTo>
                  <a:lnTo>
                    <a:pt x="2539746" y="57912"/>
                  </a:lnTo>
                  <a:lnTo>
                    <a:pt x="2540508" y="57912"/>
                  </a:lnTo>
                  <a:lnTo>
                    <a:pt x="2540508" y="60452"/>
                  </a:lnTo>
                  <a:lnTo>
                    <a:pt x="2541270" y="60452"/>
                  </a:lnTo>
                  <a:lnTo>
                    <a:pt x="2541270" y="61722"/>
                  </a:lnTo>
                  <a:lnTo>
                    <a:pt x="2541765" y="61722"/>
                  </a:lnTo>
                  <a:close/>
                </a:path>
                <a:path w="2667000" h="822960">
                  <a:moveTo>
                    <a:pt x="2544982" y="71882"/>
                  </a:moveTo>
                  <a:lnTo>
                    <a:pt x="2542032" y="62564"/>
                  </a:lnTo>
                  <a:lnTo>
                    <a:pt x="2542032" y="65532"/>
                  </a:lnTo>
                  <a:lnTo>
                    <a:pt x="2542794" y="65532"/>
                  </a:lnTo>
                  <a:lnTo>
                    <a:pt x="2542794" y="68072"/>
                  </a:lnTo>
                  <a:lnTo>
                    <a:pt x="2543556" y="68072"/>
                  </a:lnTo>
                  <a:lnTo>
                    <a:pt x="2543556" y="70612"/>
                  </a:lnTo>
                  <a:lnTo>
                    <a:pt x="2544318" y="70612"/>
                  </a:lnTo>
                  <a:lnTo>
                    <a:pt x="2544318" y="71882"/>
                  </a:lnTo>
                  <a:lnTo>
                    <a:pt x="2544982" y="71882"/>
                  </a:lnTo>
                  <a:close/>
                </a:path>
                <a:path w="2667000" h="822960">
                  <a:moveTo>
                    <a:pt x="2545786" y="74422"/>
                  </a:moveTo>
                  <a:lnTo>
                    <a:pt x="2545080" y="72189"/>
                  </a:lnTo>
                  <a:lnTo>
                    <a:pt x="2545080" y="74422"/>
                  </a:lnTo>
                  <a:lnTo>
                    <a:pt x="2545786" y="74422"/>
                  </a:lnTo>
                  <a:close/>
                </a:path>
                <a:path w="2667000" h="822960">
                  <a:moveTo>
                    <a:pt x="2546591" y="76962"/>
                  </a:moveTo>
                  <a:lnTo>
                    <a:pt x="2545842" y="74595"/>
                  </a:lnTo>
                  <a:lnTo>
                    <a:pt x="2545842" y="76962"/>
                  </a:lnTo>
                  <a:lnTo>
                    <a:pt x="2546591" y="76962"/>
                  </a:lnTo>
                  <a:close/>
                </a:path>
                <a:path w="2667000" h="822960">
                  <a:moveTo>
                    <a:pt x="2551015" y="90932"/>
                  </a:moveTo>
                  <a:lnTo>
                    <a:pt x="2546604" y="77002"/>
                  </a:lnTo>
                  <a:lnTo>
                    <a:pt x="2546604" y="79502"/>
                  </a:lnTo>
                  <a:lnTo>
                    <a:pt x="2547366" y="79502"/>
                  </a:lnTo>
                  <a:lnTo>
                    <a:pt x="2547366" y="82042"/>
                  </a:lnTo>
                  <a:lnTo>
                    <a:pt x="2548128" y="82042"/>
                  </a:lnTo>
                  <a:lnTo>
                    <a:pt x="2548128" y="84582"/>
                  </a:lnTo>
                  <a:lnTo>
                    <a:pt x="2548890" y="84582"/>
                  </a:lnTo>
                  <a:lnTo>
                    <a:pt x="2548890" y="87122"/>
                  </a:lnTo>
                  <a:lnTo>
                    <a:pt x="2549652" y="87122"/>
                  </a:lnTo>
                  <a:lnTo>
                    <a:pt x="2549652" y="89662"/>
                  </a:lnTo>
                  <a:lnTo>
                    <a:pt x="2550414" y="89662"/>
                  </a:lnTo>
                  <a:lnTo>
                    <a:pt x="2550414" y="90932"/>
                  </a:lnTo>
                  <a:lnTo>
                    <a:pt x="2551015" y="90932"/>
                  </a:lnTo>
                  <a:close/>
                </a:path>
                <a:path w="2667000" h="822960">
                  <a:moveTo>
                    <a:pt x="2551819" y="93472"/>
                  </a:moveTo>
                  <a:lnTo>
                    <a:pt x="2551176" y="91440"/>
                  </a:lnTo>
                  <a:lnTo>
                    <a:pt x="2551176" y="93472"/>
                  </a:lnTo>
                  <a:lnTo>
                    <a:pt x="2551819" y="93472"/>
                  </a:lnTo>
                  <a:close/>
                </a:path>
                <a:path w="2667000" h="822960">
                  <a:moveTo>
                    <a:pt x="2552623" y="96012"/>
                  </a:moveTo>
                  <a:lnTo>
                    <a:pt x="2551938" y="93846"/>
                  </a:lnTo>
                  <a:lnTo>
                    <a:pt x="2551938" y="96012"/>
                  </a:lnTo>
                  <a:lnTo>
                    <a:pt x="2552623" y="96012"/>
                  </a:lnTo>
                  <a:close/>
                </a:path>
                <a:path w="2667000" h="822960">
                  <a:moveTo>
                    <a:pt x="2553428" y="98552"/>
                  </a:moveTo>
                  <a:lnTo>
                    <a:pt x="2552700" y="96252"/>
                  </a:lnTo>
                  <a:lnTo>
                    <a:pt x="2552700" y="98552"/>
                  </a:lnTo>
                  <a:lnTo>
                    <a:pt x="2553428" y="98552"/>
                  </a:lnTo>
                  <a:close/>
                </a:path>
                <a:path w="2667000" h="822960">
                  <a:moveTo>
                    <a:pt x="2558656" y="115062"/>
                  </a:moveTo>
                  <a:lnTo>
                    <a:pt x="2553462" y="98658"/>
                  </a:lnTo>
                  <a:lnTo>
                    <a:pt x="2553462" y="101092"/>
                  </a:lnTo>
                  <a:lnTo>
                    <a:pt x="2554224" y="101092"/>
                  </a:lnTo>
                  <a:lnTo>
                    <a:pt x="2554224" y="103632"/>
                  </a:lnTo>
                  <a:lnTo>
                    <a:pt x="2554986" y="103632"/>
                  </a:lnTo>
                  <a:lnTo>
                    <a:pt x="2554986" y="106172"/>
                  </a:lnTo>
                  <a:lnTo>
                    <a:pt x="2555748" y="106172"/>
                  </a:lnTo>
                  <a:lnTo>
                    <a:pt x="2555748" y="108712"/>
                  </a:lnTo>
                  <a:lnTo>
                    <a:pt x="2556510" y="108712"/>
                  </a:lnTo>
                  <a:lnTo>
                    <a:pt x="2556510" y="111252"/>
                  </a:lnTo>
                  <a:lnTo>
                    <a:pt x="2557272" y="111252"/>
                  </a:lnTo>
                  <a:lnTo>
                    <a:pt x="2557272" y="113792"/>
                  </a:lnTo>
                  <a:lnTo>
                    <a:pt x="2558034" y="113792"/>
                  </a:lnTo>
                  <a:lnTo>
                    <a:pt x="2558034" y="115062"/>
                  </a:lnTo>
                  <a:lnTo>
                    <a:pt x="2558656" y="115062"/>
                  </a:lnTo>
                  <a:close/>
                </a:path>
                <a:path w="2667000" h="822960">
                  <a:moveTo>
                    <a:pt x="2559460" y="117602"/>
                  </a:moveTo>
                  <a:lnTo>
                    <a:pt x="2558796" y="115503"/>
                  </a:lnTo>
                  <a:lnTo>
                    <a:pt x="2558796" y="117602"/>
                  </a:lnTo>
                  <a:lnTo>
                    <a:pt x="2559460" y="117602"/>
                  </a:lnTo>
                  <a:close/>
                </a:path>
                <a:path w="2667000" h="822960">
                  <a:moveTo>
                    <a:pt x="2560264" y="120142"/>
                  </a:moveTo>
                  <a:lnTo>
                    <a:pt x="2559558" y="117909"/>
                  </a:lnTo>
                  <a:lnTo>
                    <a:pt x="2559558" y="120142"/>
                  </a:lnTo>
                  <a:lnTo>
                    <a:pt x="2560264" y="120142"/>
                  </a:lnTo>
                  <a:close/>
                </a:path>
                <a:path w="2667000" h="822960">
                  <a:moveTo>
                    <a:pt x="2561069" y="122682"/>
                  </a:moveTo>
                  <a:lnTo>
                    <a:pt x="2560320" y="120315"/>
                  </a:lnTo>
                  <a:lnTo>
                    <a:pt x="2560320" y="122682"/>
                  </a:lnTo>
                  <a:lnTo>
                    <a:pt x="2561069" y="122682"/>
                  </a:lnTo>
                  <a:close/>
                </a:path>
                <a:path w="2667000" h="822960">
                  <a:moveTo>
                    <a:pt x="2564688" y="134112"/>
                  </a:moveTo>
                  <a:lnTo>
                    <a:pt x="2561082" y="122722"/>
                  </a:lnTo>
                  <a:lnTo>
                    <a:pt x="2561082" y="125222"/>
                  </a:lnTo>
                  <a:lnTo>
                    <a:pt x="2561844" y="125222"/>
                  </a:lnTo>
                  <a:lnTo>
                    <a:pt x="2561844" y="127762"/>
                  </a:lnTo>
                  <a:lnTo>
                    <a:pt x="2562606" y="127762"/>
                  </a:lnTo>
                  <a:lnTo>
                    <a:pt x="2562606" y="130302"/>
                  </a:lnTo>
                  <a:lnTo>
                    <a:pt x="2563368" y="130302"/>
                  </a:lnTo>
                  <a:lnTo>
                    <a:pt x="2563368" y="132842"/>
                  </a:lnTo>
                  <a:lnTo>
                    <a:pt x="2564130" y="132842"/>
                  </a:lnTo>
                  <a:lnTo>
                    <a:pt x="2564130" y="134112"/>
                  </a:lnTo>
                  <a:lnTo>
                    <a:pt x="2564688" y="134112"/>
                  </a:lnTo>
                  <a:close/>
                </a:path>
                <a:path w="2667000" h="822960">
                  <a:moveTo>
                    <a:pt x="2565493" y="136652"/>
                  </a:moveTo>
                  <a:lnTo>
                    <a:pt x="2564892" y="134753"/>
                  </a:lnTo>
                  <a:lnTo>
                    <a:pt x="2564892" y="136652"/>
                  </a:lnTo>
                  <a:lnTo>
                    <a:pt x="2565493" y="136652"/>
                  </a:lnTo>
                  <a:close/>
                </a:path>
                <a:path w="2667000" h="822960">
                  <a:moveTo>
                    <a:pt x="2566297" y="139192"/>
                  </a:moveTo>
                  <a:lnTo>
                    <a:pt x="2565654" y="137160"/>
                  </a:lnTo>
                  <a:lnTo>
                    <a:pt x="2565654" y="139192"/>
                  </a:lnTo>
                  <a:lnTo>
                    <a:pt x="2566297" y="139192"/>
                  </a:lnTo>
                  <a:close/>
                </a:path>
                <a:path w="2667000" h="822960">
                  <a:moveTo>
                    <a:pt x="2567906" y="144272"/>
                  </a:moveTo>
                  <a:lnTo>
                    <a:pt x="2566416" y="139566"/>
                  </a:lnTo>
                  <a:lnTo>
                    <a:pt x="2566416" y="143002"/>
                  </a:lnTo>
                  <a:lnTo>
                    <a:pt x="2567178" y="143002"/>
                  </a:lnTo>
                  <a:lnTo>
                    <a:pt x="2567178" y="144272"/>
                  </a:lnTo>
                  <a:lnTo>
                    <a:pt x="2567906" y="144272"/>
                  </a:lnTo>
                  <a:close/>
                </a:path>
                <a:path w="2667000" h="822960">
                  <a:moveTo>
                    <a:pt x="2570721" y="153162"/>
                  </a:moveTo>
                  <a:lnTo>
                    <a:pt x="2567940" y="144378"/>
                  </a:lnTo>
                  <a:lnTo>
                    <a:pt x="2567940" y="146812"/>
                  </a:lnTo>
                  <a:lnTo>
                    <a:pt x="2568702" y="146812"/>
                  </a:lnTo>
                  <a:lnTo>
                    <a:pt x="2568702" y="149352"/>
                  </a:lnTo>
                  <a:lnTo>
                    <a:pt x="2569464" y="149352"/>
                  </a:lnTo>
                  <a:lnTo>
                    <a:pt x="2569464" y="151892"/>
                  </a:lnTo>
                  <a:lnTo>
                    <a:pt x="2570226" y="151892"/>
                  </a:lnTo>
                  <a:lnTo>
                    <a:pt x="2570226" y="153162"/>
                  </a:lnTo>
                  <a:lnTo>
                    <a:pt x="2570721" y="153162"/>
                  </a:lnTo>
                  <a:close/>
                </a:path>
                <a:path w="2667000" h="822960">
                  <a:moveTo>
                    <a:pt x="2573938" y="163322"/>
                  </a:moveTo>
                  <a:lnTo>
                    <a:pt x="2570988" y="154004"/>
                  </a:lnTo>
                  <a:lnTo>
                    <a:pt x="2570988" y="156972"/>
                  </a:lnTo>
                  <a:lnTo>
                    <a:pt x="2571750" y="156972"/>
                  </a:lnTo>
                  <a:lnTo>
                    <a:pt x="2571750" y="159512"/>
                  </a:lnTo>
                  <a:lnTo>
                    <a:pt x="2572512" y="159512"/>
                  </a:lnTo>
                  <a:lnTo>
                    <a:pt x="2572512" y="162052"/>
                  </a:lnTo>
                  <a:lnTo>
                    <a:pt x="2573274" y="162052"/>
                  </a:lnTo>
                  <a:lnTo>
                    <a:pt x="2573274" y="163322"/>
                  </a:lnTo>
                  <a:lnTo>
                    <a:pt x="2573938" y="163322"/>
                  </a:lnTo>
                  <a:close/>
                </a:path>
                <a:path w="2667000" h="822960">
                  <a:moveTo>
                    <a:pt x="2574742" y="165862"/>
                  </a:moveTo>
                  <a:lnTo>
                    <a:pt x="2574036" y="163629"/>
                  </a:lnTo>
                  <a:lnTo>
                    <a:pt x="2574036" y="165862"/>
                  </a:lnTo>
                  <a:lnTo>
                    <a:pt x="2574742" y="165862"/>
                  </a:lnTo>
                  <a:close/>
                </a:path>
                <a:path w="2667000" h="822960">
                  <a:moveTo>
                    <a:pt x="2575547" y="168402"/>
                  </a:moveTo>
                  <a:lnTo>
                    <a:pt x="2574798" y="166035"/>
                  </a:lnTo>
                  <a:lnTo>
                    <a:pt x="2574798" y="168402"/>
                  </a:lnTo>
                  <a:lnTo>
                    <a:pt x="2575547" y="168402"/>
                  </a:lnTo>
                  <a:close/>
                </a:path>
                <a:path w="2667000" h="822960">
                  <a:moveTo>
                    <a:pt x="2579971" y="182372"/>
                  </a:moveTo>
                  <a:lnTo>
                    <a:pt x="2575560" y="168442"/>
                  </a:lnTo>
                  <a:lnTo>
                    <a:pt x="2575560" y="170942"/>
                  </a:lnTo>
                  <a:lnTo>
                    <a:pt x="2576322" y="170942"/>
                  </a:lnTo>
                  <a:lnTo>
                    <a:pt x="2576322" y="173482"/>
                  </a:lnTo>
                  <a:lnTo>
                    <a:pt x="2577084" y="173482"/>
                  </a:lnTo>
                  <a:lnTo>
                    <a:pt x="2577084" y="176022"/>
                  </a:lnTo>
                  <a:lnTo>
                    <a:pt x="2577846" y="176022"/>
                  </a:lnTo>
                  <a:lnTo>
                    <a:pt x="2577846" y="178562"/>
                  </a:lnTo>
                  <a:lnTo>
                    <a:pt x="2578608" y="178562"/>
                  </a:lnTo>
                  <a:lnTo>
                    <a:pt x="2578608" y="181102"/>
                  </a:lnTo>
                  <a:lnTo>
                    <a:pt x="2579370" y="181102"/>
                  </a:lnTo>
                  <a:lnTo>
                    <a:pt x="2579370" y="182372"/>
                  </a:lnTo>
                  <a:lnTo>
                    <a:pt x="2579971" y="182372"/>
                  </a:lnTo>
                  <a:close/>
                </a:path>
                <a:path w="2667000" h="822960">
                  <a:moveTo>
                    <a:pt x="2581579" y="187452"/>
                  </a:moveTo>
                  <a:lnTo>
                    <a:pt x="2580132" y="182880"/>
                  </a:lnTo>
                  <a:lnTo>
                    <a:pt x="2580132" y="186182"/>
                  </a:lnTo>
                  <a:lnTo>
                    <a:pt x="2580894" y="186182"/>
                  </a:lnTo>
                  <a:lnTo>
                    <a:pt x="2580894" y="187452"/>
                  </a:lnTo>
                  <a:lnTo>
                    <a:pt x="2581579" y="187452"/>
                  </a:lnTo>
                  <a:close/>
                </a:path>
                <a:path w="2667000" h="822960">
                  <a:moveTo>
                    <a:pt x="2582384" y="189992"/>
                  </a:moveTo>
                  <a:lnTo>
                    <a:pt x="2581656" y="187692"/>
                  </a:lnTo>
                  <a:lnTo>
                    <a:pt x="2581656" y="189992"/>
                  </a:lnTo>
                  <a:lnTo>
                    <a:pt x="2582384" y="189992"/>
                  </a:lnTo>
                  <a:close/>
                </a:path>
                <a:path w="2667000" h="822960">
                  <a:moveTo>
                    <a:pt x="2587612" y="206502"/>
                  </a:moveTo>
                  <a:lnTo>
                    <a:pt x="2582418" y="190098"/>
                  </a:lnTo>
                  <a:lnTo>
                    <a:pt x="2582418" y="192532"/>
                  </a:lnTo>
                  <a:lnTo>
                    <a:pt x="2583180" y="192532"/>
                  </a:lnTo>
                  <a:lnTo>
                    <a:pt x="2583180" y="195072"/>
                  </a:lnTo>
                  <a:lnTo>
                    <a:pt x="2583942" y="195072"/>
                  </a:lnTo>
                  <a:lnTo>
                    <a:pt x="2583942" y="197612"/>
                  </a:lnTo>
                  <a:lnTo>
                    <a:pt x="2584704" y="197612"/>
                  </a:lnTo>
                  <a:lnTo>
                    <a:pt x="2584704" y="200152"/>
                  </a:lnTo>
                  <a:lnTo>
                    <a:pt x="2585466" y="200152"/>
                  </a:lnTo>
                  <a:lnTo>
                    <a:pt x="2585466" y="202692"/>
                  </a:lnTo>
                  <a:lnTo>
                    <a:pt x="2586228" y="202692"/>
                  </a:lnTo>
                  <a:lnTo>
                    <a:pt x="2586228" y="205232"/>
                  </a:lnTo>
                  <a:lnTo>
                    <a:pt x="2586990" y="205232"/>
                  </a:lnTo>
                  <a:lnTo>
                    <a:pt x="2586990" y="206502"/>
                  </a:lnTo>
                  <a:lnTo>
                    <a:pt x="2587612" y="206502"/>
                  </a:lnTo>
                  <a:close/>
                </a:path>
                <a:path w="2667000" h="822960">
                  <a:moveTo>
                    <a:pt x="2588416" y="209042"/>
                  </a:moveTo>
                  <a:lnTo>
                    <a:pt x="2587752" y="206943"/>
                  </a:lnTo>
                  <a:lnTo>
                    <a:pt x="2587752" y="209042"/>
                  </a:lnTo>
                  <a:lnTo>
                    <a:pt x="2588416" y="209042"/>
                  </a:lnTo>
                  <a:close/>
                </a:path>
                <a:path w="2667000" h="822960">
                  <a:moveTo>
                    <a:pt x="2589220" y="211582"/>
                  </a:moveTo>
                  <a:lnTo>
                    <a:pt x="2588514" y="209349"/>
                  </a:lnTo>
                  <a:lnTo>
                    <a:pt x="2588514" y="211582"/>
                  </a:lnTo>
                  <a:lnTo>
                    <a:pt x="2589220" y="211582"/>
                  </a:lnTo>
                  <a:close/>
                </a:path>
                <a:path w="2667000" h="822960">
                  <a:moveTo>
                    <a:pt x="2590025" y="214122"/>
                  </a:moveTo>
                  <a:lnTo>
                    <a:pt x="2589276" y="211755"/>
                  </a:lnTo>
                  <a:lnTo>
                    <a:pt x="2589276" y="214122"/>
                  </a:lnTo>
                  <a:lnTo>
                    <a:pt x="2590025" y="214122"/>
                  </a:lnTo>
                  <a:close/>
                </a:path>
                <a:path w="2667000" h="822960">
                  <a:moveTo>
                    <a:pt x="2593644" y="225552"/>
                  </a:moveTo>
                  <a:lnTo>
                    <a:pt x="2590038" y="214162"/>
                  </a:lnTo>
                  <a:lnTo>
                    <a:pt x="2590038" y="216662"/>
                  </a:lnTo>
                  <a:lnTo>
                    <a:pt x="2590800" y="216662"/>
                  </a:lnTo>
                  <a:lnTo>
                    <a:pt x="2590800" y="219202"/>
                  </a:lnTo>
                  <a:lnTo>
                    <a:pt x="2591562" y="219202"/>
                  </a:lnTo>
                  <a:lnTo>
                    <a:pt x="2591562" y="221742"/>
                  </a:lnTo>
                  <a:lnTo>
                    <a:pt x="2592324" y="221742"/>
                  </a:lnTo>
                  <a:lnTo>
                    <a:pt x="2592324" y="224282"/>
                  </a:lnTo>
                  <a:lnTo>
                    <a:pt x="2593086" y="224282"/>
                  </a:lnTo>
                  <a:lnTo>
                    <a:pt x="2593086" y="225552"/>
                  </a:lnTo>
                  <a:lnTo>
                    <a:pt x="2593644" y="225552"/>
                  </a:lnTo>
                  <a:close/>
                </a:path>
                <a:path w="2667000" h="822960">
                  <a:moveTo>
                    <a:pt x="2594449" y="228092"/>
                  </a:moveTo>
                  <a:lnTo>
                    <a:pt x="2593848" y="226193"/>
                  </a:lnTo>
                  <a:lnTo>
                    <a:pt x="2593848" y="228092"/>
                  </a:lnTo>
                  <a:lnTo>
                    <a:pt x="2594449" y="228092"/>
                  </a:lnTo>
                  <a:close/>
                </a:path>
                <a:path w="2667000" h="822960">
                  <a:moveTo>
                    <a:pt x="2596057" y="233172"/>
                  </a:moveTo>
                  <a:lnTo>
                    <a:pt x="2594610" y="228600"/>
                  </a:lnTo>
                  <a:lnTo>
                    <a:pt x="2594610" y="231902"/>
                  </a:lnTo>
                  <a:lnTo>
                    <a:pt x="2595372" y="231902"/>
                  </a:lnTo>
                  <a:lnTo>
                    <a:pt x="2595372" y="233172"/>
                  </a:lnTo>
                  <a:lnTo>
                    <a:pt x="2596057" y="233172"/>
                  </a:lnTo>
                  <a:close/>
                </a:path>
                <a:path w="2667000" h="822960">
                  <a:moveTo>
                    <a:pt x="2596862" y="235712"/>
                  </a:moveTo>
                  <a:lnTo>
                    <a:pt x="2596134" y="233412"/>
                  </a:lnTo>
                  <a:lnTo>
                    <a:pt x="2596134" y="235712"/>
                  </a:lnTo>
                  <a:lnTo>
                    <a:pt x="2596862" y="235712"/>
                  </a:lnTo>
                  <a:close/>
                </a:path>
                <a:path w="2667000" h="822960">
                  <a:moveTo>
                    <a:pt x="2599677" y="244602"/>
                  </a:moveTo>
                  <a:lnTo>
                    <a:pt x="2596896" y="235818"/>
                  </a:lnTo>
                  <a:lnTo>
                    <a:pt x="2596896" y="238252"/>
                  </a:lnTo>
                  <a:lnTo>
                    <a:pt x="2597658" y="238252"/>
                  </a:lnTo>
                  <a:lnTo>
                    <a:pt x="2597658" y="240792"/>
                  </a:lnTo>
                  <a:lnTo>
                    <a:pt x="2598420" y="240792"/>
                  </a:lnTo>
                  <a:lnTo>
                    <a:pt x="2598420" y="243332"/>
                  </a:lnTo>
                  <a:lnTo>
                    <a:pt x="2599182" y="243332"/>
                  </a:lnTo>
                  <a:lnTo>
                    <a:pt x="2599182" y="244602"/>
                  </a:lnTo>
                  <a:lnTo>
                    <a:pt x="2599677" y="244602"/>
                  </a:lnTo>
                  <a:close/>
                </a:path>
                <a:path w="2667000" h="822960">
                  <a:moveTo>
                    <a:pt x="2602090" y="252222"/>
                  </a:moveTo>
                  <a:lnTo>
                    <a:pt x="2599944" y="245444"/>
                  </a:lnTo>
                  <a:lnTo>
                    <a:pt x="2599944" y="248412"/>
                  </a:lnTo>
                  <a:lnTo>
                    <a:pt x="2600706" y="248412"/>
                  </a:lnTo>
                  <a:lnTo>
                    <a:pt x="2600706" y="250952"/>
                  </a:lnTo>
                  <a:lnTo>
                    <a:pt x="2601468" y="250952"/>
                  </a:lnTo>
                  <a:lnTo>
                    <a:pt x="2601468" y="252222"/>
                  </a:lnTo>
                  <a:lnTo>
                    <a:pt x="2602090" y="252222"/>
                  </a:lnTo>
                  <a:close/>
                </a:path>
                <a:path w="2667000" h="822960">
                  <a:moveTo>
                    <a:pt x="2602894" y="254762"/>
                  </a:moveTo>
                  <a:lnTo>
                    <a:pt x="2602230" y="252663"/>
                  </a:lnTo>
                  <a:lnTo>
                    <a:pt x="2602230" y="254762"/>
                  </a:lnTo>
                  <a:lnTo>
                    <a:pt x="2602894" y="254762"/>
                  </a:lnTo>
                  <a:close/>
                </a:path>
                <a:path w="2667000" h="822960">
                  <a:moveTo>
                    <a:pt x="2603698" y="257302"/>
                  </a:moveTo>
                  <a:lnTo>
                    <a:pt x="2602992" y="255069"/>
                  </a:lnTo>
                  <a:lnTo>
                    <a:pt x="2602992" y="257302"/>
                  </a:lnTo>
                  <a:lnTo>
                    <a:pt x="2603698" y="257302"/>
                  </a:lnTo>
                  <a:close/>
                </a:path>
                <a:path w="2667000" h="822960">
                  <a:moveTo>
                    <a:pt x="2604503" y="259842"/>
                  </a:moveTo>
                  <a:lnTo>
                    <a:pt x="2603754" y="257475"/>
                  </a:lnTo>
                  <a:lnTo>
                    <a:pt x="2603754" y="259842"/>
                  </a:lnTo>
                  <a:lnTo>
                    <a:pt x="2604503" y="259842"/>
                  </a:lnTo>
                  <a:close/>
                </a:path>
                <a:path w="2667000" h="822960">
                  <a:moveTo>
                    <a:pt x="2608122" y="271272"/>
                  </a:moveTo>
                  <a:lnTo>
                    <a:pt x="2604516" y="259882"/>
                  </a:lnTo>
                  <a:lnTo>
                    <a:pt x="2604516" y="262382"/>
                  </a:lnTo>
                  <a:lnTo>
                    <a:pt x="2605278" y="262382"/>
                  </a:lnTo>
                  <a:lnTo>
                    <a:pt x="2605278" y="264922"/>
                  </a:lnTo>
                  <a:lnTo>
                    <a:pt x="2606040" y="264922"/>
                  </a:lnTo>
                  <a:lnTo>
                    <a:pt x="2606040" y="267462"/>
                  </a:lnTo>
                  <a:lnTo>
                    <a:pt x="2606802" y="267462"/>
                  </a:lnTo>
                  <a:lnTo>
                    <a:pt x="2606802" y="270002"/>
                  </a:lnTo>
                  <a:lnTo>
                    <a:pt x="2607564" y="270002"/>
                  </a:lnTo>
                  <a:lnTo>
                    <a:pt x="2607564" y="271272"/>
                  </a:lnTo>
                  <a:lnTo>
                    <a:pt x="2608122" y="271272"/>
                  </a:lnTo>
                  <a:close/>
                </a:path>
                <a:path w="2667000" h="822960">
                  <a:moveTo>
                    <a:pt x="2608927" y="273812"/>
                  </a:moveTo>
                  <a:lnTo>
                    <a:pt x="2608326" y="271913"/>
                  </a:lnTo>
                  <a:lnTo>
                    <a:pt x="2608326" y="273812"/>
                  </a:lnTo>
                  <a:lnTo>
                    <a:pt x="2608927" y="273812"/>
                  </a:lnTo>
                  <a:close/>
                </a:path>
                <a:path w="2667000" h="822960">
                  <a:moveTo>
                    <a:pt x="2611340" y="281432"/>
                  </a:moveTo>
                  <a:lnTo>
                    <a:pt x="2609088" y="274320"/>
                  </a:lnTo>
                  <a:lnTo>
                    <a:pt x="2609088" y="277622"/>
                  </a:lnTo>
                  <a:lnTo>
                    <a:pt x="2609850" y="277622"/>
                  </a:lnTo>
                  <a:lnTo>
                    <a:pt x="2609850" y="280162"/>
                  </a:lnTo>
                  <a:lnTo>
                    <a:pt x="2610612" y="280162"/>
                  </a:lnTo>
                  <a:lnTo>
                    <a:pt x="2610612" y="281432"/>
                  </a:lnTo>
                  <a:lnTo>
                    <a:pt x="2611340" y="281432"/>
                  </a:lnTo>
                  <a:close/>
                </a:path>
                <a:path w="2667000" h="822960">
                  <a:moveTo>
                    <a:pt x="2614155" y="290322"/>
                  </a:moveTo>
                  <a:lnTo>
                    <a:pt x="2611374" y="281538"/>
                  </a:lnTo>
                  <a:lnTo>
                    <a:pt x="2611374" y="283972"/>
                  </a:lnTo>
                  <a:lnTo>
                    <a:pt x="2612136" y="283972"/>
                  </a:lnTo>
                  <a:lnTo>
                    <a:pt x="2612136" y="286512"/>
                  </a:lnTo>
                  <a:lnTo>
                    <a:pt x="2612898" y="286512"/>
                  </a:lnTo>
                  <a:lnTo>
                    <a:pt x="2612898" y="289052"/>
                  </a:lnTo>
                  <a:lnTo>
                    <a:pt x="2613660" y="289052"/>
                  </a:lnTo>
                  <a:lnTo>
                    <a:pt x="2613660" y="290322"/>
                  </a:lnTo>
                  <a:lnTo>
                    <a:pt x="2614155" y="290322"/>
                  </a:lnTo>
                  <a:close/>
                </a:path>
                <a:path w="2667000" h="822960">
                  <a:moveTo>
                    <a:pt x="2617372" y="300482"/>
                  </a:moveTo>
                  <a:lnTo>
                    <a:pt x="2614422" y="291164"/>
                  </a:lnTo>
                  <a:lnTo>
                    <a:pt x="2614422" y="294132"/>
                  </a:lnTo>
                  <a:lnTo>
                    <a:pt x="2615184" y="294132"/>
                  </a:lnTo>
                  <a:lnTo>
                    <a:pt x="2615184" y="296672"/>
                  </a:lnTo>
                  <a:lnTo>
                    <a:pt x="2615946" y="296672"/>
                  </a:lnTo>
                  <a:lnTo>
                    <a:pt x="2615946" y="299212"/>
                  </a:lnTo>
                  <a:lnTo>
                    <a:pt x="2616708" y="299212"/>
                  </a:lnTo>
                  <a:lnTo>
                    <a:pt x="2616708" y="300482"/>
                  </a:lnTo>
                  <a:lnTo>
                    <a:pt x="2617372" y="300482"/>
                  </a:lnTo>
                  <a:close/>
                </a:path>
                <a:path w="2667000" h="822960">
                  <a:moveTo>
                    <a:pt x="2618176" y="303022"/>
                  </a:moveTo>
                  <a:lnTo>
                    <a:pt x="2617470" y="300789"/>
                  </a:lnTo>
                  <a:lnTo>
                    <a:pt x="2617470" y="303022"/>
                  </a:lnTo>
                  <a:lnTo>
                    <a:pt x="2618176" y="303022"/>
                  </a:lnTo>
                  <a:close/>
                </a:path>
                <a:path w="2667000" h="822960">
                  <a:moveTo>
                    <a:pt x="2618981" y="305562"/>
                  </a:moveTo>
                  <a:lnTo>
                    <a:pt x="2618232" y="303195"/>
                  </a:lnTo>
                  <a:lnTo>
                    <a:pt x="2618232" y="305562"/>
                  </a:lnTo>
                  <a:lnTo>
                    <a:pt x="2618981" y="305562"/>
                  </a:lnTo>
                  <a:close/>
                </a:path>
                <a:path w="2667000" h="822960">
                  <a:moveTo>
                    <a:pt x="2623405" y="319532"/>
                  </a:moveTo>
                  <a:lnTo>
                    <a:pt x="2618994" y="305602"/>
                  </a:lnTo>
                  <a:lnTo>
                    <a:pt x="2618994" y="308102"/>
                  </a:lnTo>
                  <a:lnTo>
                    <a:pt x="2619756" y="308102"/>
                  </a:lnTo>
                  <a:lnTo>
                    <a:pt x="2619756" y="310642"/>
                  </a:lnTo>
                  <a:lnTo>
                    <a:pt x="2620518" y="310642"/>
                  </a:lnTo>
                  <a:lnTo>
                    <a:pt x="2620518" y="313182"/>
                  </a:lnTo>
                  <a:lnTo>
                    <a:pt x="2621280" y="313182"/>
                  </a:lnTo>
                  <a:lnTo>
                    <a:pt x="2621280" y="315722"/>
                  </a:lnTo>
                  <a:lnTo>
                    <a:pt x="2622042" y="315722"/>
                  </a:lnTo>
                  <a:lnTo>
                    <a:pt x="2622042" y="318262"/>
                  </a:lnTo>
                  <a:lnTo>
                    <a:pt x="2622804" y="318262"/>
                  </a:lnTo>
                  <a:lnTo>
                    <a:pt x="2622804" y="319532"/>
                  </a:lnTo>
                  <a:lnTo>
                    <a:pt x="2623405" y="319532"/>
                  </a:lnTo>
                  <a:close/>
                </a:path>
                <a:path w="2667000" h="822960">
                  <a:moveTo>
                    <a:pt x="2625013" y="324612"/>
                  </a:moveTo>
                  <a:lnTo>
                    <a:pt x="2623566" y="320040"/>
                  </a:lnTo>
                  <a:lnTo>
                    <a:pt x="2623566" y="323342"/>
                  </a:lnTo>
                  <a:lnTo>
                    <a:pt x="2624328" y="323342"/>
                  </a:lnTo>
                  <a:lnTo>
                    <a:pt x="2624328" y="324612"/>
                  </a:lnTo>
                  <a:lnTo>
                    <a:pt x="2625013" y="324612"/>
                  </a:lnTo>
                  <a:close/>
                </a:path>
                <a:path w="2667000" h="822960">
                  <a:moveTo>
                    <a:pt x="2625818" y="327152"/>
                  </a:moveTo>
                  <a:lnTo>
                    <a:pt x="2625090" y="324852"/>
                  </a:lnTo>
                  <a:lnTo>
                    <a:pt x="2625090" y="327152"/>
                  </a:lnTo>
                  <a:lnTo>
                    <a:pt x="2625818" y="327152"/>
                  </a:lnTo>
                  <a:close/>
                </a:path>
                <a:path w="2667000" h="822960">
                  <a:moveTo>
                    <a:pt x="2631046" y="343662"/>
                  </a:moveTo>
                  <a:lnTo>
                    <a:pt x="2625852" y="327258"/>
                  </a:lnTo>
                  <a:lnTo>
                    <a:pt x="2625852" y="329692"/>
                  </a:lnTo>
                  <a:lnTo>
                    <a:pt x="2626614" y="329692"/>
                  </a:lnTo>
                  <a:lnTo>
                    <a:pt x="2626614" y="332232"/>
                  </a:lnTo>
                  <a:lnTo>
                    <a:pt x="2627376" y="332232"/>
                  </a:lnTo>
                  <a:lnTo>
                    <a:pt x="2627376" y="334772"/>
                  </a:lnTo>
                  <a:lnTo>
                    <a:pt x="2628138" y="334772"/>
                  </a:lnTo>
                  <a:lnTo>
                    <a:pt x="2628138" y="337312"/>
                  </a:lnTo>
                  <a:lnTo>
                    <a:pt x="2628900" y="337312"/>
                  </a:lnTo>
                  <a:lnTo>
                    <a:pt x="2628900" y="339852"/>
                  </a:lnTo>
                  <a:lnTo>
                    <a:pt x="2629662" y="339852"/>
                  </a:lnTo>
                  <a:lnTo>
                    <a:pt x="2629662" y="342392"/>
                  </a:lnTo>
                  <a:lnTo>
                    <a:pt x="2630424" y="342392"/>
                  </a:lnTo>
                  <a:lnTo>
                    <a:pt x="2630424" y="343662"/>
                  </a:lnTo>
                  <a:lnTo>
                    <a:pt x="2631046" y="343662"/>
                  </a:lnTo>
                  <a:close/>
                </a:path>
                <a:path w="2667000" h="822960">
                  <a:moveTo>
                    <a:pt x="2631850" y="346202"/>
                  </a:moveTo>
                  <a:lnTo>
                    <a:pt x="2631186" y="344103"/>
                  </a:lnTo>
                  <a:lnTo>
                    <a:pt x="2631186" y="346202"/>
                  </a:lnTo>
                  <a:lnTo>
                    <a:pt x="2631850" y="346202"/>
                  </a:lnTo>
                  <a:close/>
                </a:path>
                <a:path w="2667000" h="822960">
                  <a:moveTo>
                    <a:pt x="2632654" y="348742"/>
                  </a:moveTo>
                  <a:lnTo>
                    <a:pt x="2631948" y="346509"/>
                  </a:lnTo>
                  <a:lnTo>
                    <a:pt x="2631948" y="348742"/>
                  </a:lnTo>
                  <a:lnTo>
                    <a:pt x="2632654" y="348742"/>
                  </a:lnTo>
                  <a:close/>
                </a:path>
                <a:path w="2667000" h="822960">
                  <a:moveTo>
                    <a:pt x="2633459" y="351282"/>
                  </a:moveTo>
                  <a:lnTo>
                    <a:pt x="2632710" y="348915"/>
                  </a:lnTo>
                  <a:lnTo>
                    <a:pt x="2632710" y="351282"/>
                  </a:lnTo>
                  <a:lnTo>
                    <a:pt x="2633459" y="351282"/>
                  </a:lnTo>
                  <a:close/>
                </a:path>
                <a:path w="2667000" h="822960">
                  <a:moveTo>
                    <a:pt x="2637078" y="362712"/>
                  </a:moveTo>
                  <a:lnTo>
                    <a:pt x="2633472" y="351322"/>
                  </a:lnTo>
                  <a:lnTo>
                    <a:pt x="2633472" y="353822"/>
                  </a:lnTo>
                  <a:lnTo>
                    <a:pt x="2634234" y="353822"/>
                  </a:lnTo>
                  <a:lnTo>
                    <a:pt x="2634234" y="356362"/>
                  </a:lnTo>
                  <a:lnTo>
                    <a:pt x="2634996" y="356362"/>
                  </a:lnTo>
                  <a:lnTo>
                    <a:pt x="2634996" y="358902"/>
                  </a:lnTo>
                  <a:lnTo>
                    <a:pt x="2635758" y="358902"/>
                  </a:lnTo>
                  <a:lnTo>
                    <a:pt x="2635758" y="361442"/>
                  </a:lnTo>
                  <a:lnTo>
                    <a:pt x="2636520" y="361442"/>
                  </a:lnTo>
                  <a:lnTo>
                    <a:pt x="2636520" y="362712"/>
                  </a:lnTo>
                  <a:lnTo>
                    <a:pt x="2637078" y="362712"/>
                  </a:lnTo>
                  <a:close/>
                </a:path>
                <a:path w="2667000" h="822960">
                  <a:moveTo>
                    <a:pt x="2637883" y="365252"/>
                  </a:moveTo>
                  <a:lnTo>
                    <a:pt x="2637282" y="363353"/>
                  </a:lnTo>
                  <a:lnTo>
                    <a:pt x="2637282" y="365252"/>
                  </a:lnTo>
                  <a:lnTo>
                    <a:pt x="2637883" y="365252"/>
                  </a:lnTo>
                  <a:close/>
                </a:path>
                <a:path w="2667000" h="822960">
                  <a:moveTo>
                    <a:pt x="2640296" y="372872"/>
                  </a:moveTo>
                  <a:lnTo>
                    <a:pt x="2638044" y="365759"/>
                  </a:lnTo>
                  <a:lnTo>
                    <a:pt x="2638044" y="369062"/>
                  </a:lnTo>
                  <a:lnTo>
                    <a:pt x="2638806" y="369062"/>
                  </a:lnTo>
                  <a:lnTo>
                    <a:pt x="2638806" y="371602"/>
                  </a:lnTo>
                  <a:lnTo>
                    <a:pt x="2639568" y="371602"/>
                  </a:lnTo>
                  <a:lnTo>
                    <a:pt x="2639568" y="372872"/>
                  </a:lnTo>
                  <a:lnTo>
                    <a:pt x="2640296" y="372872"/>
                  </a:lnTo>
                  <a:close/>
                </a:path>
                <a:path w="2667000" h="822960">
                  <a:moveTo>
                    <a:pt x="2646328" y="391922"/>
                  </a:moveTo>
                  <a:lnTo>
                    <a:pt x="2640330" y="372978"/>
                  </a:lnTo>
                  <a:lnTo>
                    <a:pt x="2640330" y="375412"/>
                  </a:lnTo>
                  <a:lnTo>
                    <a:pt x="2641092" y="375412"/>
                  </a:lnTo>
                  <a:lnTo>
                    <a:pt x="2641092" y="377952"/>
                  </a:lnTo>
                  <a:lnTo>
                    <a:pt x="2641854" y="377952"/>
                  </a:lnTo>
                  <a:lnTo>
                    <a:pt x="2641854" y="380492"/>
                  </a:lnTo>
                  <a:lnTo>
                    <a:pt x="2642616" y="380492"/>
                  </a:lnTo>
                  <a:lnTo>
                    <a:pt x="2642616" y="383032"/>
                  </a:lnTo>
                  <a:lnTo>
                    <a:pt x="2643378" y="383032"/>
                  </a:lnTo>
                  <a:lnTo>
                    <a:pt x="2643378" y="385572"/>
                  </a:lnTo>
                  <a:lnTo>
                    <a:pt x="2644140" y="385572"/>
                  </a:lnTo>
                  <a:lnTo>
                    <a:pt x="2644140" y="388112"/>
                  </a:lnTo>
                  <a:lnTo>
                    <a:pt x="2644902" y="388112"/>
                  </a:lnTo>
                  <a:lnTo>
                    <a:pt x="2644902" y="390652"/>
                  </a:lnTo>
                  <a:lnTo>
                    <a:pt x="2645664" y="390652"/>
                  </a:lnTo>
                  <a:lnTo>
                    <a:pt x="2645664" y="391922"/>
                  </a:lnTo>
                  <a:lnTo>
                    <a:pt x="2646328" y="391922"/>
                  </a:lnTo>
                  <a:close/>
                </a:path>
                <a:path w="2667000" h="822960">
                  <a:moveTo>
                    <a:pt x="2647132" y="394462"/>
                  </a:moveTo>
                  <a:lnTo>
                    <a:pt x="2646426" y="392229"/>
                  </a:lnTo>
                  <a:lnTo>
                    <a:pt x="2646426" y="394462"/>
                  </a:lnTo>
                  <a:lnTo>
                    <a:pt x="2647132" y="394462"/>
                  </a:lnTo>
                  <a:close/>
                </a:path>
                <a:path w="2667000" h="822960">
                  <a:moveTo>
                    <a:pt x="2647937" y="397002"/>
                  </a:moveTo>
                  <a:lnTo>
                    <a:pt x="2647188" y="394635"/>
                  </a:lnTo>
                  <a:lnTo>
                    <a:pt x="2647188" y="397002"/>
                  </a:lnTo>
                  <a:lnTo>
                    <a:pt x="2647937" y="397002"/>
                  </a:lnTo>
                  <a:close/>
                </a:path>
                <a:path w="2667000" h="822960">
                  <a:moveTo>
                    <a:pt x="2652361" y="410972"/>
                  </a:moveTo>
                  <a:lnTo>
                    <a:pt x="2647950" y="397042"/>
                  </a:lnTo>
                  <a:lnTo>
                    <a:pt x="2647950" y="399542"/>
                  </a:lnTo>
                  <a:lnTo>
                    <a:pt x="2648712" y="399542"/>
                  </a:lnTo>
                  <a:lnTo>
                    <a:pt x="2648712" y="402082"/>
                  </a:lnTo>
                  <a:lnTo>
                    <a:pt x="2649474" y="402082"/>
                  </a:lnTo>
                  <a:lnTo>
                    <a:pt x="2649474" y="404622"/>
                  </a:lnTo>
                  <a:lnTo>
                    <a:pt x="2650236" y="404622"/>
                  </a:lnTo>
                  <a:lnTo>
                    <a:pt x="2650236" y="407162"/>
                  </a:lnTo>
                  <a:lnTo>
                    <a:pt x="2650998" y="407162"/>
                  </a:lnTo>
                  <a:lnTo>
                    <a:pt x="2650998" y="409702"/>
                  </a:lnTo>
                  <a:lnTo>
                    <a:pt x="2651760" y="409702"/>
                  </a:lnTo>
                  <a:lnTo>
                    <a:pt x="2651760" y="410972"/>
                  </a:lnTo>
                  <a:lnTo>
                    <a:pt x="2652361" y="410972"/>
                  </a:lnTo>
                  <a:close/>
                </a:path>
                <a:path w="2667000" h="822960">
                  <a:moveTo>
                    <a:pt x="2653969" y="416052"/>
                  </a:moveTo>
                  <a:lnTo>
                    <a:pt x="2652522" y="411480"/>
                  </a:lnTo>
                  <a:lnTo>
                    <a:pt x="2652522" y="414782"/>
                  </a:lnTo>
                  <a:lnTo>
                    <a:pt x="2653284" y="414782"/>
                  </a:lnTo>
                  <a:lnTo>
                    <a:pt x="2653284" y="416052"/>
                  </a:lnTo>
                  <a:lnTo>
                    <a:pt x="2653969" y="416052"/>
                  </a:lnTo>
                  <a:close/>
                </a:path>
                <a:path w="2667000" h="822960">
                  <a:moveTo>
                    <a:pt x="2654774" y="418592"/>
                  </a:moveTo>
                  <a:lnTo>
                    <a:pt x="2654046" y="416292"/>
                  </a:lnTo>
                  <a:lnTo>
                    <a:pt x="2654046" y="418592"/>
                  </a:lnTo>
                  <a:lnTo>
                    <a:pt x="2654774" y="418592"/>
                  </a:lnTo>
                  <a:close/>
                </a:path>
                <a:path w="2667000" h="822960">
                  <a:moveTo>
                    <a:pt x="2660002" y="435102"/>
                  </a:moveTo>
                  <a:lnTo>
                    <a:pt x="2654808" y="418698"/>
                  </a:lnTo>
                  <a:lnTo>
                    <a:pt x="2654808" y="421132"/>
                  </a:lnTo>
                  <a:lnTo>
                    <a:pt x="2655570" y="421132"/>
                  </a:lnTo>
                  <a:lnTo>
                    <a:pt x="2655570" y="423672"/>
                  </a:lnTo>
                  <a:lnTo>
                    <a:pt x="2656332" y="423672"/>
                  </a:lnTo>
                  <a:lnTo>
                    <a:pt x="2656332" y="426212"/>
                  </a:lnTo>
                  <a:lnTo>
                    <a:pt x="2657094" y="426212"/>
                  </a:lnTo>
                  <a:lnTo>
                    <a:pt x="2657094" y="428752"/>
                  </a:lnTo>
                  <a:lnTo>
                    <a:pt x="2657856" y="428752"/>
                  </a:lnTo>
                  <a:lnTo>
                    <a:pt x="2657856" y="431292"/>
                  </a:lnTo>
                  <a:lnTo>
                    <a:pt x="2658618" y="431292"/>
                  </a:lnTo>
                  <a:lnTo>
                    <a:pt x="2658618" y="433832"/>
                  </a:lnTo>
                  <a:lnTo>
                    <a:pt x="2659380" y="433832"/>
                  </a:lnTo>
                  <a:lnTo>
                    <a:pt x="2659380" y="435102"/>
                  </a:lnTo>
                  <a:lnTo>
                    <a:pt x="2660002" y="435102"/>
                  </a:lnTo>
                  <a:close/>
                </a:path>
                <a:path w="2667000" h="822960">
                  <a:moveTo>
                    <a:pt x="2660806" y="437642"/>
                  </a:moveTo>
                  <a:lnTo>
                    <a:pt x="2660142" y="435543"/>
                  </a:lnTo>
                  <a:lnTo>
                    <a:pt x="2660142" y="437642"/>
                  </a:lnTo>
                  <a:lnTo>
                    <a:pt x="2660806" y="437642"/>
                  </a:lnTo>
                  <a:close/>
                </a:path>
                <a:path w="2667000" h="822960">
                  <a:moveTo>
                    <a:pt x="2661610" y="440182"/>
                  </a:moveTo>
                  <a:lnTo>
                    <a:pt x="2660904" y="437949"/>
                  </a:lnTo>
                  <a:lnTo>
                    <a:pt x="2660904" y="440182"/>
                  </a:lnTo>
                  <a:lnTo>
                    <a:pt x="2661610" y="440182"/>
                  </a:lnTo>
                  <a:close/>
                </a:path>
                <a:path w="2667000" h="822960">
                  <a:moveTo>
                    <a:pt x="2662415" y="442722"/>
                  </a:moveTo>
                  <a:lnTo>
                    <a:pt x="2661666" y="440355"/>
                  </a:lnTo>
                  <a:lnTo>
                    <a:pt x="2661666" y="442722"/>
                  </a:lnTo>
                  <a:lnTo>
                    <a:pt x="2662415" y="442722"/>
                  </a:lnTo>
                  <a:close/>
                </a:path>
                <a:path w="2667000" h="822960">
                  <a:moveTo>
                    <a:pt x="2666034" y="454152"/>
                  </a:moveTo>
                  <a:lnTo>
                    <a:pt x="2662428" y="442762"/>
                  </a:lnTo>
                  <a:lnTo>
                    <a:pt x="2662428" y="445262"/>
                  </a:lnTo>
                  <a:lnTo>
                    <a:pt x="2663190" y="445262"/>
                  </a:lnTo>
                  <a:lnTo>
                    <a:pt x="2663190" y="447802"/>
                  </a:lnTo>
                  <a:lnTo>
                    <a:pt x="2663952" y="447802"/>
                  </a:lnTo>
                  <a:lnTo>
                    <a:pt x="2663952" y="450342"/>
                  </a:lnTo>
                  <a:lnTo>
                    <a:pt x="2664714" y="450342"/>
                  </a:lnTo>
                  <a:lnTo>
                    <a:pt x="2664714" y="452882"/>
                  </a:lnTo>
                  <a:lnTo>
                    <a:pt x="2665476" y="452882"/>
                  </a:lnTo>
                  <a:lnTo>
                    <a:pt x="2665476" y="454152"/>
                  </a:lnTo>
                  <a:lnTo>
                    <a:pt x="2666034" y="454152"/>
                  </a:lnTo>
                  <a:close/>
                </a:path>
                <a:path w="2667000" h="822960">
                  <a:moveTo>
                    <a:pt x="2666839" y="456692"/>
                  </a:moveTo>
                  <a:lnTo>
                    <a:pt x="2666238" y="454793"/>
                  </a:lnTo>
                  <a:lnTo>
                    <a:pt x="2666238" y="456692"/>
                  </a:lnTo>
                  <a:lnTo>
                    <a:pt x="2666839" y="456692"/>
                  </a:lnTo>
                  <a:close/>
                </a:path>
                <a:path w="2667000" h="822960">
                  <a:moveTo>
                    <a:pt x="2667000" y="457200"/>
                  </a:moveTo>
                  <a:lnTo>
                    <a:pt x="2666894" y="456867"/>
                  </a:lnTo>
                  <a:lnTo>
                    <a:pt x="2666238" y="457962"/>
                  </a:lnTo>
                  <a:lnTo>
                    <a:pt x="2664714" y="463042"/>
                  </a:lnTo>
                  <a:lnTo>
                    <a:pt x="2663966" y="466779"/>
                  </a:lnTo>
                  <a:lnTo>
                    <a:pt x="2667000" y="457200"/>
                  </a:lnTo>
                  <a:close/>
                </a:path>
                <a:path w="2667000" h="822960">
                  <a:moveTo>
                    <a:pt x="2663881" y="467047"/>
                  </a:moveTo>
                  <a:lnTo>
                    <a:pt x="2659380" y="479552"/>
                  </a:lnTo>
                  <a:lnTo>
                    <a:pt x="2658618" y="483362"/>
                  </a:lnTo>
                  <a:lnTo>
                    <a:pt x="2654808" y="494792"/>
                  </a:lnTo>
                  <a:lnTo>
                    <a:pt x="2654046" y="497332"/>
                  </a:lnTo>
                  <a:lnTo>
                    <a:pt x="2650236" y="508762"/>
                  </a:lnTo>
                  <a:lnTo>
                    <a:pt x="2649474" y="511302"/>
                  </a:lnTo>
                  <a:lnTo>
                    <a:pt x="2644902" y="525272"/>
                  </a:lnTo>
                  <a:lnTo>
                    <a:pt x="2644140" y="529082"/>
                  </a:lnTo>
                  <a:lnTo>
                    <a:pt x="2640330" y="540512"/>
                  </a:lnTo>
                  <a:lnTo>
                    <a:pt x="2639568" y="543052"/>
                  </a:lnTo>
                  <a:lnTo>
                    <a:pt x="2635758" y="554482"/>
                  </a:lnTo>
                  <a:lnTo>
                    <a:pt x="2634996" y="557022"/>
                  </a:lnTo>
                  <a:lnTo>
                    <a:pt x="2631186" y="568452"/>
                  </a:lnTo>
                  <a:lnTo>
                    <a:pt x="2630424" y="572262"/>
                  </a:lnTo>
                  <a:lnTo>
                    <a:pt x="2625852" y="586232"/>
                  </a:lnTo>
                  <a:lnTo>
                    <a:pt x="2625090" y="588772"/>
                  </a:lnTo>
                  <a:lnTo>
                    <a:pt x="2621280" y="600202"/>
                  </a:lnTo>
                  <a:lnTo>
                    <a:pt x="2620532" y="603939"/>
                  </a:lnTo>
                  <a:lnTo>
                    <a:pt x="2663881" y="467047"/>
                  </a:lnTo>
                  <a:close/>
                </a:path>
                <a:path w="2667000" h="822960">
                  <a:moveTo>
                    <a:pt x="2620463" y="604157"/>
                  </a:moveTo>
                  <a:lnTo>
                    <a:pt x="2616708" y="614172"/>
                  </a:lnTo>
                  <a:lnTo>
                    <a:pt x="2615946" y="617982"/>
                  </a:lnTo>
                  <a:lnTo>
                    <a:pt x="2611374" y="631952"/>
                  </a:lnTo>
                  <a:lnTo>
                    <a:pt x="2610612" y="634492"/>
                  </a:lnTo>
                  <a:lnTo>
                    <a:pt x="2606802" y="645922"/>
                  </a:lnTo>
                  <a:lnTo>
                    <a:pt x="2601468" y="663702"/>
                  </a:lnTo>
                  <a:lnTo>
                    <a:pt x="2597658" y="675132"/>
                  </a:lnTo>
                  <a:lnTo>
                    <a:pt x="2596896" y="677672"/>
                  </a:lnTo>
                  <a:lnTo>
                    <a:pt x="2592324" y="691642"/>
                  </a:lnTo>
                  <a:lnTo>
                    <a:pt x="2591576" y="695379"/>
                  </a:lnTo>
                  <a:lnTo>
                    <a:pt x="2620463" y="604157"/>
                  </a:lnTo>
                  <a:close/>
                </a:path>
                <a:path w="2667000" h="822960">
                  <a:moveTo>
                    <a:pt x="2591507" y="695597"/>
                  </a:moveTo>
                  <a:lnTo>
                    <a:pt x="2587752" y="705612"/>
                  </a:lnTo>
                  <a:lnTo>
                    <a:pt x="2586990" y="709422"/>
                  </a:lnTo>
                  <a:lnTo>
                    <a:pt x="2583180" y="720852"/>
                  </a:lnTo>
                  <a:lnTo>
                    <a:pt x="2582418" y="723392"/>
                  </a:lnTo>
                  <a:lnTo>
                    <a:pt x="2577846" y="737362"/>
                  </a:lnTo>
                  <a:lnTo>
                    <a:pt x="2572512" y="755142"/>
                  </a:lnTo>
                  <a:lnTo>
                    <a:pt x="2568702" y="766572"/>
                  </a:lnTo>
                  <a:lnTo>
                    <a:pt x="2567940" y="769112"/>
                  </a:lnTo>
                  <a:lnTo>
                    <a:pt x="2563368" y="783082"/>
                  </a:lnTo>
                  <a:lnTo>
                    <a:pt x="2562606" y="785622"/>
                  </a:lnTo>
                  <a:lnTo>
                    <a:pt x="2558796" y="797052"/>
                  </a:lnTo>
                  <a:lnTo>
                    <a:pt x="2558034" y="800862"/>
                  </a:lnTo>
                  <a:lnTo>
                    <a:pt x="2554224" y="812292"/>
                  </a:lnTo>
                  <a:lnTo>
                    <a:pt x="2551176" y="822452"/>
                  </a:lnTo>
                  <a:lnTo>
                    <a:pt x="2551176" y="822960"/>
                  </a:lnTo>
                  <a:lnTo>
                    <a:pt x="2591507" y="695597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9976" y="4523232"/>
              <a:ext cx="2679700" cy="829944"/>
            </a:xfrm>
            <a:custGeom>
              <a:avLst/>
              <a:gdLst/>
              <a:ahLst/>
              <a:cxnLst/>
              <a:rect l="l" t="t" r="r" b="b"/>
              <a:pathLst>
                <a:path w="2679700" h="829945">
                  <a:moveTo>
                    <a:pt x="2527299" y="6857"/>
                  </a:moveTo>
                  <a:lnTo>
                    <a:pt x="2527299" y="0"/>
                  </a:lnTo>
                  <a:lnTo>
                    <a:pt x="0" y="0"/>
                  </a:lnTo>
                  <a:lnTo>
                    <a:pt x="0" y="6857"/>
                  </a:lnTo>
                  <a:lnTo>
                    <a:pt x="12699" y="6095"/>
                  </a:lnTo>
                  <a:lnTo>
                    <a:pt x="12699" y="6857"/>
                  </a:lnTo>
                  <a:lnTo>
                    <a:pt x="2527299" y="6857"/>
                  </a:lnTo>
                  <a:close/>
                </a:path>
                <a:path w="2679700" h="829945">
                  <a:moveTo>
                    <a:pt x="12699" y="6857"/>
                  </a:moveTo>
                  <a:lnTo>
                    <a:pt x="12699" y="6095"/>
                  </a:lnTo>
                  <a:lnTo>
                    <a:pt x="0" y="6857"/>
                  </a:lnTo>
                  <a:lnTo>
                    <a:pt x="12699" y="6857"/>
                  </a:lnTo>
                  <a:close/>
                </a:path>
                <a:path w="2679700" h="829945">
                  <a:moveTo>
                    <a:pt x="2539173" y="42417"/>
                  </a:moveTo>
                  <a:lnTo>
                    <a:pt x="2527299" y="6857"/>
                  </a:lnTo>
                  <a:lnTo>
                    <a:pt x="2527299" y="42417"/>
                  </a:lnTo>
                  <a:lnTo>
                    <a:pt x="2539173" y="42417"/>
                  </a:lnTo>
                  <a:close/>
                </a:path>
                <a:path w="2679700" h="829945">
                  <a:moveTo>
                    <a:pt x="2540000" y="44894"/>
                  </a:moveTo>
                  <a:lnTo>
                    <a:pt x="2540000" y="42417"/>
                  </a:lnTo>
                  <a:lnTo>
                    <a:pt x="2539173" y="42417"/>
                  </a:lnTo>
                  <a:lnTo>
                    <a:pt x="2540000" y="44894"/>
                  </a:lnTo>
                  <a:close/>
                </a:path>
                <a:path w="2679700" h="829945">
                  <a:moveTo>
                    <a:pt x="2551894" y="80517"/>
                  </a:moveTo>
                  <a:lnTo>
                    <a:pt x="2540000" y="44894"/>
                  </a:lnTo>
                  <a:lnTo>
                    <a:pt x="2540000" y="80517"/>
                  </a:lnTo>
                  <a:lnTo>
                    <a:pt x="2551894" y="80517"/>
                  </a:lnTo>
                  <a:close/>
                </a:path>
                <a:path w="2679700" h="829945">
                  <a:moveTo>
                    <a:pt x="2552700" y="82930"/>
                  </a:moveTo>
                  <a:lnTo>
                    <a:pt x="2552700" y="80517"/>
                  </a:lnTo>
                  <a:lnTo>
                    <a:pt x="2551894" y="80517"/>
                  </a:lnTo>
                  <a:lnTo>
                    <a:pt x="2552700" y="82930"/>
                  </a:lnTo>
                  <a:close/>
                </a:path>
                <a:path w="2679700" h="829945">
                  <a:moveTo>
                    <a:pt x="2679700" y="463295"/>
                  </a:moveTo>
                  <a:lnTo>
                    <a:pt x="2552700" y="82930"/>
                  </a:lnTo>
                  <a:lnTo>
                    <a:pt x="2552700" y="121158"/>
                  </a:lnTo>
                  <a:lnTo>
                    <a:pt x="2565400" y="121158"/>
                  </a:lnTo>
                  <a:lnTo>
                    <a:pt x="2565400" y="163067"/>
                  </a:lnTo>
                  <a:lnTo>
                    <a:pt x="2578100" y="163067"/>
                  </a:lnTo>
                  <a:lnTo>
                    <a:pt x="2578100" y="201167"/>
                  </a:lnTo>
                  <a:lnTo>
                    <a:pt x="2590800" y="201167"/>
                  </a:lnTo>
                  <a:lnTo>
                    <a:pt x="2590800" y="241808"/>
                  </a:lnTo>
                  <a:lnTo>
                    <a:pt x="2603500" y="241808"/>
                  </a:lnTo>
                  <a:lnTo>
                    <a:pt x="2603500" y="283717"/>
                  </a:lnTo>
                  <a:lnTo>
                    <a:pt x="2616200" y="283717"/>
                  </a:lnTo>
                  <a:lnTo>
                    <a:pt x="2616200" y="321817"/>
                  </a:lnTo>
                  <a:lnTo>
                    <a:pt x="2628900" y="321817"/>
                  </a:lnTo>
                  <a:lnTo>
                    <a:pt x="2628900" y="362458"/>
                  </a:lnTo>
                  <a:lnTo>
                    <a:pt x="2641600" y="362458"/>
                  </a:lnTo>
                  <a:lnTo>
                    <a:pt x="2641600" y="403098"/>
                  </a:lnTo>
                  <a:lnTo>
                    <a:pt x="2654300" y="403098"/>
                  </a:lnTo>
                  <a:lnTo>
                    <a:pt x="2654300" y="441198"/>
                  </a:lnTo>
                  <a:lnTo>
                    <a:pt x="2667000" y="441198"/>
                  </a:lnTo>
                  <a:lnTo>
                    <a:pt x="2667000" y="499948"/>
                  </a:lnTo>
                  <a:lnTo>
                    <a:pt x="2679700" y="463295"/>
                  </a:lnTo>
                  <a:close/>
                </a:path>
                <a:path w="2679700" h="829945">
                  <a:moveTo>
                    <a:pt x="2561539" y="804306"/>
                  </a:moveTo>
                  <a:lnTo>
                    <a:pt x="2552700" y="806958"/>
                  </a:lnTo>
                  <a:lnTo>
                    <a:pt x="2552700" y="829817"/>
                  </a:lnTo>
                  <a:lnTo>
                    <a:pt x="2561539" y="804306"/>
                  </a:lnTo>
                  <a:close/>
                </a:path>
                <a:path w="2679700" h="829945">
                  <a:moveTo>
                    <a:pt x="2565400" y="803148"/>
                  </a:moveTo>
                  <a:lnTo>
                    <a:pt x="2565400" y="793165"/>
                  </a:lnTo>
                  <a:lnTo>
                    <a:pt x="2561539" y="804306"/>
                  </a:lnTo>
                  <a:lnTo>
                    <a:pt x="2565400" y="803148"/>
                  </a:lnTo>
                  <a:close/>
                </a:path>
                <a:path w="2679700" h="829945">
                  <a:moveTo>
                    <a:pt x="2575721" y="763378"/>
                  </a:moveTo>
                  <a:lnTo>
                    <a:pt x="2565400" y="772667"/>
                  </a:lnTo>
                  <a:lnTo>
                    <a:pt x="2565400" y="793165"/>
                  </a:lnTo>
                  <a:lnTo>
                    <a:pt x="2575721" y="763378"/>
                  </a:lnTo>
                  <a:close/>
                </a:path>
                <a:path w="2679700" h="829945">
                  <a:moveTo>
                    <a:pt x="2578100" y="761238"/>
                  </a:moveTo>
                  <a:lnTo>
                    <a:pt x="2578100" y="756513"/>
                  </a:lnTo>
                  <a:lnTo>
                    <a:pt x="2575721" y="763378"/>
                  </a:lnTo>
                  <a:lnTo>
                    <a:pt x="2578100" y="761238"/>
                  </a:lnTo>
                  <a:close/>
                </a:path>
                <a:path w="2679700" h="829945">
                  <a:moveTo>
                    <a:pt x="2603187" y="684112"/>
                  </a:moveTo>
                  <a:lnTo>
                    <a:pt x="2590800" y="697738"/>
                  </a:lnTo>
                  <a:lnTo>
                    <a:pt x="2590800" y="715517"/>
                  </a:lnTo>
                  <a:lnTo>
                    <a:pt x="2578100" y="726948"/>
                  </a:lnTo>
                  <a:lnTo>
                    <a:pt x="2578100" y="756513"/>
                  </a:lnTo>
                  <a:lnTo>
                    <a:pt x="2603187" y="684112"/>
                  </a:lnTo>
                  <a:close/>
                </a:path>
                <a:path w="2679700" h="829945">
                  <a:moveTo>
                    <a:pt x="2603500" y="683767"/>
                  </a:moveTo>
                  <a:lnTo>
                    <a:pt x="2603500" y="683209"/>
                  </a:lnTo>
                  <a:lnTo>
                    <a:pt x="2603187" y="684112"/>
                  </a:lnTo>
                  <a:lnTo>
                    <a:pt x="2603500" y="683767"/>
                  </a:lnTo>
                  <a:close/>
                </a:path>
                <a:path w="2679700" h="829945">
                  <a:moveTo>
                    <a:pt x="2667000" y="499948"/>
                  </a:moveTo>
                  <a:lnTo>
                    <a:pt x="2667000" y="472948"/>
                  </a:lnTo>
                  <a:lnTo>
                    <a:pt x="2654300" y="485648"/>
                  </a:lnTo>
                  <a:lnTo>
                    <a:pt x="2654300" y="517398"/>
                  </a:lnTo>
                  <a:lnTo>
                    <a:pt x="2641600" y="531367"/>
                  </a:lnTo>
                  <a:lnTo>
                    <a:pt x="2641600" y="563117"/>
                  </a:lnTo>
                  <a:lnTo>
                    <a:pt x="2628900" y="574548"/>
                  </a:lnTo>
                  <a:lnTo>
                    <a:pt x="2628900" y="594867"/>
                  </a:lnTo>
                  <a:lnTo>
                    <a:pt x="2616200" y="606298"/>
                  </a:lnTo>
                  <a:lnTo>
                    <a:pt x="2616200" y="640588"/>
                  </a:lnTo>
                  <a:lnTo>
                    <a:pt x="2603500" y="652017"/>
                  </a:lnTo>
                  <a:lnTo>
                    <a:pt x="2603500" y="683209"/>
                  </a:lnTo>
                  <a:lnTo>
                    <a:pt x="2667000" y="499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76834" y="4529328"/>
              <a:ext cx="2667000" cy="824230"/>
            </a:xfrm>
            <a:custGeom>
              <a:avLst/>
              <a:gdLst/>
              <a:ahLst/>
              <a:cxnLst/>
              <a:rect l="l" t="t" r="r" b="b"/>
              <a:pathLst>
                <a:path w="2667000" h="824229">
                  <a:moveTo>
                    <a:pt x="2667000" y="457200"/>
                  </a:moveTo>
                  <a:lnTo>
                    <a:pt x="2522220" y="0"/>
                  </a:lnTo>
                  <a:lnTo>
                    <a:pt x="0" y="0"/>
                  </a:lnTo>
                  <a:lnTo>
                    <a:pt x="0" y="823722"/>
                  </a:lnTo>
                  <a:lnTo>
                    <a:pt x="2550934" y="823722"/>
                  </a:lnTo>
                  <a:lnTo>
                    <a:pt x="2667000" y="45720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69976" y="4523232"/>
              <a:ext cx="2680335" cy="829944"/>
            </a:xfrm>
            <a:custGeom>
              <a:avLst/>
              <a:gdLst/>
              <a:ahLst/>
              <a:cxnLst/>
              <a:rect l="l" t="t" r="r" b="b"/>
              <a:pathLst>
                <a:path w="2680335" h="829945">
                  <a:moveTo>
                    <a:pt x="2679954" y="463295"/>
                  </a:moveTo>
                  <a:lnTo>
                    <a:pt x="2533650" y="0"/>
                  </a:lnTo>
                  <a:lnTo>
                    <a:pt x="0" y="0"/>
                  </a:lnTo>
                  <a:lnTo>
                    <a:pt x="0" y="829817"/>
                  </a:lnTo>
                  <a:lnTo>
                    <a:pt x="6858" y="829817"/>
                  </a:lnTo>
                  <a:lnTo>
                    <a:pt x="6857" y="12953"/>
                  </a:lnTo>
                  <a:lnTo>
                    <a:pt x="12953" y="6095"/>
                  </a:lnTo>
                  <a:lnTo>
                    <a:pt x="12954" y="12953"/>
                  </a:lnTo>
                  <a:lnTo>
                    <a:pt x="2522982" y="12953"/>
                  </a:lnTo>
                  <a:lnTo>
                    <a:pt x="2522982" y="8381"/>
                  </a:lnTo>
                  <a:lnTo>
                    <a:pt x="2529078" y="12953"/>
                  </a:lnTo>
                  <a:lnTo>
                    <a:pt x="2529078" y="27632"/>
                  </a:lnTo>
                  <a:lnTo>
                    <a:pt x="2667158" y="463676"/>
                  </a:lnTo>
                  <a:lnTo>
                    <a:pt x="2667762" y="461771"/>
                  </a:lnTo>
                  <a:lnTo>
                    <a:pt x="2667762" y="501967"/>
                  </a:lnTo>
                  <a:lnTo>
                    <a:pt x="2679954" y="463295"/>
                  </a:lnTo>
                  <a:close/>
                </a:path>
                <a:path w="2680335" h="829945">
                  <a:moveTo>
                    <a:pt x="12953" y="12953"/>
                  </a:moveTo>
                  <a:lnTo>
                    <a:pt x="12953" y="6095"/>
                  </a:lnTo>
                  <a:lnTo>
                    <a:pt x="6857" y="12953"/>
                  </a:lnTo>
                  <a:lnTo>
                    <a:pt x="12953" y="12953"/>
                  </a:lnTo>
                  <a:close/>
                </a:path>
                <a:path w="2680335" h="829945">
                  <a:moveTo>
                    <a:pt x="12954" y="829817"/>
                  </a:moveTo>
                  <a:lnTo>
                    <a:pt x="12953" y="12953"/>
                  </a:lnTo>
                  <a:lnTo>
                    <a:pt x="6857" y="12953"/>
                  </a:lnTo>
                  <a:lnTo>
                    <a:pt x="6858" y="829817"/>
                  </a:lnTo>
                  <a:lnTo>
                    <a:pt x="12954" y="829817"/>
                  </a:lnTo>
                  <a:close/>
                </a:path>
                <a:path w="2680335" h="829945">
                  <a:moveTo>
                    <a:pt x="2529078" y="12953"/>
                  </a:moveTo>
                  <a:lnTo>
                    <a:pt x="2522982" y="8381"/>
                  </a:lnTo>
                  <a:lnTo>
                    <a:pt x="2524429" y="12953"/>
                  </a:lnTo>
                  <a:lnTo>
                    <a:pt x="2529078" y="12953"/>
                  </a:lnTo>
                  <a:close/>
                </a:path>
                <a:path w="2680335" h="829945">
                  <a:moveTo>
                    <a:pt x="2524429" y="12953"/>
                  </a:moveTo>
                  <a:lnTo>
                    <a:pt x="2522982" y="8381"/>
                  </a:lnTo>
                  <a:lnTo>
                    <a:pt x="2522982" y="12953"/>
                  </a:lnTo>
                  <a:lnTo>
                    <a:pt x="2524429" y="12953"/>
                  </a:lnTo>
                  <a:close/>
                </a:path>
                <a:path w="2680335" h="829945">
                  <a:moveTo>
                    <a:pt x="2529078" y="27632"/>
                  </a:moveTo>
                  <a:lnTo>
                    <a:pt x="2529078" y="12953"/>
                  </a:lnTo>
                  <a:lnTo>
                    <a:pt x="2524429" y="12953"/>
                  </a:lnTo>
                  <a:lnTo>
                    <a:pt x="2529078" y="27632"/>
                  </a:lnTo>
                  <a:close/>
                </a:path>
                <a:path w="2680335" h="829945">
                  <a:moveTo>
                    <a:pt x="2667762" y="501967"/>
                  </a:moveTo>
                  <a:lnTo>
                    <a:pt x="2667762" y="465581"/>
                  </a:lnTo>
                  <a:lnTo>
                    <a:pt x="2667158" y="463676"/>
                  </a:lnTo>
                  <a:lnTo>
                    <a:pt x="2551214" y="829817"/>
                  </a:lnTo>
                  <a:lnTo>
                    <a:pt x="2564400" y="829817"/>
                  </a:lnTo>
                  <a:lnTo>
                    <a:pt x="2667762" y="501967"/>
                  </a:lnTo>
                  <a:close/>
                </a:path>
                <a:path w="2680335" h="829945">
                  <a:moveTo>
                    <a:pt x="2667762" y="465581"/>
                  </a:moveTo>
                  <a:lnTo>
                    <a:pt x="2667762" y="461771"/>
                  </a:lnTo>
                  <a:lnTo>
                    <a:pt x="2667158" y="463676"/>
                  </a:lnTo>
                  <a:lnTo>
                    <a:pt x="2667762" y="4655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625855" y="4435094"/>
            <a:ext cx="229298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solidFill>
                  <a:srgbClr val="F8F8F8"/>
                </a:solidFill>
                <a:latin typeface="Arial"/>
                <a:cs typeface="Arial"/>
              </a:rPr>
              <a:t>Pelatihan/  Pengembangan  SDM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457200" y="5353050"/>
            <a:ext cx="9144000" cy="979169"/>
            <a:chOff x="457200" y="5353050"/>
            <a:chExt cx="9144000" cy="979169"/>
          </a:xfrm>
        </p:grpSpPr>
        <p:sp>
          <p:nvSpPr>
            <p:cNvPr id="60" name="object 60"/>
            <p:cNvSpPr/>
            <p:nvPr/>
          </p:nvSpPr>
          <p:spPr>
            <a:xfrm>
              <a:off x="457200" y="5353050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70">
                  <a:moveTo>
                    <a:pt x="9144000" y="979170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821168" y="5848350"/>
              <a:ext cx="1552193" cy="4838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157727" y="5353050"/>
              <a:ext cx="6172200" cy="90805"/>
            </a:xfrm>
            <a:custGeom>
              <a:avLst/>
              <a:gdLst/>
              <a:ahLst/>
              <a:cxnLst/>
              <a:rect l="l" t="t" r="r" b="b"/>
              <a:pathLst>
                <a:path w="6172200" h="90804">
                  <a:moveTo>
                    <a:pt x="6172200" y="90677"/>
                  </a:moveTo>
                  <a:lnTo>
                    <a:pt x="0" y="0"/>
                  </a:lnTo>
                  <a:lnTo>
                    <a:pt x="0" y="90677"/>
                  </a:lnTo>
                  <a:lnTo>
                    <a:pt x="6172200" y="90677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152140" y="5353049"/>
              <a:ext cx="6184900" cy="97790"/>
            </a:xfrm>
            <a:custGeom>
              <a:avLst/>
              <a:gdLst/>
              <a:ahLst/>
              <a:cxnLst/>
              <a:rect l="l" t="t" r="r" b="b"/>
              <a:pathLst>
                <a:path w="6184900" h="97789">
                  <a:moveTo>
                    <a:pt x="6184900" y="90678"/>
                  </a:moveTo>
                  <a:lnTo>
                    <a:pt x="6184646" y="90678"/>
                  </a:lnTo>
                  <a:lnTo>
                    <a:pt x="6184646" y="0"/>
                  </a:lnTo>
                  <a:lnTo>
                    <a:pt x="6177788" y="0"/>
                  </a:lnTo>
                  <a:lnTo>
                    <a:pt x="6177788" y="90678"/>
                  </a:lnTo>
                  <a:lnTo>
                    <a:pt x="5080" y="90678"/>
                  </a:lnTo>
                  <a:lnTo>
                    <a:pt x="5080" y="0"/>
                  </a:lnTo>
                  <a:lnTo>
                    <a:pt x="0" y="0"/>
                  </a:lnTo>
                  <a:lnTo>
                    <a:pt x="0" y="97536"/>
                  </a:lnTo>
                  <a:lnTo>
                    <a:pt x="5080" y="97536"/>
                  </a:lnTo>
                  <a:lnTo>
                    <a:pt x="6184900" y="97536"/>
                  </a:lnTo>
                  <a:lnTo>
                    <a:pt x="6184900" y="906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157727" y="5353050"/>
              <a:ext cx="6172200" cy="90805"/>
            </a:xfrm>
            <a:custGeom>
              <a:avLst/>
              <a:gdLst/>
              <a:ahLst/>
              <a:cxnLst/>
              <a:rect l="l" t="t" r="r" b="b"/>
              <a:pathLst>
                <a:path w="6172200" h="90804">
                  <a:moveTo>
                    <a:pt x="6172200" y="90677"/>
                  </a:moveTo>
                  <a:lnTo>
                    <a:pt x="6172200" y="0"/>
                  </a:lnTo>
                  <a:lnTo>
                    <a:pt x="0" y="0"/>
                  </a:lnTo>
                  <a:lnTo>
                    <a:pt x="0" y="90678"/>
                  </a:lnTo>
                  <a:lnTo>
                    <a:pt x="6172200" y="90677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151632" y="5353050"/>
              <a:ext cx="6185535" cy="97790"/>
            </a:xfrm>
            <a:custGeom>
              <a:avLst/>
              <a:gdLst/>
              <a:ahLst/>
              <a:cxnLst/>
              <a:rect l="l" t="t" r="r" b="b"/>
              <a:pathLst>
                <a:path w="6185534" h="97789">
                  <a:moveTo>
                    <a:pt x="12954" y="84582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97536"/>
                  </a:lnTo>
                  <a:lnTo>
                    <a:pt x="6096" y="97536"/>
                  </a:lnTo>
                  <a:lnTo>
                    <a:pt x="6096" y="84582"/>
                  </a:lnTo>
                  <a:lnTo>
                    <a:pt x="12954" y="84582"/>
                  </a:lnTo>
                  <a:close/>
                </a:path>
                <a:path w="6185534" h="97789">
                  <a:moveTo>
                    <a:pt x="6178296" y="84582"/>
                  </a:moveTo>
                  <a:lnTo>
                    <a:pt x="6096" y="84582"/>
                  </a:lnTo>
                  <a:lnTo>
                    <a:pt x="12954" y="90678"/>
                  </a:lnTo>
                  <a:lnTo>
                    <a:pt x="12954" y="97536"/>
                  </a:lnTo>
                  <a:lnTo>
                    <a:pt x="6172199" y="97536"/>
                  </a:lnTo>
                  <a:lnTo>
                    <a:pt x="6172199" y="90678"/>
                  </a:lnTo>
                  <a:lnTo>
                    <a:pt x="6178296" y="84582"/>
                  </a:lnTo>
                  <a:close/>
                </a:path>
                <a:path w="6185534" h="97789">
                  <a:moveTo>
                    <a:pt x="12954" y="97536"/>
                  </a:moveTo>
                  <a:lnTo>
                    <a:pt x="12954" y="90678"/>
                  </a:lnTo>
                  <a:lnTo>
                    <a:pt x="6096" y="84582"/>
                  </a:lnTo>
                  <a:lnTo>
                    <a:pt x="6096" y="97536"/>
                  </a:lnTo>
                  <a:lnTo>
                    <a:pt x="12954" y="97536"/>
                  </a:lnTo>
                  <a:close/>
                </a:path>
                <a:path w="6185534" h="97789">
                  <a:moveTo>
                    <a:pt x="6185154" y="97536"/>
                  </a:moveTo>
                  <a:lnTo>
                    <a:pt x="6185154" y="0"/>
                  </a:lnTo>
                  <a:lnTo>
                    <a:pt x="6172199" y="0"/>
                  </a:lnTo>
                  <a:lnTo>
                    <a:pt x="6172199" y="84582"/>
                  </a:lnTo>
                  <a:lnTo>
                    <a:pt x="6178296" y="84582"/>
                  </a:lnTo>
                  <a:lnTo>
                    <a:pt x="6178296" y="97536"/>
                  </a:lnTo>
                  <a:lnTo>
                    <a:pt x="6185154" y="97536"/>
                  </a:lnTo>
                  <a:close/>
                </a:path>
                <a:path w="6185534" h="97789">
                  <a:moveTo>
                    <a:pt x="6178296" y="97536"/>
                  </a:moveTo>
                  <a:lnTo>
                    <a:pt x="6178296" y="84582"/>
                  </a:lnTo>
                  <a:lnTo>
                    <a:pt x="6172199" y="90678"/>
                  </a:lnTo>
                  <a:lnTo>
                    <a:pt x="6172199" y="97536"/>
                  </a:lnTo>
                  <a:lnTo>
                    <a:pt x="6178296" y="975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76834" y="5353050"/>
              <a:ext cx="2551430" cy="90805"/>
            </a:xfrm>
            <a:custGeom>
              <a:avLst/>
              <a:gdLst/>
              <a:ahLst/>
              <a:cxnLst/>
              <a:rect l="l" t="t" r="r" b="b"/>
              <a:pathLst>
                <a:path w="2551430" h="90804">
                  <a:moveTo>
                    <a:pt x="2522220" y="90677"/>
                  </a:moveTo>
                  <a:lnTo>
                    <a:pt x="0" y="0"/>
                  </a:lnTo>
                  <a:lnTo>
                    <a:pt x="0" y="90677"/>
                  </a:lnTo>
                  <a:lnTo>
                    <a:pt x="2522220" y="90677"/>
                  </a:lnTo>
                  <a:close/>
                </a:path>
                <a:path w="2551430" h="90804">
                  <a:moveTo>
                    <a:pt x="2550934" y="0"/>
                  </a:moveTo>
                  <a:lnTo>
                    <a:pt x="2550414" y="0"/>
                  </a:lnTo>
                  <a:lnTo>
                    <a:pt x="2549652" y="2286"/>
                  </a:lnTo>
                  <a:lnTo>
                    <a:pt x="2548890" y="5334"/>
                  </a:lnTo>
                  <a:lnTo>
                    <a:pt x="2544318" y="19050"/>
                  </a:lnTo>
                  <a:lnTo>
                    <a:pt x="2543556" y="22098"/>
                  </a:lnTo>
                  <a:lnTo>
                    <a:pt x="2539746" y="33527"/>
                  </a:lnTo>
                  <a:lnTo>
                    <a:pt x="2538984" y="36575"/>
                  </a:lnTo>
                  <a:lnTo>
                    <a:pt x="2535174" y="48005"/>
                  </a:lnTo>
                  <a:lnTo>
                    <a:pt x="2534412" y="51053"/>
                  </a:lnTo>
                  <a:lnTo>
                    <a:pt x="2529840" y="64770"/>
                  </a:lnTo>
                  <a:lnTo>
                    <a:pt x="2529078" y="67818"/>
                  </a:lnTo>
                  <a:lnTo>
                    <a:pt x="2525268" y="79248"/>
                  </a:lnTo>
                  <a:lnTo>
                    <a:pt x="2524506" y="82296"/>
                  </a:lnTo>
                  <a:lnTo>
                    <a:pt x="2522220" y="89153"/>
                  </a:lnTo>
                  <a:lnTo>
                    <a:pt x="2522220" y="90677"/>
                  </a:lnTo>
                  <a:lnTo>
                    <a:pt x="2550934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69976" y="5353050"/>
              <a:ext cx="2564765" cy="97790"/>
            </a:xfrm>
            <a:custGeom>
              <a:avLst/>
              <a:gdLst/>
              <a:ahLst/>
              <a:cxnLst/>
              <a:rect l="l" t="t" r="r" b="b"/>
              <a:pathLst>
                <a:path w="2564765" h="97789">
                  <a:moveTo>
                    <a:pt x="2535812" y="90677"/>
                  </a:moveTo>
                  <a:lnTo>
                    <a:pt x="6858" y="90677"/>
                  </a:lnTo>
                  <a:lnTo>
                    <a:pt x="6858" y="0"/>
                  </a:lnTo>
                  <a:lnTo>
                    <a:pt x="0" y="0"/>
                  </a:lnTo>
                  <a:lnTo>
                    <a:pt x="0" y="97536"/>
                  </a:lnTo>
                  <a:lnTo>
                    <a:pt x="2533650" y="97536"/>
                  </a:lnTo>
                  <a:lnTo>
                    <a:pt x="2535812" y="90677"/>
                  </a:lnTo>
                  <a:close/>
                </a:path>
                <a:path w="2564765" h="97789">
                  <a:moveTo>
                    <a:pt x="2564400" y="0"/>
                  </a:moveTo>
                  <a:lnTo>
                    <a:pt x="2557272" y="0"/>
                  </a:lnTo>
                  <a:lnTo>
                    <a:pt x="2556510" y="2286"/>
                  </a:lnTo>
                  <a:lnTo>
                    <a:pt x="2555748" y="5334"/>
                  </a:lnTo>
                  <a:lnTo>
                    <a:pt x="2551176" y="19050"/>
                  </a:lnTo>
                  <a:lnTo>
                    <a:pt x="2550414" y="22098"/>
                  </a:lnTo>
                  <a:lnTo>
                    <a:pt x="2546604" y="33527"/>
                  </a:lnTo>
                  <a:lnTo>
                    <a:pt x="2545842" y="36575"/>
                  </a:lnTo>
                  <a:lnTo>
                    <a:pt x="2542032" y="48005"/>
                  </a:lnTo>
                  <a:lnTo>
                    <a:pt x="2541270" y="51053"/>
                  </a:lnTo>
                  <a:lnTo>
                    <a:pt x="2536698" y="64770"/>
                  </a:lnTo>
                  <a:lnTo>
                    <a:pt x="2535936" y="67818"/>
                  </a:lnTo>
                  <a:lnTo>
                    <a:pt x="2532126" y="79248"/>
                  </a:lnTo>
                  <a:lnTo>
                    <a:pt x="2531364" y="82296"/>
                  </a:lnTo>
                  <a:lnTo>
                    <a:pt x="2529078" y="89153"/>
                  </a:lnTo>
                  <a:lnTo>
                    <a:pt x="2529078" y="90677"/>
                  </a:lnTo>
                  <a:lnTo>
                    <a:pt x="2535812" y="90677"/>
                  </a:lnTo>
                  <a:lnTo>
                    <a:pt x="2564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76834" y="5353050"/>
              <a:ext cx="2551430" cy="90805"/>
            </a:xfrm>
            <a:custGeom>
              <a:avLst/>
              <a:gdLst/>
              <a:ahLst/>
              <a:cxnLst/>
              <a:rect l="l" t="t" r="r" b="b"/>
              <a:pathLst>
                <a:path w="2551430" h="90804">
                  <a:moveTo>
                    <a:pt x="2550934" y="0"/>
                  </a:moveTo>
                  <a:lnTo>
                    <a:pt x="0" y="0"/>
                  </a:lnTo>
                  <a:lnTo>
                    <a:pt x="0" y="90677"/>
                  </a:lnTo>
                  <a:lnTo>
                    <a:pt x="2522220" y="90677"/>
                  </a:lnTo>
                  <a:lnTo>
                    <a:pt x="2550934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69976" y="5353050"/>
              <a:ext cx="2564765" cy="97790"/>
            </a:xfrm>
            <a:custGeom>
              <a:avLst/>
              <a:gdLst/>
              <a:ahLst/>
              <a:cxnLst/>
              <a:rect l="l" t="t" r="r" b="b"/>
              <a:pathLst>
                <a:path w="2564765" h="97789">
                  <a:moveTo>
                    <a:pt x="12954" y="84582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97536"/>
                  </a:lnTo>
                  <a:lnTo>
                    <a:pt x="6858" y="97536"/>
                  </a:lnTo>
                  <a:lnTo>
                    <a:pt x="6858" y="84582"/>
                  </a:lnTo>
                  <a:lnTo>
                    <a:pt x="12954" y="84582"/>
                  </a:lnTo>
                  <a:close/>
                </a:path>
                <a:path w="2564765" h="97789">
                  <a:moveTo>
                    <a:pt x="2524429" y="84582"/>
                  </a:moveTo>
                  <a:lnTo>
                    <a:pt x="6858" y="84582"/>
                  </a:lnTo>
                  <a:lnTo>
                    <a:pt x="12954" y="90677"/>
                  </a:lnTo>
                  <a:lnTo>
                    <a:pt x="12954" y="97536"/>
                  </a:lnTo>
                  <a:lnTo>
                    <a:pt x="2522982" y="97536"/>
                  </a:lnTo>
                  <a:lnTo>
                    <a:pt x="2522982" y="89153"/>
                  </a:lnTo>
                  <a:lnTo>
                    <a:pt x="2524429" y="84582"/>
                  </a:lnTo>
                  <a:close/>
                </a:path>
                <a:path w="2564765" h="97789">
                  <a:moveTo>
                    <a:pt x="12954" y="97536"/>
                  </a:moveTo>
                  <a:lnTo>
                    <a:pt x="12954" y="90677"/>
                  </a:lnTo>
                  <a:lnTo>
                    <a:pt x="6858" y="84582"/>
                  </a:lnTo>
                  <a:lnTo>
                    <a:pt x="6858" y="97536"/>
                  </a:lnTo>
                  <a:lnTo>
                    <a:pt x="12954" y="97536"/>
                  </a:lnTo>
                  <a:close/>
                </a:path>
                <a:path w="2564765" h="97789">
                  <a:moveTo>
                    <a:pt x="2529078" y="84582"/>
                  </a:moveTo>
                  <a:lnTo>
                    <a:pt x="2524429" y="84582"/>
                  </a:lnTo>
                  <a:lnTo>
                    <a:pt x="2522982" y="89153"/>
                  </a:lnTo>
                  <a:lnTo>
                    <a:pt x="2529078" y="84582"/>
                  </a:lnTo>
                  <a:close/>
                </a:path>
                <a:path w="2564765" h="97789">
                  <a:moveTo>
                    <a:pt x="2529078" y="97536"/>
                  </a:moveTo>
                  <a:lnTo>
                    <a:pt x="2529078" y="84582"/>
                  </a:lnTo>
                  <a:lnTo>
                    <a:pt x="2522982" y="89153"/>
                  </a:lnTo>
                  <a:lnTo>
                    <a:pt x="2522982" y="97536"/>
                  </a:lnTo>
                  <a:lnTo>
                    <a:pt x="2529078" y="97536"/>
                  </a:lnTo>
                  <a:close/>
                </a:path>
                <a:path w="2564765" h="97789">
                  <a:moveTo>
                    <a:pt x="2564400" y="0"/>
                  </a:moveTo>
                  <a:lnTo>
                    <a:pt x="2551214" y="0"/>
                  </a:lnTo>
                  <a:lnTo>
                    <a:pt x="2524429" y="84582"/>
                  </a:lnTo>
                  <a:lnTo>
                    <a:pt x="2529078" y="84582"/>
                  </a:lnTo>
                  <a:lnTo>
                    <a:pt x="2529078" y="97536"/>
                  </a:lnTo>
                  <a:lnTo>
                    <a:pt x="2533650" y="97536"/>
                  </a:lnTo>
                  <a:lnTo>
                    <a:pt x="2564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191255" y="5562600"/>
              <a:ext cx="6172200" cy="769620"/>
            </a:xfrm>
            <a:custGeom>
              <a:avLst/>
              <a:gdLst/>
              <a:ahLst/>
              <a:cxnLst/>
              <a:rect l="l" t="t" r="r" b="b"/>
              <a:pathLst>
                <a:path w="6172200" h="769620">
                  <a:moveTo>
                    <a:pt x="6172200" y="0"/>
                  </a:moveTo>
                  <a:lnTo>
                    <a:pt x="0" y="0"/>
                  </a:lnTo>
                  <a:lnTo>
                    <a:pt x="0" y="769620"/>
                  </a:lnTo>
                  <a:lnTo>
                    <a:pt x="6172200" y="0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185160" y="5556503"/>
              <a:ext cx="6184900" cy="775970"/>
            </a:xfrm>
            <a:custGeom>
              <a:avLst/>
              <a:gdLst/>
              <a:ahLst/>
              <a:cxnLst/>
              <a:rect l="l" t="t" r="r" b="b"/>
              <a:pathLst>
                <a:path w="6184900" h="775970">
                  <a:moveTo>
                    <a:pt x="6096" y="12"/>
                  </a:moveTo>
                  <a:lnTo>
                    <a:pt x="0" y="12"/>
                  </a:lnTo>
                  <a:lnTo>
                    <a:pt x="0" y="775728"/>
                  </a:lnTo>
                  <a:lnTo>
                    <a:pt x="6096" y="775728"/>
                  </a:lnTo>
                  <a:lnTo>
                    <a:pt x="6096" y="12"/>
                  </a:lnTo>
                  <a:close/>
                </a:path>
                <a:path w="6184900" h="775970">
                  <a:moveTo>
                    <a:pt x="6184900" y="0"/>
                  </a:moveTo>
                  <a:lnTo>
                    <a:pt x="6350" y="12"/>
                  </a:lnTo>
                  <a:lnTo>
                    <a:pt x="6350" y="6108"/>
                  </a:lnTo>
                  <a:lnTo>
                    <a:pt x="6178296" y="6108"/>
                  </a:lnTo>
                  <a:lnTo>
                    <a:pt x="6178296" y="775716"/>
                  </a:lnTo>
                  <a:lnTo>
                    <a:pt x="6184392" y="775716"/>
                  </a:lnTo>
                  <a:lnTo>
                    <a:pt x="6184392" y="6108"/>
                  </a:lnTo>
                  <a:lnTo>
                    <a:pt x="6184900" y="6096"/>
                  </a:lnTo>
                  <a:lnTo>
                    <a:pt x="61849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191255" y="5562600"/>
              <a:ext cx="6172200" cy="769620"/>
            </a:xfrm>
            <a:custGeom>
              <a:avLst/>
              <a:gdLst/>
              <a:ahLst/>
              <a:cxnLst/>
              <a:rect l="l" t="t" r="r" b="b"/>
              <a:pathLst>
                <a:path w="6172200" h="769620">
                  <a:moveTo>
                    <a:pt x="6172199" y="769620"/>
                  </a:moveTo>
                  <a:lnTo>
                    <a:pt x="6172199" y="0"/>
                  </a:lnTo>
                  <a:lnTo>
                    <a:pt x="0" y="0"/>
                  </a:lnTo>
                  <a:lnTo>
                    <a:pt x="0" y="769620"/>
                  </a:lnTo>
                  <a:lnTo>
                    <a:pt x="6172199" y="769620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185160" y="5556504"/>
              <a:ext cx="6184900" cy="775970"/>
            </a:xfrm>
            <a:custGeom>
              <a:avLst/>
              <a:gdLst/>
              <a:ahLst/>
              <a:cxnLst/>
              <a:rect l="l" t="t" r="r" b="b"/>
              <a:pathLst>
                <a:path w="6184900" h="775970">
                  <a:moveTo>
                    <a:pt x="6184391" y="775715"/>
                  </a:moveTo>
                  <a:lnTo>
                    <a:pt x="6184391" y="0"/>
                  </a:lnTo>
                  <a:lnTo>
                    <a:pt x="0" y="0"/>
                  </a:lnTo>
                  <a:lnTo>
                    <a:pt x="0" y="775716"/>
                  </a:lnTo>
                  <a:lnTo>
                    <a:pt x="6095" y="775716"/>
                  </a:lnTo>
                  <a:lnTo>
                    <a:pt x="6095" y="12954"/>
                  </a:lnTo>
                  <a:lnTo>
                    <a:pt x="12191" y="6096"/>
                  </a:lnTo>
                  <a:lnTo>
                    <a:pt x="12191" y="12954"/>
                  </a:lnTo>
                  <a:lnTo>
                    <a:pt x="6172199" y="12953"/>
                  </a:lnTo>
                  <a:lnTo>
                    <a:pt x="6172199" y="6095"/>
                  </a:lnTo>
                  <a:lnTo>
                    <a:pt x="6178295" y="12953"/>
                  </a:lnTo>
                  <a:lnTo>
                    <a:pt x="6178295" y="775715"/>
                  </a:lnTo>
                  <a:lnTo>
                    <a:pt x="6184391" y="775715"/>
                  </a:lnTo>
                  <a:close/>
                </a:path>
                <a:path w="6184900" h="775970">
                  <a:moveTo>
                    <a:pt x="12191" y="12954"/>
                  </a:moveTo>
                  <a:lnTo>
                    <a:pt x="12191" y="6096"/>
                  </a:lnTo>
                  <a:lnTo>
                    <a:pt x="6095" y="12954"/>
                  </a:lnTo>
                  <a:lnTo>
                    <a:pt x="12191" y="12954"/>
                  </a:lnTo>
                  <a:close/>
                </a:path>
                <a:path w="6184900" h="775970">
                  <a:moveTo>
                    <a:pt x="12191" y="775716"/>
                  </a:moveTo>
                  <a:lnTo>
                    <a:pt x="12191" y="12954"/>
                  </a:lnTo>
                  <a:lnTo>
                    <a:pt x="6095" y="12954"/>
                  </a:lnTo>
                  <a:lnTo>
                    <a:pt x="6095" y="775716"/>
                  </a:lnTo>
                  <a:lnTo>
                    <a:pt x="12191" y="775716"/>
                  </a:lnTo>
                  <a:close/>
                </a:path>
                <a:path w="6184900" h="775970">
                  <a:moveTo>
                    <a:pt x="6178295" y="12953"/>
                  </a:moveTo>
                  <a:lnTo>
                    <a:pt x="6172199" y="6095"/>
                  </a:lnTo>
                  <a:lnTo>
                    <a:pt x="6172199" y="12953"/>
                  </a:lnTo>
                  <a:lnTo>
                    <a:pt x="6178295" y="12953"/>
                  </a:lnTo>
                  <a:close/>
                </a:path>
                <a:path w="6184900" h="775970">
                  <a:moveTo>
                    <a:pt x="6178295" y="775715"/>
                  </a:moveTo>
                  <a:lnTo>
                    <a:pt x="6178295" y="12953"/>
                  </a:lnTo>
                  <a:lnTo>
                    <a:pt x="6172199" y="12953"/>
                  </a:lnTo>
                  <a:lnTo>
                    <a:pt x="6172199" y="775715"/>
                  </a:lnTo>
                  <a:lnTo>
                    <a:pt x="6178295" y="775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3495547" y="5603240"/>
            <a:ext cx="5563235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lnSpc>
                <a:spcPts val="1939"/>
              </a:lnSpc>
              <a:spcBef>
                <a:spcPts val="34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Untuk dapat membandingkan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antara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kinerja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secara  individu/organisasi dengan standar yang telah  ditentukan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603504" y="5556503"/>
            <a:ext cx="2680335" cy="775970"/>
            <a:chOff x="603504" y="5556503"/>
            <a:chExt cx="2680335" cy="775970"/>
          </a:xfrm>
        </p:grpSpPr>
        <p:sp>
          <p:nvSpPr>
            <p:cNvPr id="76" name="object 76"/>
            <p:cNvSpPr/>
            <p:nvPr/>
          </p:nvSpPr>
          <p:spPr>
            <a:xfrm>
              <a:off x="609600" y="5562599"/>
              <a:ext cx="2667000" cy="769620"/>
            </a:xfrm>
            <a:custGeom>
              <a:avLst/>
              <a:gdLst/>
              <a:ahLst/>
              <a:cxnLst/>
              <a:rect l="l" t="t" r="r" b="b"/>
              <a:pathLst>
                <a:path w="2667000" h="769620">
                  <a:moveTo>
                    <a:pt x="2522982" y="0"/>
                  </a:moveTo>
                  <a:lnTo>
                    <a:pt x="0" y="0"/>
                  </a:lnTo>
                  <a:lnTo>
                    <a:pt x="0" y="769620"/>
                  </a:lnTo>
                  <a:lnTo>
                    <a:pt x="2522982" y="0"/>
                  </a:lnTo>
                  <a:close/>
                </a:path>
                <a:path w="2667000" h="769620">
                  <a:moveTo>
                    <a:pt x="2537383" y="45720"/>
                  </a:moveTo>
                  <a:lnTo>
                    <a:pt x="2522982" y="0"/>
                  </a:lnTo>
                  <a:lnTo>
                    <a:pt x="2522982" y="2540"/>
                  </a:lnTo>
                  <a:lnTo>
                    <a:pt x="2523744" y="2540"/>
                  </a:lnTo>
                  <a:lnTo>
                    <a:pt x="2523744" y="6350"/>
                  </a:lnTo>
                  <a:lnTo>
                    <a:pt x="2524506" y="6350"/>
                  </a:lnTo>
                  <a:lnTo>
                    <a:pt x="2524506" y="7620"/>
                  </a:lnTo>
                  <a:lnTo>
                    <a:pt x="2525268" y="7620"/>
                  </a:lnTo>
                  <a:lnTo>
                    <a:pt x="2525268" y="10160"/>
                  </a:lnTo>
                  <a:lnTo>
                    <a:pt x="2526030" y="10160"/>
                  </a:lnTo>
                  <a:lnTo>
                    <a:pt x="2526030" y="12700"/>
                  </a:lnTo>
                  <a:lnTo>
                    <a:pt x="2526792" y="12700"/>
                  </a:lnTo>
                  <a:lnTo>
                    <a:pt x="2526792" y="15240"/>
                  </a:lnTo>
                  <a:lnTo>
                    <a:pt x="2527554" y="15240"/>
                  </a:lnTo>
                  <a:lnTo>
                    <a:pt x="2527554" y="17780"/>
                  </a:lnTo>
                  <a:lnTo>
                    <a:pt x="2528316" y="17780"/>
                  </a:lnTo>
                  <a:lnTo>
                    <a:pt x="2528316" y="20320"/>
                  </a:lnTo>
                  <a:lnTo>
                    <a:pt x="2529078" y="20320"/>
                  </a:lnTo>
                  <a:lnTo>
                    <a:pt x="2529078" y="22860"/>
                  </a:lnTo>
                  <a:lnTo>
                    <a:pt x="2529840" y="22860"/>
                  </a:lnTo>
                  <a:lnTo>
                    <a:pt x="2529840" y="25400"/>
                  </a:lnTo>
                  <a:lnTo>
                    <a:pt x="2530602" y="25400"/>
                  </a:lnTo>
                  <a:lnTo>
                    <a:pt x="2530602" y="26670"/>
                  </a:lnTo>
                  <a:lnTo>
                    <a:pt x="2531364" y="26670"/>
                  </a:lnTo>
                  <a:lnTo>
                    <a:pt x="2531364" y="29210"/>
                  </a:lnTo>
                  <a:lnTo>
                    <a:pt x="2532126" y="29210"/>
                  </a:lnTo>
                  <a:lnTo>
                    <a:pt x="2532126" y="31750"/>
                  </a:lnTo>
                  <a:lnTo>
                    <a:pt x="2532888" y="31750"/>
                  </a:lnTo>
                  <a:lnTo>
                    <a:pt x="2532888" y="34290"/>
                  </a:lnTo>
                  <a:lnTo>
                    <a:pt x="2533650" y="34290"/>
                  </a:lnTo>
                  <a:lnTo>
                    <a:pt x="2533650" y="36830"/>
                  </a:lnTo>
                  <a:lnTo>
                    <a:pt x="2534412" y="36830"/>
                  </a:lnTo>
                  <a:lnTo>
                    <a:pt x="2534412" y="39370"/>
                  </a:lnTo>
                  <a:lnTo>
                    <a:pt x="2535174" y="39370"/>
                  </a:lnTo>
                  <a:lnTo>
                    <a:pt x="2535174" y="41910"/>
                  </a:lnTo>
                  <a:lnTo>
                    <a:pt x="2535936" y="41910"/>
                  </a:lnTo>
                  <a:lnTo>
                    <a:pt x="2535936" y="44450"/>
                  </a:lnTo>
                  <a:lnTo>
                    <a:pt x="2536698" y="44450"/>
                  </a:lnTo>
                  <a:lnTo>
                    <a:pt x="2536698" y="45720"/>
                  </a:lnTo>
                  <a:lnTo>
                    <a:pt x="2537383" y="45720"/>
                  </a:lnTo>
                  <a:close/>
                </a:path>
                <a:path w="2667000" h="769620">
                  <a:moveTo>
                    <a:pt x="2538183" y="48260"/>
                  </a:moveTo>
                  <a:lnTo>
                    <a:pt x="2537460" y="45961"/>
                  </a:lnTo>
                  <a:lnTo>
                    <a:pt x="2537460" y="48260"/>
                  </a:lnTo>
                  <a:lnTo>
                    <a:pt x="2538183" y="48260"/>
                  </a:lnTo>
                  <a:close/>
                </a:path>
                <a:path w="2667000" h="769620">
                  <a:moveTo>
                    <a:pt x="2545784" y="72390"/>
                  </a:moveTo>
                  <a:lnTo>
                    <a:pt x="2538222" y="48380"/>
                  </a:lnTo>
                  <a:lnTo>
                    <a:pt x="2538222" y="52070"/>
                  </a:lnTo>
                  <a:lnTo>
                    <a:pt x="2538984" y="52070"/>
                  </a:lnTo>
                  <a:lnTo>
                    <a:pt x="2538984" y="53340"/>
                  </a:lnTo>
                  <a:lnTo>
                    <a:pt x="2539746" y="53340"/>
                  </a:lnTo>
                  <a:lnTo>
                    <a:pt x="2539746" y="55880"/>
                  </a:lnTo>
                  <a:lnTo>
                    <a:pt x="2540508" y="55880"/>
                  </a:lnTo>
                  <a:lnTo>
                    <a:pt x="2540508" y="58420"/>
                  </a:lnTo>
                  <a:lnTo>
                    <a:pt x="2541270" y="58420"/>
                  </a:lnTo>
                  <a:lnTo>
                    <a:pt x="2541270" y="60960"/>
                  </a:lnTo>
                  <a:lnTo>
                    <a:pt x="2542032" y="60960"/>
                  </a:lnTo>
                  <a:lnTo>
                    <a:pt x="2542032" y="63500"/>
                  </a:lnTo>
                  <a:lnTo>
                    <a:pt x="2542794" y="63500"/>
                  </a:lnTo>
                  <a:lnTo>
                    <a:pt x="2542794" y="66040"/>
                  </a:lnTo>
                  <a:lnTo>
                    <a:pt x="2543556" y="66040"/>
                  </a:lnTo>
                  <a:lnTo>
                    <a:pt x="2543556" y="68580"/>
                  </a:lnTo>
                  <a:lnTo>
                    <a:pt x="2544318" y="68580"/>
                  </a:lnTo>
                  <a:lnTo>
                    <a:pt x="2544318" y="71120"/>
                  </a:lnTo>
                  <a:lnTo>
                    <a:pt x="2545080" y="71120"/>
                  </a:lnTo>
                  <a:lnTo>
                    <a:pt x="2545080" y="72390"/>
                  </a:lnTo>
                  <a:lnTo>
                    <a:pt x="2545784" y="72390"/>
                  </a:lnTo>
                  <a:close/>
                </a:path>
                <a:path w="2667000" h="769620">
                  <a:moveTo>
                    <a:pt x="2546584" y="74930"/>
                  </a:moveTo>
                  <a:lnTo>
                    <a:pt x="2545842" y="72571"/>
                  </a:lnTo>
                  <a:lnTo>
                    <a:pt x="2545842" y="74930"/>
                  </a:lnTo>
                  <a:lnTo>
                    <a:pt x="2546584" y="74930"/>
                  </a:lnTo>
                  <a:close/>
                </a:path>
                <a:path w="2667000" h="769620">
                  <a:moveTo>
                    <a:pt x="2551785" y="91440"/>
                  </a:moveTo>
                  <a:lnTo>
                    <a:pt x="2546604" y="74990"/>
                  </a:lnTo>
                  <a:lnTo>
                    <a:pt x="2546604" y="77470"/>
                  </a:lnTo>
                  <a:lnTo>
                    <a:pt x="2547366" y="77470"/>
                  </a:lnTo>
                  <a:lnTo>
                    <a:pt x="2547366" y="80010"/>
                  </a:lnTo>
                  <a:lnTo>
                    <a:pt x="2548128" y="80010"/>
                  </a:lnTo>
                  <a:lnTo>
                    <a:pt x="2548128" y="82550"/>
                  </a:lnTo>
                  <a:lnTo>
                    <a:pt x="2548890" y="82550"/>
                  </a:lnTo>
                  <a:lnTo>
                    <a:pt x="2548890" y="85090"/>
                  </a:lnTo>
                  <a:lnTo>
                    <a:pt x="2549652" y="85090"/>
                  </a:lnTo>
                  <a:lnTo>
                    <a:pt x="2549652" y="87630"/>
                  </a:lnTo>
                  <a:lnTo>
                    <a:pt x="2550414" y="87630"/>
                  </a:lnTo>
                  <a:lnTo>
                    <a:pt x="2550414" y="90170"/>
                  </a:lnTo>
                  <a:lnTo>
                    <a:pt x="2551176" y="90170"/>
                  </a:lnTo>
                  <a:lnTo>
                    <a:pt x="2551176" y="91440"/>
                  </a:lnTo>
                  <a:lnTo>
                    <a:pt x="2551785" y="91440"/>
                  </a:lnTo>
                  <a:close/>
                </a:path>
                <a:path w="2667000" h="769620">
                  <a:moveTo>
                    <a:pt x="2554185" y="99060"/>
                  </a:moveTo>
                  <a:lnTo>
                    <a:pt x="2551938" y="91923"/>
                  </a:lnTo>
                  <a:lnTo>
                    <a:pt x="2551938" y="95250"/>
                  </a:lnTo>
                  <a:lnTo>
                    <a:pt x="2552700" y="95250"/>
                  </a:lnTo>
                  <a:lnTo>
                    <a:pt x="2552700" y="97790"/>
                  </a:lnTo>
                  <a:lnTo>
                    <a:pt x="2553462" y="97790"/>
                  </a:lnTo>
                  <a:lnTo>
                    <a:pt x="2553462" y="99060"/>
                  </a:lnTo>
                  <a:lnTo>
                    <a:pt x="2554185" y="99060"/>
                  </a:lnTo>
                  <a:close/>
                </a:path>
                <a:path w="2667000" h="769620">
                  <a:moveTo>
                    <a:pt x="2554986" y="101600"/>
                  </a:moveTo>
                  <a:lnTo>
                    <a:pt x="2554224" y="99180"/>
                  </a:lnTo>
                  <a:lnTo>
                    <a:pt x="2554224" y="101600"/>
                  </a:lnTo>
                  <a:lnTo>
                    <a:pt x="2554986" y="101600"/>
                  </a:lnTo>
                  <a:close/>
                </a:path>
                <a:path w="2667000" h="769620">
                  <a:moveTo>
                    <a:pt x="2560186" y="118110"/>
                  </a:moveTo>
                  <a:lnTo>
                    <a:pt x="2554986" y="101600"/>
                  </a:lnTo>
                  <a:lnTo>
                    <a:pt x="2554986" y="104140"/>
                  </a:lnTo>
                  <a:lnTo>
                    <a:pt x="2555748" y="104140"/>
                  </a:lnTo>
                  <a:lnTo>
                    <a:pt x="2555748" y="106680"/>
                  </a:lnTo>
                  <a:lnTo>
                    <a:pt x="2556510" y="106680"/>
                  </a:lnTo>
                  <a:lnTo>
                    <a:pt x="2556510" y="109220"/>
                  </a:lnTo>
                  <a:lnTo>
                    <a:pt x="2557272" y="109220"/>
                  </a:lnTo>
                  <a:lnTo>
                    <a:pt x="2557272" y="111760"/>
                  </a:lnTo>
                  <a:lnTo>
                    <a:pt x="2558034" y="111760"/>
                  </a:lnTo>
                  <a:lnTo>
                    <a:pt x="2558034" y="114300"/>
                  </a:lnTo>
                  <a:lnTo>
                    <a:pt x="2558796" y="114300"/>
                  </a:lnTo>
                  <a:lnTo>
                    <a:pt x="2558796" y="116840"/>
                  </a:lnTo>
                  <a:lnTo>
                    <a:pt x="2559558" y="116840"/>
                  </a:lnTo>
                  <a:lnTo>
                    <a:pt x="2559558" y="118110"/>
                  </a:lnTo>
                  <a:lnTo>
                    <a:pt x="2560186" y="118110"/>
                  </a:lnTo>
                  <a:close/>
                </a:path>
                <a:path w="2667000" h="769620">
                  <a:moveTo>
                    <a:pt x="2560986" y="120650"/>
                  </a:moveTo>
                  <a:lnTo>
                    <a:pt x="2560320" y="118533"/>
                  </a:lnTo>
                  <a:lnTo>
                    <a:pt x="2560320" y="120650"/>
                  </a:lnTo>
                  <a:lnTo>
                    <a:pt x="2560986" y="120650"/>
                  </a:lnTo>
                  <a:close/>
                </a:path>
                <a:path w="2667000" h="769620">
                  <a:moveTo>
                    <a:pt x="2561786" y="123190"/>
                  </a:moveTo>
                  <a:lnTo>
                    <a:pt x="2561082" y="120952"/>
                  </a:lnTo>
                  <a:lnTo>
                    <a:pt x="2561082" y="123190"/>
                  </a:lnTo>
                  <a:lnTo>
                    <a:pt x="2561786" y="123190"/>
                  </a:lnTo>
                  <a:close/>
                </a:path>
                <a:path w="2667000" h="769620">
                  <a:moveTo>
                    <a:pt x="2562586" y="125730"/>
                  </a:moveTo>
                  <a:lnTo>
                    <a:pt x="2561844" y="123371"/>
                  </a:lnTo>
                  <a:lnTo>
                    <a:pt x="2561844" y="125730"/>
                  </a:lnTo>
                  <a:lnTo>
                    <a:pt x="2562586" y="125730"/>
                  </a:lnTo>
                  <a:close/>
                </a:path>
                <a:path w="2667000" h="769620">
                  <a:moveTo>
                    <a:pt x="2566187" y="137160"/>
                  </a:moveTo>
                  <a:lnTo>
                    <a:pt x="2562606" y="125790"/>
                  </a:lnTo>
                  <a:lnTo>
                    <a:pt x="2562606" y="128270"/>
                  </a:lnTo>
                  <a:lnTo>
                    <a:pt x="2563368" y="128270"/>
                  </a:lnTo>
                  <a:lnTo>
                    <a:pt x="2563368" y="130810"/>
                  </a:lnTo>
                  <a:lnTo>
                    <a:pt x="2564130" y="130810"/>
                  </a:lnTo>
                  <a:lnTo>
                    <a:pt x="2564130" y="133350"/>
                  </a:lnTo>
                  <a:lnTo>
                    <a:pt x="2564892" y="133350"/>
                  </a:lnTo>
                  <a:lnTo>
                    <a:pt x="2564892" y="135890"/>
                  </a:lnTo>
                  <a:lnTo>
                    <a:pt x="2565654" y="135890"/>
                  </a:lnTo>
                  <a:lnTo>
                    <a:pt x="2565654" y="137160"/>
                  </a:lnTo>
                  <a:lnTo>
                    <a:pt x="2566187" y="137160"/>
                  </a:lnTo>
                  <a:close/>
                </a:path>
                <a:path w="2667000" h="769620">
                  <a:moveTo>
                    <a:pt x="2568587" y="144780"/>
                  </a:moveTo>
                  <a:lnTo>
                    <a:pt x="2566416" y="137885"/>
                  </a:lnTo>
                  <a:lnTo>
                    <a:pt x="2566416" y="140970"/>
                  </a:lnTo>
                  <a:lnTo>
                    <a:pt x="2567178" y="140970"/>
                  </a:lnTo>
                  <a:lnTo>
                    <a:pt x="2567178" y="143510"/>
                  </a:lnTo>
                  <a:lnTo>
                    <a:pt x="2567940" y="143510"/>
                  </a:lnTo>
                  <a:lnTo>
                    <a:pt x="2567940" y="144780"/>
                  </a:lnTo>
                  <a:lnTo>
                    <a:pt x="2568587" y="144780"/>
                  </a:lnTo>
                  <a:close/>
                </a:path>
                <a:path w="2667000" h="769620">
                  <a:moveTo>
                    <a:pt x="2569387" y="147320"/>
                  </a:moveTo>
                  <a:lnTo>
                    <a:pt x="2568702" y="145142"/>
                  </a:lnTo>
                  <a:lnTo>
                    <a:pt x="2568702" y="147320"/>
                  </a:lnTo>
                  <a:lnTo>
                    <a:pt x="2569387" y="147320"/>
                  </a:lnTo>
                  <a:close/>
                </a:path>
                <a:path w="2667000" h="769620">
                  <a:moveTo>
                    <a:pt x="2570187" y="149860"/>
                  </a:moveTo>
                  <a:lnTo>
                    <a:pt x="2569464" y="147561"/>
                  </a:lnTo>
                  <a:lnTo>
                    <a:pt x="2569464" y="149860"/>
                  </a:lnTo>
                  <a:lnTo>
                    <a:pt x="2570187" y="149860"/>
                  </a:lnTo>
                  <a:close/>
                </a:path>
                <a:path w="2667000" h="769620">
                  <a:moveTo>
                    <a:pt x="2570988" y="152400"/>
                  </a:moveTo>
                  <a:lnTo>
                    <a:pt x="2570226" y="149980"/>
                  </a:lnTo>
                  <a:lnTo>
                    <a:pt x="2570226" y="152400"/>
                  </a:lnTo>
                  <a:lnTo>
                    <a:pt x="2570988" y="152400"/>
                  </a:lnTo>
                  <a:close/>
                </a:path>
                <a:path w="2667000" h="769620">
                  <a:moveTo>
                    <a:pt x="2574588" y="163830"/>
                  </a:moveTo>
                  <a:lnTo>
                    <a:pt x="2570988" y="152400"/>
                  </a:lnTo>
                  <a:lnTo>
                    <a:pt x="2570988" y="154940"/>
                  </a:lnTo>
                  <a:lnTo>
                    <a:pt x="2571750" y="154940"/>
                  </a:lnTo>
                  <a:lnTo>
                    <a:pt x="2571750" y="157480"/>
                  </a:lnTo>
                  <a:lnTo>
                    <a:pt x="2572512" y="157480"/>
                  </a:lnTo>
                  <a:lnTo>
                    <a:pt x="2572512" y="160020"/>
                  </a:lnTo>
                  <a:lnTo>
                    <a:pt x="2573274" y="160020"/>
                  </a:lnTo>
                  <a:lnTo>
                    <a:pt x="2573274" y="162560"/>
                  </a:lnTo>
                  <a:lnTo>
                    <a:pt x="2574036" y="162560"/>
                  </a:lnTo>
                  <a:lnTo>
                    <a:pt x="2574036" y="163830"/>
                  </a:lnTo>
                  <a:lnTo>
                    <a:pt x="2574588" y="163830"/>
                  </a:lnTo>
                  <a:close/>
                </a:path>
                <a:path w="2667000" h="769620">
                  <a:moveTo>
                    <a:pt x="2575388" y="166370"/>
                  </a:moveTo>
                  <a:lnTo>
                    <a:pt x="2574798" y="164495"/>
                  </a:lnTo>
                  <a:lnTo>
                    <a:pt x="2574798" y="166370"/>
                  </a:lnTo>
                  <a:lnTo>
                    <a:pt x="2575388" y="166370"/>
                  </a:lnTo>
                  <a:close/>
                </a:path>
                <a:path w="2667000" h="769620">
                  <a:moveTo>
                    <a:pt x="2576188" y="168910"/>
                  </a:moveTo>
                  <a:lnTo>
                    <a:pt x="2575560" y="166914"/>
                  </a:lnTo>
                  <a:lnTo>
                    <a:pt x="2575560" y="168910"/>
                  </a:lnTo>
                  <a:lnTo>
                    <a:pt x="2576188" y="168910"/>
                  </a:lnTo>
                  <a:close/>
                </a:path>
                <a:path w="2667000" h="769620">
                  <a:moveTo>
                    <a:pt x="2576988" y="171450"/>
                  </a:moveTo>
                  <a:lnTo>
                    <a:pt x="2576322" y="169333"/>
                  </a:lnTo>
                  <a:lnTo>
                    <a:pt x="2576322" y="171450"/>
                  </a:lnTo>
                  <a:lnTo>
                    <a:pt x="2576988" y="171450"/>
                  </a:lnTo>
                  <a:close/>
                </a:path>
                <a:path w="2667000" h="769620">
                  <a:moveTo>
                    <a:pt x="2577788" y="173990"/>
                  </a:moveTo>
                  <a:lnTo>
                    <a:pt x="2577084" y="171752"/>
                  </a:lnTo>
                  <a:lnTo>
                    <a:pt x="2577084" y="173990"/>
                  </a:lnTo>
                  <a:lnTo>
                    <a:pt x="2577788" y="173990"/>
                  </a:lnTo>
                  <a:close/>
                </a:path>
                <a:path w="2667000" h="769620">
                  <a:moveTo>
                    <a:pt x="2578588" y="176530"/>
                  </a:moveTo>
                  <a:lnTo>
                    <a:pt x="2577846" y="174171"/>
                  </a:lnTo>
                  <a:lnTo>
                    <a:pt x="2577846" y="176530"/>
                  </a:lnTo>
                  <a:lnTo>
                    <a:pt x="2578588" y="176530"/>
                  </a:lnTo>
                  <a:close/>
                </a:path>
                <a:path w="2667000" h="769620">
                  <a:moveTo>
                    <a:pt x="2580589" y="182880"/>
                  </a:moveTo>
                  <a:lnTo>
                    <a:pt x="2578608" y="176590"/>
                  </a:lnTo>
                  <a:lnTo>
                    <a:pt x="2578608" y="179070"/>
                  </a:lnTo>
                  <a:lnTo>
                    <a:pt x="2579370" y="179070"/>
                  </a:lnTo>
                  <a:lnTo>
                    <a:pt x="2579370" y="181610"/>
                  </a:lnTo>
                  <a:lnTo>
                    <a:pt x="2580132" y="181610"/>
                  </a:lnTo>
                  <a:lnTo>
                    <a:pt x="2580132" y="182880"/>
                  </a:lnTo>
                  <a:lnTo>
                    <a:pt x="2580589" y="182880"/>
                  </a:lnTo>
                  <a:close/>
                </a:path>
                <a:path w="2667000" h="769620">
                  <a:moveTo>
                    <a:pt x="2582989" y="190500"/>
                  </a:moveTo>
                  <a:lnTo>
                    <a:pt x="2580894" y="183847"/>
                  </a:lnTo>
                  <a:lnTo>
                    <a:pt x="2580894" y="186690"/>
                  </a:lnTo>
                  <a:lnTo>
                    <a:pt x="2581656" y="186690"/>
                  </a:lnTo>
                  <a:lnTo>
                    <a:pt x="2581656" y="189230"/>
                  </a:lnTo>
                  <a:lnTo>
                    <a:pt x="2582418" y="189230"/>
                  </a:lnTo>
                  <a:lnTo>
                    <a:pt x="2582418" y="190500"/>
                  </a:lnTo>
                  <a:lnTo>
                    <a:pt x="2582989" y="190500"/>
                  </a:lnTo>
                  <a:close/>
                </a:path>
                <a:path w="2667000" h="769620">
                  <a:moveTo>
                    <a:pt x="2583789" y="193040"/>
                  </a:moveTo>
                  <a:lnTo>
                    <a:pt x="2583180" y="191104"/>
                  </a:lnTo>
                  <a:lnTo>
                    <a:pt x="2583180" y="193040"/>
                  </a:lnTo>
                  <a:lnTo>
                    <a:pt x="2583789" y="193040"/>
                  </a:lnTo>
                  <a:close/>
                </a:path>
                <a:path w="2667000" h="769620">
                  <a:moveTo>
                    <a:pt x="2584589" y="195580"/>
                  </a:moveTo>
                  <a:lnTo>
                    <a:pt x="2583942" y="193523"/>
                  </a:lnTo>
                  <a:lnTo>
                    <a:pt x="2583942" y="195580"/>
                  </a:lnTo>
                  <a:lnTo>
                    <a:pt x="2584589" y="195580"/>
                  </a:lnTo>
                  <a:close/>
                </a:path>
                <a:path w="2667000" h="769620">
                  <a:moveTo>
                    <a:pt x="2585389" y="198120"/>
                  </a:moveTo>
                  <a:lnTo>
                    <a:pt x="2584704" y="195942"/>
                  </a:lnTo>
                  <a:lnTo>
                    <a:pt x="2584704" y="198120"/>
                  </a:lnTo>
                  <a:lnTo>
                    <a:pt x="2585389" y="198120"/>
                  </a:lnTo>
                  <a:close/>
                </a:path>
                <a:path w="2667000" h="769620">
                  <a:moveTo>
                    <a:pt x="2586189" y="200660"/>
                  </a:moveTo>
                  <a:lnTo>
                    <a:pt x="2585466" y="198361"/>
                  </a:lnTo>
                  <a:lnTo>
                    <a:pt x="2585466" y="200660"/>
                  </a:lnTo>
                  <a:lnTo>
                    <a:pt x="2586189" y="200660"/>
                  </a:lnTo>
                  <a:close/>
                </a:path>
                <a:path w="2667000" h="769620">
                  <a:moveTo>
                    <a:pt x="2586990" y="203200"/>
                  </a:moveTo>
                  <a:lnTo>
                    <a:pt x="2586228" y="200780"/>
                  </a:lnTo>
                  <a:lnTo>
                    <a:pt x="2586228" y="203200"/>
                  </a:lnTo>
                  <a:lnTo>
                    <a:pt x="2586990" y="203200"/>
                  </a:lnTo>
                  <a:close/>
                </a:path>
                <a:path w="2667000" h="769620">
                  <a:moveTo>
                    <a:pt x="2588990" y="209550"/>
                  </a:moveTo>
                  <a:lnTo>
                    <a:pt x="2586990" y="203200"/>
                  </a:lnTo>
                  <a:lnTo>
                    <a:pt x="2586990" y="205740"/>
                  </a:lnTo>
                  <a:lnTo>
                    <a:pt x="2587752" y="205740"/>
                  </a:lnTo>
                  <a:lnTo>
                    <a:pt x="2587752" y="208280"/>
                  </a:lnTo>
                  <a:lnTo>
                    <a:pt x="2588514" y="208280"/>
                  </a:lnTo>
                  <a:lnTo>
                    <a:pt x="2588514" y="209550"/>
                  </a:lnTo>
                  <a:lnTo>
                    <a:pt x="2588990" y="209550"/>
                  </a:lnTo>
                  <a:close/>
                </a:path>
                <a:path w="2667000" h="769620">
                  <a:moveTo>
                    <a:pt x="2589790" y="212090"/>
                  </a:moveTo>
                  <a:lnTo>
                    <a:pt x="2589276" y="210457"/>
                  </a:lnTo>
                  <a:lnTo>
                    <a:pt x="2589276" y="212090"/>
                  </a:lnTo>
                  <a:lnTo>
                    <a:pt x="2589790" y="212090"/>
                  </a:lnTo>
                  <a:close/>
                </a:path>
                <a:path w="2667000" h="769620">
                  <a:moveTo>
                    <a:pt x="2590590" y="214630"/>
                  </a:moveTo>
                  <a:lnTo>
                    <a:pt x="2590038" y="212876"/>
                  </a:lnTo>
                  <a:lnTo>
                    <a:pt x="2590038" y="214630"/>
                  </a:lnTo>
                  <a:lnTo>
                    <a:pt x="2590590" y="214630"/>
                  </a:lnTo>
                  <a:close/>
                </a:path>
                <a:path w="2667000" h="769620">
                  <a:moveTo>
                    <a:pt x="2591390" y="217170"/>
                  </a:moveTo>
                  <a:lnTo>
                    <a:pt x="2590800" y="215295"/>
                  </a:lnTo>
                  <a:lnTo>
                    <a:pt x="2590800" y="217170"/>
                  </a:lnTo>
                  <a:lnTo>
                    <a:pt x="2591390" y="217170"/>
                  </a:lnTo>
                  <a:close/>
                </a:path>
                <a:path w="2667000" h="769620">
                  <a:moveTo>
                    <a:pt x="2592190" y="219710"/>
                  </a:moveTo>
                  <a:lnTo>
                    <a:pt x="2591562" y="217714"/>
                  </a:lnTo>
                  <a:lnTo>
                    <a:pt x="2591562" y="219710"/>
                  </a:lnTo>
                  <a:lnTo>
                    <a:pt x="2592190" y="219710"/>
                  </a:lnTo>
                  <a:close/>
                </a:path>
                <a:path w="2667000" h="769620">
                  <a:moveTo>
                    <a:pt x="2592990" y="222250"/>
                  </a:moveTo>
                  <a:lnTo>
                    <a:pt x="2592324" y="220133"/>
                  </a:lnTo>
                  <a:lnTo>
                    <a:pt x="2592324" y="222250"/>
                  </a:lnTo>
                  <a:lnTo>
                    <a:pt x="2592990" y="222250"/>
                  </a:lnTo>
                  <a:close/>
                </a:path>
                <a:path w="2667000" h="769620">
                  <a:moveTo>
                    <a:pt x="2593790" y="224790"/>
                  </a:moveTo>
                  <a:lnTo>
                    <a:pt x="2593086" y="222552"/>
                  </a:lnTo>
                  <a:lnTo>
                    <a:pt x="2593086" y="224790"/>
                  </a:lnTo>
                  <a:lnTo>
                    <a:pt x="2593790" y="224790"/>
                  </a:lnTo>
                  <a:close/>
                </a:path>
                <a:path w="2667000" h="769620">
                  <a:moveTo>
                    <a:pt x="2594590" y="227330"/>
                  </a:moveTo>
                  <a:lnTo>
                    <a:pt x="2593848" y="224971"/>
                  </a:lnTo>
                  <a:lnTo>
                    <a:pt x="2593848" y="227330"/>
                  </a:lnTo>
                  <a:lnTo>
                    <a:pt x="2594590" y="227330"/>
                  </a:lnTo>
                  <a:close/>
                </a:path>
                <a:path w="2667000" h="769620">
                  <a:moveTo>
                    <a:pt x="2594991" y="228600"/>
                  </a:moveTo>
                  <a:lnTo>
                    <a:pt x="2594610" y="227390"/>
                  </a:lnTo>
                  <a:lnTo>
                    <a:pt x="2594610" y="228600"/>
                  </a:lnTo>
                  <a:lnTo>
                    <a:pt x="2594991" y="228600"/>
                  </a:lnTo>
                  <a:close/>
                </a:path>
                <a:path w="2667000" h="769620">
                  <a:moveTo>
                    <a:pt x="2597391" y="236220"/>
                  </a:moveTo>
                  <a:lnTo>
                    <a:pt x="2595372" y="229809"/>
                  </a:lnTo>
                  <a:lnTo>
                    <a:pt x="2595372" y="232410"/>
                  </a:lnTo>
                  <a:lnTo>
                    <a:pt x="2596134" y="232410"/>
                  </a:lnTo>
                  <a:lnTo>
                    <a:pt x="2596134" y="234950"/>
                  </a:lnTo>
                  <a:lnTo>
                    <a:pt x="2596896" y="234950"/>
                  </a:lnTo>
                  <a:lnTo>
                    <a:pt x="2596896" y="236220"/>
                  </a:lnTo>
                  <a:lnTo>
                    <a:pt x="2597391" y="236220"/>
                  </a:lnTo>
                  <a:close/>
                </a:path>
                <a:path w="2667000" h="769620">
                  <a:moveTo>
                    <a:pt x="2598191" y="238760"/>
                  </a:moveTo>
                  <a:lnTo>
                    <a:pt x="2597658" y="237066"/>
                  </a:lnTo>
                  <a:lnTo>
                    <a:pt x="2597658" y="238760"/>
                  </a:lnTo>
                  <a:lnTo>
                    <a:pt x="2598191" y="238760"/>
                  </a:lnTo>
                  <a:close/>
                </a:path>
                <a:path w="2667000" h="769620">
                  <a:moveTo>
                    <a:pt x="2598991" y="241300"/>
                  </a:moveTo>
                  <a:lnTo>
                    <a:pt x="2598420" y="239485"/>
                  </a:lnTo>
                  <a:lnTo>
                    <a:pt x="2598420" y="241300"/>
                  </a:lnTo>
                  <a:lnTo>
                    <a:pt x="2598991" y="241300"/>
                  </a:lnTo>
                  <a:close/>
                </a:path>
                <a:path w="2667000" h="769620">
                  <a:moveTo>
                    <a:pt x="2599791" y="243840"/>
                  </a:moveTo>
                  <a:lnTo>
                    <a:pt x="2599182" y="241904"/>
                  </a:lnTo>
                  <a:lnTo>
                    <a:pt x="2599182" y="243840"/>
                  </a:lnTo>
                  <a:lnTo>
                    <a:pt x="2599791" y="243840"/>
                  </a:lnTo>
                  <a:close/>
                </a:path>
                <a:path w="2667000" h="769620">
                  <a:moveTo>
                    <a:pt x="2600591" y="246380"/>
                  </a:moveTo>
                  <a:lnTo>
                    <a:pt x="2599944" y="244323"/>
                  </a:lnTo>
                  <a:lnTo>
                    <a:pt x="2599944" y="246380"/>
                  </a:lnTo>
                  <a:lnTo>
                    <a:pt x="2600591" y="246380"/>
                  </a:lnTo>
                  <a:close/>
                </a:path>
                <a:path w="2667000" h="769620">
                  <a:moveTo>
                    <a:pt x="2601391" y="248920"/>
                  </a:moveTo>
                  <a:lnTo>
                    <a:pt x="2600706" y="246742"/>
                  </a:lnTo>
                  <a:lnTo>
                    <a:pt x="2600706" y="248920"/>
                  </a:lnTo>
                  <a:lnTo>
                    <a:pt x="2601391" y="248920"/>
                  </a:lnTo>
                  <a:close/>
                </a:path>
                <a:path w="2667000" h="769620">
                  <a:moveTo>
                    <a:pt x="2602191" y="251460"/>
                  </a:moveTo>
                  <a:lnTo>
                    <a:pt x="2601468" y="249161"/>
                  </a:lnTo>
                  <a:lnTo>
                    <a:pt x="2601468" y="251460"/>
                  </a:lnTo>
                  <a:lnTo>
                    <a:pt x="2602191" y="251460"/>
                  </a:lnTo>
                  <a:close/>
                </a:path>
                <a:path w="2667000" h="769620">
                  <a:moveTo>
                    <a:pt x="2602992" y="254000"/>
                  </a:moveTo>
                  <a:lnTo>
                    <a:pt x="2602230" y="251580"/>
                  </a:lnTo>
                  <a:lnTo>
                    <a:pt x="2602230" y="254000"/>
                  </a:lnTo>
                  <a:lnTo>
                    <a:pt x="2602992" y="254000"/>
                  </a:lnTo>
                  <a:close/>
                </a:path>
                <a:path w="2667000" h="769620">
                  <a:moveTo>
                    <a:pt x="2603392" y="255270"/>
                  </a:moveTo>
                  <a:lnTo>
                    <a:pt x="2602992" y="254000"/>
                  </a:lnTo>
                  <a:lnTo>
                    <a:pt x="2602992" y="255270"/>
                  </a:lnTo>
                  <a:lnTo>
                    <a:pt x="2603392" y="255270"/>
                  </a:lnTo>
                  <a:close/>
                </a:path>
                <a:path w="2667000" h="769620">
                  <a:moveTo>
                    <a:pt x="2604192" y="257810"/>
                  </a:moveTo>
                  <a:lnTo>
                    <a:pt x="2603754" y="256419"/>
                  </a:lnTo>
                  <a:lnTo>
                    <a:pt x="2603754" y="257810"/>
                  </a:lnTo>
                  <a:lnTo>
                    <a:pt x="2604192" y="257810"/>
                  </a:lnTo>
                  <a:close/>
                </a:path>
                <a:path w="2667000" h="769620">
                  <a:moveTo>
                    <a:pt x="2604992" y="260350"/>
                  </a:moveTo>
                  <a:lnTo>
                    <a:pt x="2604516" y="258838"/>
                  </a:lnTo>
                  <a:lnTo>
                    <a:pt x="2604516" y="260350"/>
                  </a:lnTo>
                  <a:lnTo>
                    <a:pt x="2604992" y="260350"/>
                  </a:lnTo>
                  <a:close/>
                </a:path>
                <a:path w="2667000" h="769620">
                  <a:moveTo>
                    <a:pt x="2605792" y="262890"/>
                  </a:moveTo>
                  <a:lnTo>
                    <a:pt x="2605278" y="261257"/>
                  </a:lnTo>
                  <a:lnTo>
                    <a:pt x="2605278" y="262890"/>
                  </a:lnTo>
                  <a:lnTo>
                    <a:pt x="2605792" y="262890"/>
                  </a:lnTo>
                  <a:close/>
                </a:path>
                <a:path w="2667000" h="769620">
                  <a:moveTo>
                    <a:pt x="2606592" y="265430"/>
                  </a:moveTo>
                  <a:lnTo>
                    <a:pt x="2606040" y="263676"/>
                  </a:lnTo>
                  <a:lnTo>
                    <a:pt x="2606040" y="265430"/>
                  </a:lnTo>
                  <a:lnTo>
                    <a:pt x="2606592" y="265430"/>
                  </a:lnTo>
                  <a:close/>
                </a:path>
                <a:path w="2667000" h="769620">
                  <a:moveTo>
                    <a:pt x="2607392" y="267970"/>
                  </a:moveTo>
                  <a:lnTo>
                    <a:pt x="2606802" y="266095"/>
                  </a:lnTo>
                  <a:lnTo>
                    <a:pt x="2606802" y="267970"/>
                  </a:lnTo>
                  <a:lnTo>
                    <a:pt x="2607392" y="267970"/>
                  </a:lnTo>
                  <a:close/>
                </a:path>
                <a:path w="2667000" h="769620">
                  <a:moveTo>
                    <a:pt x="2608192" y="270510"/>
                  </a:moveTo>
                  <a:lnTo>
                    <a:pt x="2607564" y="268514"/>
                  </a:lnTo>
                  <a:lnTo>
                    <a:pt x="2607564" y="270510"/>
                  </a:lnTo>
                  <a:lnTo>
                    <a:pt x="2608192" y="270510"/>
                  </a:lnTo>
                  <a:close/>
                </a:path>
                <a:path w="2667000" h="769620">
                  <a:moveTo>
                    <a:pt x="2608992" y="273050"/>
                  </a:moveTo>
                  <a:lnTo>
                    <a:pt x="2608326" y="270933"/>
                  </a:lnTo>
                  <a:lnTo>
                    <a:pt x="2608326" y="273050"/>
                  </a:lnTo>
                  <a:lnTo>
                    <a:pt x="2608992" y="273050"/>
                  </a:lnTo>
                  <a:close/>
                </a:path>
                <a:path w="2667000" h="769620">
                  <a:moveTo>
                    <a:pt x="2609392" y="274320"/>
                  </a:moveTo>
                  <a:lnTo>
                    <a:pt x="2609088" y="273352"/>
                  </a:lnTo>
                  <a:lnTo>
                    <a:pt x="2609088" y="274320"/>
                  </a:lnTo>
                  <a:lnTo>
                    <a:pt x="2609392" y="274320"/>
                  </a:lnTo>
                  <a:close/>
                </a:path>
                <a:path w="2667000" h="769620">
                  <a:moveTo>
                    <a:pt x="2610592" y="278130"/>
                  </a:moveTo>
                  <a:lnTo>
                    <a:pt x="2609850" y="275771"/>
                  </a:lnTo>
                  <a:lnTo>
                    <a:pt x="2609850" y="278130"/>
                  </a:lnTo>
                  <a:lnTo>
                    <a:pt x="2610592" y="278130"/>
                  </a:lnTo>
                  <a:close/>
                </a:path>
                <a:path w="2667000" h="769620">
                  <a:moveTo>
                    <a:pt x="2611793" y="281940"/>
                  </a:moveTo>
                  <a:lnTo>
                    <a:pt x="2610612" y="278190"/>
                  </a:lnTo>
                  <a:lnTo>
                    <a:pt x="2610612" y="280670"/>
                  </a:lnTo>
                  <a:lnTo>
                    <a:pt x="2611374" y="280670"/>
                  </a:lnTo>
                  <a:lnTo>
                    <a:pt x="2611374" y="281940"/>
                  </a:lnTo>
                  <a:lnTo>
                    <a:pt x="2611793" y="281940"/>
                  </a:lnTo>
                  <a:close/>
                </a:path>
                <a:path w="2667000" h="769620">
                  <a:moveTo>
                    <a:pt x="2612593" y="284480"/>
                  </a:moveTo>
                  <a:lnTo>
                    <a:pt x="2612136" y="283028"/>
                  </a:lnTo>
                  <a:lnTo>
                    <a:pt x="2612136" y="284480"/>
                  </a:lnTo>
                  <a:lnTo>
                    <a:pt x="2612593" y="284480"/>
                  </a:lnTo>
                  <a:close/>
                </a:path>
                <a:path w="2667000" h="769620">
                  <a:moveTo>
                    <a:pt x="2613393" y="287020"/>
                  </a:moveTo>
                  <a:lnTo>
                    <a:pt x="2612898" y="285447"/>
                  </a:lnTo>
                  <a:lnTo>
                    <a:pt x="2612898" y="287020"/>
                  </a:lnTo>
                  <a:lnTo>
                    <a:pt x="2613393" y="287020"/>
                  </a:lnTo>
                  <a:close/>
                </a:path>
                <a:path w="2667000" h="769620">
                  <a:moveTo>
                    <a:pt x="2614193" y="289560"/>
                  </a:moveTo>
                  <a:lnTo>
                    <a:pt x="2613660" y="287866"/>
                  </a:lnTo>
                  <a:lnTo>
                    <a:pt x="2613660" y="289560"/>
                  </a:lnTo>
                  <a:lnTo>
                    <a:pt x="2614193" y="289560"/>
                  </a:lnTo>
                  <a:close/>
                </a:path>
                <a:path w="2667000" h="769620">
                  <a:moveTo>
                    <a:pt x="2614993" y="292100"/>
                  </a:moveTo>
                  <a:lnTo>
                    <a:pt x="2614422" y="290285"/>
                  </a:lnTo>
                  <a:lnTo>
                    <a:pt x="2614422" y="292100"/>
                  </a:lnTo>
                  <a:lnTo>
                    <a:pt x="2614993" y="292100"/>
                  </a:lnTo>
                  <a:close/>
                </a:path>
                <a:path w="2667000" h="769620">
                  <a:moveTo>
                    <a:pt x="2615793" y="294640"/>
                  </a:moveTo>
                  <a:lnTo>
                    <a:pt x="2615184" y="292704"/>
                  </a:lnTo>
                  <a:lnTo>
                    <a:pt x="2615184" y="294640"/>
                  </a:lnTo>
                  <a:lnTo>
                    <a:pt x="2615793" y="294640"/>
                  </a:lnTo>
                  <a:close/>
                </a:path>
                <a:path w="2667000" h="769620">
                  <a:moveTo>
                    <a:pt x="2616593" y="297180"/>
                  </a:moveTo>
                  <a:lnTo>
                    <a:pt x="2615946" y="295123"/>
                  </a:lnTo>
                  <a:lnTo>
                    <a:pt x="2615946" y="297180"/>
                  </a:lnTo>
                  <a:lnTo>
                    <a:pt x="2616593" y="297180"/>
                  </a:lnTo>
                  <a:close/>
                </a:path>
                <a:path w="2667000" h="769620">
                  <a:moveTo>
                    <a:pt x="2617393" y="299720"/>
                  </a:moveTo>
                  <a:lnTo>
                    <a:pt x="2616708" y="297542"/>
                  </a:lnTo>
                  <a:lnTo>
                    <a:pt x="2616708" y="299720"/>
                  </a:lnTo>
                  <a:lnTo>
                    <a:pt x="2617393" y="299720"/>
                  </a:lnTo>
                  <a:close/>
                </a:path>
                <a:path w="2667000" h="769620">
                  <a:moveTo>
                    <a:pt x="2617793" y="300990"/>
                  </a:moveTo>
                  <a:lnTo>
                    <a:pt x="2617470" y="299961"/>
                  </a:lnTo>
                  <a:lnTo>
                    <a:pt x="2617470" y="300990"/>
                  </a:lnTo>
                  <a:lnTo>
                    <a:pt x="2617793" y="300990"/>
                  </a:lnTo>
                  <a:close/>
                </a:path>
                <a:path w="2667000" h="769620">
                  <a:moveTo>
                    <a:pt x="2618593" y="303530"/>
                  </a:moveTo>
                  <a:lnTo>
                    <a:pt x="2618232" y="302380"/>
                  </a:lnTo>
                  <a:lnTo>
                    <a:pt x="2618232" y="303530"/>
                  </a:lnTo>
                  <a:lnTo>
                    <a:pt x="2618593" y="303530"/>
                  </a:lnTo>
                  <a:close/>
                </a:path>
                <a:path w="2667000" h="769620">
                  <a:moveTo>
                    <a:pt x="2619394" y="306070"/>
                  </a:moveTo>
                  <a:lnTo>
                    <a:pt x="2618994" y="304800"/>
                  </a:lnTo>
                  <a:lnTo>
                    <a:pt x="2618994" y="306070"/>
                  </a:lnTo>
                  <a:lnTo>
                    <a:pt x="2619394" y="306070"/>
                  </a:lnTo>
                  <a:close/>
                </a:path>
                <a:path w="2667000" h="769620">
                  <a:moveTo>
                    <a:pt x="2620194" y="308610"/>
                  </a:moveTo>
                  <a:lnTo>
                    <a:pt x="2619756" y="307219"/>
                  </a:lnTo>
                  <a:lnTo>
                    <a:pt x="2619756" y="308610"/>
                  </a:lnTo>
                  <a:lnTo>
                    <a:pt x="2620194" y="308610"/>
                  </a:lnTo>
                  <a:close/>
                </a:path>
                <a:path w="2667000" h="769620">
                  <a:moveTo>
                    <a:pt x="2620994" y="311150"/>
                  </a:moveTo>
                  <a:lnTo>
                    <a:pt x="2620518" y="309638"/>
                  </a:lnTo>
                  <a:lnTo>
                    <a:pt x="2620518" y="311150"/>
                  </a:lnTo>
                  <a:lnTo>
                    <a:pt x="2620994" y="311150"/>
                  </a:lnTo>
                  <a:close/>
                </a:path>
                <a:path w="2667000" h="769620">
                  <a:moveTo>
                    <a:pt x="2621794" y="313690"/>
                  </a:moveTo>
                  <a:lnTo>
                    <a:pt x="2621280" y="312057"/>
                  </a:lnTo>
                  <a:lnTo>
                    <a:pt x="2621280" y="313690"/>
                  </a:lnTo>
                  <a:lnTo>
                    <a:pt x="2621794" y="313690"/>
                  </a:lnTo>
                  <a:close/>
                </a:path>
                <a:path w="2667000" h="769620">
                  <a:moveTo>
                    <a:pt x="2622594" y="316230"/>
                  </a:moveTo>
                  <a:lnTo>
                    <a:pt x="2622042" y="314476"/>
                  </a:lnTo>
                  <a:lnTo>
                    <a:pt x="2622042" y="316230"/>
                  </a:lnTo>
                  <a:lnTo>
                    <a:pt x="2622594" y="316230"/>
                  </a:lnTo>
                  <a:close/>
                </a:path>
                <a:path w="2667000" h="769620">
                  <a:moveTo>
                    <a:pt x="2623394" y="318770"/>
                  </a:moveTo>
                  <a:lnTo>
                    <a:pt x="2622804" y="316895"/>
                  </a:lnTo>
                  <a:lnTo>
                    <a:pt x="2622804" y="318770"/>
                  </a:lnTo>
                  <a:lnTo>
                    <a:pt x="2623394" y="318770"/>
                  </a:lnTo>
                  <a:close/>
                </a:path>
                <a:path w="2667000" h="769620">
                  <a:moveTo>
                    <a:pt x="2623794" y="320040"/>
                  </a:moveTo>
                  <a:lnTo>
                    <a:pt x="2623566" y="319314"/>
                  </a:lnTo>
                  <a:lnTo>
                    <a:pt x="2623566" y="320040"/>
                  </a:lnTo>
                  <a:lnTo>
                    <a:pt x="2623794" y="320040"/>
                  </a:lnTo>
                  <a:close/>
                </a:path>
                <a:path w="2667000" h="769620">
                  <a:moveTo>
                    <a:pt x="2624994" y="323850"/>
                  </a:moveTo>
                  <a:lnTo>
                    <a:pt x="2624328" y="321733"/>
                  </a:lnTo>
                  <a:lnTo>
                    <a:pt x="2624328" y="323850"/>
                  </a:lnTo>
                  <a:lnTo>
                    <a:pt x="2624994" y="323850"/>
                  </a:lnTo>
                  <a:close/>
                </a:path>
                <a:path w="2667000" h="769620">
                  <a:moveTo>
                    <a:pt x="2625794" y="326390"/>
                  </a:moveTo>
                  <a:lnTo>
                    <a:pt x="2625090" y="324152"/>
                  </a:lnTo>
                  <a:lnTo>
                    <a:pt x="2625090" y="326390"/>
                  </a:lnTo>
                  <a:lnTo>
                    <a:pt x="2625794" y="326390"/>
                  </a:lnTo>
                  <a:close/>
                </a:path>
                <a:path w="2667000" h="769620">
                  <a:moveTo>
                    <a:pt x="2626194" y="327660"/>
                  </a:moveTo>
                  <a:lnTo>
                    <a:pt x="2625852" y="326571"/>
                  </a:lnTo>
                  <a:lnTo>
                    <a:pt x="2625852" y="327660"/>
                  </a:lnTo>
                  <a:lnTo>
                    <a:pt x="2626194" y="327660"/>
                  </a:lnTo>
                  <a:close/>
                </a:path>
                <a:path w="2667000" h="769620">
                  <a:moveTo>
                    <a:pt x="2626995" y="330200"/>
                  </a:moveTo>
                  <a:lnTo>
                    <a:pt x="2626614" y="328990"/>
                  </a:lnTo>
                  <a:lnTo>
                    <a:pt x="2626614" y="330200"/>
                  </a:lnTo>
                  <a:lnTo>
                    <a:pt x="2626995" y="330200"/>
                  </a:lnTo>
                  <a:close/>
                </a:path>
                <a:path w="2667000" h="769620">
                  <a:moveTo>
                    <a:pt x="2627795" y="332740"/>
                  </a:moveTo>
                  <a:lnTo>
                    <a:pt x="2627376" y="331409"/>
                  </a:lnTo>
                  <a:lnTo>
                    <a:pt x="2627376" y="332740"/>
                  </a:lnTo>
                  <a:lnTo>
                    <a:pt x="2627795" y="332740"/>
                  </a:lnTo>
                  <a:close/>
                </a:path>
                <a:path w="2667000" h="769620">
                  <a:moveTo>
                    <a:pt x="2628595" y="335280"/>
                  </a:moveTo>
                  <a:lnTo>
                    <a:pt x="2628138" y="333828"/>
                  </a:lnTo>
                  <a:lnTo>
                    <a:pt x="2628138" y="335280"/>
                  </a:lnTo>
                  <a:lnTo>
                    <a:pt x="2628595" y="335280"/>
                  </a:lnTo>
                  <a:close/>
                </a:path>
                <a:path w="2667000" h="769620">
                  <a:moveTo>
                    <a:pt x="2629395" y="337820"/>
                  </a:moveTo>
                  <a:lnTo>
                    <a:pt x="2628900" y="336247"/>
                  </a:lnTo>
                  <a:lnTo>
                    <a:pt x="2628900" y="337820"/>
                  </a:lnTo>
                  <a:lnTo>
                    <a:pt x="2629395" y="337820"/>
                  </a:lnTo>
                  <a:close/>
                </a:path>
                <a:path w="2667000" h="769620">
                  <a:moveTo>
                    <a:pt x="2630195" y="340360"/>
                  </a:moveTo>
                  <a:lnTo>
                    <a:pt x="2629662" y="338666"/>
                  </a:lnTo>
                  <a:lnTo>
                    <a:pt x="2629662" y="340360"/>
                  </a:lnTo>
                  <a:lnTo>
                    <a:pt x="2630195" y="340360"/>
                  </a:lnTo>
                  <a:close/>
                </a:path>
                <a:path w="2667000" h="769620">
                  <a:moveTo>
                    <a:pt x="2630995" y="342900"/>
                  </a:moveTo>
                  <a:lnTo>
                    <a:pt x="2630424" y="341085"/>
                  </a:lnTo>
                  <a:lnTo>
                    <a:pt x="2630424" y="342900"/>
                  </a:lnTo>
                  <a:lnTo>
                    <a:pt x="2630995" y="342900"/>
                  </a:lnTo>
                  <a:close/>
                </a:path>
                <a:path w="2667000" h="769620">
                  <a:moveTo>
                    <a:pt x="2631795" y="345440"/>
                  </a:moveTo>
                  <a:lnTo>
                    <a:pt x="2631186" y="343504"/>
                  </a:lnTo>
                  <a:lnTo>
                    <a:pt x="2631186" y="345440"/>
                  </a:lnTo>
                  <a:lnTo>
                    <a:pt x="2631795" y="345440"/>
                  </a:lnTo>
                  <a:close/>
                </a:path>
                <a:path w="2667000" h="769620">
                  <a:moveTo>
                    <a:pt x="2632195" y="346710"/>
                  </a:moveTo>
                  <a:lnTo>
                    <a:pt x="2631948" y="345923"/>
                  </a:lnTo>
                  <a:lnTo>
                    <a:pt x="2631948" y="346710"/>
                  </a:lnTo>
                  <a:lnTo>
                    <a:pt x="2632195" y="346710"/>
                  </a:lnTo>
                  <a:close/>
                </a:path>
                <a:path w="2667000" h="769620">
                  <a:moveTo>
                    <a:pt x="2632995" y="349250"/>
                  </a:moveTo>
                  <a:lnTo>
                    <a:pt x="2632710" y="348342"/>
                  </a:lnTo>
                  <a:lnTo>
                    <a:pt x="2632710" y="349250"/>
                  </a:lnTo>
                  <a:lnTo>
                    <a:pt x="2632995" y="349250"/>
                  </a:lnTo>
                  <a:close/>
                </a:path>
                <a:path w="2667000" h="769620">
                  <a:moveTo>
                    <a:pt x="2634195" y="353060"/>
                  </a:moveTo>
                  <a:lnTo>
                    <a:pt x="2633472" y="350761"/>
                  </a:lnTo>
                  <a:lnTo>
                    <a:pt x="2633472" y="353060"/>
                  </a:lnTo>
                  <a:lnTo>
                    <a:pt x="2634195" y="353060"/>
                  </a:lnTo>
                  <a:close/>
                </a:path>
                <a:path w="2667000" h="769620">
                  <a:moveTo>
                    <a:pt x="2634595" y="354330"/>
                  </a:moveTo>
                  <a:lnTo>
                    <a:pt x="2634234" y="353180"/>
                  </a:lnTo>
                  <a:lnTo>
                    <a:pt x="2634234" y="354330"/>
                  </a:lnTo>
                  <a:lnTo>
                    <a:pt x="2634595" y="354330"/>
                  </a:lnTo>
                  <a:close/>
                </a:path>
                <a:path w="2667000" h="769620">
                  <a:moveTo>
                    <a:pt x="2635396" y="356870"/>
                  </a:moveTo>
                  <a:lnTo>
                    <a:pt x="2634996" y="355600"/>
                  </a:lnTo>
                  <a:lnTo>
                    <a:pt x="2634996" y="356870"/>
                  </a:lnTo>
                  <a:lnTo>
                    <a:pt x="2635396" y="356870"/>
                  </a:lnTo>
                  <a:close/>
                </a:path>
                <a:path w="2667000" h="769620">
                  <a:moveTo>
                    <a:pt x="2636196" y="359410"/>
                  </a:moveTo>
                  <a:lnTo>
                    <a:pt x="2635758" y="358019"/>
                  </a:lnTo>
                  <a:lnTo>
                    <a:pt x="2635758" y="359410"/>
                  </a:lnTo>
                  <a:lnTo>
                    <a:pt x="2636196" y="359410"/>
                  </a:lnTo>
                  <a:close/>
                </a:path>
                <a:path w="2667000" h="769620">
                  <a:moveTo>
                    <a:pt x="2636996" y="361950"/>
                  </a:moveTo>
                  <a:lnTo>
                    <a:pt x="2636520" y="360438"/>
                  </a:lnTo>
                  <a:lnTo>
                    <a:pt x="2636520" y="361950"/>
                  </a:lnTo>
                  <a:lnTo>
                    <a:pt x="2636996" y="361950"/>
                  </a:lnTo>
                  <a:close/>
                </a:path>
                <a:path w="2667000" h="769620">
                  <a:moveTo>
                    <a:pt x="2637796" y="364490"/>
                  </a:moveTo>
                  <a:lnTo>
                    <a:pt x="2637282" y="362857"/>
                  </a:lnTo>
                  <a:lnTo>
                    <a:pt x="2637282" y="364490"/>
                  </a:lnTo>
                  <a:lnTo>
                    <a:pt x="2637796" y="364490"/>
                  </a:lnTo>
                  <a:close/>
                </a:path>
                <a:path w="2667000" h="769620">
                  <a:moveTo>
                    <a:pt x="2638196" y="365760"/>
                  </a:moveTo>
                  <a:lnTo>
                    <a:pt x="2638044" y="365276"/>
                  </a:lnTo>
                  <a:lnTo>
                    <a:pt x="2638044" y="365760"/>
                  </a:lnTo>
                  <a:lnTo>
                    <a:pt x="2638196" y="365760"/>
                  </a:lnTo>
                  <a:close/>
                </a:path>
                <a:path w="2667000" h="769620">
                  <a:moveTo>
                    <a:pt x="2639396" y="369570"/>
                  </a:moveTo>
                  <a:lnTo>
                    <a:pt x="2638806" y="367695"/>
                  </a:lnTo>
                  <a:lnTo>
                    <a:pt x="2638806" y="369570"/>
                  </a:lnTo>
                  <a:lnTo>
                    <a:pt x="2639396" y="369570"/>
                  </a:lnTo>
                  <a:close/>
                </a:path>
                <a:path w="2667000" h="769620">
                  <a:moveTo>
                    <a:pt x="2640196" y="372110"/>
                  </a:moveTo>
                  <a:lnTo>
                    <a:pt x="2639568" y="370114"/>
                  </a:lnTo>
                  <a:lnTo>
                    <a:pt x="2639568" y="372110"/>
                  </a:lnTo>
                  <a:lnTo>
                    <a:pt x="2640196" y="372110"/>
                  </a:lnTo>
                  <a:close/>
                </a:path>
                <a:path w="2667000" h="769620">
                  <a:moveTo>
                    <a:pt x="2640596" y="373380"/>
                  </a:moveTo>
                  <a:lnTo>
                    <a:pt x="2640330" y="372533"/>
                  </a:lnTo>
                  <a:lnTo>
                    <a:pt x="2640330" y="373380"/>
                  </a:lnTo>
                  <a:lnTo>
                    <a:pt x="2640596" y="373380"/>
                  </a:lnTo>
                  <a:close/>
                </a:path>
                <a:path w="2667000" h="769620">
                  <a:moveTo>
                    <a:pt x="2641396" y="375920"/>
                  </a:moveTo>
                  <a:lnTo>
                    <a:pt x="2641092" y="374952"/>
                  </a:lnTo>
                  <a:lnTo>
                    <a:pt x="2641092" y="375920"/>
                  </a:lnTo>
                  <a:lnTo>
                    <a:pt x="2641396" y="375920"/>
                  </a:lnTo>
                  <a:close/>
                </a:path>
                <a:path w="2667000" h="769620">
                  <a:moveTo>
                    <a:pt x="2642196" y="378460"/>
                  </a:moveTo>
                  <a:lnTo>
                    <a:pt x="2641854" y="377371"/>
                  </a:lnTo>
                  <a:lnTo>
                    <a:pt x="2641854" y="378460"/>
                  </a:lnTo>
                  <a:lnTo>
                    <a:pt x="2642196" y="378460"/>
                  </a:lnTo>
                  <a:close/>
                </a:path>
                <a:path w="2667000" h="769620">
                  <a:moveTo>
                    <a:pt x="2642997" y="381000"/>
                  </a:moveTo>
                  <a:lnTo>
                    <a:pt x="2642616" y="379790"/>
                  </a:lnTo>
                  <a:lnTo>
                    <a:pt x="2642616" y="381000"/>
                  </a:lnTo>
                  <a:lnTo>
                    <a:pt x="2642997" y="381000"/>
                  </a:lnTo>
                  <a:close/>
                </a:path>
                <a:path w="2667000" h="769620">
                  <a:moveTo>
                    <a:pt x="2643797" y="383540"/>
                  </a:moveTo>
                  <a:lnTo>
                    <a:pt x="2643378" y="382209"/>
                  </a:lnTo>
                  <a:lnTo>
                    <a:pt x="2643378" y="383540"/>
                  </a:lnTo>
                  <a:lnTo>
                    <a:pt x="2643797" y="383540"/>
                  </a:lnTo>
                  <a:close/>
                </a:path>
                <a:path w="2667000" h="769620">
                  <a:moveTo>
                    <a:pt x="2644597" y="386080"/>
                  </a:moveTo>
                  <a:lnTo>
                    <a:pt x="2644140" y="384628"/>
                  </a:lnTo>
                  <a:lnTo>
                    <a:pt x="2644140" y="386080"/>
                  </a:lnTo>
                  <a:lnTo>
                    <a:pt x="2644597" y="386080"/>
                  </a:lnTo>
                  <a:close/>
                </a:path>
                <a:path w="2667000" h="769620">
                  <a:moveTo>
                    <a:pt x="2645397" y="388620"/>
                  </a:moveTo>
                  <a:lnTo>
                    <a:pt x="2644902" y="387047"/>
                  </a:lnTo>
                  <a:lnTo>
                    <a:pt x="2644902" y="388620"/>
                  </a:lnTo>
                  <a:lnTo>
                    <a:pt x="2645397" y="388620"/>
                  </a:lnTo>
                  <a:close/>
                </a:path>
                <a:path w="2667000" h="769620">
                  <a:moveTo>
                    <a:pt x="2646197" y="391160"/>
                  </a:moveTo>
                  <a:lnTo>
                    <a:pt x="2645664" y="389466"/>
                  </a:lnTo>
                  <a:lnTo>
                    <a:pt x="2645664" y="391160"/>
                  </a:lnTo>
                  <a:lnTo>
                    <a:pt x="2646197" y="391160"/>
                  </a:lnTo>
                  <a:close/>
                </a:path>
                <a:path w="2667000" h="769620">
                  <a:moveTo>
                    <a:pt x="2646597" y="392430"/>
                  </a:moveTo>
                  <a:lnTo>
                    <a:pt x="2646426" y="391885"/>
                  </a:lnTo>
                  <a:lnTo>
                    <a:pt x="2646426" y="392430"/>
                  </a:lnTo>
                  <a:lnTo>
                    <a:pt x="2646597" y="392430"/>
                  </a:lnTo>
                  <a:close/>
                </a:path>
                <a:path w="2667000" h="769620">
                  <a:moveTo>
                    <a:pt x="2647397" y="394970"/>
                  </a:moveTo>
                  <a:lnTo>
                    <a:pt x="2647188" y="394304"/>
                  </a:lnTo>
                  <a:lnTo>
                    <a:pt x="2647188" y="394970"/>
                  </a:lnTo>
                  <a:lnTo>
                    <a:pt x="2647397" y="394970"/>
                  </a:lnTo>
                  <a:close/>
                </a:path>
                <a:path w="2667000" h="769620">
                  <a:moveTo>
                    <a:pt x="2648597" y="398780"/>
                  </a:moveTo>
                  <a:lnTo>
                    <a:pt x="2647950" y="396723"/>
                  </a:lnTo>
                  <a:lnTo>
                    <a:pt x="2647950" y="398780"/>
                  </a:lnTo>
                  <a:lnTo>
                    <a:pt x="2648597" y="398780"/>
                  </a:lnTo>
                  <a:close/>
                </a:path>
                <a:path w="2667000" h="769620">
                  <a:moveTo>
                    <a:pt x="2648997" y="400050"/>
                  </a:moveTo>
                  <a:lnTo>
                    <a:pt x="2648712" y="399142"/>
                  </a:lnTo>
                  <a:lnTo>
                    <a:pt x="2648712" y="400050"/>
                  </a:lnTo>
                  <a:lnTo>
                    <a:pt x="2648997" y="400050"/>
                  </a:lnTo>
                  <a:close/>
                </a:path>
                <a:path w="2667000" h="769620">
                  <a:moveTo>
                    <a:pt x="2649797" y="402590"/>
                  </a:moveTo>
                  <a:lnTo>
                    <a:pt x="2649474" y="401561"/>
                  </a:lnTo>
                  <a:lnTo>
                    <a:pt x="2649474" y="402590"/>
                  </a:lnTo>
                  <a:lnTo>
                    <a:pt x="2649797" y="402590"/>
                  </a:lnTo>
                  <a:close/>
                </a:path>
                <a:path w="2667000" h="769620">
                  <a:moveTo>
                    <a:pt x="2650597" y="405130"/>
                  </a:moveTo>
                  <a:lnTo>
                    <a:pt x="2650236" y="403980"/>
                  </a:lnTo>
                  <a:lnTo>
                    <a:pt x="2650236" y="405130"/>
                  </a:lnTo>
                  <a:lnTo>
                    <a:pt x="2650597" y="405130"/>
                  </a:lnTo>
                  <a:close/>
                </a:path>
                <a:path w="2667000" h="769620">
                  <a:moveTo>
                    <a:pt x="2651398" y="407670"/>
                  </a:moveTo>
                  <a:lnTo>
                    <a:pt x="2650998" y="406400"/>
                  </a:lnTo>
                  <a:lnTo>
                    <a:pt x="2650998" y="407670"/>
                  </a:lnTo>
                  <a:lnTo>
                    <a:pt x="2651398" y="407670"/>
                  </a:lnTo>
                  <a:close/>
                </a:path>
                <a:path w="2667000" h="769620">
                  <a:moveTo>
                    <a:pt x="2652198" y="410210"/>
                  </a:moveTo>
                  <a:lnTo>
                    <a:pt x="2651760" y="408819"/>
                  </a:lnTo>
                  <a:lnTo>
                    <a:pt x="2651760" y="410210"/>
                  </a:lnTo>
                  <a:lnTo>
                    <a:pt x="2652198" y="410210"/>
                  </a:lnTo>
                  <a:close/>
                </a:path>
                <a:path w="2667000" h="769620">
                  <a:moveTo>
                    <a:pt x="2652598" y="411480"/>
                  </a:moveTo>
                  <a:lnTo>
                    <a:pt x="2652522" y="411238"/>
                  </a:lnTo>
                  <a:lnTo>
                    <a:pt x="2652522" y="411480"/>
                  </a:lnTo>
                  <a:close/>
                </a:path>
                <a:path w="2667000" h="769620">
                  <a:moveTo>
                    <a:pt x="2653798" y="415290"/>
                  </a:moveTo>
                  <a:lnTo>
                    <a:pt x="2653284" y="413657"/>
                  </a:lnTo>
                  <a:lnTo>
                    <a:pt x="2653284" y="415290"/>
                  </a:lnTo>
                  <a:lnTo>
                    <a:pt x="2653798" y="415290"/>
                  </a:lnTo>
                  <a:close/>
                </a:path>
                <a:path w="2667000" h="769620">
                  <a:moveTo>
                    <a:pt x="2654598" y="417830"/>
                  </a:moveTo>
                  <a:lnTo>
                    <a:pt x="2654046" y="416076"/>
                  </a:lnTo>
                  <a:lnTo>
                    <a:pt x="2654046" y="417830"/>
                  </a:lnTo>
                  <a:lnTo>
                    <a:pt x="2654598" y="417830"/>
                  </a:lnTo>
                  <a:close/>
                </a:path>
                <a:path w="2667000" h="769620">
                  <a:moveTo>
                    <a:pt x="2654998" y="419100"/>
                  </a:moveTo>
                  <a:lnTo>
                    <a:pt x="2654808" y="418495"/>
                  </a:lnTo>
                  <a:lnTo>
                    <a:pt x="2654808" y="419100"/>
                  </a:lnTo>
                  <a:lnTo>
                    <a:pt x="2654998" y="419100"/>
                  </a:lnTo>
                  <a:close/>
                </a:path>
                <a:path w="2667000" h="769620">
                  <a:moveTo>
                    <a:pt x="2655798" y="421640"/>
                  </a:moveTo>
                  <a:lnTo>
                    <a:pt x="2655570" y="420914"/>
                  </a:lnTo>
                  <a:lnTo>
                    <a:pt x="2655570" y="421640"/>
                  </a:lnTo>
                  <a:lnTo>
                    <a:pt x="2655798" y="421640"/>
                  </a:lnTo>
                  <a:close/>
                </a:path>
                <a:path w="2667000" h="769620">
                  <a:moveTo>
                    <a:pt x="2656598" y="424180"/>
                  </a:moveTo>
                  <a:lnTo>
                    <a:pt x="2656332" y="423333"/>
                  </a:lnTo>
                  <a:lnTo>
                    <a:pt x="2656332" y="424180"/>
                  </a:lnTo>
                  <a:lnTo>
                    <a:pt x="2656598" y="424180"/>
                  </a:lnTo>
                  <a:close/>
                </a:path>
                <a:path w="2667000" h="769620">
                  <a:moveTo>
                    <a:pt x="2657398" y="426720"/>
                  </a:moveTo>
                  <a:lnTo>
                    <a:pt x="2657094" y="425752"/>
                  </a:lnTo>
                  <a:lnTo>
                    <a:pt x="2657094" y="426720"/>
                  </a:lnTo>
                  <a:lnTo>
                    <a:pt x="2657398" y="426720"/>
                  </a:lnTo>
                  <a:close/>
                </a:path>
                <a:path w="2667000" h="769620">
                  <a:moveTo>
                    <a:pt x="2658198" y="429260"/>
                  </a:moveTo>
                  <a:lnTo>
                    <a:pt x="2657856" y="428171"/>
                  </a:lnTo>
                  <a:lnTo>
                    <a:pt x="2657856" y="429260"/>
                  </a:lnTo>
                  <a:lnTo>
                    <a:pt x="2658198" y="429260"/>
                  </a:lnTo>
                  <a:close/>
                </a:path>
                <a:path w="2667000" h="769620">
                  <a:moveTo>
                    <a:pt x="2658999" y="431800"/>
                  </a:moveTo>
                  <a:lnTo>
                    <a:pt x="2658618" y="430590"/>
                  </a:lnTo>
                  <a:lnTo>
                    <a:pt x="2658618" y="431800"/>
                  </a:lnTo>
                  <a:lnTo>
                    <a:pt x="2658999" y="431800"/>
                  </a:lnTo>
                  <a:close/>
                </a:path>
                <a:path w="2667000" h="769620">
                  <a:moveTo>
                    <a:pt x="2659799" y="434340"/>
                  </a:moveTo>
                  <a:lnTo>
                    <a:pt x="2659380" y="433009"/>
                  </a:lnTo>
                  <a:lnTo>
                    <a:pt x="2659380" y="434340"/>
                  </a:lnTo>
                  <a:lnTo>
                    <a:pt x="2659799" y="434340"/>
                  </a:lnTo>
                  <a:close/>
                </a:path>
                <a:path w="2667000" h="769620">
                  <a:moveTo>
                    <a:pt x="2660599" y="436880"/>
                  </a:moveTo>
                  <a:lnTo>
                    <a:pt x="2660142" y="435428"/>
                  </a:lnTo>
                  <a:lnTo>
                    <a:pt x="2660142" y="436880"/>
                  </a:lnTo>
                  <a:lnTo>
                    <a:pt x="2660599" y="436880"/>
                  </a:lnTo>
                  <a:close/>
                </a:path>
                <a:path w="2667000" h="769620">
                  <a:moveTo>
                    <a:pt x="2660999" y="438150"/>
                  </a:moveTo>
                  <a:lnTo>
                    <a:pt x="2660904" y="437847"/>
                  </a:lnTo>
                  <a:lnTo>
                    <a:pt x="2660904" y="438150"/>
                  </a:lnTo>
                  <a:close/>
                </a:path>
                <a:path w="2667000" h="769620">
                  <a:moveTo>
                    <a:pt x="2661799" y="440690"/>
                  </a:moveTo>
                  <a:lnTo>
                    <a:pt x="2661666" y="440266"/>
                  </a:lnTo>
                  <a:lnTo>
                    <a:pt x="2661666" y="440690"/>
                  </a:lnTo>
                  <a:lnTo>
                    <a:pt x="2661799" y="440690"/>
                  </a:lnTo>
                  <a:close/>
                </a:path>
                <a:path w="2667000" h="769620">
                  <a:moveTo>
                    <a:pt x="2662999" y="444500"/>
                  </a:moveTo>
                  <a:lnTo>
                    <a:pt x="2662428" y="442685"/>
                  </a:lnTo>
                  <a:lnTo>
                    <a:pt x="2662428" y="444500"/>
                  </a:lnTo>
                  <a:lnTo>
                    <a:pt x="2662999" y="444500"/>
                  </a:lnTo>
                  <a:close/>
                </a:path>
                <a:path w="2667000" h="769620">
                  <a:moveTo>
                    <a:pt x="2663399" y="445770"/>
                  </a:moveTo>
                  <a:lnTo>
                    <a:pt x="2663190" y="445104"/>
                  </a:lnTo>
                  <a:lnTo>
                    <a:pt x="2663190" y="445770"/>
                  </a:lnTo>
                  <a:lnTo>
                    <a:pt x="2663399" y="445770"/>
                  </a:lnTo>
                  <a:close/>
                </a:path>
                <a:path w="2667000" h="769620">
                  <a:moveTo>
                    <a:pt x="2664199" y="448310"/>
                  </a:moveTo>
                  <a:lnTo>
                    <a:pt x="2663952" y="447523"/>
                  </a:lnTo>
                  <a:lnTo>
                    <a:pt x="2663952" y="448310"/>
                  </a:lnTo>
                  <a:lnTo>
                    <a:pt x="2664199" y="448310"/>
                  </a:lnTo>
                  <a:close/>
                </a:path>
                <a:path w="2667000" h="769620">
                  <a:moveTo>
                    <a:pt x="2664999" y="450850"/>
                  </a:moveTo>
                  <a:lnTo>
                    <a:pt x="2664714" y="449942"/>
                  </a:lnTo>
                  <a:lnTo>
                    <a:pt x="2664714" y="450850"/>
                  </a:lnTo>
                  <a:lnTo>
                    <a:pt x="2664999" y="450850"/>
                  </a:lnTo>
                  <a:close/>
                </a:path>
                <a:path w="2667000" h="769620">
                  <a:moveTo>
                    <a:pt x="2665799" y="453390"/>
                  </a:moveTo>
                  <a:lnTo>
                    <a:pt x="2665476" y="452361"/>
                  </a:lnTo>
                  <a:lnTo>
                    <a:pt x="2665476" y="453390"/>
                  </a:lnTo>
                  <a:lnTo>
                    <a:pt x="2665799" y="453390"/>
                  </a:lnTo>
                  <a:close/>
                </a:path>
                <a:path w="2667000" h="769620">
                  <a:moveTo>
                    <a:pt x="2666599" y="455930"/>
                  </a:moveTo>
                  <a:lnTo>
                    <a:pt x="2666238" y="454780"/>
                  </a:lnTo>
                  <a:lnTo>
                    <a:pt x="2666238" y="455930"/>
                  </a:lnTo>
                  <a:lnTo>
                    <a:pt x="2666599" y="455930"/>
                  </a:lnTo>
                  <a:close/>
                </a:path>
                <a:path w="2667000" h="769620">
                  <a:moveTo>
                    <a:pt x="2667000" y="457200"/>
                  </a:moveTo>
                  <a:lnTo>
                    <a:pt x="2666870" y="456790"/>
                  </a:lnTo>
                  <a:lnTo>
                    <a:pt x="2666636" y="458354"/>
                  </a:lnTo>
                  <a:lnTo>
                    <a:pt x="2667000" y="457200"/>
                  </a:lnTo>
                  <a:close/>
                </a:path>
                <a:path w="2667000" h="769620">
                  <a:moveTo>
                    <a:pt x="2643724" y="531090"/>
                  </a:moveTo>
                  <a:lnTo>
                    <a:pt x="2643378" y="532130"/>
                  </a:lnTo>
                  <a:lnTo>
                    <a:pt x="2643344" y="532295"/>
                  </a:lnTo>
                  <a:lnTo>
                    <a:pt x="2643724" y="531090"/>
                  </a:lnTo>
                  <a:close/>
                </a:path>
                <a:path w="2667000" h="769620">
                  <a:moveTo>
                    <a:pt x="2630631" y="572654"/>
                  </a:moveTo>
                  <a:lnTo>
                    <a:pt x="2628900" y="577850"/>
                  </a:lnTo>
                  <a:lnTo>
                    <a:pt x="2628734" y="578678"/>
                  </a:lnTo>
                  <a:lnTo>
                    <a:pt x="2630631" y="572654"/>
                  </a:lnTo>
                  <a:close/>
                </a:path>
                <a:path w="2667000" h="769620">
                  <a:moveTo>
                    <a:pt x="2618993" y="609600"/>
                  </a:moveTo>
                  <a:lnTo>
                    <a:pt x="2614422" y="623570"/>
                  </a:lnTo>
                  <a:lnTo>
                    <a:pt x="2614123" y="625060"/>
                  </a:lnTo>
                  <a:lnTo>
                    <a:pt x="2618993" y="609600"/>
                  </a:lnTo>
                  <a:close/>
                </a:path>
                <a:path w="2667000" h="769620">
                  <a:moveTo>
                    <a:pt x="2620448" y="604981"/>
                  </a:moveTo>
                  <a:lnTo>
                    <a:pt x="2619756" y="607060"/>
                  </a:lnTo>
                  <a:lnTo>
                    <a:pt x="2618993" y="609600"/>
                  </a:lnTo>
                  <a:lnTo>
                    <a:pt x="2620448" y="604981"/>
                  </a:lnTo>
                  <a:close/>
                </a:path>
                <a:path w="2667000" h="769620">
                  <a:moveTo>
                    <a:pt x="2607356" y="646545"/>
                  </a:moveTo>
                  <a:lnTo>
                    <a:pt x="2605278" y="652780"/>
                  </a:lnTo>
                  <a:lnTo>
                    <a:pt x="2604516" y="655320"/>
                  </a:lnTo>
                  <a:lnTo>
                    <a:pt x="2599944" y="669290"/>
                  </a:lnTo>
                  <a:lnTo>
                    <a:pt x="2599513" y="671443"/>
                  </a:lnTo>
                  <a:lnTo>
                    <a:pt x="2607356" y="646545"/>
                  </a:lnTo>
                  <a:close/>
                </a:path>
                <a:path w="2667000" h="769620">
                  <a:moveTo>
                    <a:pt x="2595718" y="683490"/>
                  </a:moveTo>
                  <a:lnTo>
                    <a:pt x="2595372" y="684530"/>
                  </a:lnTo>
                  <a:lnTo>
                    <a:pt x="2594991" y="685799"/>
                  </a:lnTo>
                  <a:lnTo>
                    <a:pt x="2595718" y="683490"/>
                  </a:lnTo>
                  <a:close/>
                </a:path>
                <a:path w="2667000" h="769620">
                  <a:moveTo>
                    <a:pt x="2594263" y="688109"/>
                  </a:moveTo>
                  <a:lnTo>
                    <a:pt x="2590800" y="698500"/>
                  </a:lnTo>
                  <a:lnTo>
                    <a:pt x="2590038" y="701040"/>
                  </a:lnTo>
                  <a:lnTo>
                    <a:pt x="2586228" y="712470"/>
                  </a:lnTo>
                  <a:lnTo>
                    <a:pt x="2585598" y="715617"/>
                  </a:lnTo>
                  <a:lnTo>
                    <a:pt x="2594263" y="688109"/>
                  </a:lnTo>
                  <a:close/>
                </a:path>
                <a:path w="2667000" h="769620">
                  <a:moveTo>
                    <a:pt x="2570988" y="762000"/>
                  </a:moveTo>
                  <a:lnTo>
                    <a:pt x="2568702" y="768350"/>
                  </a:lnTo>
                  <a:lnTo>
                    <a:pt x="2568702" y="769257"/>
                  </a:lnTo>
                  <a:lnTo>
                    <a:pt x="2570988" y="762000"/>
                  </a:lnTo>
                  <a:close/>
                </a:path>
                <a:path w="2667000" h="769620">
                  <a:moveTo>
                    <a:pt x="2583433" y="722488"/>
                  </a:moveTo>
                  <a:lnTo>
                    <a:pt x="2580894" y="730250"/>
                  </a:lnTo>
                  <a:lnTo>
                    <a:pt x="2580132" y="732790"/>
                  </a:lnTo>
                  <a:lnTo>
                    <a:pt x="2576322" y="744220"/>
                  </a:lnTo>
                  <a:lnTo>
                    <a:pt x="2575560" y="746760"/>
                  </a:lnTo>
                  <a:lnTo>
                    <a:pt x="2571750" y="758190"/>
                  </a:lnTo>
                  <a:lnTo>
                    <a:pt x="2570988" y="762000"/>
                  </a:lnTo>
                  <a:lnTo>
                    <a:pt x="2583433" y="722488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03504" y="5556503"/>
              <a:ext cx="2679700" cy="775970"/>
            </a:xfrm>
            <a:custGeom>
              <a:avLst/>
              <a:gdLst/>
              <a:ahLst/>
              <a:cxnLst/>
              <a:rect l="l" t="t" r="r" b="b"/>
              <a:pathLst>
                <a:path w="2679700" h="775970">
                  <a:moveTo>
                    <a:pt x="2527300" y="6096"/>
                  </a:moveTo>
                  <a:lnTo>
                    <a:pt x="2527300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2527300" y="6096"/>
                  </a:lnTo>
                  <a:close/>
                </a:path>
                <a:path w="2679700" h="775970">
                  <a:moveTo>
                    <a:pt x="2539576" y="42926"/>
                  </a:moveTo>
                  <a:lnTo>
                    <a:pt x="2527300" y="6096"/>
                  </a:lnTo>
                  <a:lnTo>
                    <a:pt x="2527300" y="42926"/>
                  </a:lnTo>
                  <a:lnTo>
                    <a:pt x="2539576" y="42926"/>
                  </a:lnTo>
                  <a:close/>
                </a:path>
                <a:path w="2679700" h="775970">
                  <a:moveTo>
                    <a:pt x="2540000" y="44196"/>
                  </a:moveTo>
                  <a:lnTo>
                    <a:pt x="2540000" y="42926"/>
                  </a:lnTo>
                  <a:lnTo>
                    <a:pt x="2539576" y="42926"/>
                  </a:lnTo>
                  <a:lnTo>
                    <a:pt x="2540000" y="44196"/>
                  </a:lnTo>
                  <a:close/>
                </a:path>
                <a:path w="2679700" h="775970">
                  <a:moveTo>
                    <a:pt x="2552276" y="81026"/>
                  </a:moveTo>
                  <a:lnTo>
                    <a:pt x="2540000" y="44196"/>
                  </a:lnTo>
                  <a:lnTo>
                    <a:pt x="2540000" y="81026"/>
                  </a:lnTo>
                  <a:lnTo>
                    <a:pt x="2552276" y="81026"/>
                  </a:lnTo>
                  <a:close/>
                </a:path>
                <a:path w="2679700" h="775970">
                  <a:moveTo>
                    <a:pt x="2552700" y="82296"/>
                  </a:moveTo>
                  <a:lnTo>
                    <a:pt x="2552700" y="81026"/>
                  </a:lnTo>
                  <a:lnTo>
                    <a:pt x="2552276" y="81026"/>
                  </a:lnTo>
                  <a:lnTo>
                    <a:pt x="2552700" y="82296"/>
                  </a:lnTo>
                  <a:close/>
                </a:path>
                <a:path w="2679700" h="775970">
                  <a:moveTo>
                    <a:pt x="2679700" y="463296"/>
                  </a:moveTo>
                  <a:lnTo>
                    <a:pt x="2552700" y="82296"/>
                  </a:lnTo>
                  <a:lnTo>
                    <a:pt x="2552700" y="122936"/>
                  </a:lnTo>
                  <a:lnTo>
                    <a:pt x="2565400" y="122936"/>
                  </a:lnTo>
                  <a:lnTo>
                    <a:pt x="2565400" y="163576"/>
                  </a:lnTo>
                  <a:lnTo>
                    <a:pt x="2578100" y="163576"/>
                  </a:lnTo>
                  <a:lnTo>
                    <a:pt x="2578100" y="201676"/>
                  </a:lnTo>
                  <a:lnTo>
                    <a:pt x="2590800" y="201676"/>
                  </a:lnTo>
                  <a:lnTo>
                    <a:pt x="2590800" y="242316"/>
                  </a:lnTo>
                  <a:lnTo>
                    <a:pt x="2603500" y="242316"/>
                  </a:lnTo>
                  <a:lnTo>
                    <a:pt x="2603500" y="284226"/>
                  </a:lnTo>
                  <a:lnTo>
                    <a:pt x="2616200" y="284226"/>
                  </a:lnTo>
                  <a:lnTo>
                    <a:pt x="2616200" y="322326"/>
                  </a:lnTo>
                  <a:lnTo>
                    <a:pt x="2628900" y="322326"/>
                  </a:lnTo>
                  <a:lnTo>
                    <a:pt x="2628900" y="362966"/>
                  </a:lnTo>
                  <a:lnTo>
                    <a:pt x="2641600" y="362966"/>
                  </a:lnTo>
                  <a:lnTo>
                    <a:pt x="2641600" y="404876"/>
                  </a:lnTo>
                  <a:lnTo>
                    <a:pt x="2654300" y="404876"/>
                  </a:lnTo>
                  <a:lnTo>
                    <a:pt x="2654300" y="444246"/>
                  </a:lnTo>
                  <a:lnTo>
                    <a:pt x="2667000" y="444246"/>
                  </a:lnTo>
                  <a:lnTo>
                    <a:pt x="2667000" y="502348"/>
                  </a:lnTo>
                  <a:lnTo>
                    <a:pt x="2679700" y="463296"/>
                  </a:lnTo>
                  <a:close/>
                </a:path>
                <a:path w="2679700" h="775970">
                  <a:moveTo>
                    <a:pt x="2667000" y="502348"/>
                  </a:moveTo>
                  <a:lnTo>
                    <a:pt x="2667000" y="481076"/>
                  </a:lnTo>
                  <a:lnTo>
                    <a:pt x="2654300" y="492506"/>
                  </a:lnTo>
                  <a:lnTo>
                    <a:pt x="2654300" y="510286"/>
                  </a:lnTo>
                  <a:lnTo>
                    <a:pt x="2641600" y="524256"/>
                  </a:lnTo>
                  <a:lnTo>
                    <a:pt x="2641600" y="556006"/>
                  </a:lnTo>
                  <a:lnTo>
                    <a:pt x="2628900" y="569976"/>
                  </a:lnTo>
                  <a:lnTo>
                    <a:pt x="2628900" y="601726"/>
                  </a:lnTo>
                  <a:lnTo>
                    <a:pt x="2616200" y="613156"/>
                  </a:lnTo>
                  <a:lnTo>
                    <a:pt x="2616200" y="633476"/>
                  </a:lnTo>
                  <a:lnTo>
                    <a:pt x="2603500" y="644906"/>
                  </a:lnTo>
                  <a:lnTo>
                    <a:pt x="2603500" y="679196"/>
                  </a:lnTo>
                  <a:lnTo>
                    <a:pt x="2590800" y="690626"/>
                  </a:lnTo>
                  <a:lnTo>
                    <a:pt x="2590800" y="722376"/>
                  </a:lnTo>
                  <a:lnTo>
                    <a:pt x="2578100" y="736346"/>
                  </a:lnTo>
                  <a:lnTo>
                    <a:pt x="2578100" y="752856"/>
                  </a:lnTo>
                  <a:lnTo>
                    <a:pt x="2565400" y="764286"/>
                  </a:lnTo>
                  <a:lnTo>
                    <a:pt x="2565400" y="775716"/>
                  </a:lnTo>
                  <a:lnTo>
                    <a:pt x="2578100" y="775716"/>
                  </a:lnTo>
                  <a:lnTo>
                    <a:pt x="2667000" y="5023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09600" y="5562599"/>
              <a:ext cx="2667000" cy="769620"/>
            </a:xfrm>
            <a:custGeom>
              <a:avLst/>
              <a:gdLst/>
              <a:ahLst/>
              <a:cxnLst/>
              <a:rect l="l" t="t" r="r" b="b"/>
              <a:pathLst>
                <a:path w="2667000" h="769620">
                  <a:moveTo>
                    <a:pt x="2667000" y="457200"/>
                  </a:moveTo>
                  <a:lnTo>
                    <a:pt x="2522982" y="0"/>
                  </a:lnTo>
                  <a:lnTo>
                    <a:pt x="0" y="0"/>
                  </a:lnTo>
                  <a:lnTo>
                    <a:pt x="0" y="769620"/>
                  </a:lnTo>
                  <a:lnTo>
                    <a:pt x="2568587" y="769620"/>
                  </a:lnTo>
                  <a:lnTo>
                    <a:pt x="2667000" y="45720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03504" y="5556503"/>
              <a:ext cx="2680335" cy="775970"/>
            </a:xfrm>
            <a:custGeom>
              <a:avLst/>
              <a:gdLst/>
              <a:ahLst/>
              <a:cxnLst/>
              <a:rect l="l" t="t" r="r" b="b"/>
              <a:pathLst>
                <a:path w="2680335" h="775970">
                  <a:moveTo>
                    <a:pt x="2679954" y="463296"/>
                  </a:moveTo>
                  <a:lnTo>
                    <a:pt x="2533650" y="0"/>
                  </a:lnTo>
                  <a:lnTo>
                    <a:pt x="0" y="0"/>
                  </a:lnTo>
                  <a:lnTo>
                    <a:pt x="0" y="775716"/>
                  </a:lnTo>
                  <a:lnTo>
                    <a:pt x="6095" y="775716"/>
                  </a:lnTo>
                  <a:lnTo>
                    <a:pt x="6095" y="12954"/>
                  </a:lnTo>
                  <a:lnTo>
                    <a:pt x="12953" y="6096"/>
                  </a:lnTo>
                  <a:lnTo>
                    <a:pt x="12953" y="12954"/>
                  </a:lnTo>
                  <a:lnTo>
                    <a:pt x="2522982" y="12954"/>
                  </a:lnTo>
                  <a:lnTo>
                    <a:pt x="2522982" y="8382"/>
                  </a:lnTo>
                  <a:lnTo>
                    <a:pt x="2529078" y="12954"/>
                  </a:lnTo>
                  <a:lnTo>
                    <a:pt x="2529078" y="27632"/>
                  </a:lnTo>
                  <a:lnTo>
                    <a:pt x="2667158" y="463677"/>
                  </a:lnTo>
                  <a:lnTo>
                    <a:pt x="2667762" y="461772"/>
                  </a:lnTo>
                  <a:lnTo>
                    <a:pt x="2667762" y="501967"/>
                  </a:lnTo>
                  <a:lnTo>
                    <a:pt x="2679954" y="463296"/>
                  </a:lnTo>
                  <a:close/>
                </a:path>
                <a:path w="2680335" h="775970">
                  <a:moveTo>
                    <a:pt x="12953" y="12954"/>
                  </a:moveTo>
                  <a:lnTo>
                    <a:pt x="12953" y="6096"/>
                  </a:lnTo>
                  <a:lnTo>
                    <a:pt x="6095" y="12954"/>
                  </a:lnTo>
                  <a:lnTo>
                    <a:pt x="12953" y="12954"/>
                  </a:lnTo>
                  <a:close/>
                </a:path>
                <a:path w="2680335" h="775970">
                  <a:moveTo>
                    <a:pt x="12953" y="775716"/>
                  </a:moveTo>
                  <a:lnTo>
                    <a:pt x="12953" y="12954"/>
                  </a:lnTo>
                  <a:lnTo>
                    <a:pt x="6095" y="12954"/>
                  </a:lnTo>
                  <a:lnTo>
                    <a:pt x="6095" y="775716"/>
                  </a:lnTo>
                  <a:lnTo>
                    <a:pt x="12953" y="775716"/>
                  </a:lnTo>
                  <a:close/>
                </a:path>
                <a:path w="2680335" h="775970">
                  <a:moveTo>
                    <a:pt x="2529078" y="12954"/>
                  </a:moveTo>
                  <a:lnTo>
                    <a:pt x="2522982" y="8382"/>
                  </a:lnTo>
                  <a:lnTo>
                    <a:pt x="2524429" y="12954"/>
                  </a:lnTo>
                  <a:lnTo>
                    <a:pt x="2529078" y="12954"/>
                  </a:lnTo>
                  <a:close/>
                </a:path>
                <a:path w="2680335" h="775970">
                  <a:moveTo>
                    <a:pt x="2524429" y="12954"/>
                  </a:moveTo>
                  <a:lnTo>
                    <a:pt x="2522982" y="8382"/>
                  </a:lnTo>
                  <a:lnTo>
                    <a:pt x="2522982" y="12954"/>
                  </a:lnTo>
                  <a:lnTo>
                    <a:pt x="2524429" y="12954"/>
                  </a:lnTo>
                  <a:close/>
                </a:path>
                <a:path w="2680335" h="775970">
                  <a:moveTo>
                    <a:pt x="2529078" y="27632"/>
                  </a:moveTo>
                  <a:lnTo>
                    <a:pt x="2529078" y="12954"/>
                  </a:lnTo>
                  <a:lnTo>
                    <a:pt x="2524429" y="12954"/>
                  </a:lnTo>
                  <a:lnTo>
                    <a:pt x="2529078" y="27632"/>
                  </a:lnTo>
                  <a:close/>
                </a:path>
                <a:path w="2680335" h="775970">
                  <a:moveTo>
                    <a:pt x="2667762" y="501967"/>
                  </a:moveTo>
                  <a:lnTo>
                    <a:pt x="2667762" y="465582"/>
                  </a:lnTo>
                  <a:lnTo>
                    <a:pt x="2667158" y="463677"/>
                  </a:lnTo>
                  <a:lnTo>
                    <a:pt x="2568346" y="775716"/>
                  </a:lnTo>
                  <a:lnTo>
                    <a:pt x="2581457" y="775716"/>
                  </a:lnTo>
                  <a:lnTo>
                    <a:pt x="2667762" y="501967"/>
                  </a:lnTo>
                  <a:close/>
                </a:path>
                <a:path w="2680335" h="775970">
                  <a:moveTo>
                    <a:pt x="2667762" y="465582"/>
                  </a:moveTo>
                  <a:lnTo>
                    <a:pt x="2667762" y="461772"/>
                  </a:lnTo>
                  <a:lnTo>
                    <a:pt x="2667158" y="463677"/>
                  </a:lnTo>
                  <a:lnTo>
                    <a:pt x="2667762" y="4655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658622" y="5797550"/>
            <a:ext cx="2479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8F8F8"/>
                </a:solidFill>
                <a:latin typeface="Arial"/>
                <a:cs typeface="Arial"/>
              </a:rPr>
              <a:t>Penilaian</a:t>
            </a:r>
            <a:r>
              <a:rPr sz="2400" b="1" spc="-9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8F8F8"/>
                </a:solidFill>
                <a:latin typeface="Arial"/>
                <a:cs typeface="Arial"/>
              </a:rPr>
              <a:t>Kinerja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457200" y="6332220"/>
            <a:ext cx="9144000" cy="982980"/>
            <a:chOff x="457200" y="6332220"/>
            <a:chExt cx="9144000" cy="982980"/>
          </a:xfrm>
        </p:grpSpPr>
        <p:sp>
          <p:nvSpPr>
            <p:cNvPr id="82" name="object 82"/>
            <p:cNvSpPr/>
            <p:nvPr/>
          </p:nvSpPr>
          <p:spPr>
            <a:xfrm>
              <a:off x="457200" y="6332220"/>
              <a:ext cx="9144000" cy="982980"/>
            </a:xfrm>
            <a:custGeom>
              <a:avLst/>
              <a:gdLst/>
              <a:ahLst/>
              <a:cxnLst/>
              <a:rect l="l" t="t" r="r" b="b"/>
              <a:pathLst>
                <a:path w="9144000" h="982979">
                  <a:moveTo>
                    <a:pt x="9144000" y="982980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82980"/>
                  </a:lnTo>
                  <a:lnTo>
                    <a:pt x="9144000" y="9829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783068" y="6332220"/>
              <a:ext cx="1801367" cy="9700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191255" y="6332220"/>
              <a:ext cx="6172200" cy="144780"/>
            </a:xfrm>
            <a:custGeom>
              <a:avLst/>
              <a:gdLst/>
              <a:ahLst/>
              <a:cxnLst/>
              <a:rect l="l" t="t" r="r" b="b"/>
              <a:pathLst>
                <a:path w="6172200" h="144779">
                  <a:moveTo>
                    <a:pt x="6172199" y="144779"/>
                  </a:moveTo>
                  <a:lnTo>
                    <a:pt x="0" y="0"/>
                  </a:lnTo>
                  <a:lnTo>
                    <a:pt x="0" y="144779"/>
                  </a:lnTo>
                  <a:lnTo>
                    <a:pt x="6172199" y="144779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185160" y="6332220"/>
              <a:ext cx="6184900" cy="151765"/>
            </a:xfrm>
            <a:custGeom>
              <a:avLst/>
              <a:gdLst/>
              <a:ahLst/>
              <a:cxnLst/>
              <a:rect l="l" t="t" r="r" b="b"/>
              <a:pathLst>
                <a:path w="6184900" h="151764">
                  <a:moveTo>
                    <a:pt x="6184392" y="0"/>
                  </a:moveTo>
                  <a:lnTo>
                    <a:pt x="6178296" y="0"/>
                  </a:lnTo>
                  <a:lnTo>
                    <a:pt x="6178296" y="144780"/>
                  </a:lnTo>
                  <a:lnTo>
                    <a:pt x="6184392" y="144780"/>
                  </a:lnTo>
                  <a:lnTo>
                    <a:pt x="6184392" y="0"/>
                  </a:lnTo>
                  <a:close/>
                </a:path>
                <a:path w="6184900" h="151764">
                  <a:moveTo>
                    <a:pt x="6184900" y="144780"/>
                  </a:moveTo>
                  <a:lnTo>
                    <a:pt x="6350" y="144792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51638"/>
                  </a:lnTo>
                  <a:lnTo>
                    <a:pt x="6350" y="151638"/>
                  </a:lnTo>
                  <a:lnTo>
                    <a:pt x="6184900" y="151638"/>
                  </a:lnTo>
                  <a:lnTo>
                    <a:pt x="6184900" y="144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191255" y="6332220"/>
              <a:ext cx="6172200" cy="144780"/>
            </a:xfrm>
            <a:custGeom>
              <a:avLst/>
              <a:gdLst/>
              <a:ahLst/>
              <a:cxnLst/>
              <a:rect l="l" t="t" r="r" b="b"/>
              <a:pathLst>
                <a:path w="6172200" h="144779">
                  <a:moveTo>
                    <a:pt x="6172199" y="144779"/>
                  </a:moveTo>
                  <a:lnTo>
                    <a:pt x="6172199" y="0"/>
                  </a:lnTo>
                  <a:lnTo>
                    <a:pt x="0" y="0"/>
                  </a:lnTo>
                  <a:lnTo>
                    <a:pt x="0" y="144780"/>
                  </a:lnTo>
                  <a:lnTo>
                    <a:pt x="6172199" y="144779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185160" y="6332220"/>
              <a:ext cx="6184900" cy="151765"/>
            </a:xfrm>
            <a:custGeom>
              <a:avLst/>
              <a:gdLst/>
              <a:ahLst/>
              <a:cxnLst/>
              <a:rect l="l" t="t" r="r" b="b"/>
              <a:pathLst>
                <a:path w="6184900" h="151764">
                  <a:moveTo>
                    <a:pt x="12191" y="138684"/>
                  </a:moveTo>
                  <a:lnTo>
                    <a:pt x="12191" y="0"/>
                  </a:lnTo>
                  <a:lnTo>
                    <a:pt x="0" y="0"/>
                  </a:lnTo>
                  <a:lnTo>
                    <a:pt x="0" y="151638"/>
                  </a:lnTo>
                  <a:lnTo>
                    <a:pt x="6095" y="151638"/>
                  </a:lnTo>
                  <a:lnTo>
                    <a:pt x="6095" y="138684"/>
                  </a:lnTo>
                  <a:lnTo>
                    <a:pt x="12191" y="138684"/>
                  </a:lnTo>
                  <a:close/>
                </a:path>
                <a:path w="6184900" h="151764">
                  <a:moveTo>
                    <a:pt x="6178295" y="138683"/>
                  </a:moveTo>
                  <a:lnTo>
                    <a:pt x="6095" y="138684"/>
                  </a:lnTo>
                  <a:lnTo>
                    <a:pt x="12191" y="144780"/>
                  </a:lnTo>
                  <a:lnTo>
                    <a:pt x="12191" y="151638"/>
                  </a:lnTo>
                  <a:lnTo>
                    <a:pt x="6172199" y="151637"/>
                  </a:lnTo>
                  <a:lnTo>
                    <a:pt x="6172199" y="144779"/>
                  </a:lnTo>
                  <a:lnTo>
                    <a:pt x="6178295" y="138683"/>
                  </a:lnTo>
                  <a:close/>
                </a:path>
                <a:path w="6184900" h="151764">
                  <a:moveTo>
                    <a:pt x="12191" y="151638"/>
                  </a:moveTo>
                  <a:lnTo>
                    <a:pt x="12191" y="144780"/>
                  </a:lnTo>
                  <a:lnTo>
                    <a:pt x="6095" y="138684"/>
                  </a:lnTo>
                  <a:lnTo>
                    <a:pt x="6095" y="151638"/>
                  </a:lnTo>
                  <a:lnTo>
                    <a:pt x="12191" y="151638"/>
                  </a:lnTo>
                  <a:close/>
                </a:path>
                <a:path w="6184900" h="151764">
                  <a:moveTo>
                    <a:pt x="6184391" y="151637"/>
                  </a:moveTo>
                  <a:lnTo>
                    <a:pt x="6184391" y="0"/>
                  </a:lnTo>
                  <a:lnTo>
                    <a:pt x="6172199" y="0"/>
                  </a:lnTo>
                  <a:lnTo>
                    <a:pt x="6172199" y="138683"/>
                  </a:lnTo>
                  <a:lnTo>
                    <a:pt x="6178295" y="138683"/>
                  </a:lnTo>
                  <a:lnTo>
                    <a:pt x="6178295" y="151637"/>
                  </a:lnTo>
                  <a:lnTo>
                    <a:pt x="6184391" y="151637"/>
                  </a:lnTo>
                  <a:close/>
                </a:path>
                <a:path w="6184900" h="151764">
                  <a:moveTo>
                    <a:pt x="6178295" y="151637"/>
                  </a:moveTo>
                  <a:lnTo>
                    <a:pt x="6178295" y="138683"/>
                  </a:lnTo>
                  <a:lnTo>
                    <a:pt x="6172199" y="144779"/>
                  </a:lnTo>
                  <a:lnTo>
                    <a:pt x="6172199" y="151637"/>
                  </a:lnTo>
                  <a:lnTo>
                    <a:pt x="6178295" y="1516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09600" y="6332220"/>
              <a:ext cx="2568575" cy="144780"/>
            </a:xfrm>
            <a:custGeom>
              <a:avLst/>
              <a:gdLst/>
              <a:ahLst/>
              <a:cxnLst/>
              <a:rect l="l" t="t" r="r" b="b"/>
              <a:pathLst>
                <a:path w="2568575" h="144779">
                  <a:moveTo>
                    <a:pt x="2522982" y="144779"/>
                  </a:moveTo>
                  <a:lnTo>
                    <a:pt x="0" y="0"/>
                  </a:lnTo>
                  <a:lnTo>
                    <a:pt x="0" y="144779"/>
                  </a:lnTo>
                  <a:lnTo>
                    <a:pt x="2522982" y="144779"/>
                  </a:lnTo>
                  <a:close/>
                </a:path>
                <a:path w="2568575" h="144779">
                  <a:moveTo>
                    <a:pt x="2568535" y="166"/>
                  </a:moveTo>
                  <a:lnTo>
                    <a:pt x="2567940" y="762"/>
                  </a:lnTo>
                  <a:lnTo>
                    <a:pt x="2566416" y="5333"/>
                  </a:lnTo>
                  <a:lnTo>
                    <a:pt x="2565654" y="8381"/>
                  </a:lnTo>
                  <a:lnTo>
                    <a:pt x="2561844" y="19812"/>
                  </a:lnTo>
                  <a:lnTo>
                    <a:pt x="2561082" y="22859"/>
                  </a:lnTo>
                  <a:lnTo>
                    <a:pt x="2557272" y="34289"/>
                  </a:lnTo>
                  <a:lnTo>
                    <a:pt x="2556510" y="37337"/>
                  </a:lnTo>
                  <a:lnTo>
                    <a:pt x="2551938" y="51053"/>
                  </a:lnTo>
                  <a:lnTo>
                    <a:pt x="2551176" y="54101"/>
                  </a:lnTo>
                  <a:lnTo>
                    <a:pt x="2547366" y="65531"/>
                  </a:lnTo>
                  <a:lnTo>
                    <a:pt x="2546604" y="68579"/>
                  </a:lnTo>
                  <a:lnTo>
                    <a:pt x="2542794" y="80009"/>
                  </a:lnTo>
                  <a:lnTo>
                    <a:pt x="2542032" y="83057"/>
                  </a:lnTo>
                  <a:lnTo>
                    <a:pt x="2538222" y="94487"/>
                  </a:lnTo>
                  <a:lnTo>
                    <a:pt x="2537460" y="97535"/>
                  </a:lnTo>
                  <a:lnTo>
                    <a:pt x="2532888" y="111251"/>
                  </a:lnTo>
                  <a:lnTo>
                    <a:pt x="2532126" y="114300"/>
                  </a:lnTo>
                  <a:lnTo>
                    <a:pt x="2528316" y="125729"/>
                  </a:lnTo>
                  <a:lnTo>
                    <a:pt x="2527554" y="128777"/>
                  </a:lnTo>
                  <a:lnTo>
                    <a:pt x="2523744" y="140207"/>
                  </a:lnTo>
                  <a:lnTo>
                    <a:pt x="2522982" y="143255"/>
                  </a:lnTo>
                  <a:lnTo>
                    <a:pt x="2522982" y="144779"/>
                  </a:lnTo>
                  <a:lnTo>
                    <a:pt x="2568535" y="166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03504" y="6332220"/>
              <a:ext cx="2581910" cy="151765"/>
            </a:xfrm>
            <a:custGeom>
              <a:avLst/>
              <a:gdLst/>
              <a:ahLst/>
              <a:cxnLst/>
              <a:rect l="l" t="t" r="r" b="b"/>
              <a:pathLst>
                <a:path w="2581910" h="151764">
                  <a:moveTo>
                    <a:pt x="2535812" y="144779"/>
                  </a:moveTo>
                  <a:lnTo>
                    <a:pt x="6095" y="144779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151637"/>
                  </a:lnTo>
                  <a:lnTo>
                    <a:pt x="2533650" y="151637"/>
                  </a:lnTo>
                  <a:lnTo>
                    <a:pt x="2535812" y="144779"/>
                  </a:lnTo>
                  <a:close/>
                </a:path>
                <a:path w="2581910" h="151764">
                  <a:moveTo>
                    <a:pt x="2581457" y="0"/>
                  </a:moveTo>
                  <a:lnTo>
                    <a:pt x="2574797" y="0"/>
                  </a:lnTo>
                  <a:lnTo>
                    <a:pt x="2574035" y="762"/>
                  </a:lnTo>
                  <a:lnTo>
                    <a:pt x="2572512" y="5333"/>
                  </a:lnTo>
                  <a:lnTo>
                    <a:pt x="2571750" y="8381"/>
                  </a:lnTo>
                  <a:lnTo>
                    <a:pt x="2567940" y="19812"/>
                  </a:lnTo>
                  <a:lnTo>
                    <a:pt x="2567178" y="22859"/>
                  </a:lnTo>
                  <a:lnTo>
                    <a:pt x="2563368" y="34289"/>
                  </a:lnTo>
                  <a:lnTo>
                    <a:pt x="2562606" y="37337"/>
                  </a:lnTo>
                  <a:lnTo>
                    <a:pt x="2558034" y="51053"/>
                  </a:lnTo>
                  <a:lnTo>
                    <a:pt x="2557272" y="54101"/>
                  </a:lnTo>
                  <a:lnTo>
                    <a:pt x="2553462" y="65531"/>
                  </a:lnTo>
                  <a:lnTo>
                    <a:pt x="2552700" y="68579"/>
                  </a:lnTo>
                  <a:lnTo>
                    <a:pt x="2548890" y="80009"/>
                  </a:lnTo>
                  <a:lnTo>
                    <a:pt x="2548128" y="83057"/>
                  </a:lnTo>
                  <a:lnTo>
                    <a:pt x="2544318" y="94487"/>
                  </a:lnTo>
                  <a:lnTo>
                    <a:pt x="2543556" y="97535"/>
                  </a:lnTo>
                  <a:lnTo>
                    <a:pt x="2538984" y="111251"/>
                  </a:lnTo>
                  <a:lnTo>
                    <a:pt x="2538222" y="114300"/>
                  </a:lnTo>
                  <a:lnTo>
                    <a:pt x="2534412" y="125729"/>
                  </a:lnTo>
                  <a:lnTo>
                    <a:pt x="2533650" y="128777"/>
                  </a:lnTo>
                  <a:lnTo>
                    <a:pt x="2529840" y="140207"/>
                  </a:lnTo>
                  <a:lnTo>
                    <a:pt x="2529078" y="143255"/>
                  </a:lnTo>
                  <a:lnTo>
                    <a:pt x="2529078" y="144779"/>
                  </a:lnTo>
                  <a:lnTo>
                    <a:pt x="2535812" y="144779"/>
                  </a:lnTo>
                  <a:lnTo>
                    <a:pt x="25814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09600" y="6332220"/>
              <a:ext cx="2569210" cy="144780"/>
            </a:xfrm>
            <a:custGeom>
              <a:avLst/>
              <a:gdLst/>
              <a:ahLst/>
              <a:cxnLst/>
              <a:rect l="l" t="t" r="r" b="b"/>
              <a:pathLst>
                <a:path w="2569210" h="144779">
                  <a:moveTo>
                    <a:pt x="2568587" y="0"/>
                  </a:moveTo>
                  <a:lnTo>
                    <a:pt x="0" y="0"/>
                  </a:lnTo>
                  <a:lnTo>
                    <a:pt x="0" y="144779"/>
                  </a:lnTo>
                  <a:lnTo>
                    <a:pt x="2522982" y="144779"/>
                  </a:lnTo>
                  <a:lnTo>
                    <a:pt x="2568587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03504" y="6332220"/>
              <a:ext cx="2581910" cy="151765"/>
            </a:xfrm>
            <a:custGeom>
              <a:avLst/>
              <a:gdLst/>
              <a:ahLst/>
              <a:cxnLst/>
              <a:rect l="l" t="t" r="r" b="b"/>
              <a:pathLst>
                <a:path w="2581910" h="151764">
                  <a:moveTo>
                    <a:pt x="12953" y="138683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151637"/>
                  </a:lnTo>
                  <a:lnTo>
                    <a:pt x="6095" y="151637"/>
                  </a:lnTo>
                  <a:lnTo>
                    <a:pt x="6095" y="138683"/>
                  </a:lnTo>
                  <a:lnTo>
                    <a:pt x="12953" y="138683"/>
                  </a:lnTo>
                  <a:close/>
                </a:path>
                <a:path w="2581910" h="151764">
                  <a:moveTo>
                    <a:pt x="2524429" y="138683"/>
                  </a:moveTo>
                  <a:lnTo>
                    <a:pt x="6095" y="138683"/>
                  </a:lnTo>
                  <a:lnTo>
                    <a:pt x="12953" y="144779"/>
                  </a:lnTo>
                  <a:lnTo>
                    <a:pt x="12953" y="151637"/>
                  </a:lnTo>
                  <a:lnTo>
                    <a:pt x="2522982" y="151637"/>
                  </a:lnTo>
                  <a:lnTo>
                    <a:pt x="2522982" y="143255"/>
                  </a:lnTo>
                  <a:lnTo>
                    <a:pt x="2524429" y="138683"/>
                  </a:lnTo>
                  <a:close/>
                </a:path>
                <a:path w="2581910" h="151764">
                  <a:moveTo>
                    <a:pt x="12953" y="151637"/>
                  </a:moveTo>
                  <a:lnTo>
                    <a:pt x="12953" y="144779"/>
                  </a:lnTo>
                  <a:lnTo>
                    <a:pt x="6095" y="138683"/>
                  </a:lnTo>
                  <a:lnTo>
                    <a:pt x="6095" y="151637"/>
                  </a:lnTo>
                  <a:lnTo>
                    <a:pt x="12953" y="151637"/>
                  </a:lnTo>
                  <a:close/>
                </a:path>
                <a:path w="2581910" h="151764">
                  <a:moveTo>
                    <a:pt x="2529078" y="138683"/>
                  </a:moveTo>
                  <a:lnTo>
                    <a:pt x="2524429" y="138683"/>
                  </a:lnTo>
                  <a:lnTo>
                    <a:pt x="2522982" y="143255"/>
                  </a:lnTo>
                  <a:lnTo>
                    <a:pt x="2529078" y="138683"/>
                  </a:lnTo>
                  <a:close/>
                </a:path>
                <a:path w="2581910" h="151764">
                  <a:moveTo>
                    <a:pt x="2529078" y="151637"/>
                  </a:moveTo>
                  <a:lnTo>
                    <a:pt x="2529078" y="138683"/>
                  </a:lnTo>
                  <a:lnTo>
                    <a:pt x="2522982" y="143255"/>
                  </a:lnTo>
                  <a:lnTo>
                    <a:pt x="2522982" y="151637"/>
                  </a:lnTo>
                  <a:lnTo>
                    <a:pt x="2529078" y="151637"/>
                  </a:lnTo>
                  <a:close/>
                </a:path>
                <a:path w="2581910" h="151764">
                  <a:moveTo>
                    <a:pt x="2581457" y="0"/>
                  </a:moveTo>
                  <a:lnTo>
                    <a:pt x="2568346" y="0"/>
                  </a:lnTo>
                  <a:lnTo>
                    <a:pt x="2524429" y="138683"/>
                  </a:lnTo>
                  <a:lnTo>
                    <a:pt x="2529078" y="138683"/>
                  </a:lnTo>
                  <a:lnTo>
                    <a:pt x="2529078" y="151637"/>
                  </a:lnTo>
                  <a:lnTo>
                    <a:pt x="2533650" y="151637"/>
                  </a:lnTo>
                  <a:lnTo>
                    <a:pt x="25814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0250" y="679703"/>
            <a:ext cx="6109335" cy="756920"/>
          </a:xfrm>
          <a:custGeom>
            <a:avLst/>
            <a:gdLst/>
            <a:ahLst/>
            <a:cxnLst/>
            <a:rect l="l" t="t" r="r" b="b"/>
            <a:pathLst>
              <a:path w="6109334" h="756919">
                <a:moveTo>
                  <a:pt x="6109208" y="0"/>
                </a:moveTo>
                <a:lnTo>
                  <a:pt x="6108700" y="0"/>
                </a:lnTo>
                <a:lnTo>
                  <a:pt x="6350" y="0"/>
                </a:lnTo>
                <a:lnTo>
                  <a:pt x="241" y="0"/>
                </a:lnTo>
                <a:lnTo>
                  <a:pt x="0" y="0"/>
                </a:lnTo>
                <a:lnTo>
                  <a:pt x="0" y="756666"/>
                </a:lnTo>
                <a:lnTo>
                  <a:pt x="6109208" y="756666"/>
                </a:lnTo>
                <a:lnTo>
                  <a:pt x="6109208" y="6096"/>
                </a:lnTo>
                <a:lnTo>
                  <a:pt x="6109208" y="0"/>
                </a:lnTo>
                <a:close/>
              </a:path>
            </a:pathLst>
          </a:custGeom>
          <a:solidFill>
            <a:srgbClr val="66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70250" y="679704"/>
            <a:ext cx="6109335" cy="756920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736600" marR="406400" indent="-325120">
              <a:lnSpc>
                <a:spcPts val="1939"/>
              </a:lnSpc>
              <a:spcBef>
                <a:spcPts val="1385"/>
              </a:spcBef>
            </a:pPr>
            <a:r>
              <a:rPr sz="1800" b="1" spc="-5" dirty="0">
                <a:solidFill>
                  <a:srgbClr val="FFFFCC"/>
                </a:solidFill>
                <a:latin typeface="Arial"/>
                <a:cs typeface="Arial"/>
              </a:rPr>
              <a:t>Sistem informasi SDM berguna untuk membantu  mendapatkan SDM yang sesuai</a:t>
            </a:r>
            <a:r>
              <a:rPr sz="1800" b="1" spc="-4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CC"/>
                </a:solidFill>
                <a:latin typeface="Arial"/>
                <a:cs typeface="Arial"/>
              </a:rPr>
              <a:t>kebutuhan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3409" y="679704"/>
            <a:ext cx="2898775" cy="756920"/>
            <a:chOff x="613409" y="679704"/>
            <a:chExt cx="2898775" cy="756920"/>
          </a:xfrm>
        </p:grpSpPr>
        <p:sp>
          <p:nvSpPr>
            <p:cNvPr id="5" name="object 5"/>
            <p:cNvSpPr/>
            <p:nvPr/>
          </p:nvSpPr>
          <p:spPr>
            <a:xfrm>
              <a:off x="619505" y="685800"/>
              <a:ext cx="2886075" cy="750570"/>
            </a:xfrm>
            <a:custGeom>
              <a:avLst/>
              <a:gdLst/>
              <a:ahLst/>
              <a:cxnLst/>
              <a:rect l="l" t="t" r="r" b="b"/>
              <a:pathLst>
                <a:path w="2886075" h="750569">
                  <a:moveTo>
                    <a:pt x="2745485" y="0"/>
                  </a:moveTo>
                  <a:lnTo>
                    <a:pt x="0" y="0"/>
                  </a:lnTo>
                  <a:lnTo>
                    <a:pt x="0" y="750570"/>
                  </a:lnTo>
                  <a:lnTo>
                    <a:pt x="2745485" y="0"/>
                  </a:lnTo>
                  <a:close/>
                </a:path>
                <a:path w="2886075" h="750569">
                  <a:moveTo>
                    <a:pt x="2746760" y="3810"/>
                  </a:moveTo>
                  <a:lnTo>
                    <a:pt x="2745485" y="0"/>
                  </a:lnTo>
                  <a:lnTo>
                    <a:pt x="2745485" y="2540"/>
                  </a:lnTo>
                  <a:lnTo>
                    <a:pt x="2746247" y="2540"/>
                  </a:lnTo>
                  <a:lnTo>
                    <a:pt x="2746247" y="3810"/>
                  </a:lnTo>
                  <a:lnTo>
                    <a:pt x="2746760" y="3810"/>
                  </a:lnTo>
                  <a:close/>
                </a:path>
                <a:path w="2886075" h="750569">
                  <a:moveTo>
                    <a:pt x="2747610" y="6349"/>
                  </a:moveTo>
                  <a:lnTo>
                    <a:pt x="2747010" y="4555"/>
                  </a:lnTo>
                  <a:lnTo>
                    <a:pt x="2747010" y="6349"/>
                  </a:lnTo>
                  <a:lnTo>
                    <a:pt x="2747610" y="6349"/>
                  </a:lnTo>
                  <a:close/>
                </a:path>
                <a:path w="2886075" h="750569">
                  <a:moveTo>
                    <a:pt x="2748460" y="8890"/>
                  </a:moveTo>
                  <a:lnTo>
                    <a:pt x="2747772" y="6833"/>
                  </a:lnTo>
                  <a:lnTo>
                    <a:pt x="2747772" y="8890"/>
                  </a:lnTo>
                  <a:lnTo>
                    <a:pt x="2748460" y="8890"/>
                  </a:lnTo>
                  <a:close/>
                </a:path>
                <a:path w="2886075" h="750569">
                  <a:moveTo>
                    <a:pt x="2751434" y="17779"/>
                  </a:moveTo>
                  <a:lnTo>
                    <a:pt x="2748534" y="9110"/>
                  </a:lnTo>
                  <a:lnTo>
                    <a:pt x="2748534" y="11429"/>
                  </a:lnTo>
                  <a:lnTo>
                    <a:pt x="2749296" y="11429"/>
                  </a:lnTo>
                  <a:lnTo>
                    <a:pt x="2749296" y="13970"/>
                  </a:lnTo>
                  <a:lnTo>
                    <a:pt x="2750058" y="13970"/>
                  </a:lnTo>
                  <a:lnTo>
                    <a:pt x="2750058" y="16510"/>
                  </a:lnTo>
                  <a:lnTo>
                    <a:pt x="2750820" y="16510"/>
                  </a:lnTo>
                  <a:lnTo>
                    <a:pt x="2750820" y="17779"/>
                  </a:lnTo>
                  <a:lnTo>
                    <a:pt x="2751434" y="17779"/>
                  </a:lnTo>
                  <a:close/>
                </a:path>
                <a:path w="2886075" h="750569">
                  <a:moveTo>
                    <a:pt x="2752283" y="20320"/>
                  </a:moveTo>
                  <a:lnTo>
                    <a:pt x="2751582" y="18221"/>
                  </a:lnTo>
                  <a:lnTo>
                    <a:pt x="2751582" y="20320"/>
                  </a:lnTo>
                  <a:lnTo>
                    <a:pt x="2752283" y="20320"/>
                  </a:lnTo>
                  <a:close/>
                </a:path>
                <a:path w="2886075" h="750569">
                  <a:moveTo>
                    <a:pt x="2754408" y="26670"/>
                  </a:moveTo>
                  <a:lnTo>
                    <a:pt x="2752344" y="20499"/>
                  </a:lnTo>
                  <a:lnTo>
                    <a:pt x="2752344" y="22860"/>
                  </a:lnTo>
                  <a:lnTo>
                    <a:pt x="2753106" y="22860"/>
                  </a:lnTo>
                  <a:lnTo>
                    <a:pt x="2753106" y="25399"/>
                  </a:lnTo>
                  <a:lnTo>
                    <a:pt x="2753868" y="25399"/>
                  </a:lnTo>
                  <a:lnTo>
                    <a:pt x="2753868" y="26670"/>
                  </a:lnTo>
                  <a:lnTo>
                    <a:pt x="2754408" y="26670"/>
                  </a:lnTo>
                  <a:close/>
                </a:path>
                <a:path w="2886075" h="750569">
                  <a:moveTo>
                    <a:pt x="2755258" y="29210"/>
                  </a:moveTo>
                  <a:lnTo>
                    <a:pt x="2754630" y="27332"/>
                  </a:lnTo>
                  <a:lnTo>
                    <a:pt x="2754630" y="29210"/>
                  </a:lnTo>
                  <a:lnTo>
                    <a:pt x="2755258" y="29210"/>
                  </a:lnTo>
                  <a:close/>
                </a:path>
                <a:path w="2886075" h="750569">
                  <a:moveTo>
                    <a:pt x="2756107" y="31749"/>
                  </a:moveTo>
                  <a:lnTo>
                    <a:pt x="2755392" y="29610"/>
                  </a:lnTo>
                  <a:lnTo>
                    <a:pt x="2755392" y="31749"/>
                  </a:lnTo>
                  <a:lnTo>
                    <a:pt x="2756107" y="31749"/>
                  </a:lnTo>
                  <a:close/>
                </a:path>
                <a:path w="2886075" h="750569">
                  <a:moveTo>
                    <a:pt x="2758232" y="38099"/>
                  </a:moveTo>
                  <a:lnTo>
                    <a:pt x="2756154" y="31888"/>
                  </a:lnTo>
                  <a:lnTo>
                    <a:pt x="2756154" y="34290"/>
                  </a:lnTo>
                  <a:lnTo>
                    <a:pt x="2756916" y="34290"/>
                  </a:lnTo>
                  <a:lnTo>
                    <a:pt x="2756916" y="36829"/>
                  </a:lnTo>
                  <a:lnTo>
                    <a:pt x="2757678" y="36829"/>
                  </a:lnTo>
                  <a:lnTo>
                    <a:pt x="2757678" y="38099"/>
                  </a:lnTo>
                  <a:lnTo>
                    <a:pt x="2758232" y="38099"/>
                  </a:lnTo>
                  <a:close/>
                </a:path>
                <a:path w="2886075" h="750569">
                  <a:moveTo>
                    <a:pt x="2759081" y="40640"/>
                  </a:moveTo>
                  <a:lnTo>
                    <a:pt x="2758440" y="38721"/>
                  </a:lnTo>
                  <a:lnTo>
                    <a:pt x="2758440" y="40640"/>
                  </a:lnTo>
                  <a:lnTo>
                    <a:pt x="2759081" y="40640"/>
                  </a:lnTo>
                  <a:close/>
                </a:path>
                <a:path w="2886075" h="750569">
                  <a:moveTo>
                    <a:pt x="2759931" y="43179"/>
                  </a:moveTo>
                  <a:lnTo>
                    <a:pt x="2759202" y="40998"/>
                  </a:lnTo>
                  <a:lnTo>
                    <a:pt x="2759202" y="43179"/>
                  </a:lnTo>
                  <a:lnTo>
                    <a:pt x="2759931" y="43179"/>
                  </a:lnTo>
                  <a:close/>
                </a:path>
                <a:path w="2886075" h="750569">
                  <a:moveTo>
                    <a:pt x="2762056" y="49529"/>
                  </a:moveTo>
                  <a:lnTo>
                    <a:pt x="2759964" y="43276"/>
                  </a:lnTo>
                  <a:lnTo>
                    <a:pt x="2759964" y="45720"/>
                  </a:lnTo>
                  <a:lnTo>
                    <a:pt x="2760726" y="45720"/>
                  </a:lnTo>
                  <a:lnTo>
                    <a:pt x="2760726" y="48260"/>
                  </a:lnTo>
                  <a:lnTo>
                    <a:pt x="2761488" y="48260"/>
                  </a:lnTo>
                  <a:lnTo>
                    <a:pt x="2761488" y="49529"/>
                  </a:lnTo>
                  <a:lnTo>
                    <a:pt x="2762056" y="49529"/>
                  </a:lnTo>
                  <a:close/>
                </a:path>
                <a:path w="2886075" h="750569">
                  <a:moveTo>
                    <a:pt x="2762905" y="52070"/>
                  </a:moveTo>
                  <a:lnTo>
                    <a:pt x="2762249" y="50109"/>
                  </a:lnTo>
                  <a:lnTo>
                    <a:pt x="2762249" y="52070"/>
                  </a:lnTo>
                  <a:lnTo>
                    <a:pt x="2762905" y="52070"/>
                  </a:lnTo>
                  <a:close/>
                </a:path>
                <a:path w="2886075" h="750569">
                  <a:moveTo>
                    <a:pt x="2763755" y="54610"/>
                  </a:moveTo>
                  <a:lnTo>
                    <a:pt x="2763011" y="52387"/>
                  </a:lnTo>
                  <a:lnTo>
                    <a:pt x="2763011" y="54610"/>
                  </a:lnTo>
                  <a:lnTo>
                    <a:pt x="2763755" y="54610"/>
                  </a:lnTo>
                  <a:close/>
                </a:path>
                <a:path w="2886075" h="750569">
                  <a:moveTo>
                    <a:pt x="2765879" y="60960"/>
                  </a:moveTo>
                  <a:lnTo>
                    <a:pt x="2763773" y="54665"/>
                  </a:lnTo>
                  <a:lnTo>
                    <a:pt x="2763773" y="57149"/>
                  </a:lnTo>
                  <a:lnTo>
                    <a:pt x="2764535" y="57149"/>
                  </a:lnTo>
                  <a:lnTo>
                    <a:pt x="2764535" y="59690"/>
                  </a:lnTo>
                  <a:lnTo>
                    <a:pt x="2765297" y="59690"/>
                  </a:lnTo>
                  <a:lnTo>
                    <a:pt x="2765297" y="60960"/>
                  </a:lnTo>
                  <a:lnTo>
                    <a:pt x="2765879" y="60960"/>
                  </a:lnTo>
                  <a:close/>
                </a:path>
                <a:path w="2886075" h="750569">
                  <a:moveTo>
                    <a:pt x="2766729" y="63499"/>
                  </a:moveTo>
                  <a:lnTo>
                    <a:pt x="2766060" y="61498"/>
                  </a:lnTo>
                  <a:lnTo>
                    <a:pt x="2766060" y="63499"/>
                  </a:lnTo>
                  <a:lnTo>
                    <a:pt x="2766729" y="63499"/>
                  </a:lnTo>
                  <a:close/>
                </a:path>
                <a:path w="2886075" h="750569">
                  <a:moveTo>
                    <a:pt x="2767154" y="64770"/>
                  </a:moveTo>
                  <a:lnTo>
                    <a:pt x="2766822" y="63776"/>
                  </a:lnTo>
                  <a:lnTo>
                    <a:pt x="2766822" y="64770"/>
                  </a:lnTo>
                  <a:lnTo>
                    <a:pt x="2767154" y="64770"/>
                  </a:lnTo>
                  <a:close/>
                </a:path>
                <a:path w="2886075" h="750569">
                  <a:moveTo>
                    <a:pt x="2768004" y="67310"/>
                  </a:moveTo>
                  <a:lnTo>
                    <a:pt x="2767584" y="66053"/>
                  </a:lnTo>
                  <a:lnTo>
                    <a:pt x="2767584" y="67310"/>
                  </a:lnTo>
                  <a:lnTo>
                    <a:pt x="2768004" y="67310"/>
                  </a:lnTo>
                  <a:close/>
                </a:path>
                <a:path w="2886075" h="750569">
                  <a:moveTo>
                    <a:pt x="2768853" y="69849"/>
                  </a:moveTo>
                  <a:lnTo>
                    <a:pt x="2768346" y="68331"/>
                  </a:lnTo>
                  <a:lnTo>
                    <a:pt x="2768346" y="69849"/>
                  </a:lnTo>
                  <a:lnTo>
                    <a:pt x="2768853" y="69849"/>
                  </a:lnTo>
                  <a:close/>
                </a:path>
                <a:path w="2886075" h="750569">
                  <a:moveTo>
                    <a:pt x="2769703" y="72390"/>
                  </a:moveTo>
                  <a:lnTo>
                    <a:pt x="2769108" y="70609"/>
                  </a:lnTo>
                  <a:lnTo>
                    <a:pt x="2769108" y="72390"/>
                  </a:lnTo>
                  <a:lnTo>
                    <a:pt x="2769703" y="72390"/>
                  </a:lnTo>
                  <a:close/>
                </a:path>
                <a:path w="2886075" h="750569">
                  <a:moveTo>
                    <a:pt x="2770553" y="74929"/>
                  </a:moveTo>
                  <a:lnTo>
                    <a:pt x="2769870" y="72886"/>
                  </a:lnTo>
                  <a:lnTo>
                    <a:pt x="2769870" y="74929"/>
                  </a:lnTo>
                  <a:lnTo>
                    <a:pt x="2770553" y="74929"/>
                  </a:lnTo>
                  <a:close/>
                </a:path>
                <a:path w="2886075" h="750569">
                  <a:moveTo>
                    <a:pt x="2770978" y="76199"/>
                  </a:moveTo>
                  <a:lnTo>
                    <a:pt x="2770632" y="75164"/>
                  </a:lnTo>
                  <a:lnTo>
                    <a:pt x="2770632" y="76199"/>
                  </a:lnTo>
                  <a:lnTo>
                    <a:pt x="2770978" y="76199"/>
                  </a:lnTo>
                  <a:close/>
                </a:path>
                <a:path w="2886075" h="750569">
                  <a:moveTo>
                    <a:pt x="2771828" y="78740"/>
                  </a:moveTo>
                  <a:lnTo>
                    <a:pt x="2771394" y="77442"/>
                  </a:lnTo>
                  <a:lnTo>
                    <a:pt x="2771394" y="78740"/>
                  </a:lnTo>
                  <a:lnTo>
                    <a:pt x="2771828" y="78740"/>
                  </a:lnTo>
                  <a:close/>
                </a:path>
                <a:path w="2886075" h="750569">
                  <a:moveTo>
                    <a:pt x="2772677" y="81279"/>
                  </a:moveTo>
                  <a:lnTo>
                    <a:pt x="2772156" y="79720"/>
                  </a:lnTo>
                  <a:lnTo>
                    <a:pt x="2772156" y="81279"/>
                  </a:lnTo>
                  <a:lnTo>
                    <a:pt x="2772677" y="81279"/>
                  </a:lnTo>
                  <a:close/>
                </a:path>
                <a:path w="2886075" h="750569">
                  <a:moveTo>
                    <a:pt x="2773527" y="83820"/>
                  </a:moveTo>
                  <a:lnTo>
                    <a:pt x="2772918" y="81997"/>
                  </a:lnTo>
                  <a:lnTo>
                    <a:pt x="2772918" y="83820"/>
                  </a:lnTo>
                  <a:lnTo>
                    <a:pt x="2773527" y="83820"/>
                  </a:lnTo>
                  <a:close/>
                </a:path>
                <a:path w="2886075" h="750569">
                  <a:moveTo>
                    <a:pt x="2774377" y="86360"/>
                  </a:moveTo>
                  <a:lnTo>
                    <a:pt x="2773680" y="84275"/>
                  </a:lnTo>
                  <a:lnTo>
                    <a:pt x="2773680" y="86360"/>
                  </a:lnTo>
                  <a:lnTo>
                    <a:pt x="2774377" y="86360"/>
                  </a:lnTo>
                  <a:close/>
                </a:path>
                <a:path w="2886075" h="750569">
                  <a:moveTo>
                    <a:pt x="2774802" y="87629"/>
                  </a:moveTo>
                  <a:lnTo>
                    <a:pt x="2774442" y="86553"/>
                  </a:lnTo>
                  <a:lnTo>
                    <a:pt x="2774442" y="87629"/>
                  </a:lnTo>
                  <a:lnTo>
                    <a:pt x="2774802" y="87629"/>
                  </a:lnTo>
                  <a:close/>
                </a:path>
                <a:path w="2886075" h="750569">
                  <a:moveTo>
                    <a:pt x="2775651" y="90170"/>
                  </a:moveTo>
                  <a:lnTo>
                    <a:pt x="2775204" y="88830"/>
                  </a:lnTo>
                  <a:lnTo>
                    <a:pt x="2775204" y="90170"/>
                  </a:lnTo>
                  <a:lnTo>
                    <a:pt x="2775651" y="90170"/>
                  </a:lnTo>
                  <a:close/>
                </a:path>
                <a:path w="2886075" h="750569">
                  <a:moveTo>
                    <a:pt x="2776501" y="92710"/>
                  </a:moveTo>
                  <a:lnTo>
                    <a:pt x="2775966" y="91108"/>
                  </a:lnTo>
                  <a:lnTo>
                    <a:pt x="2775966" y="92710"/>
                  </a:lnTo>
                  <a:lnTo>
                    <a:pt x="2776501" y="92710"/>
                  </a:lnTo>
                  <a:close/>
                </a:path>
                <a:path w="2886075" h="750569">
                  <a:moveTo>
                    <a:pt x="2777351" y="95249"/>
                  </a:moveTo>
                  <a:lnTo>
                    <a:pt x="2776728" y="93386"/>
                  </a:lnTo>
                  <a:lnTo>
                    <a:pt x="2776728" y="95249"/>
                  </a:lnTo>
                  <a:lnTo>
                    <a:pt x="2777351" y="95249"/>
                  </a:lnTo>
                  <a:close/>
                </a:path>
                <a:path w="2886075" h="750569">
                  <a:moveTo>
                    <a:pt x="2778201" y="97790"/>
                  </a:moveTo>
                  <a:lnTo>
                    <a:pt x="2777490" y="95664"/>
                  </a:lnTo>
                  <a:lnTo>
                    <a:pt x="2777490" y="97790"/>
                  </a:lnTo>
                  <a:lnTo>
                    <a:pt x="2778201" y="97790"/>
                  </a:lnTo>
                  <a:close/>
                </a:path>
                <a:path w="2886075" h="750569">
                  <a:moveTo>
                    <a:pt x="2778626" y="99060"/>
                  </a:moveTo>
                  <a:lnTo>
                    <a:pt x="2778252" y="97941"/>
                  </a:lnTo>
                  <a:lnTo>
                    <a:pt x="2778252" y="99060"/>
                  </a:lnTo>
                  <a:lnTo>
                    <a:pt x="2778626" y="99060"/>
                  </a:lnTo>
                  <a:close/>
                </a:path>
                <a:path w="2886075" h="750569">
                  <a:moveTo>
                    <a:pt x="2779475" y="101599"/>
                  </a:moveTo>
                  <a:lnTo>
                    <a:pt x="2779014" y="100219"/>
                  </a:lnTo>
                  <a:lnTo>
                    <a:pt x="2779014" y="101599"/>
                  </a:lnTo>
                  <a:lnTo>
                    <a:pt x="2779475" y="101599"/>
                  </a:lnTo>
                  <a:close/>
                </a:path>
                <a:path w="2886075" h="750569">
                  <a:moveTo>
                    <a:pt x="2780325" y="104140"/>
                  </a:moveTo>
                  <a:lnTo>
                    <a:pt x="2779776" y="102497"/>
                  </a:lnTo>
                  <a:lnTo>
                    <a:pt x="2779776" y="104140"/>
                  </a:lnTo>
                  <a:lnTo>
                    <a:pt x="2780325" y="104140"/>
                  </a:lnTo>
                  <a:close/>
                </a:path>
                <a:path w="2886075" h="750569">
                  <a:moveTo>
                    <a:pt x="2781175" y="106679"/>
                  </a:moveTo>
                  <a:lnTo>
                    <a:pt x="2780538" y="104775"/>
                  </a:lnTo>
                  <a:lnTo>
                    <a:pt x="2780538" y="106679"/>
                  </a:lnTo>
                  <a:lnTo>
                    <a:pt x="2781175" y="106679"/>
                  </a:lnTo>
                  <a:close/>
                </a:path>
                <a:path w="2886075" h="750569">
                  <a:moveTo>
                    <a:pt x="2782025" y="109220"/>
                  </a:moveTo>
                  <a:lnTo>
                    <a:pt x="2781299" y="107052"/>
                  </a:lnTo>
                  <a:lnTo>
                    <a:pt x="2781299" y="109220"/>
                  </a:lnTo>
                  <a:lnTo>
                    <a:pt x="2782025" y="109220"/>
                  </a:lnTo>
                  <a:close/>
                </a:path>
                <a:path w="2886075" h="750569">
                  <a:moveTo>
                    <a:pt x="2783299" y="113029"/>
                  </a:moveTo>
                  <a:lnTo>
                    <a:pt x="2782061" y="109330"/>
                  </a:lnTo>
                  <a:lnTo>
                    <a:pt x="2782061" y="111760"/>
                  </a:lnTo>
                  <a:lnTo>
                    <a:pt x="2782823" y="111760"/>
                  </a:lnTo>
                  <a:lnTo>
                    <a:pt x="2782823" y="113029"/>
                  </a:lnTo>
                  <a:lnTo>
                    <a:pt x="2783299" y="113029"/>
                  </a:lnTo>
                  <a:close/>
                </a:path>
                <a:path w="2886075" h="750569">
                  <a:moveTo>
                    <a:pt x="2784149" y="115570"/>
                  </a:moveTo>
                  <a:lnTo>
                    <a:pt x="2783585" y="113885"/>
                  </a:lnTo>
                  <a:lnTo>
                    <a:pt x="2783585" y="115570"/>
                  </a:lnTo>
                  <a:lnTo>
                    <a:pt x="2784149" y="115570"/>
                  </a:lnTo>
                  <a:close/>
                </a:path>
                <a:path w="2886075" h="750569">
                  <a:moveTo>
                    <a:pt x="2784999" y="118110"/>
                  </a:moveTo>
                  <a:lnTo>
                    <a:pt x="2784347" y="116163"/>
                  </a:lnTo>
                  <a:lnTo>
                    <a:pt x="2784347" y="118110"/>
                  </a:lnTo>
                  <a:lnTo>
                    <a:pt x="2784999" y="118110"/>
                  </a:lnTo>
                  <a:close/>
                </a:path>
                <a:path w="2886075" h="750569">
                  <a:moveTo>
                    <a:pt x="2785848" y="120649"/>
                  </a:moveTo>
                  <a:lnTo>
                    <a:pt x="2785110" y="118441"/>
                  </a:lnTo>
                  <a:lnTo>
                    <a:pt x="2785110" y="120649"/>
                  </a:lnTo>
                  <a:lnTo>
                    <a:pt x="2785848" y="120649"/>
                  </a:lnTo>
                  <a:close/>
                </a:path>
                <a:path w="2886075" h="750569">
                  <a:moveTo>
                    <a:pt x="2786273" y="121920"/>
                  </a:moveTo>
                  <a:lnTo>
                    <a:pt x="2785872" y="120719"/>
                  </a:lnTo>
                  <a:lnTo>
                    <a:pt x="2785872" y="121920"/>
                  </a:lnTo>
                  <a:lnTo>
                    <a:pt x="2786273" y="121920"/>
                  </a:lnTo>
                  <a:close/>
                </a:path>
                <a:path w="2886075" h="750569">
                  <a:moveTo>
                    <a:pt x="2787123" y="124460"/>
                  </a:moveTo>
                  <a:lnTo>
                    <a:pt x="2786634" y="122996"/>
                  </a:lnTo>
                  <a:lnTo>
                    <a:pt x="2786634" y="124460"/>
                  </a:lnTo>
                  <a:lnTo>
                    <a:pt x="2787123" y="124460"/>
                  </a:lnTo>
                  <a:close/>
                </a:path>
                <a:path w="2886075" h="750569">
                  <a:moveTo>
                    <a:pt x="2787973" y="126999"/>
                  </a:moveTo>
                  <a:lnTo>
                    <a:pt x="2787396" y="125274"/>
                  </a:lnTo>
                  <a:lnTo>
                    <a:pt x="2787396" y="126999"/>
                  </a:lnTo>
                  <a:lnTo>
                    <a:pt x="2787973" y="126999"/>
                  </a:lnTo>
                  <a:close/>
                </a:path>
                <a:path w="2886075" h="750569">
                  <a:moveTo>
                    <a:pt x="2788823" y="129540"/>
                  </a:moveTo>
                  <a:lnTo>
                    <a:pt x="2788158" y="127552"/>
                  </a:lnTo>
                  <a:lnTo>
                    <a:pt x="2788158" y="129540"/>
                  </a:lnTo>
                  <a:lnTo>
                    <a:pt x="2788823" y="129540"/>
                  </a:lnTo>
                  <a:close/>
                </a:path>
                <a:path w="2886075" h="750569">
                  <a:moveTo>
                    <a:pt x="2789672" y="132079"/>
                  </a:moveTo>
                  <a:lnTo>
                    <a:pt x="2788920" y="129829"/>
                  </a:lnTo>
                  <a:lnTo>
                    <a:pt x="2788920" y="132079"/>
                  </a:lnTo>
                  <a:lnTo>
                    <a:pt x="2789672" y="132079"/>
                  </a:lnTo>
                  <a:close/>
                </a:path>
                <a:path w="2886075" h="750569">
                  <a:moveTo>
                    <a:pt x="2790097" y="133349"/>
                  </a:moveTo>
                  <a:lnTo>
                    <a:pt x="2789682" y="132107"/>
                  </a:lnTo>
                  <a:lnTo>
                    <a:pt x="2789682" y="133349"/>
                  </a:lnTo>
                  <a:lnTo>
                    <a:pt x="2790097" y="133349"/>
                  </a:lnTo>
                  <a:close/>
                </a:path>
                <a:path w="2886075" h="750569">
                  <a:moveTo>
                    <a:pt x="2790947" y="135890"/>
                  </a:moveTo>
                  <a:lnTo>
                    <a:pt x="2790444" y="134385"/>
                  </a:lnTo>
                  <a:lnTo>
                    <a:pt x="2790444" y="135890"/>
                  </a:lnTo>
                  <a:lnTo>
                    <a:pt x="2790947" y="135890"/>
                  </a:lnTo>
                  <a:close/>
                </a:path>
                <a:path w="2886075" h="750569">
                  <a:moveTo>
                    <a:pt x="2791797" y="138429"/>
                  </a:moveTo>
                  <a:lnTo>
                    <a:pt x="2791206" y="136663"/>
                  </a:lnTo>
                  <a:lnTo>
                    <a:pt x="2791206" y="138429"/>
                  </a:lnTo>
                  <a:lnTo>
                    <a:pt x="2791797" y="138429"/>
                  </a:lnTo>
                  <a:close/>
                </a:path>
                <a:path w="2886075" h="750569">
                  <a:moveTo>
                    <a:pt x="2792646" y="140970"/>
                  </a:moveTo>
                  <a:lnTo>
                    <a:pt x="2791968" y="138940"/>
                  </a:lnTo>
                  <a:lnTo>
                    <a:pt x="2791968" y="140970"/>
                  </a:lnTo>
                  <a:lnTo>
                    <a:pt x="2792646" y="140970"/>
                  </a:lnTo>
                  <a:close/>
                </a:path>
                <a:path w="2886075" h="750569">
                  <a:moveTo>
                    <a:pt x="2793921" y="144779"/>
                  </a:moveTo>
                  <a:lnTo>
                    <a:pt x="2792730" y="141218"/>
                  </a:lnTo>
                  <a:lnTo>
                    <a:pt x="2792730" y="143510"/>
                  </a:lnTo>
                  <a:lnTo>
                    <a:pt x="2793492" y="143510"/>
                  </a:lnTo>
                  <a:lnTo>
                    <a:pt x="2793492" y="144779"/>
                  </a:lnTo>
                  <a:lnTo>
                    <a:pt x="2793921" y="144779"/>
                  </a:lnTo>
                  <a:close/>
                </a:path>
                <a:path w="2886075" h="750569">
                  <a:moveTo>
                    <a:pt x="2794771" y="147320"/>
                  </a:moveTo>
                  <a:lnTo>
                    <a:pt x="2794254" y="145773"/>
                  </a:lnTo>
                  <a:lnTo>
                    <a:pt x="2794254" y="147320"/>
                  </a:lnTo>
                  <a:lnTo>
                    <a:pt x="2794771" y="147320"/>
                  </a:lnTo>
                  <a:close/>
                </a:path>
                <a:path w="2886075" h="750569">
                  <a:moveTo>
                    <a:pt x="2795620" y="149860"/>
                  </a:moveTo>
                  <a:lnTo>
                    <a:pt x="2795016" y="148051"/>
                  </a:lnTo>
                  <a:lnTo>
                    <a:pt x="2795016" y="149860"/>
                  </a:lnTo>
                  <a:lnTo>
                    <a:pt x="2795620" y="149860"/>
                  </a:lnTo>
                  <a:close/>
                </a:path>
                <a:path w="2886075" h="750569">
                  <a:moveTo>
                    <a:pt x="2796470" y="152399"/>
                  </a:moveTo>
                  <a:lnTo>
                    <a:pt x="2795778" y="150329"/>
                  </a:lnTo>
                  <a:lnTo>
                    <a:pt x="2795778" y="152399"/>
                  </a:lnTo>
                  <a:lnTo>
                    <a:pt x="2796470" y="152399"/>
                  </a:lnTo>
                  <a:close/>
                </a:path>
                <a:path w="2886075" h="750569">
                  <a:moveTo>
                    <a:pt x="2797745" y="156210"/>
                  </a:moveTo>
                  <a:lnTo>
                    <a:pt x="2796540" y="152607"/>
                  </a:lnTo>
                  <a:lnTo>
                    <a:pt x="2796540" y="154940"/>
                  </a:lnTo>
                  <a:lnTo>
                    <a:pt x="2797302" y="154940"/>
                  </a:lnTo>
                  <a:lnTo>
                    <a:pt x="2797302" y="156210"/>
                  </a:lnTo>
                  <a:lnTo>
                    <a:pt x="2797745" y="156210"/>
                  </a:lnTo>
                  <a:close/>
                </a:path>
                <a:path w="2886075" h="750569">
                  <a:moveTo>
                    <a:pt x="2798595" y="158749"/>
                  </a:moveTo>
                  <a:lnTo>
                    <a:pt x="2798064" y="157162"/>
                  </a:lnTo>
                  <a:lnTo>
                    <a:pt x="2798064" y="158749"/>
                  </a:lnTo>
                  <a:lnTo>
                    <a:pt x="2798595" y="158749"/>
                  </a:lnTo>
                  <a:close/>
                </a:path>
                <a:path w="2886075" h="750569">
                  <a:moveTo>
                    <a:pt x="2799444" y="161290"/>
                  </a:moveTo>
                  <a:lnTo>
                    <a:pt x="2798826" y="159440"/>
                  </a:lnTo>
                  <a:lnTo>
                    <a:pt x="2798826" y="161290"/>
                  </a:lnTo>
                  <a:lnTo>
                    <a:pt x="2799444" y="161290"/>
                  </a:lnTo>
                  <a:close/>
                </a:path>
                <a:path w="2886075" h="750569">
                  <a:moveTo>
                    <a:pt x="2800294" y="163829"/>
                  </a:moveTo>
                  <a:lnTo>
                    <a:pt x="2799588" y="161717"/>
                  </a:lnTo>
                  <a:lnTo>
                    <a:pt x="2799588" y="163829"/>
                  </a:lnTo>
                  <a:lnTo>
                    <a:pt x="2800294" y="163829"/>
                  </a:lnTo>
                  <a:close/>
                </a:path>
                <a:path w="2886075" h="750569">
                  <a:moveTo>
                    <a:pt x="2802418" y="170179"/>
                  </a:moveTo>
                  <a:lnTo>
                    <a:pt x="2800349" y="163995"/>
                  </a:lnTo>
                  <a:lnTo>
                    <a:pt x="2800349" y="166370"/>
                  </a:lnTo>
                  <a:lnTo>
                    <a:pt x="2801111" y="166370"/>
                  </a:lnTo>
                  <a:lnTo>
                    <a:pt x="2801111" y="168910"/>
                  </a:lnTo>
                  <a:lnTo>
                    <a:pt x="2801873" y="168910"/>
                  </a:lnTo>
                  <a:lnTo>
                    <a:pt x="2801873" y="170179"/>
                  </a:lnTo>
                  <a:lnTo>
                    <a:pt x="2802418" y="170179"/>
                  </a:lnTo>
                  <a:close/>
                </a:path>
                <a:path w="2886075" h="750569">
                  <a:moveTo>
                    <a:pt x="2803268" y="172720"/>
                  </a:moveTo>
                  <a:lnTo>
                    <a:pt x="2802635" y="170828"/>
                  </a:lnTo>
                  <a:lnTo>
                    <a:pt x="2802635" y="172720"/>
                  </a:lnTo>
                  <a:lnTo>
                    <a:pt x="2803268" y="172720"/>
                  </a:lnTo>
                  <a:close/>
                </a:path>
                <a:path w="2886075" h="750569">
                  <a:moveTo>
                    <a:pt x="2804118" y="175260"/>
                  </a:moveTo>
                  <a:lnTo>
                    <a:pt x="2803397" y="173106"/>
                  </a:lnTo>
                  <a:lnTo>
                    <a:pt x="2803397" y="175260"/>
                  </a:lnTo>
                  <a:lnTo>
                    <a:pt x="2804118" y="175260"/>
                  </a:lnTo>
                  <a:close/>
                </a:path>
                <a:path w="2886075" h="750569">
                  <a:moveTo>
                    <a:pt x="2805393" y="179070"/>
                  </a:moveTo>
                  <a:lnTo>
                    <a:pt x="2804160" y="175384"/>
                  </a:lnTo>
                  <a:lnTo>
                    <a:pt x="2804160" y="177799"/>
                  </a:lnTo>
                  <a:lnTo>
                    <a:pt x="2804922" y="177799"/>
                  </a:lnTo>
                  <a:lnTo>
                    <a:pt x="2804922" y="179070"/>
                  </a:lnTo>
                  <a:lnTo>
                    <a:pt x="2805393" y="179070"/>
                  </a:lnTo>
                  <a:close/>
                </a:path>
                <a:path w="2886075" h="750569">
                  <a:moveTo>
                    <a:pt x="2806242" y="181610"/>
                  </a:moveTo>
                  <a:lnTo>
                    <a:pt x="2805684" y="179939"/>
                  </a:lnTo>
                  <a:lnTo>
                    <a:pt x="2805684" y="181610"/>
                  </a:lnTo>
                  <a:lnTo>
                    <a:pt x="2806242" y="181610"/>
                  </a:lnTo>
                  <a:close/>
                </a:path>
                <a:path w="2886075" h="750569">
                  <a:moveTo>
                    <a:pt x="2806667" y="182879"/>
                  </a:moveTo>
                  <a:lnTo>
                    <a:pt x="2806446" y="182217"/>
                  </a:lnTo>
                  <a:lnTo>
                    <a:pt x="2806446" y="182879"/>
                  </a:lnTo>
                  <a:lnTo>
                    <a:pt x="2806667" y="182879"/>
                  </a:lnTo>
                  <a:close/>
                </a:path>
                <a:path w="2886075" h="750569">
                  <a:moveTo>
                    <a:pt x="2807517" y="185420"/>
                  </a:moveTo>
                  <a:lnTo>
                    <a:pt x="2807208" y="184495"/>
                  </a:lnTo>
                  <a:lnTo>
                    <a:pt x="2807208" y="185420"/>
                  </a:lnTo>
                  <a:lnTo>
                    <a:pt x="2807517" y="185420"/>
                  </a:lnTo>
                  <a:close/>
                </a:path>
                <a:path w="2886075" h="750569">
                  <a:moveTo>
                    <a:pt x="2808367" y="187960"/>
                  </a:moveTo>
                  <a:lnTo>
                    <a:pt x="2807970" y="186772"/>
                  </a:lnTo>
                  <a:lnTo>
                    <a:pt x="2807970" y="187960"/>
                  </a:lnTo>
                  <a:lnTo>
                    <a:pt x="2808367" y="187960"/>
                  </a:lnTo>
                  <a:close/>
                </a:path>
                <a:path w="2886075" h="750569">
                  <a:moveTo>
                    <a:pt x="2809216" y="190499"/>
                  </a:moveTo>
                  <a:lnTo>
                    <a:pt x="2808732" y="189050"/>
                  </a:lnTo>
                  <a:lnTo>
                    <a:pt x="2808732" y="190499"/>
                  </a:lnTo>
                  <a:lnTo>
                    <a:pt x="2809216" y="190499"/>
                  </a:lnTo>
                  <a:close/>
                </a:path>
                <a:path w="2886075" h="750569">
                  <a:moveTo>
                    <a:pt x="2810066" y="193040"/>
                  </a:moveTo>
                  <a:lnTo>
                    <a:pt x="2809494" y="191328"/>
                  </a:lnTo>
                  <a:lnTo>
                    <a:pt x="2809494" y="193040"/>
                  </a:lnTo>
                  <a:lnTo>
                    <a:pt x="2810066" y="193040"/>
                  </a:lnTo>
                  <a:close/>
                </a:path>
                <a:path w="2886075" h="750569">
                  <a:moveTo>
                    <a:pt x="2810491" y="194310"/>
                  </a:moveTo>
                  <a:lnTo>
                    <a:pt x="2810256" y="193605"/>
                  </a:lnTo>
                  <a:lnTo>
                    <a:pt x="2810256" y="194310"/>
                  </a:lnTo>
                  <a:lnTo>
                    <a:pt x="2810491" y="194310"/>
                  </a:lnTo>
                  <a:close/>
                </a:path>
                <a:path w="2886075" h="750569">
                  <a:moveTo>
                    <a:pt x="2811341" y="196849"/>
                  </a:moveTo>
                  <a:lnTo>
                    <a:pt x="2811018" y="195883"/>
                  </a:lnTo>
                  <a:lnTo>
                    <a:pt x="2811018" y="196849"/>
                  </a:lnTo>
                  <a:lnTo>
                    <a:pt x="2811341" y="196849"/>
                  </a:lnTo>
                  <a:close/>
                </a:path>
                <a:path w="2886075" h="750569">
                  <a:moveTo>
                    <a:pt x="2812191" y="199390"/>
                  </a:moveTo>
                  <a:lnTo>
                    <a:pt x="2811780" y="198161"/>
                  </a:lnTo>
                  <a:lnTo>
                    <a:pt x="2811780" y="199390"/>
                  </a:lnTo>
                  <a:lnTo>
                    <a:pt x="2812191" y="199390"/>
                  </a:lnTo>
                  <a:close/>
                </a:path>
                <a:path w="2886075" h="750569">
                  <a:moveTo>
                    <a:pt x="2813040" y="201929"/>
                  </a:moveTo>
                  <a:lnTo>
                    <a:pt x="2812542" y="200439"/>
                  </a:lnTo>
                  <a:lnTo>
                    <a:pt x="2812542" y="201929"/>
                  </a:lnTo>
                  <a:lnTo>
                    <a:pt x="2813040" y="201929"/>
                  </a:lnTo>
                  <a:close/>
                </a:path>
                <a:path w="2886075" h="750569">
                  <a:moveTo>
                    <a:pt x="2813890" y="204470"/>
                  </a:moveTo>
                  <a:lnTo>
                    <a:pt x="2813304" y="202716"/>
                  </a:lnTo>
                  <a:lnTo>
                    <a:pt x="2813304" y="204470"/>
                  </a:lnTo>
                  <a:lnTo>
                    <a:pt x="2813890" y="204470"/>
                  </a:lnTo>
                  <a:close/>
                </a:path>
                <a:path w="2886075" h="750569">
                  <a:moveTo>
                    <a:pt x="2814740" y="207010"/>
                  </a:moveTo>
                  <a:lnTo>
                    <a:pt x="2814066" y="204994"/>
                  </a:lnTo>
                  <a:lnTo>
                    <a:pt x="2814066" y="207010"/>
                  </a:lnTo>
                  <a:lnTo>
                    <a:pt x="2814740" y="207010"/>
                  </a:lnTo>
                  <a:close/>
                </a:path>
                <a:path w="2886075" h="750569">
                  <a:moveTo>
                    <a:pt x="2815165" y="208279"/>
                  </a:moveTo>
                  <a:lnTo>
                    <a:pt x="2814828" y="207272"/>
                  </a:lnTo>
                  <a:lnTo>
                    <a:pt x="2814828" y="208279"/>
                  </a:lnTo>
                  <a:lnTo>
                    <a:pt x="2815165" y="208279"/>
                  </a:lnTo>
                  <a:close/>
                </a:path>
                <a:path w="2886075" h="750569">
                  <a:moveTo>
                    <a:pt x="2816014" y="210820"/>
                  </a:moveTo>
                  <a:lnTo>
                    <a:pt x="2815590" y="209550"/>
                  </a:lnTo>
                  <a:lnTo>
                    <a:pt x="2815590" y="210820"/>
                  </a:lnTo>
                  <a:lnTo>
                    <a:pt x="2816014" y="210820"/>
                  </a:lnTo>
                  <a:close/>
                </a:path>
                <a:path w="2886075" h="750569">
                  <a:moveTo>
                    <a:pt x="2816864" y="213360"/>
                  </a:moveTo>
                  <a:lnTo>
                    <a:pt x="2816352" y="211827"/>
                  </a:lnTo>
                  <a:lnTo>
                    <a:pt x="2816352" y="213360"/>
                  </a:lnTo>
                  <a:lnTo>
                    <a:pt x="2816864" y="213360"/>
                  </a:lnTo>
                  <a:close/>
                </a:path>
                <a:path w="2886075" h="750569">
                  <a:moveTo>
                    <a:pt x="2817714" y="215899"/>
                  </a:moveTo>
                  <a:lnTo>
                    <a:pt x="2817114" y="214105"/>
                  </a:lnTo>
                  <a:lnTo>
                    <a:pt x="2817114" y="215899"/>
                  </a:lnTo>
                  <a:lnTo>
                    <a:pt x="2817714" y="215899"/>
                  </a:lnTo>
                  <a:close/>
                </a:path>
                <a:path w="2886075" h="750569">
                  <a:moveTo>
                    <a:pt x="2818139" y="217170"/>
                  </a:moveTo>
                  <a:lnTo>
                    <a:pt x="2817876" y="216383"/>
                  </a:lnTo>
                  <a:lnTo>
                    <a:pt x="2817876" y="217170"/>
                  </a:lnTo>
                  <a:lnTo>
                    <a:pt x="2818139" y="217170"/>
                  </a:lnTo>
                  <a:close/>
                </a:path>
                <a:path w="2886075" h="750569">
                  <a:moveTo>
                    <a:pt x="2818988" y="219710"/>
                  </a:moveTo>
                  <a:lnTo>
                    <a:pt x="2818638" y="218660"/>
                  </a:lnTo>
                  <a:lnTo>
                    <a:pt x="2818638" y="219710"/>
                  </a:lnTo>
                  <a:lnTo>
                    <a:pt x="2818988" y="219710"/>
                  </a:lnTo>
                  <a:close/>
                </a:path>
                <a:path w="2886075" h="750569">
                  <a:moveTo>
                    <a:pt x="2819838" y="222249"/>
                  </a:moveTo>
                  <a:lnTo>
                    <a:pt x="2819399" y="220938"/>
                  </a:lnTo>
                  <a:lnTo>
                    <a:pt x="2819399" y="222249"/>
                  </a:lnTo>
                  <a:lnTo>
                    <a:pt x="2819838" y="222249"/>
                  </a:lnTo>
                  <a:close/>
                </a:path>
                <a:path w="2886075" h="750569">
                  <a:moveTo>
                    <a:pt x="2820688" y="224790"/>
                  </a:moveTo>
                  <a:lnTo>
                    <a:pt x="2820161" y="223216"/>
                  </a:lnTo>
                  <a:lnTo>
                    <a:pt x="2820161" y="224790"/>
                  </a:lnTo>
                  <a:lnTo>
                    <a:pt x="2820688" y="224790"/>
                  </a:lnTo>
                  <a:close/>
                </a:path>
                <a:path w="2886075" h="750569">
                  <a:moveTo>
                    <a:pt x="2821538" y="227329"/>
                  </a:moveTo>
                  <a:lnTo>
                    <a:pt x="2820923" y="225494"/>
                  </a:lnTo>
                  <a:lnTo>
                    <a:pt x="2820923" y="227329"/>
                  </a:lnTo>
                  <a:lnTo>
                    <a:pt x="2821538" y="227329"/>
                  </a:lnTo>
                  <a:close/>
                </a:path>
                <a:path w="2886075" h="750569">
                  <a:moveTo>
                    <a:pt x="2821963" y="228599"/>
                  </a:moveTo>
                  <a:lnTo>
                    <a:pt x="2821685" y="227771"/>
                  </a:lnTo>
                  <a:lnTo>
                    <a:pt x="2821685" y="228599"/>
                  </a:lnTo>
                  <a:lnTo>
                    <a:pt x="2821963" y="228599"/>
                  </a:lnTo>
                  <a:close/>
                </a:path>
                <a:path w="2886075" h="750569">
                  <a:moveTo>
                    <a:pt x="2822812" y="231140"/>
                  </a:moveTo>
                  <a:lnTo>
                    <a:pt x="2822447" y="230049"/>
                  </a:lnTo>
                  <a:lnTo>
                    <a:pt x="2822447" y="231140"/>
                  </a:lnTo>
                  <a:lnTo>
                    <a:pt x="2822812" y="231140"/>
                  </a:lnTo>
                  <a:close/>
                </a:path>
                <a:path w="2886075" h="750569">
                  <a:moveTo>
                    <a:pt x="2823662" y="233679"/>
                  </a:moveTo>
                  <a:lnTo>
                    <a:pt x="2823210" y="232327"/>
                  </a:lnTo>
                  <a:lnTo>
                    <a:pt x="2823210" y="233679"/>
                  </a:lnTo>
                  <a:lnTo>
                    <a:pt x="2823662" y="233679"/>
                  </a:lnTo>
                  <a:close/>
                </a:path>
                <a:path w="2886075" h="750569">
                  <a:moveTo>
                    <a:pt x="2824512" y="236220"/>
                  </a:moveTo>
                  <a:lnTo>
                    <a:pt x="2823972" y="234604"/>
                  </a:lnTo>
                  <a:lnTo>
                    <a:pt x="2823972" y="236220"/>
                  </a:lnTo>
                  <a:lnTo>
                    <a:pt x="2824512" y="236220"/>
                  </a:lnTo>
                  <a:close/>
                </a:path>
                <a:path w="2886075" h="750569">
                  <a:moveTo>
                    <a:pt x="2825362" y="238760"/>
                  </a:moveTo>
                  <a:lnTo>
                    <a:pt x="2824734" y="236882"/>
                  </a:lnTo>
                  <a:lnTo>
                    <a:pt x="2824734" y="238760"/>
                  </a:lnTo>
                  <a:lnTo>
                    <a:pt x="2825362" y="238760"/>
                  </a:lnTo>
                  <a:close/>
                </a:path>
                <a:path w="2886075" h="750569">
                  <a:moveTo>
                    <a:pt x="2825786" y="240029"/>
                  </a:moveTo>
                  <a:lnTo>
                    <a:pt x="2825496" y="239160"/>
                  </a:lnTo>
                  <a:lnTo>
                    <a:pt x="2825496" y="240029"/>
                  </a:lnTo>
                  <a:lnTo>
                    <a:pt x="2825786" y="240029"/>
                  </a:lnTo>
                  <a:close/>
                </a:path>
                <a:path w="2886075" h="750569">
                  <a:moveTo>
                    <a:pt x="2826636" y="242570"/>
                  </a:moveTo>
                  <a:lnTo>
                    <a:pt x="2826258" y="241438"/>
                  </a:lnTo>
                  <a:lnTo>
                    <a:pt x="2826258" y="242570"/>
                  </a:lnTo>
                  <a:lnTo>
                    <a:pt x="2826636" y="242570"/>
                  </a:lnTo>
                  <a:close/>
                </a:path>
                <a:path w="2886075" h="750569">
                  <a:moveTo>
                    <a:pt x="2827486" y="245110"/>
                  </a:moveTo>
                  <a:lnTo>
                    <a:pt x="2827020" y="243715"/>
                  </a:lnTo>
                  <a:lnTo>
                    <a:pt x="2827020" y="245110"/>
                  </a:lnTo>
                  <a:lnTo>
                    <a:pt x="2827486" y="245110"/>
                  </a:lnTo>
                  <a:close/>
                </a:path>
                <a:path w="2886075" h="750569">
                  <a:moveTo>
                    <a:pt x="2828336" y="247649"/>
                  </a:moveTo>
                  <a:lnTo>
                    <a:pt x="2827782" y="245993"/>
                  </a:lnTo>
                  <a:lnTo>
                    <a:pt x="2827782" y="247649"/>
                  </a:lnTo>
                  <a:lnTo>
                    <a:pt x="2828336" y="247649"/>
                  </a:lnTo>
                  <a:close/>
                </a:path>
                <a:path w="2886075" h="750569">
                  <a:moveTo>
                    <a:pt x="2829185" y="250190"/>
                  </a:moveTo>
                  <a:lnTo>
                    <a:pt x="2828544" y="248271"/>
                  </a:lnTo>
                  <a:lnTo>
                    <a:pt x="2828544" y="250190"/>
                  </a:lnTo>
                  <a:lnTo>
                    <a:pt x="2829185" y="250190"/>
                  </a:lnTo>
                  <a:close/>
                </a:path>
                <a:path w="2886075" h="750569">
                  <a:moveTo>
                    <a:pt x="2829610" y="251460"/>
                  </a:moveTo>
                  <a:lnTo>
                    <a:pt x="2829306" y="250548"/>
                  </a:lnTo>
                  <a:lnTo>
                    <a:pt x="2829306" y="251460"/>
                  </a:lnTo>
                  <a:lnTo>
                    <a:pt x="2829610" y="251460"/>
                  </a:lnTo>
                  <a:close/>
                </a:path>
                <a:path w="2886075" h="750569">
                  <a:moveTo>
                    <a:pt x="2830460" y="253999"/>
                  </a:moveTo>
                  <a:lnTo>
                    <a:pt x="2830068" y="252826"/>
                  </a:lnTo>
                  <a:lnTo>
                    <a:pt x="2830068" y="253999"/>
                  </a:lnTo>
                  <a:lnTo>
                    <a:pt x="2830460" y="253999"/>
                  </a:lnTo>
                  <a:close/>
                </a:path>
                <a:path w="2886075" h="750569">
                  <a:moveTo>
                    <a:pt x="2831310" y="256540"/>
                  </a:moveTo>
                  <a:lnTo>
                    <a:pt x="2830830" y="255104"/>
                  </a:lnTo>
                  <a:lnTo>
                    <a:pt x="2830830" y="256540"/>
                  </a:lnTo>
                  <a:lnTo>
                    <a:pt x="2831310" y="256540"/>
                  </a:lnTo>
                  <a:close/>
                </a:path>
                <a:path w="2886075" h="750569">
                  <a:moveTo>
                    <a:pt x="2832160" y="259079"/>
                  </a:moveTo>
                  <a:lnTo>
                    <a:pt x="2831592" y="257382"/>
                  </a:lnTo>
                  <a:lnTo>
                    <a:pt x="2831592" y="259079"/>
                  </a:lnTo>
                  <a:lnTo>
                    <a:pt x="2832160" y="259079"/>
                  </a:lnTo>
                  <a:close/>
                </a:path>
                <a:path w="2886075" h="750569">
                  <a:moveTo>
                    <a:pt x="2833009" y="261620"/>
                  </a:moveTo>
                  <a:lnTo>
                    <a:pt x="2832354" y="259659"/>
                  </a:lnTo>
                  <a:lnTo>
                    <a:pt x="2832354" y="261620"/>
                  </a:lnTo>
                  <a:lnTo>
                    <a:pt x="2833009" y="261620"/>
                  </a:lnTo>
                  <a:close/>
                </a:path>
                <a:path w="2886075" h="750569">
                  <a:moveTo>
                    <a:pt x="2833859" y="264160"/>
                  </a:moveTo>
                  <a:lnTo>
                    <a:pt x="2833116" y="261937"/>
                  </a:lnTo>
                  <a:lnTo>
                    <a:pt x="2833116" y="264160"/>
                  </a:lnTo>
                  <a:lnTo>
                    <a:pt x="2833859" y="264160"/>
                  </a:lnTo>
                  <a:close/>
                </a:path>
                <a:path w="2886075" h="750569">
                  <a:moveTo>
                    <a:pt x="2834284" y="265429"/>
                  </a:moveTo>
                  <a:lnTo>
                    <a:pt x="2833878" y="264215"/>
                  </a:lnTo>
                  <a:lnTo>
                    <a:pt x="2833878" y="265429"/>
                  </a:lnTo>
                  <a:lnTo>
                    <a:pt x="2834284" y="265429"/>
                  </a:lnTo>
                  <a:close/>
                </a:path>
                <a:path w="2886075" h="750569">
                  <a:moveTo>
                    <a:pt x="2835134" y="267970"/>
                  </a:moveTo>
                  <a:lnTo>
                    <a:pt x="2834640" y="266492"/>
                  </a:lnTo>
                  <a:lnTo>
                    <a:pt x="2834640" y="267970"/>
                  </a:lnTo>
                  <a:lnTo>
                    <a:pt x="2835134" y="267970"/>
                  </a:lnTo>
                  <a:close/>
                </a:path>
                <a:path w="2886075" h="750569">
                  <a:moveTo>
                    <a:pt x="2835983" y="270510"/>
                  </a:moveTo>
                  <a:lnTo>
                    <a:pt x="2835402" y="268770"/>
                  </a:lnTo>
                  <a:lnTo>
                    <a:pt x="2835402" y="270510"/>
                  </a:lnTo>
                  <a:lnTo>
                    <a:pt x="2835983" y="270510"/>
                  </a:lnTo>
                  <a:close/>
                </a:path>
                <a:path w="2886075" h="750569">
                  <a:moveTo>
                    <a:pt x="2836833" y="273049"/>
                  </a:moveTo>
                  <a:lnTo>
                    <a:pt x="2836164" y="271048"/>
                  </a:lnTo>
                  <a:lnTo>
                    <a:pt x="2836164" y="273049"/>
                  </a:lnTo>
                  <a:lnTo>
                    <a:pt x="2836833" y="273049"/>
                  </a:lnTo>
                  <a:close/>
                </a:path>
                <a:path w="2886075" h="750569">
                  <a:moveTo>
                    <a:pt x="2837258" y="274320"/>
                  </a:moveTo>
                  <a:lnTo>
                    <a:pt x="2836926" y="273326"/>
                  </a:lnTo>
                  <a:lnTo>
                    <a:pt x="2836926" y="274320"/>
                  </a:lnTo>
                  <a:lnTo>
                    <a:pt x="2837258" y="274320"/>
                  </a:lnTo>
                  <a:close/>
                </a:path>
                <a:path w="2886075" h="750569">
                  <a:moveTo>
                    <a:pt x="2838108" y="276860"/>
                  </a:moveTo>
                  <a:lnTo>
                    <a:pt x="2837688" y="275603"/>
                  </a:lnTo>
                  <a:lnTo>
                    <a:pt x="2837688" y="276860"/>
                  </a:lnTo>
                  <a:lnTo>
                    <a:pt x="2838108" y="276860"/>
                  </a:lnTo>
                  <a:close/>
                </a:path>
                <a:path w="2886075" h="750569">
                  <a:moveTo>
                    <a:pt x="2838958" y="279399"/>
                  </a:moveTo>
                  <a:lnTo>
                    <a:pt x="2838449" y="277881"/>
                  </a:lnTo>
                  <a:lnTo>
                    <a:pt x="2838449" y="279399"/>
                  </a:lnTo>
                  <a:lnTo>
                    <a:pt x="2838958" y="279399"/>
                  </a:lnTo>
                  <a:close/>
                </a:path>
                <a:path w="2886075" h="750569">
                  <a:moveTo>
                    <a:pt x="2839807" y="281940"/>
                  </a:moveTo>
                  <a:lnTo>
                    <a:pt x="2839211" y="280159"/>
                  </a:lnTo>
                  <a:lnTo>
                    <a:pt x="2839211" y="281940"/>
                  </a:lnTo>
                  <a:lnTo>
                    <a:pt x="2839807" y="281940"/>
                  </a:lnTo>
                  <a:close/>
                </a:path>
                <a:path w="2886075" h="750569">
                  <a:moveTo>
                    <a:pt x="2840657" y="284479"/>
                  </a:moveTo>
                  <a:lnTo>
                    <a:pt x="2839973" y="282436"/>
                  </a:lnTo>
                  <a:lnTo>
                    <a:pt x="2839973" y="284479"/>
                  </a:lnTo>
                  <a:lnTo>
                    <a:pt x="2840657" y="284479"/>
                  </a:lnTo>
                  <a:close/>
                </a:path>
                <a:path w="2886075" h="750569">
                  <a:moveTo>
                    <a:pt x="2841082" y="285749"/>
                  </a:moveTo>
                  <a:lnTo>
                    <a:pt x="2840735" y="284714"/>
                  </a:lnTo>
                  <a:lnTo>
                    <a:pt x="2840735" y="285749"/>
                  </a:lnTo>
                  <a:lnTo>
                    <a:pt x="2841082" y="285749"/>
                  </a:lnTo>
                  <a:close/>
                </a:path>
                <a:path w="2886075" h="750569">
                  <a:moveTo>
                    <a:pt x="2841932" y="288290"/>
                  </a:moveTo>
                  <a:lnTo>
                    <a:pt x="2841497" y="286992"/>
                  </a:lnTo>
                  <a:lnTo>
                    <a:pt x="2841497" y="288290"/>
                  </a:lnTo>
                  <a:lnTo>
                    <a:pt x="2841932" y="288290"/>
                  </a:lnTo>
                  <a:close/>
                </a:path>
                <a:path w="2886075" h="750569">
                  <a:moveTo>
                    <a:pt x="2842781" y="290829"/>
                  </a:moveTo>
                  <a:lnTo>
                    <a:pt x="2842260" y="289270"/>
                  </a:lnTo>
                  <a:lnTo>
                    <a:pt x="2842260" y="290829"/>
                  </a:lnTo>
                  <a:lnTo>
                    <a:pt x="2842781" y="290829"/>
                  </a:lnTo>
                  <a:close/>
                </a:path>
                <a:path w="2886075" h="750569">
                  <a:moveTo>
                    <a:pt x="2843631" y="293370"/>
                  </a:moveTo>
                  <a:lnTo>
                    <a:pt x="2843022" y="291547"/>
                  </a:lnTo>
                  <a:lnTo>
                    <a:pt x="2843022" y="293370"/>
                  </a:lnTo>
                  <a:lnTo>
                    <a:pt x="2843631" y="293370"/>
                  </a:lnTo>
                  <a:close/>
                </a:path>
                <a:path w="2886075" h="750569">
                  <a:moveTo>
                    <a:pt x="2844481" y="295910"/>
                  </a:moveTo>
                  <a:lnTo>
                    <a:pt x="2843784" y="293825"/>
                  </a:lnTo>
                  <a:lnTo>
                    <a:pt x="2843784" y="295910"/>
                  </a:lnTo>
                  <a:lnTo>
                    <a:pt x="2844481" y="295910"/>
                  </a:lnTo>
                  <a:close/>
                </a:path>
                <a:path w="2886075" h="750569">
                  <a:moveTo>
                    <a:pt x="2844906" y="297179"/>
                  </a:moveTo>
                  <a:lnTo>
                    <a:pt x="2844546" y="296103"/>
                  </a:lnTo>
                  <a:lnTo>
                    <a:pt x="2844546" y="297179"/>
                  </a:lnTo>
                  <a:lnTo>
                    <a:pt x="2844906" y="297179"/>
                  </a:lnTo>
                  <a:close/>
                </a:path>
                <a:path w="2886075" h="750569">
                  <a:moveTo>
                    <a:pt x="2845755" y="299720"/>
                  </a:moveTo>
                  <a:lnTo>
                    <a:pt x="2845308" y="298380"/>
                  </a:lnTo>
                  <a:lnTo>
                    <a:pt x="2845308" y="299720"/>
                  </a:lnTo>
                  <a:lnTo>
                    <a:pt x="2845755" y="299720"/>
                  </a:lnTo>
                  <a:close/>
                </a:path>
                <a:path w="2886075" h="750569">
                  <a:moveTo>
                    <a:pt x="2846605" y="302260"/>
                  </a:moveTo>
                  <a:lnTo>
                    <a:pt x="2846070" y="300658"/>
                  </a:lnTo>
                  <a:lnTo>
                    <a:pt x="2846070" y="302260"/>
                  </a:lnTo>
                  <a:lnTo>
                    <a:pt x="2846605" y="302260"/>
                  </a:lnTo>
                  <a:close/>
                </a:path>
                <a:path w="2886075" h="750569">
                  <a:moveTo>
                    <a:pt x="2847030" y="303529"/>
                  </a:moveTo>
                  <a:lnTo>
                    <a:pt x="2846832" y="302936"/>
                  </a:lnTo>
                  <a:lnTo>
                    <a:pt x="2846832" y="303529"/>
                  </a:lnTo>
                  <a:lnTo>
                    <a:pt x="2847030" y="303529"/>
                  </a:lnTo>
                  <a:close/>
                </a:path>
                <a:path w="2886075" h="750569">
                  <a:moveTo>
                    <a:pt x="2847880" y="306070"/>
                  </a:moveTo>
                  <a:lnTo>
                    <a:pt x="2847594" y="305214"/>
                  </a:lnTo>
                  <a:lnTo>
                    <a:pt x="2847594" y="306070"/>
                  </a:lnTo>
                  <a:lnTo>
                    <a:pt x="2847880" y="306070"/>
                  </a:lnTo>
                  <a:close/>
                </a:path>
                <a:path w="2886075" h="750569">
                  <a:moveTo>
                    <a:pt x="2848730" y="308610"/>
                  </a:moveTo>
                  <a:lnTo>
                    <a:pt x="2848356" y="307491"/>
                  </a:lnTo>
                  <a:lnTo>
                    <a:pt x="2848356" y="308610"/>
                  </a:lnTo>
                  <a:lnTo>
                    <a:pt x="2848730" y="308610"/>
                  </a:lnTo>
                  <a:close/>
                </a:path>
                <a:path w="2886075" h="750569">
                  <a:moveTo>
                    <a:pt x="2849579" y="311149"/>
                  </a:moveTo>
                  <a:lnTo>
                    <a:pt x="2849118" y="309769"/>
                  </a:lnTo>
                  <a:lnTo>
                    <a:pt x="2849118" y="311149"/>
                  </a:lnTo>
                  <a:lnTo>
                    <a:pt x="2849579" y="311149"/>
                  </a:lnTo>
                  <a:close/>
                </a:path>
                <a:path w="2886075" h="750569">
                  <a:moveTo>
                    <a:pt x="2850004" y="312420"/>
                  </a:moveTo>
                  <a:lnTo>
                    <a:pt x="2849880" y="312047"/>
                  </a:lnTo>
                  <a:lnTo>
                    <a:pt x="2849880" y="312420"/>
                  </a:lnTo>
                  <a:close/>
                </a:path>
                <a:path w="2886075" h="750569">
                  <a:moveTo>
                    <a:pt x="2850854" y="314960"/>
                  </a:moveTo>
                  <a:lnTo>
                    <a:pt x="2850642" y="314325"/>
                  </a:lnTo>
                  <a:lnTo>
                    <a:pt x="2850642" y="314960"/>
                  </a:lnTo>
                  <a:lnTo>
                    <a:pt x="2850854" y="314960"/>
                  </a:lnTo>
                  <a:close/>
                </a:path>
                <a:path w="2886075" h="750569">
                  <a:moveTo>
                    <a:pt x="2851704" y="317499"/>
                  </a:moveTo>
                  <a:lnTo>
                    <a:pt x="2851404" y="316602"/>
                  </a:lnTo>
                  <a:lnTo>
                    <a:pt x="2851404" y="317499"/>
                  </a:lnTo>
                  <a:lnTo>
                    <a:pt x="2851704" y="317499"/>
                  </a:lnTo>
                  <a:close/>
                </a:path>
                <a:path w="2886075" h="750569">
                  <a:moveTo>
                    <a:pt x="2852553" y="320040"/>
                  </a:moveTo>
                  <a:lnTo>
                    <a:pt x="2852166" y="318880"/>
                  </a:lnTo>
                  <a:lnTo>
                    <a:pt x="2852166" y="320040"/>
                  </a:lnTo>
                  <a:lnTo>
                    <a:pt x="2852553" y="320040"/>
                  </a:lnTo>
                  <a:close/>
                </a:path>
                <a:path w="2886075" h="750569">
                  <a:moveTo>
                    <a:pt x="2853403" y="322579"/>
                  </a:moveTo>
                  <a:lnTo>
                    <a:pt x="2852928" y="321158"/>
                  </a:lnTo>
                  <a:lnTo>
                    <a:pt x="2852928" y="322579"/>
                  </a:lnTo>
                  <a:lnTo>
                    <a:pt x="2853403" y="322579"/>
                  </a:lnTo>
                  <a:close/>
                </a:path>
                <a:path w="2886075" h="750569">
                  <a:moveTo>
                    <a:pt x="2853828" y="323849"/>
                  </a:moveTo>
                  <a:lnTo>
                    <a:pt x="2853690" y="323435"/>
                  </a:lnTo>
                  <a:lnTo>
                    <a:pt x="2853690" y="323849"/>
                  </a:lnTo>
                  <a:lnTo>
                    <a:pt x="2853828" y="323849"/>
                  </a:lnTo>
                  <a:close/>
                </a:path>
                <a:path w="2886075" h="750569">
                  <a:moveTo>
                    <a:pt x="2854678" y="326390"/>
                  </a:moveTo>
                  <a:lnTo>
                    <a:pt x="2854452" y="325713"/>
                  </a:lnTo>
                  <a:lnTo>
                    <a:pt x="2854452" y="326390"/>
                  </a:lnTo>
                  <a:lnTo>
                    <a:pt x="2854678" y="326390"/>
                  </a:lnTo>
                  <a:close/>
                </a:path>
                <a:path w="2886075" h="750569">
                  <a:moveTo>
                    <a:pt x="2855528" y="328929"/>
                  </a:moveTo>
                  <a:lnTo>
                    <a:pt x="2855214" y="327991"/>
                  </a:lnTo>
                  <a:lnTo>
                    <a:pt x="2855214" y="328929"/>
                  </a:lnTo>
                  <a:lnTo>
                    <a:pt x="2855528" y="328929"/>
                  </a:lnTo>
                  <a:close/>
                </a:path>
                <a:path w="2886075" h="750569">
                  <a:moveTo>
                    <a:pt x="2856377" y="331470"/>
                  </a:moveTo>
                  <a:lnTo>
                    <a:pt x="2855976" y="330269"/>
                  </a:lnTo>
                  <a:lnTo>
                    <a:pt x="2855976" y="331470"/>
                  </a:lnTo>
                  <a:lnTo>
                    <a:pt x="2856377" y="331470"/>
                  </a:lnTo>
                  <a:close/>
                </a:path>
                <a:path w="2886075" h="750569">
                  <a:moveTo>
                    <a:pt x="2857227" y="334010"/>
                  </a:moveTo>
                  <a:lnTo>
                    <a:pt x="2856738" y="332546"/>
                  </a:lnTo>
                  <a:lnTo>
                    <a:pt x="2856738" y="334010"/>
                  </a:lnTo>
                  <a:lnTo>
                    <a:pt x="2857227" y="334010"/>
                  </a:lnTo>
                  <a:close/>
                </a:path>
                <a:path w="2886075" h="750569">
                  <a:moveTo>
                    <a:pt x="2857652" y="335279"/>
                  </a:moveTo>
                  <a:lnTo>
                    <a:pt x="2857499" y="334824"/>
                  </a:lnTo>
                  <a:lnTo>
                    <a:pt x="2857499" y="335279"/>
                  </a:lnTo>
                  <a:lnTo>
                    <a:pt x="2857652" y="335279"/>
                  </a:lnTo>
                  <a:close/>
                </a:path>
                <a:path w="2886075" h="750569">
                  <a:moveTo>
                    <a:pt x="2858502" y="337820"/>
                  </a:moveTo>
                  <a:lnTo>
                    <a:pt x="2858261" y="337102"/>
                  </a:lnTo>
                  <a:lnTo>
                    <a:pt x="2858261" y="337820"/>
                  </a:lnTo>
                  <a:lnTo>
                    <a:pt x="2858502" y="337820"/>
                  </a:lnTo>
                  <a:close/>
                </a:path>
                <a:path w="2886075" h="750569">
                  <a:moveTo>
                    <a:pt x="2859351" y="340360"/>
                  </a:moveTo>
                  <a:lnTo>
                    <a:pt x="2859023" y="339379"/>
                  </a:lnTo>
                  <a:lnTo>
                    <a:pt x="2859023" y="340360"/>
                  </a:lnTo>
                  <a:lnTo>
                    <a:pt x="2859351" y="340360"/>
                  </a:lnTo>
                  <a:close/>
                </a:path>
                <a:path w="2886075" h="750569">
                  <a:moveTo>
                    <a:pt x="2860201" y="342899"/>
                  </a:moveTo>
                  <a:lnTo>
                    <a:pt x="2859785" y="341657"/>
                  </a:lnTo>
                  <a:lnTo>
                    <a:pt x="2859785" y="342899"/>
                  </a:lnTo>
                  <a:lnTo>
                    <a:pt x="2860201" y="342899"/>
                  </a:lnTo>
                  <a:close/>
                </a:path>
                <a:path w="2886075" h="750569">
                  <a:moveTo>
                    <a:pt x="2861051" y="345440"/>
                  </a:moveTo>
                  <a:lnTo>
                    <a:pt x="2860547" y="343935"/>
                  </a:lnTo>
                  <a:lnTo>
                    <a:pt x="2860547" y="345440"/>
                  </a:lnTo>
                  <a:lnTo>
                    <a:pt x="2861051" y="345440"/>
                  </a:lnTo>
                  <a:close/>
                </a:path>
                <a:path w="2886075" h="750569">
                  <a:moveTo>
                    <a:pt x="2861476" y="346710"/>
                  </a:moveTo>
                  <a:lnTo>
                    <a:pt x="2861310" y="346213"/>
                  </a:lnTo>
                  <a:lnTo>
                    <a:pt x="2861310" y="346710"/>
                  </a:lnTo>
                  <a:lnTo>
                    <a:pt x="2861476" y="346710"/>
                  </a:lnTo>
                  <a:close/>
                </a:path>
                <a:path w="2886075" h="750569">
                  <a:moveTo>
                    <a:pt x="2862325" y="349249"/>
                  </a:moveTo>
                  <a:lnTo>
                    <a:pt x="2862072" y="348490"/>
                  </a:lnTo>
                  <a:lnTo>
                    <a:pt x="2862072" y="349249"/>
                  </a:lnTo>
                  <a:lnTo>
                    <a:pt x="2862325" y="349249"/>
                  </a:lnTo>
                  <a:close/>
                </a:path>
                <a:path w="2886075" h="750569">
                  <a:moveTo>
                    <a:pt x="2863175" y="351790"/>
                  </a:moveTo>
                  <a:lnTo>
                    <a:pt x="2862834" y="350768"/>
                  </a:lnTo>
                  <a:lnTo>
                    <a:pt x="2862834" y="351790"/>
                  </a:lnTo>
                  <a:lnTo>
                    <a:pt x="2863175" y="351790"/>
                  </a:lnTo>
                  <a:close/>
                </a:path>
                <a:path w="2886075" h="750569">
                  <a:moveTo>
                    <a:pt x="2864025" y="354329"/>
                  </a:moveTo>
                  <a:lnTo>
                    <a:pt x="2863596" y="353046"/>
                  </a:lnTo>
                  <a:lnTo>
                    <a:pt x="2863596" y="354329"/>
                  </a:lnTo>
                  <a:lnTo>
                    <a:pt x="2864025" y="354329"/>
                  </a:lnTo>
                  <a:close/>
                </a:path>
                <a:path w="2886075" h="750569">
                  <a:moveTo>
                    <a:pt x="2864875" y="356870"/>
                  </a:moveTo>
                  <a:lnTo>
                    <a:pt x="2864358" y="355323"/>
                  </a:lnTo>
                  <a:lnTo>
                    <a:pt x="2864358" y="356870"/>
                  </a:lnTo>
                  <a:lnTo>
                    <a:pt x="2864875" y="356870"/>
                  </a:lnTo>
                  <a:close/>
                </a:path>
                <a:path w="2886075" h="750569">
                  <a:moveTo>
                    <a:pt x="2865724" y="359410"/>
                  </a:moveTo>
                  <a:lnTo>
                    <a:pt x="2865120" y="357601"/>
                  </a:lnTo>
                  <a:lnTo>
                    <a:pt x="2865120" y="359410"/>
                  </a:lnTo>
                  <a:lnTo>
                    <a:pt x="2865724" y="359410"/>
                  </a:lnTo>
                  <a:close/>
                </a:path>
                <a:path w="2886075" h="750569">
                  <a:moveTo>
                    <a:pt x="2866149" y="360679"/>
                  </a:moveTo>
                  <a:lnTo>
                    <a:pt x="2865882" y="359879"/>
                  </a:lnTo>
                  <a:lnTo>
                    <a:pt x="2865882" y="360679"/>
                  </a:lnTo>
                  <a:lnTo>
                    <a:pt x="2866149" y="360679"/>
                  </a:lnTo>
                  <a:close/>
                </a:path>
                <a:path w="2886075" h="750569">
                  <a:moveTo>
                    <a:pt x="2866999" y="363220"/>
                  </a:moveTo>
                  <a:lnTo>
                    <a:pt x="2866644" y="362157"/>
                  </a:lnTo>
                  <a:lnTo>
                    <a:pt x="2866644" y="363220"/>
                  </a:lnTo>
                  <a:lnTo>
                    <a:pt x="2866999" y="363220"/>
                  </a:lnTo>
                  <a:close/>
                </a:path>
                <a:path w="2886075" h="750569">
                  <a:moveTo>
                    <a:pt x="2867849" y="365760"/>
                  </a:moveTo>
                  <a:lnTo>
                    <a:pt x="2867406" y="364434"/>
                  </a:lnTo>
                  <a:lnTo>
                    <a:pt x="2867406" y="365760"/>
                  </a:lnTo>
                  <a:lnTo>
                    <a:pt x="2867849" y="365760"/>
                  </a:lnTo>
                  <a:close/>
                </a:path>
                <a:path w="2886075" h="750569">
                  <a:moveTo>
                    <a:pt x="2868699" y="368299"/>
                  </a:moveTo>
                  <a:lnTo>
                    <a:pt x="2868168" y="366712"/>
                  </a:lnTo>
                  <a:lnTo>
                    <a:pt x="2868168" y="368299"/>
                  </a:lnTo>
                  <a:lnTo>
                    <a:pt x="2868699" y="368299"/>
                  </a:lnTo>
                  <a:close/>
                </a:path>
                <a:path w="2886075" h="750569">
                  <a:moveTo>
                    <a:pt x="2869123" y="369570"/>
                  </a:moveTo>
                  <a:lnTo>
                    <a:pt x="2868930" y="368990"/>
                  </a:lnTo>
                  <a:lnTo>
                    <a:pt x="2868930" y="369570"/>
                  </a:lnTo>
                  <a:lnTo>
                    <a:pt x="2869123" y="369570"/>
                  </a:lnTo>
                  <a:close/>
                </a:path>
                <a:path w="2886075" h="750569">
                  <a:moveTo>
                    <a:pt x="2869973" y="372110"/>
                  </a:moveTo>
                  <a:lnTo>
                    <a:pt x="2869692" y="371267"/>
                  </a:lnTo>
                  <a:lnTo>
                    <a:pt x="2869692" y="372110"/>
                  </a:lnTo>
                  <a:lnTo>
                    <a:pt x="2869973" y="372110"/>
                  </a:lnTo>
                  <a:close/>
                </a:path>
                <a:path w="2886075" h="750569">
                  <a:moveTo>
                    <a:pt x="2870823" y="374649"/>
                  </a:moveTo>
                  <a:lnTo>
                    <a:pt x="2870454" y="373545"/>
                  </a:lnTo>
                  <a:lnTo>
                    <a:pt x="2870454" y="374649"/>
                  </a:lnTo>
                  <a:lnTo>
                    <a:pt x="2870823" y="374649"/>
                  </a:lnTo>
                  <a:close/>
                </a:path>
                <a:path w="2886075" h="750569">
                  <a:moveTo>
                    <a:pt x="2871673" y="377190"/>
                  </a:moveTo>
                  <a:lnTo>
                    <a:pt x="2871216" y="375823"/>
                  </a:lnTo>
                  <a:lnTo>
                    <a:pt x="2871216" y="377190"/>
                  </a:lnTo>
                  <a:lnTo>
                    <a:pt x="2871673" y="377190"/>
                  </a:lnTo>
                  <a:close/>
                </a:path>
                <a:path w="2886075" h="750569">
                  <a:moveTo>
                    <a:pt x="2872522" y="379729"/>
                  </a:moveTo>
                  <a:lnTo>
                    <a:pt x="2871978" y="378101"/>
                  </a:lnTo>
                  <a:lnTo>
                    <a:pt x="2871978" y="379729"/>
                  </a:lnTo>
                  <a:lnTo>
                    <a:pt x="2872522" y="379729"/>
                  </a:lnTo>
                  <a:close/>
                </a:path>
                <a:path w="2886075" h="750569">
                  <a:moveTo>
                    <a:pt x="2872947" y="380999"/>
                  </a:moveTo>
                  <a:lnTo>
                    <a:pt x="2872740" y="380378"/>
                  </a:lnTo>
                  <a:lnTo>
                    <a:pt x="2872740" y="380999"/>
                  </a:lnTo>
                  <a:lnTo>
                    <a:pt x="2872947" y="380999"/>
                  </a:lnTo>
                  <a:close/>
                </a:path>
                <a:path w="2886075" h="750569">
                  <a:moveTo>
                    <a:pt x="2873797" y="383540"/>
                  </a:moveTo>
                  <a:lnTo>
                    <a:pt x="2873502" y="382656"/>
                  </a:lnTo>
                  <a:lnTo>
                    <a:pt x="2873502" y="383540"/>
                  </a:lnTo>
                  <a:lnTo>
                    <a:pt x="2873797" y="383540"/>
                  </a:lnTo>
                  <a:close/>
                </a:path>
                <a:path w="2886075" h="750569">
                  <a:moveTo>
                    <a:pt x="2874647" y="386079"/>
                  </a:moveTo>
                  <a:lnTo>
                    <a:pt x="2874264" y="384934"/>
                  </a:lnTo>
                  <a:lnTo>
                    <a:pt x="2874264" y="386079"/>
                  </a:lnTo>
                  <a:lnTo>
                    <a:pt x="2874647" y="386079"/>
                  </a:lnTo>
                  <a:close/>
                </a:path>
                <a:path w="2886075" h="750569">
                  <a:moveTo>
                    <a:pt x="2875497" y="388620"/>
                  </a:moveTo>
                  <a:lnTo>
                    <a:pt x="2875026" y="387211"/>
                  </a:lnTo>
                  <a:lnTo>
                    <a:pt x="2875026" y="388620"/>
                  </a:lnTo>
                  <a:lnTo>
                    <a:pt x="2875497" y="388620"/>
                  </a:lnTo>
                  <a:close/>
                </a:path>
                <a:path w="2886075" h="750569">
                  <a:moveTo>
                    <a:pt x="2876346" y="391160"/>
                  </a:moveTo>
                  <a:lnTo>
                    <a:pt x="2875788" y="389489"/>
                  </a:lnTo>
                  <a:lnTo>
                    <a:pt x="2875788" y="391160"/>
                  </a:lnTo>
                  <a:lnTo>
                    <a:pt x="2876346" y="391160"/>
                  </a:lnTo>
                  <a:close/>
                </a:path>
                <a:path w="2886075" h="750569">
                  <a:moveTo>
                    <a:pt x="2876771" y="392429"/>
                  </a:moveTo>
                  <a:lnTo>
                    <a:pt x="2876549" y="391767"/>
                  </a:lnTo>
                  <a:lnTo>
                    <a:pt x="2876549" y="392429"/>
                  </a:lnTo>
                  <a:lnTo>
                    <a:pt x="2876771" y="392429"/>
                  </a:lnTo>
                  <a:close/>
                </a:path>
                <a:path w="2886075" h="750569">
                  <a:moveTo>
                    <a:pt x="2877621" y="394970"/>
                  </a:moveTo>
                  <a:lnTo>
                    <a:pt x="2877311" y="394045"/>
                  </a:lnTo>
                  <a:lnTo>
                    <a:pt x="2877311" y="394970"/>
                  </a:lnTo>
                  <a:lnTo>
                    <a:pt x="2877621" y="394970"/>
                  </a:lnTo>
                  <a:close/>
                </a:path>
                <a:path w="2886075" h="750569">
                  <a:moveTo>
                    <a:pt x="2878471" y="397510"/>
                  </a:moveTo>
                  <a:lnTo>
                    <a:pt x="2878073" y="396322"/>
                  </a:lnTo>
                  <a:lnTo>
                    <a:pt x="2878073" y="397510"/>
                  </a:lnTo>
                  <a:lnTo>
                    <a:pt x="2878471" y="397510"/>
                  </a:lnTo>
                  <a:close/>
                </a:path>
                <a:path w="2886075" h="750569">
                  <a:moveTo>
                    <a:pt x="2879320" y="400049"/>
                  </a:moveTo>
                  <a:lnTo>
                    <a:pt x="2878835" y="398600"/>
                  </a:lnTo>
                  <a:lnTo>
                    <a:pt x="2878835" y="400049"/>
                  </a:lnTo>
                  <a:lnTo>
                    <a:pt x="2879320" y="400049"/>
                  </a:lnTo>
                  <a:close/>
                </a:path>
                <a:path w="2886075" h="750569">
                  <a:moveTo>
                    <a:pt x="2880170" y="402590"/>
                  </a:moveTo>
                  <a:lnTo>
                    <a:pt x="2879597" y="400878"/>
                  </a:lnTo>
                  <a:lnTo>
                    <a:pt x="2879597" y="402590"/>
                  </a:lnTo>
                  <a:lnTo>
                    <a:pt x="2880170" y="402590"/>
                  </a:lnTo>
                  <a:close/>
                </a:path>
                <a:path w="2886075" h="750569">
                  <a:moveTo>
                    <a:pt x="2880595" y="403860"/>
                  </a:moveTo>
                  <a:lnTo>
                    <a:pt x="2880360" y="403155"/>
                  </a:lnTo>
                  <a:lnTo>
                    <a:pt x="2880360" y="403860"/>
                  </a:lnTo>
                  <a:lnTo>
                    <a:pt x="2880595" y="403860"/>
                  </a:lnTo>
                  <a:close/>
                </a:path>
                <a:path w="2886075" h="750569">
                  <a:moveTo>
                    <a:pt x="2881445" y="406399"/>
                  </a:moveTo>
                  <a:lnTo>
                    <a:pt x="2881122" y="405433"/>
                  </a:lnTo>
                  <a:lnTo>
                    <a:pt x="2881122" y="406399"/>
                  </a:lnTo>
                  <a:lnTo>
                    <a:pt x="2881445" y="406399"/>
                  </a:lnTo>
                  <a:close/>
                </a:path>
                <a:path w="2886075" h="750569">
                  <a:moveTo>
                    <a:pt x="2882295" y="408940"/>
                  </a:moveTo>
                  <a:lnTo>
                    <a:pt x="2881884" y="407711"/>
                  </a:lnTo>
                  <a:lnTo>
                    <a:pt x="2881884" y="408940"/>
                  </a:lnTo>
                  <a:lnTo>
                    <a:pt x="2882295" y="408940"/>
                  </a:lnTo>
                  <a:close/>
                </a:path>
                <a:path w="2886075" h="750569">
                  <a:moveTo>
                    <a:pt x="2883144" y="411479"/>
                  </a:moveTo>
                  <a:lnTo>
                    <a:pt x="2882646" y="409989"/>
                  </a:lnTo>
                  <a:lnTo>
                    <a:pt x="2882646" y="411479"/>
                  </a:lnTo>
                  <a:lnTo>
                    <a:pt x="2883144" y="411479"/>
                  </a:lnTo>
                  <a:close/>
                </a:path>
                <a:path w="2886075" h="750569">
                  <a:moveTo>
                    <a:pt x="2883994" y="414020"/>
                  </a:moveTo>
                  <a:lnTo>
                    <a:pt x="2883408" y="412266"/>
                  </a:lnTo>
                  <a:lnTo>
                    <a:pt x="2883408" y="414020"/>
                  </a:lnTo>
                  <a:lnTo>
                    <a:pt x="2883994" y="414020"/>
                  </a:lnTo>
                  <a:close/>
                </a:path>
                <a:path w="2886075" h="750569">
                  <a:moveTo>
                    <a:pt x="2884844" y="416560"/>
                  </a:moveTo>
                  <a:lnTo>
                    <a:pt x="2884170" y="414544"/>
                  </a:lnTo>
                  <a:lnTo>
                    <a:pt x="2884170" y="416560"/>
                  </a:lnTo>
                  <a:lnTo>
                    <a:pt x="2884844" y="416560"/>
                  </a:lnTo>
                  <a:close/>
                </a:path>
                <a:path w="2886075" h="750569">
                  <a:moveTo>
                    <a:pt x="2885269" y="417829"/>
                  </a:moveTo>
                  <a:lnTo>
                    <a:pt x="2884932" y="416822"/>
                  </a:lnTo>
                  <a:lnTo>
                    <a:pt x="2884932" y="417829"/>
                  </a:lnTo>
                  <a:lnTo>
                    <a:pt x="2885269" y="417829"/>
                  </a:lnTo>
                  <a:close/>
                </a:path>
                <a:path w="2886075" h="750569">
                  <a:moveTo>
                    <a:pt x="2885694" y="419099"/>
                  </a:moveTo>
                  <a:lnTo>
                    <a:pt x="2885535" y="418624"/>
                  </a:lnTo>
                  <a:lnTo>
                    <a:pt x="2885062" y="420987"/>
                  </a:lnTo>
                  <a:lnTo>
                    <a:pt x="2885694" y="419099"/>
                  </a:lnTo>
                  <a:close/>
                </a:path>
                <a:path w="2886075" h="750569">
                  <a:moveTo>
                    <a:pt x="2845360" y="539663"/>
                  </a:moveTo>
                  <a:lnTo>
                    <a:pt x="2842394" y="548527"/>
                  </a:lnTo>
                  <a:lnTo>
                    <a:pt x="2845360" y="539663"/>
                  </a:lnTo>
                  <a:close/>
                </a:path>
                <a:path w="2886075" h="750569">
                  <a:moveTo>
                    <a:pt x="2805026" y="660226"/>
                  </a:moveTo>
                  <a:lnTo>
                    <a:pt x="2804922" y="660399"/>
                  </a:lnTo>
                  <a:lnTo>
                    <a:pt x="2775204" y="749299"/>
                  </a:lnTo>
                  <a:lnTo>
                    <a:pt x="2805026" y="660226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409" y="679704"/>
              <a:ext cx="2895600" cy="756920"/>
            </a:xfrm>
            <a:custGeom>
              <a:avLst/>
              <a:gdLst/>
              <a:ahLst/>
              <a:cxnLst/>
              <a:rect l="l" t="t" r="r" b="b"/>
              <a:pathLst>
                <a:path w="2895600" h="756919">
                  <a:moveTo>
                    <a:pt x="2755900" y="6096"/>
                  </a:moveTo>
                  <a:lnTo>
                    <a:pt x="2755900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2755900" y="6096"/>
                  </a:lnTo>
                  <a:close/>
                </a:path>
                <a:path w="2895600" h="756919">
                  <a:moveTo>
                    <a:pt x="2895600" y="425196"/>
                  </a:moveTo>
                  <a:lnTo>
                    <a:pt x="2755900" y="6096"/>
                  </a:lnTo>
                  <a:lnTo>
                    <a:pt x="2743200" y="6096"/>
                  </a:lnTo>
                  <a:lnTo>
                    <a:pt x="2743200" y="20066"/>
                  </a:lnTo>
                  <a:lnTo>
                    <a:pt x="2755900" y="20066"/>
                  </a:lnTo>
                  <a:lnTo>
                    <a:pt x="2755900" y="58166"/>
                  </a:lnTo>
                  <a:lnTo>
                    <a:pt x="2768600" y="58166"/>
                  </a:lnTo>
                  <a:lnTo>
                    <a:pt x="2768600" y="93725"/>
                  </a:lnTo>
                  <a:lnTo>
                    <a:pt x="2781300" y="93725"/>
                  </a:lnTo>
                  <a:lnTo>
                    <a:pt x="2781300" y="133096"/>
                  </a:lnTo>
                  <a:lnTo>
                    <a:pt x="2794000" y="133096"/>
                  </a:lnTo>
                  <a:lnTo>
                    <a:pt x="2794000" y="172466"/>
                  </a:lnTo>
                  <a:lnTo>
                    <a:pt x="2806700" y="172466"/>
                  </a:lnTo>
                  <a:lnTo>
                    <a:pt x="2806700" y="208025"/>
                  </a:lnTo>
                  <a:lnTo>
                    <a:pt x="2819400" y="208025"/>
                  </a:lnTo>
                  <a:lnTo>
                    <a:pt x="2819400" y="246125"/>
                  </a:lnTo>
                  <a:lnTo>
                    <a:pt x="2832100" y="246125"/>
                  </a:lnTo>
                  <a:lnTo>
                    <a:pt x="2832100" y="285496"/>
                  </a:lnTo>
                  <a:lnTo>
                    <a:pt x="2844800" y="285496"/>
                  </a:lnTo>
                  <a:lnTo>
                    <a:pt x="2844800" y="321056"/>
                  </a:lnTo>
                  <a:lnTo>
                    <a:pt x="2857500" y="321056"/>
                  </a:lnTo>
                  <a:lnTo>
                    <a:pt x="2857500" y="360425"/>
                  </a:lnTo>
                  <a:lnTo>
                    <a:pt x="2870200" y="360425"/>
                  </a:lnTo>
                  <a:lnTo>
                    <a:pt x="2870200" y="398525"/>
                  </a:lnTo>
                  <a:lnTo>
                    <a:pt x="2882900" y="398525"/>
                  </a:lnTo>
                  <a:lnTo>
                    <a:pt x="2882900" y="462026"/>
                  </a:lnTo>
                  <a:lnTo>
                    <a:pt x="2895600" y="425196"/>
                  </a:lnTo>
                  <a:close/>
                </a:path>
                <a:path w="2895600" h="756919">
                  <a:moveTo>
                    <a:pt x="2882900" y="462026"/>
                  </a:moveTo>
                  <a:lnTo>
                    <a:pt x="2882900" y="427736"/>
                  </a:lnTo>
                  <a:lnTo>
                    <a:pt x="2844800" y="544575"/>
                  </a:lnTo>
                  <a:lnTo>
                    <a:pt x="2844800" y="545846"/>
                  </a:lnTo>
                  <a:lnTo>
                    <a:pt x="2806700" y="665226"/>
                  </a:lnTo>
                  <a:lnTo>
                    <a:pt x="2806700" y="666496"/>
                  </a:lnTo>
                  <a:lnTo>
                    <a:pt x="2781300" y="755396"/>
                  </a:lnTo>
                  <a:lnTo>
                    <a:pt x="2781300" y="756666"/>
                  </a:lnTo>
                  <a:lnTo>
                    <a:pt x="2882900" y="4620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9505" y="685800"/>
              <a:ext cx="2886075" cy="750570"/>
            </a:xfrm>
            <a:custGeom>
              <a:avLst/>
              <a:gdLst/>
              <a:ahLst/>
              <a:cxnLst/>
              <a:rect l="l" t="t" r="r" b="b"/>
              <a:pathLst>
                <a:path w="2886075" h="750569">
                  <a:moveTo>
                    <a:pt x="2885694" y="419099"/>
                  </a:moveTo>
                  <a:lnTo>
                    <a:pt x="2745485" y="0"/>
                  </a:lnTo>
                  <a:lnTo>
                    <a:pt x="0" y="0"/>
                  </a:lnTo>
                  <a:lnTo>
                    <a:pt x="0" y="750570"/>
                  </a:lnTo>
                  <a:lnTo>
                    <a:pt x="2774802" y="750570"/>
                  </a:lnTo>
                  <a:lnTo>
                    <a:pt x="2885694" y="419099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3409" y="679704"/>
              <a:ext cx="2898775" cy="756920"/>
            </a:xfrm>
            <a:custGeom>
              <a:avLst/>
              <a:gdLst/>
              <a:ahLst/>
              <a:cxnLst/>
              <a:rect l="l" t="t" r="r" b="b"/>
              <a:pathLst>
                <a:path w="2898775" h="756919">
                  <a:moveTo>
                    <a:pt x="2898648" y="425196"/>
                  </a:moveTo>
                  <a:lnTo>
                    <a:pt x="2756154" y="0"/>
                  </a:lnTo>
                  <a:lnTo>
                    <a:pt x="0" y="0"/>
                  </a:lnTo>
                  <a:lnTo>
                    <a:pt x="0" y="756666"/>
                  </a:lnTo>
                  <a:lnTo>
                    <a:pt x="6096" y="756666"/>
                  </a:lnTo>
                  <a:lnTo>
                    <a:pt x="6096" y="12954"/>
                  </a:lnTo>
                  <a:lnTo>
                    <a:pt x="12191" y="6096"/>
                  </a:lnTo>
                  <a:lnTo>
                    <a:pt x="12191" y="12954"/>
                  </a:lnTo>
                  <a:lnTo>
                    <a:pt x="2745486" y="12954"/>
                  </a:lnTo>
                  <a:lnTo>
                    <a:pt x="2745486" y="8382"/>
                  </a:lnTo>
                  <a:lnTo>
                    <a:pt x="2751581" y="12954"/>
                  </a:lnTo>
                  <a:lnTo>
                    <a:pt x="2751581" y="26505"/>
                  </a:lnTo>
                  <a:lnTo>
                    <a:pt x="2885815" y="425577"/>
                  </a:lnTo>
                  <a:lnTo>
                    <a:pt x="2886455" y="423672"/>
                  </a:lnTo>
                  <a:lnTo>
                    <a:pt x="2886455" y="461641"/>
                  </a:lnTo>
                  <a:lnTo>
                    <a:pt x="2898648" y="425196"/>
                  </a:lnTo>
                  <a:close/>
                </a:path>
                <a:path w="2898775" h="756919">
                  <a:moveTo>
                    <a:pt x="12191" y="12954"/>
                  </a:moveTo>
                  <a:lnTo>
                    <a:pt x="12191" y="6096"/>
                  </a:lnTo>
                  <a:lnTo>
                    <a:pt x="6096" y="12954"/>
                  </a:lnTo>
                  <a:lnTo>
                    <a:pt x="12191" y="12954"/>
                  </a:lnTo>
                  <a:close/>
                </a:path>
                <a:path w="2898775" h="756919">
                  <a:moveTo>
                    <a:pt x="12191" y="756666"/>
                  </a:moveTo>
                  <a:lnTo>
                    <a:pt x="12191" y="12954"/>
                  </a:lnTo>
                  <a:lnTo>
                    <a:pt x="6096" y="12954"/>
                  </a:lnTo>
                  <a:lnTo>
                    <a:pt x="6096" y="756666"/>
                  </a:lnTo>
                  <a:lnTo>
                    <a:pt x="12191" y="756666"/>
                  </a:lnTo>
                  <a:close/>
                </a:path>
                <a:path w="2898775" h="756919">
                  <a:moveTo>
                    <a:pt x="2751581" y="12954"/>
                  </a:moveTo>
                  <a:lnTo>
                    <a:pt x="2745486" y="8382"/>
                  </a:lnTo>
                  <a:lnTo>
                    <a:pt x="2747023" y="12954"/>
                  </a:lnTo>
                  <a:lnTo>
                    <a:pt x="2751581" y="12954"/>
                  </a:lnTo>
                  <a:close/>
                </a:path>
                <a:path w="2898775" h="756919">
                  <a:moveTo>
                    <a:pt x="2747023" y="12954"/>
                  </a:moveTo>
                  <a:lnTo>
                    <a:pt x="2745486" y="8382"/>
                  </a:lnTo>
                  <a:lnTo>
                    <a:pt x="2745486" y="12954"/>
                  </a:lnTo>
                  <a:lnTo>
                    <a:pt x="2747023" y="12954"/>
                  </a:lnTo>
                  <a:close/>
                </a:path>
                <a:path w="2898775" h="756919">
                  <a:moveTo>
                    <a:pt x="2751581" y="26505"/>
                  </a:moveTo>
                  <a:lnTo>
                    <a:pt x="2751581" y="12954"/>
                  </a:lnTo>
                  <a:lnTo>
                    <a:pt x="2747023" y="12954"/>
                  </a:lnTo>
                  <a:lnTo>
                    <a:pt x="2751581" y="26505"/>
                  </a:lnTo>
                  <a:close/>
                </a:path>
                <a:path w="2898775" h="756919">
                  <a:moveTo>
                    <a:pt x="2886455" y="461641"/>
                  </a:moveTo>
                  <a:lnTo>
                    <a:pt x="2886455" y="427482"/>
                  </a:lnTo>
                  <a:lnTo>
                    <a:pt x="2885815" y="425577"/>
                  </a:lnTo>
                  <a:lnTo>
                    <a:pt x="2774448" y="756666"/>
                  </a:lnTo>
                  <a:lnTo>
                    <a:pt x="2787762" y="756666"/>
                  </a:lnTo>
                  <a:lnTo>
                    <a:pt x="2886455" y="461641"/>
                  </a:lnTo>
                  <a:close/>
                </a:path>
                <a:path w="2898775" h="756919">
                  <a:moveTo>
                    <a:pt x="2886455" y="427482"/>
                  </a:moveTo>
                  <a:lnTo>
                    <a:pt x="2886455" y="423672"/>
                  </a:lnTo>
                  <a:lnTo>
                    <a:pt x="2885815" y="425577"/>
                  </a:lnTo>
                  <a:lnTo>
                    <a:pt x="2886455" y="4274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68527" y="608329"/>
            <a:ext cx="1837689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CC"/>
                </a:solidFill>
                <a:latin typeface="Arial"/>
                <a:cs typeface="Arial"/>
              </a:rPr>
              <a:t>Perencanaan  </a:t>
            </a:r>
            <a:r>
              <a:rPr sz="2400" spc="-5" dirty="0">
                <a:solidFill>
                  <a:srgbClr val="FFFFCC"/>
                </a:solidFill>
                <a:latin typeface="Arial"/>
                <a:cs typeface="Arial"/>
              </a:rPr>
              <a:t>SDM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7200" y="1436369"/>
            <a:ext cx="9144000" cy="979169"/>
            <a:chOff x="457200" y="1436369"/>
            <a:chExt cx="9144000" cy="979169"/>
          </a:xfrm>
        </p:grpSpPr>
        <p:sp>
          <p:nvSpPr>
            <p:cNvPr id="11" name="object 11"/>
            <p:cNvSpPr/>
            <p:nvPr/>
          </p:nvSpPr>
          <p:spPr>
            <a:xfrm>
              <a:off x="457200" y="1436369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69">
                  <a:moveTo>
                    <a:pt x="9144000" y="979169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70250" y="1436369"/>
              <a:ext cx="6109335" cy="94615"/>
            </a:xfrm>
            <a:custGeom>
              <a:avLst/>
              <a:gdLst/>
              <a:ahLst/>
              <a:cxnLst/>
              <a:rect l="l" t="t" r="r" b="b"/>
              <a:pathLst>
                <a:path w="6109334" h="94615">
                  <a:moveTo>
                    <a:pt x="6109208" y="0"/>
                  </a:moveTo>
                  <a:lnTo>
                    <a:pt x="6109208" y="0"/>
                  </a:lnTo>
                  <a:lnTo>
                    <a:pt x="0" y="0"/>
                  </a:lnTo>
                  <a:lnTo>
                    <a:pt x="0" y="94488"/>
                  </a:lnTo>
                  <a:lnTo>
                    <a:pt x="6109208" y="94488"/>
                  </a:lnTo>
                  <a:lnTo>
                    <a:pt x="6109208" y="87630"/>
                  </a:lnTo>
                  <a:lnTo>
                    <a:pt x="6109208" y="0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9505" y="1436369"/>
              <a:ext cx="2774950" cy="87630"/>
            </a:xfrm>
            <a:custGeom>
              <a:avLst/>
              <a:gdLst/>
              <a:ahLst/>
              <a:cxnLst/>
              <a:rect l="l" t="t" r="r" b="b"/>
              <a:pathLst>
                <a:path w="2774950" h="87630">
                  <a:moveTo>
                    <a:pt x="2721818" y="86874"/>
                  </a:moveTo>
                  <a:lnTo>
                    <a:pt x="0" y="0"/>
                  </a:lnTo>
                  <a:lnTo>
                    <a:pt x="0" y="87629"/>
                  </a:lnTo>
                  <a:lnTo>
                    <a:pt x="2721818" y="86874"/>
                  </a:lnTo>
                  <a:close/>
                </a:path>
                <a:path w="2774950" h="87630">
                  <a:moveTo>
                    <a:pt x="2774600" y="603"/>
                  </a:moveTo>
                  <a:lnTo>
                    <a:pt x="2774442" y="761"/>
                  </a:lnTo>
                  <a:lnTo>
                    <a:pt x="2765297" y="28193"/>
                  </a:lnTo>
                  <a:lnTo>
                    <a:pt x="2764535" y="29717"/>
                  </a:lnTo>
                  <a:lnTo>
                    <a:pt x="2745485" y="86867"/>
                  </a:lnTo>
                  <a:lnTo>
                    <a:pt x="2721818" y="86874"/>
                  </a:lnTo>
                  <a:lnTo>
                    <a:pt x="2745485" y="87629"/>
                  </a:lnTo>
                  <a:lnTo>
                    <a:pt x="2774600" y="603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3410" y="1436369"/>
              <a:ext cx="2788285" cy="94615"/>
            </a:xfrm>
            <a:custGeom>
              <a:avLst/>
              <a:gdLst/>
              <a:ahLst/>
              <a:cxnLst/>
              <a:rect l="l" t="t" r="r" b="b"/>
              <a:pathLst>
                <a:path w="2788285" h="94615">
                  <a:moveTo>
                    <a:pt x="2758448" y="87629"/>
                  </a:moveTo>
                  <a:lnTo>
                    <a:pt x="6095" y="87629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94487"/>
                  </a:lnTo>
                  <a:lnTo>
                    <a:pt x="2756154" y="94487"/>
                  </a:lnTo>
                  <a:lnTo>
                    <a:pt x="2758448" y="87629"/>
                  </a:lnTo>
                  <a:close/>
                </a:path>
                <a:path w="2788285" h="94615">
                  <a:moveTo>
                    <a:pt x="2787762" y="0"/>
                  </a:moveTo>
                  <a:lnTo>
                    <a:pt x="2781299" y="0"/>
                  </a:lnTo>
                  <a:lnTo>
                    <a:pt x="2780538" y="761"/>
                  </a:lnTo>
                  <a:lnTo>
                    <a:pt x="2771393" y="28193"/>
                  </a:lnTo>
                  <a:lnTo>
                    <a:pt x="2770631" y="29717"/>
                  </a:lnTo>
                  <a:lnTo>
                    <a:pt x="2751581" y="86867"/>
                  </a:lnTo>
                  <a:lnTo>
                    <a:pt x="6095" y="87629"/>
                  </a:lnTo>
                  <a:lnTo>
                    <a:pt x="2758448" y="87629"/>
                  </a:lnTo>
                  <a:lnTo>
                    <a:pt x="27877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9505" y="1436369"/>
              <a:ext cx="2774950" cy="87630"/>
            </a:xfrm>
            <a:custGeom>
              <a:avLst/>
              <a:gdLst/>
              <a:ahLst/>
              <a:cxnLst/>
              <a:rect l="l" t="t" r="r" b="b"/>
              <a:pathLst>
                <a:path w="2774950" h="87630">
                  <a:moveTo>
                    <a:pt x="2774802" y="0"/>
                  </a:moveTo>
                  <a:lnTo>
                    <a:pt x="0" y="0"/>
                  </a:lnTo>
                  <a:lnTo>
                    <a:pt x="0" y="87629"/>
                  </a:lnTo>
                  <a:lnTo>
                    <a:pt x="2745485" y="87629"/>
                  </a:lnTo>
                  <a:lnTo>
                    <a:pt x="2774802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3410" y="1436369"/>
              <a:ext cx="2788285" cy="94615"/>
            </a:xfrm>
            <a:custGeom>
              <a:avLst/>
              <a:gdLst/>
              <a:ahLst/>
              <a:cxnLst/>
              <a:rect l="l" t="t" r="r" b="b"/>
              <a:pathLst>
                <a:path w="2788285" h="94615">
                  <a:moveTo>
                    <a:pt x="12192" y="81533"/>
                  </a:moveTo>
                  <a:lnTo>
                    <a:pt x="12192" y="0"/>
                  </a:lnTo>
                  <a:lnTo>
                    <a:pt x="0" y="0"/>
                  </a:lnTo>
                  <a:lnTo>
                    <a:pt x="0" y="94487"/>
                  </a:lnTo>
                  <a:lnTo>
                    <a:pt x="6096" y="94487"/>
                  </a:lnTo>
                  <a:lnTo>
                    <a:pt x="6096" y="81533"/>
                  </a:lnTo>
                  <a:lnTo>
                    <a:pt x="12192" y="81533"/>
                  </a:lnTo>
                  <a:close/>
                </a:path>
                <a:path w="2788285" h="94615">
                  <a:moveTo>
                    <a:pt x="2747023" y="81534"/>
                  </a:moveTo>
                  <a:lnTo>
                    <a:pt x="6096" y="81533"/>
                  </a:lnTo>
                  <a:lnTo>
                    <a:pt x="12192" y="87629"/>
                  </a:lnTo>
                  <a:lnTo>
                    <a:pt x="12191" y="94487"/>
                  </a:lnTo>
                  <a:lnTo>
                    <a:pt x="2745486" y="94487"/>
                  </a:lnTo>
                  <a:lnTo>
                    <a:pt x="2745486" y="86105"/>
                  </a:lnTo>
                  <a:lnTo>
                    <a:pt x="2747023" y="81534"/>
                  </a:lnTo>
                  <a:close/>
                </a:path>
                <a:path w="2788285" h="94615">
                  <a:moveTo>
                    <a:pt x="12191" y="94487"/>
                  </a:moveTo>
                  <a:lnTo>
                    <a:pt x="12192" y="87629"/>
                  </a:lnTo>
                  <a:lnTo>
                    <a:pt x="6096" y="81533"/>
                  </a:lnTo>
                  <a:lnTo>
                    <a:pt x="6096" y="94487"/>
                  </a:lnTo>
                  <a:lnTo>
                    <a:pt x="12191" y="94487"/>
                  </a:lnTo>
                  <a:close/>
                </a:path>
                <a:path w="2788285" h="94615">
                  <a:moveTo>
                    <a:pt x="2751581" y="81533"/>
                  </a:moveTo>
                  <a:lnTo>
                    <a:pt x="2747023" y="81534"/>
                  </a:lnTo>
                  <a:lnTo>
                    <a:pt x="2745486" y="86105"/>
                  </a:lnTo>
                  <a:lnTo>
                    <a:pt x="2751581" y="81533"/>
                  </a:lnTo>
                  <a:close/>
                </a:path>
                <a:path w="2788285" h="94615">
                  <a:moveTo>
                    <a:pt x="2751581" y="94487"/>
                  </a:moveTo>
                  <a:lnTo>
                    <a:pt x="2751581" y="81533"/>
                  </a:lnTo>
                  <a:lnTo>
                    <a:pt x="2745486" y="86105"/>
                  </a:lnTo>
                  <a:lnTo>
                    <a:pt x="2745486" y="94487"/>
                  </a:lnTo>
                  <a:lnTo>
                    <a:pt x="2751581" y="94487"/>
                  </a:lnTo>
                  <a:close/>
                </a:path>
                <a:path w="2788285" h="94615">
                  <a:moveTo>
                    <a:pt x="2787762" y="0"/>
                  </a:moveTo>
                  <a:lnTo>
                    <a:pt x="2774448" y="0"/>
                  </a:lnTo>
                  <a:lnTo>
                    <a:pt x="2747023" y="81534"/>
                  </a:lnTo>
                  <a:lnTo>
                    <a:pt x="2751581" y="81533"/>
                  </a:lnTo>
                  <a:lnTo>
                    <a:pt x="2751581" y="94487"/>
                  </a:lnTo>
                  <a:lnTo>
                    <a:pt x="2756154" y="94487"/>
                  </a:lnTo>
                  <a:lnTo>
                    <a:pt x="27877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93139" y="2232913"/>
            <a:ext cx="60356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Cooper Black"/>
                <a:cs typeface="Cooper Black"/>
              </a:rPr>
              <a:t>Aspek-aspek </a:t>
            </a:r>
            <a:r>
              <a:rPr sz="2000" spc="-5" dirty="0">
                <a:latin typeface="Cooper Black"/>
                <a:cs typeface="Cooper Black"/>
              </a:rPr>
              <a:t>Penting dalam Perencanaan</a:t>
            </a:r>
            <a:r>
              <a:rPr sz="2000" spc="-114" dirty="0">
                <a:latin typeface="Cooper Black"/>
                <a:cs typeface="Cooper Black"/>
              </a:rPr>
              <a:t> </a:t>
            </a:r>
            <a:r>
              <a:rPr sz="2000" spc="-5" dirty="0">
                <a:latin typeface="Cooper Black"/>
                <a:cs typeface="Cooper Black"/>
              </a:rPr>
              <a:t>SDM:</a:t>
            </a:r>
            <a:endParaRPr sz="2000">
              <a:latin typeface="Cooper Black"/>
              <a:cs typeface="Cooper Black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57200" y="2415539"/>
            <a:ext cx="9144000" cy="979169"/>
            <a:chOff x="457200" y="2415539"/>
            <a:chExt cx="9144000" cy="979169"/>
          </a:xfrm>
        </p:grpSpPr>
        <p:sp>
          <p:nvSpPr>
            <p:cNvPr id="19" name="object 19"/>
            <p:cNvSpPr/>
            <p:nvPr/>
          </p:nvSpPr>
          <p:spPr>
            <a:xfrm>
              <a:off x="457200" y="2415539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70">
                  <a:moveTo>
                    <a:pt x="9144000" y="979169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5800" y="2743199"/>
              <a:ext cx="5306060" cy="651510"/>
            </a:xfrm>
            <a:custGeom>
              <a:avLst/>
              <a:gdLst/>
              <a:ahLst/>
              <a:cxnLst/>
              <a:rect l="l" t="t" r="r" b="b"/>
              <a:pathLst>
                <a:path w="5306060" h="651510">
                  <a:moveTo>
                    <a:pt x="5305718" y="651509"/>
                  </a:moveTo>
                  <a:lnTo>
                    <a:pt x="4629150" y="0"/>
                  </a:lnTo>
                  <a:lnTo>
                    <a:pt x="0" y="0"/>
                  </a:lnTo>
                  <a:lnTo>
                    <a:pt x="0" y="651510"/>
                  </a:lnTo>
                  <a:lnTo>
                    <a:pt x="5305718" y="65150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9704" y="2737103"/>
              <a:ext cx="5321300" cy="657860"/>
            </a:xfrm>
            <a:custGeom>
              <a:avLst/>
              <a:gdLst/>
              <a:ahLst/>
              <a:cxnLst/>
              <a:rect l="l" t="t" r="r" b="b"/>
              <a:pathLst>
                <a:path w="5321300" h="657860">
                  <a:moveTo>
                    <a:pt x="5321089" y="657605"/>
                  </a:moveTo>
                  <a:lnTo>
                    <a:pt x="4638294" y="0"/>
                  </a:lnTo>
                  <a:lnTo>
                    <a:pt x="0" y="0"/>
                  </a:lnTo>
                  <a:lnTo>
                    <a:pt x="0" y="657605"/>
                  </a:lnTo>
                  <a:lnTo>
                    <a:pt x="6095" y="657605"/>
                  </a:lnTo>
                  <a:lnTo>
                    <a:pt x="6095" y="12954"/>
                  </a:lnTo>
                  <a:lnTo>
                    <a:pt x="12953" y="6096"/>
                  </a:lnTo>
                  <a:lnTo>
                    <a:pt x="12953" y="12954"/>
                  </a:lnTo>
                  <a:lnTo>
                    <a:pt x="4631435" y="12953"/>
                  </a:lnTo>
                  <a:lnTo>
                    <a:pt x="4631435" y="10668"/>
                  </a:lnTo>
                  <a:lnTo>
                    <a:pt x="4635245" y="12953"/>
                  </a:lnTo>
                  <a:lnTo>
                    <a:pt x="4635245" y="14336"/>
                  </a:lnTo>
                  <a:lnTo>
                    <a:pt x="5303256" y="657605"/>
                  </a:lnTo>
                  <a:lnTo>
                    <a:pt x="5321089" y="657605"/>
                  </a:lnTo>
                  <a:close/>
                </a:path>
                <a:path w="5321300" h="657860">
                  <a:moveTo>
                    <a:pt x="12953" y="12954"/>
                  </a:moveTo>
                  <a:lnTo>
                    <a:pt x="12953" y="6096"/>
                  </a:lnTo>
                  <a:lnTo>
                    <a:pt x="6095" y="12954"/>
                  </a:lnTo>
                  <a:lnTo>
                    <a:pt x="12953" y="12954"/>
                  </a:lnTo>
                  <a:close/>
                </a:path>
                <a:path w="5321300" h="657860">
                  <a:moveTo>
                    <a:pt x="12953" y="657605"/>
                  </a:moveTo>
                  <a:lnTo>
                    <a:pt x="12953" y="12954"/>
                  </a:lnTo>
                  <a:lnTo>
                    <a:pt x="6095" y="12954"/>
                  </a:lnTo>
                  <a:lnTo>
                    <a:pt x="6095" y="657605"/>
                  </a:lnTo>
                  <a:lnTo>
                    <a:pt x="12953" y="657605"/>
                  </a:lnTo>
                  <a:close/>
                </a:path>
                <a:path w="5321300" h="657860">
                  <a:moveTo>
                    <a:pt x="4635245" y="12953"/>
                  </a:moveTo>
                  <a:lnTo>
                    <a:pt x="4631435" y="10668"/>
                  </a:lnTo>
                  <a:lnTo>
                    <a:pt x="4633809" y="12953"/>
                  </a:lnTo>
                  <a:lnTo>
                    <a:pt x="4635245" y="12953"/>
                  </a:lnTo>
                  <a:close/>
                </a:path>
                <a:path w="5321300" h="657860">
                  <a:moveTo>
                    <a:pt x="4633809" y="12953"/>
                  </a:moveTo>
                  <a:lnTo>
                    <a:pt x="4631435" y="10668"/>
                  </a:lnTo>
                  <a:lnTo>
                    <a:pt x="4631435" y="12953"/>
                  </a:lnTo>
                  <a:lnTo>
                    <a:pt x="4633809" y="12953"/>
                  </a:lnTo>
                  <a:close/>
                </a:path>
                <a:path w="5321300" h="657860">
                  <a:moveTo>
                    <a:pt x="4635245" y="14336"/>
                  </a:moveTo>
                  <a:lnTo>
                    <a:pt x="4635245" y="12953"/>
                  </a:lnTo>
                  <a:lnTo>
                    <a:pt x="4633809" y="12953"/>
                  </a:lnTo>
                  <a:lnTo>
                    <a:pt x="4635245" y="143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93139" y="3147313"/>
            <a:ext cx="45205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2245" indent="-170180">
              <a:lnSpc>
                <a:spcPct val="100000"/>
              </a:lnSpc>
              <a:spcBef>
                <a:spcPts val="95"/>
              </a:spcBef>
              <a:buSzPct val="95000"/>
              <a:buChar char="•"/>
              <a:tabLst>
                <a:tab pos="182880" algn="l"/>
              </a:tabLst>
            </a:pPr>
            <a:r>
              <a:rPr sz="2000" spc="-5" dirty="0">
                <a:solidFill>
                  <a:srgbClr val="0000CC"/>
                </a:solidFill>
                <a:latin typeface="Cooper Black"/>
                <a:cs typeface="Cooper Black"/>
              </a:rPr>
              <a:t>Kebutuhan SDM masa</a:t>
            </a:r>
            <a:r>
              <a:rPr sz="2000" spc="-75" dirty="0">
                <a:solidFill>
                  <a:srgbClr val="0000CC"/>
                </a:solidFill>
                <a:latin typeface="Cooper Black"/>
                <a:cs typeface="Cooper Black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Cooper Black"/>
                <a:cs typeface="Cooper Black"/>
              </a:rPr>
              <a:t>mendatang</a:t>
            </a:r>
            <a:endParaRPr sz="2000">
              <a:latin typeface="Cooper Black"/>
              <a:cs typeface="Cooper Black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57200" y="3394709"/>
            <a:ext cx="9144000" cy="979169"/>
            <a:chOff x="457200" y="3394709"/>
            <a:chExt cx="9144000" cy="979169"/>
          </a:xfrm>
        </p:grpSpPr>
        <p:sp>
          <p:nvSpPr>
            <p:cNvPr id="24" name="object 24"/>
            <p:cNvSpPr/>
            <p:nvPr/>
          </p:nvSpPr>
          <p:spPr>
            <a:xfrm>
              <a:off x="457200" y="3394709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69">
                  <a:moveTo>
                    <a:pt x="9144000" y="979169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5800" y="3394709"/>
              <a:ext cx="6172200" cy="979169"/>
            </a:xfrm>
            <a:custGeom>
              <a:avLst/>
              <a:gdLst/>
              <a:ahLst/>
              <a:cxnLst/>
              <a:rect l="l" t="t" r="r" b="b"/>
              <a:pathLst>
                <a:path w="6172200" h="979170">
                  <a:moveTo>
                    <a:pt x="6172200" y="834390"/>
                  </a:moveTo>
                  <a:lnTo>
                    <a:pt x="5305718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6021851" y="979170"/>
                  </a:lnTo>
                  <a:lnTo>
                    <a:pt x="6172200" y="83439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9704" y="3394709"/>
              <a:ext cx="6187440" cy="979169"/>
            </a:xfrm>
            <a:custGeom>
              <a:avLst/>
              <a:gdLst/>
              <a:ahLst/>
              <a:cxnLst/>
              <a:rect l="l" t="t" r="r" b="b"/>
              <a:pathLst>
                <a:path w="6187440" h="979170">
                  <a:moveTo>
                    <a:pt x="12954" y="979170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12954" y="979170"/>
                  </a:lnTo>
                  <a:close/>
                </a:path>
                <a:path w="6187440" h="979170">
                  <a:moveTo>
                    <a:pt x="6187440" y="834390"/>
                  </a:moveTo>
                  <a:lnTo>
                    <a:pt x="5321089" y="0"/>
                  </a:lnTo>
                  <a:lnTo>
                    <a:pt x="5303256" y="0"/>
                  </a:lnTo>
                  <a:lnTo>
                    <a:pt x="6169738" y="834390"/>
                  </a:lnTo>
                  <a:lnTo>
                    <a:pt x="6174486" y="829818"/>
                  </a:lnTo>
                  <a:lnTo>
                    <a:pt x="6174486" y="846872"/>
                  </a:lnTo>
                  <a:lnTo>
                    <a:pt x="6187440" y="834390"/>
                  </a:lnTo>
                  <a:close/>
                </a:path>
                <a:path w="6187440" h="979170">
                  <a:moveTo>
                    <a:pt x="6174486" y="846872"/>
                  </a:moveTo>
                  <a:lnTo>
                    <a:pt x="6174486" y="838962"/>
                  </a:lnTo>
                  <a:lnTo>
                    <a:pt x="6169738" y="834390"/>
                  </a:lnTo>
                  <a:lnTo>
                    <a:pt x="6019389" y="979170"/>
                  </a:lnTo>
                  <a:lnTo>
                    <a:pt x="6037191" y="979170"/>
                  </a:lnTo>
                  <a:lnTo>
                    <a:pt x="6174486" y="846872"/>
                  </a:lnTo>
                  <a:close/>
                </a:path>
                <a:path w="6187440" h="979170">
                  <a:moveTo>
                    <a:pt x="6174486" y="838962"/>
                  </a:moveTo>
                  <a:lnTo>
                    <a:pt x="6174486" y="829818"/>
                  </a:lnTo>
                  <a:lnTo>
                    <a:pt x="6169738" y="834390"/>
                  </a:lnTo>
                  <a:lnTo>
                    <a:pt x="6174486" y="8389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93139" y="3756913"/>
            <a:ext cx="49403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2245" indent="-170180">
              <a:lnSpc>
                <a:spcPct val="100000"/>
              </a:lnSpc>
              <a:spcBef>
                <a:spcPts val="95"/>
              </a:spcBef>
              <a:buSzPct val="95000"/>
              <a:buChar char="•"/>
              <a:tabLst>
                <a:tab pos="182880" algn="l"/>
              </a:tabLst>
            </a:pPr>
            <a:r>
              <a:rPr sz="2000" dirty="0">
                <a:solidFill>
                  <a:srgbClr val="0000CC"/>
                </a:solidFill>
                <a:latin typeface="Cooper Black"/>
                <a:cs typeface="Cooper Black"/>
              </a:rPr>
              <a:t>Keseimbangan </a:t>
            </a:r>
            <a:r>
              <a:rPr sz="2000" spc="-5" dirty="0">
                <a:solidFill>
                  <a:srgbClr val="0000CC"/>
                </a:solidFill>
                <a:latin typeface="Cooper Black"/>
                <a:cs typeface="Cooper Black"/>
              </a:rPr>
              <a:t>SDM masa</a:t>
            </a:r>
            <a:r>
              <a:rPr sz="2000" spc="-95" dirty="0">
                <a:solidFill>
                  <a:srgbClr val="0000CC"/>
                </a:solidFill>
                <a:latin typeface="Cooper Black"/>
                <a:cs typeface="Cooper Black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Cooper Black"/>
                <a:cs typeface="Cooper Black"/>
              </a:rPr>
              <a:t>mendatang</a:t>
            </a:r>
            <a:endParaRPr sz="2000">
              <a:latin typeface="Cooper Black"/>
              <a:cs typeface="Cooper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12940" y="3072638"/>
            <a:ext cx="171703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833"/>
              <a:buFont typeface="Arial"/>
              <a:buChar char="•"/>
              <a:tabLst>
                <a:tab pos="120014" algn="l"/>
              </a:tabLst>
            </a:pPr>
            <a:r>
              <a:rPr sz="2400" b="1" spc="-10" dirty="0">
                <a:solidFill>
                  <a:srgbClr val="FF3300"/>
                </a:solidFill>
                <a:latin typeface="Arial"/>
                <a:cs typeface="Arial"/>
              </a:rPr>
              <a:t>Rencana  Strategis  organisaasi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79704" y="4373879"/>
            <a:ext cx="6037580" cy="979169"/>
            <a:chOff x="679704" y="4373879"/>
            <a:chExt cx="6037580" cy="979169"/>
          </a:xfrm>
        </p:grpSpPr>
        <p:sp>
          <p:nvSpPr>
            <p:cNvPr id="30" name="object 30"/>
            <p:cNvSpPr/>
            <p:nvPr/>
          </p:nvSpPr>
          <p:spPr>
            <a:xfrm>
              <a:off x="685800" y="4373879"/>
              <a:ext cx="6022340" cy="979169"/>
            </a:xfrm>
            <a:custGeom>
              <a:avLst/>
              <a:gdLst/>
              <a:ahLst/>
              <a:cxnLst/>
              <a:rect l="l" t="t" r="r" b="b"/>
              <a:pathLst>
                <a:path w="6022340" h="979170">
                  <a:moveTo>
                    <a:pt x="6021851" y="0"/>
                  </a:moveTo>
                  <a:lnTo>
                    <a:pt x="0" y="0"/>
                  </a:lnTo>
                  <a:lnTo>
                    <a:pt x="0" y="979170"/>
                  </a:lnTo>
                  <a:lnTo>
                    <a:pt x="5005021" y="979170"/>
                  </a:lnTo>
                  <a:lnTo>
                    <a:pt x="602185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79704" y="4373879"/>
              <a:ext cx="6037580" cy="979169"/>
            </a:xfrm>
            <a:custGeom>
              <a:avLst/>
              <a:gdLst/>
              <a:ahLst/>
              <a:cxnLst/>
              <a:rect l="l" t="t" r="r" b="b"/>
              <a:pathLst>
                <a:path w="6037580" h="979170">
                  <a:moveTo>
                    <a:pt x="12954" y="979170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12954" y="979170"/>
                  </a:lnTo>
                  <a:close/>
                </a:path>
                <a:path w="6037580" h="979170">
                  <a:moveTo>
                    <a:pt x="6037191" y="0"/>
                  </a:moveTo>
                  <a:lnTo>
                    <a:pt x="6019389" y="0"/>
                  </a:lnTo>
                  <a:lnTo>
                    <a:pt x="5002559" y="979170"/>
                  </a:lnTo>
                  <a:lnTo>
                    <a:pt x="5021033" y="979170"/>
                  </a:lnTo>
                  <a:lnTo>
                    <a:pt x="6037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993139" y="4366514"/>
            <a:ext cx="46482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2245" indent="-170180">
              <a:lnSpc>
                <a:spcPct val="100000"/>
              </a:lnSpc>
              <a:spcBef>
                <a:spcPts val="95"/>
              </a:spcBef>
              <a:buSzPct val="95000"/>
              <a:buChar char="•"/>
              <a:tabLst>
                <a:tab pos="182880" algn="l"/>
              </a:tabLst>
            </a:pPr>
            <a:r>
              <a:rPr sz="2000" spc="-5" dirty="0">
                <a:solidFill>
                  <a:srgbClr val="0000CC"/>
                </a:solidFill>
                <a:latin typeface="Cooper Black"/>
                <a:cs typeface="Cooper Black"/>
              </a:rPr>
              <a:t>Penerimaan </a:t>
            </a:r>
            <a:r>
              <a:rPr sz="2000" dirty="0">
                <a:solidFill>
                  <a:srgbClr val="0000CC"/>
                </a:solidFill>
                <a:latin typeface="Cooper Black"/>
                <a:cs typeface="Cooper Black"/>
              </a:rPr>
              <a:t>atau pemutusan</a:t>
            </a:r>
            <a:r>
              <a:rPr sz="2000" spc="-75" dirty="0">
                <a:solidFill>
                  <a:srgbClr val="0000CC"/>
                </a:solidFill>
                <a:latin typeface="Cooper Black"/>
                <a:cs typeface="Cooper Black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Cooper Black"/>
                <a:cs typeface="Cooper Black"/>
              </a:rPr>
              <a:t>kerja</a:t>
            </a:r>
            <a:endParaRPr sz="2000">
              <a:latin typeface="Cooper Black"/>
              <a:cs typeface="Cooper Blac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93139" y="4976113"/>
            <a:ext cx="278574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2245" indent="-170180">
              <a:lnSpc>
                <a:spcPct val="100000"/>
              </a:lnSpc>
              <a:spcBef>
                <a:spcPts val="95"/>
              </a:spcBef>
              <a:buSzPct val="95000"/>
              <a:buChar char="•"/>
              <a:tabLst>
                <a:tab pos="182880" algn="l"/>
              </a:tabLst>
            </a:pPr>
            <a:r>
              <a:rPr sz="2000" spc="-10" dirty="0">
                <a:solidFill>
                  <a:srgbClr val="0000CC"/>
                </a:solidFill>
                <a:latin typeface="Cooper Black"/>
                <a:cs typeface="Cooper Black"/>
              </a:rPr>
              <a:t>Pengembangan</a:t>
            </a:r>
            <a:r>
              <a:rPr sz="2000" spc="-65" dirty="0">
                <a:solidFill>
                  <a:srgbClr val="0000CC"/>
                </a:solidFill>
                <a:latin typeface="Cooper Black"/>
                <a:cs typeface="Cooper Black"/>
              </a:rPr>
              <a:t> </a:t>
            </a:r>
            <a:r>
              <a:rPr sz="2000" dirty="0">
                <a:solidFill>
                  <a:srgbClr val="0000CC"/>
                </a:solidFill>
                <a:latin typeface="Cooper Black"/>
                <a:cs typeface="Cooper Black"/>
              </a:rPr>
              <a:t>SDM</a:t>
            </a:r>
            <a:endParaRPr sz="2000">
              <a:latin typeface="Cooper Black"/>
              <a:cs typeface="Cooper Blac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012940" y="4535678"/>
            <a:ext cx="187578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833"/>
              <a:buFont typeface="Arial"/>
              <a:buChar char="•"/>
              <a:tabLst>
                <a:tab pos="120014" algn="l"/>
              </a:tabLst>
            </a:pPr>
            <a:r>
              <a:rPr sz="2400" b="1" spc="-5" dirty="0">
                <a:solidFill>
                  <a:srgbClr val="FF3300"/>
                </a:solidFill>
                <a:latin typeface="Arial"/>
                <a:cs typeface="Arial"/>
              </a:rPr>
              <a:t>Masa</a:t>
            </a:r>
            <a:r>
              <a:rPr sz="2400" b="1" spc="-9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Arial"/>
                <a:cs typeface="Arial"/>
              </a:rPr>
              <a:t>depan  lingkungan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79704" y="5353050"/>
            <a:ext cx="5021580" cy="368935"/>
            <a:chOff x="679704" y="5353050"/>
            <a:chExt cx="5021580" cy="368935"/>
          </a:xfrm>
        </p:grpSpPr>
        <p:sp>
          <p:nvSpPr>
            <p:cNvPr id="36" name="object 36"/>
            <p:cNvSpPr/>
            <p:nvPr/>
          </p:nvSpPr>
          <p:spPr>
            <a:xfrm>
              <a:off x="685800" y="5353050"/>
              <a:ext cx="5005070" cy="361950"/>
            </a:xfrm>
            <a:custGeom>
              <a:avLst/>
              <a:gdLst/>
              <a:ahLst/>
              <a:cxnLst/>
              <a:rect l="l" t="t" r="r" b="b"/>
              <a:pathLst>
                <a:path w="5005070" h="361950">
                  <a:moveTo>
                    <a:pt x="5005021" y="0"/>
                  </a:moveTo>
                  <a:lnTo>
                    <a:pt x="0" y="0"/>
                  </a:lnTo>
                  <a:lnTo>
                    <a:pt x="0" y="361950"/>
                  </a:lnTo>
                  <a:lnTo>
                    <a:pt x="4629150" y="361950"/>
                  </a:lnTo>
                  <a:lnTo>
                    <a:pt x="500502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79704" y="5353050"/>
              <a:ext cx="5021580" cy="368935"/>
            </a:xfrm>
            <a:custGeom>
              <a:avLst/>
              <a:gdLst/>
              <a:ahLst/>
              <a:cxnLst/>
              <a:rect l="l" t="t" r="r" b="b"/>
              <a:pathLst>
                <a:path w="5021580" h="368935">
                  <a:moveTo>
                    <a:pt x="12954" y="355853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368808"/>
                  </a:lnTo>
                  <a:lnTo>
                    <a:pt x="6096" y="368808"/>
                  </a:lnTo>
                  <a:lnTo>
                    <a:pt x="6096" y="355853"/>
                  </a:lnTo>
                  <a:lnTo>
                    <a:pt x="12954" y="355853"/>
                  </a:lnTo>
                  <a:close/>
                </a:path>
                <a:path w="5021580" h="368935">
                  <a:moveTo>
                    <a:pt x="4633018" y="355854"/>
                  </a:moveTo>
                  <a:lnTo>
                    <a:pt x="6096" y="355853"/>
                  </a:lnTo>
                  <a:lnTo>
                    <a:pt x="12954" y="361950"/>
                  </a:lnTo>
                  <a:lnTo>
                    <a:pt x="12954" y="368808"/>
                  </a:lnTo>
                  <a:lnTo>
                    <a:pt x="4631435" y="368808"/>
                  </a:lnTo>
                  <a:lnTo>
                    <a:pt x="4631435" y="357377"/>
                  </a:lnTo>
                  <a:lnTo>
                    <a:pt x="4633018" y="355854"/>
                  </a:lnTo>
                  <a:close/>
                </a:path>
                <a:path w="5021580" h="368935">
                  <a:moveTo>
                    <a:pt x="12954" y="368808"/>
                  </a:moveTo>
                  <a:lnTo>
                    <a:pt x="12954" y="361950"/>
                  </a:lnTo>
                  <a:lnTo>
                    <a:pt x="6096" y="355853"/>
                  </a:lnTo>
                  <a:lnTo>
                    <a:pt x="6096" y="368808"/>
                  </a:lnTo>
                  <a:lnTo>
                    <a:pt x="12954" y="368808"/>
                  </a:lnTo>
                  <a:close/>
                </a:path>
                <a:path w="5021580" h="368935">
                  <a:moveTo>
                    <a:pt x="4635246" y="355853"/>
                  </a:moveTo>
                  <a:lnTo>
                    <a:pt x="4633018" y="355854"/>
                  </a:lnTo>
                  <a:lnTo>
                    <a:pt x="4631435" y="357377"/>
                  </a:lnTo>
                  <a:lnTo>
                    <a:pt x="4635246" y="355853"/>
                  </a:lnTo>
                  <a:close/>
                </a:path>
                <a:path w="5021580" h="368935">
                  <a:moveTo>
                    <a:pt x="4635246" y="368808"/>
                  </a:moveTo>
                  <a:lnTo>
                    <a:pt x="4635246" y="355853"/>
                  </a:lnTo>
                  <a:lnTo>
                    <a:pt x="4631435" y="357377"/>
                  </a:lnTo>
                  <a:lnTo>
                    <a:pt x="4631435" y="368808"/>
                  </a:lnTo>
                  <a:lnTo>
                    <a:pt x="4635246" y="368808"/>
                  </a:lnTo>
                  <a:close/>
                </a:path>
                <a:path w="5021580" h="368935">
                  <a:moveTo>
                    <a:pt x="5021033" y="0"/>
                  </a:moveTo>
                  <a:lnTo>
                    <a:pt x="5002559" y="0"/>
                  </a:lnTo>
                  <a:lnTo>
                    <a:pt x="4633018" y="355854"/>
                  </a:lnTo>
                  <a:lnTo>
                    <a:pt x="4635246" y="355853"/>
                  </a:lnTo>
                  <a:lnTo>
                    <a:pt x="4635246" y="368808"/>
                  </a:lnTo>
                  <a:lnTo>
                    <a:pt x="4638294" y="368808"/>
                  </a:lnTo>
                  <a:lnTo>
                    <a:pt x="50210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4050" y="679704"/>
            <a:ext cx="6185535" cy="756920"/>
            <a:chOff x="3194050" y="679704"/>
            <a:chExt cx="6185535" cy="756920"/>
          </a:xfrm>
        </p:grpSpPr>
        <p:sp>
          <p:nvSpPr>
            <p:cNvPr id="3" name="object 3"/>
            <p:cNvSpPr/>
            <p:nvPr/>
          </p:nvSpPr>
          <p:spPr>
            <a:xfrm>
              <a:off x="3200400" y="685800"/>
              <a:ext cx="6172200" cy="750570"/>
            </a:xfrm>
            <a:custGeom>
              <a:avLst/>
              <a:gdLst/>
              <a:ahLst/>
              <a:cxnLst/>
              <a:rect l="l" t="t" r="r" b="b"/>
              <a:pathLst>
                <a:path w="6172200" h="750569">
                  <a:moveTo>
                    <a:pt x="6172200" y="0"/>
                  </a:moveTo>
                  <a:lnTo>
                    <a:pt x="0" y="0"/>
                  </a:lnTo>
                  <a:lnTo>
                    <a:pt x="0" y="750570"/>
                  </a:lnTo>
                  <a:lnTo>
                    <a:pt x="6172200" y="0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94050" y="679703"/>
              <a:ext cx="6185535" cy="756920"/>
            </a:xfrm>
            <a:custGeom>
              <a:avLst/>
              <a:gdLst/>
              <a:ahLst/>
              <a:cxnLst/>
              <a:rect l="l" t="t" r="r" b="b"/>
              <a:pathLst>
                <a:path w="6185534" h="756919">
                  <a:moveTo>
                    <a:pt x="6185408" y="6096"/>
                  </a:moveTo>
                  <a:lnTo>
                    <a:pt x="6184900" y="6096"/>
                  </a:lnTo>
                  <a:lnTo>
                    <a:pt x="618490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756666"/>
                  </a:lnTo>
                  <a:lnTo>
                    <a:pt x="6350" y="756666"/>
                  </a:lnTo>
                  <a:lnTo>
                    <a:pt x="6350" y="6096"/>
                  </a:lnTo>
                  <a:lnTo>
                    <a:pt x="6178550" y="6096"/>
                  </a:lnTo>
                  <a:lnTo>
                    <a:pt x="6178550" y="756666"/>
                  </a:lnTo>
                  <a:lnTo>
                    <a:pt x="6185408" y="756666"/>
                  </a:lnTo>
                  <a:lnTo>
                    <a:pt x="6185408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00400" y="685800"/>
              <a:ext cx="6172200" cy="750570"/>
            </a:xfrm>
            <a:custGeom>
              <a:avLst/>
              <a:gdLst/>
              <a:ahLst/>
              <a:cxnLst/>
              <a:rect l="l" t="t" r="r" b="b"/>
              <a:pathLst>
                <a:path w="6172200" h="750569">
                  <a:moveTo>
                    <a:pt x="6172200" y="750569"/>
                  </a:moveTo>
                  <a:lnTo>
                    <a:pt x="6172200" y="0"/>
                  </a:lnTo>
                  <a:lnTo>
                    <a:pt x="0" y="0"/>
                  </a:lnTo>
                  <a:lnTo>
                    <a:pt x="0" y="750569"/>
                  </a:lnTo>
                  <a:lnTo>
                    <a:pt x="6172200" y="750569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94303" y="679704"/>
              <a:ext cx="6185535" cy="756920"/>
            </a:xfrm>
            <a:custGeom>
              <a:avLst/>
              <a:gdLst/>
              <a:ahLst/>
              <a:cxnLst/>
              <a:rect l="l" t="t" r="r" b="b"/>
              <a:pathLst>
                <a:path w="6185534" h="756919">
                  <a:moveTo>
                    <a:pt x="6185154" y="756666"/>
                  </a:moveTo>
                  <a:lnTo>
                    <a:pt x="6185154" y="0"/>
                  </a:lnTo>
                  <a:lnTo>
                    <a:pt x="0" y="0"/>
                  </a:lnTo>
                  <a:lnTo>
                    <a:pt x="0" y="756666"/>
                  </a:lnTo>
                  <a:lnTo>
                    <a:pt x="6095" y="756666"/>
                  </a:lnTo>
                  <a:lnTo>
                    <a:pt x="6095" y="12954"/>
                  </a:lnTo>
                  <a:lnTo>
                    <a:pt x="12953" y="6096"/>
                  </a:lnTo>
                  <a:lnTo>
                    <a:pt x="12953" y="12954"/>
                  </a:lnTo>
                  <a:lnTo>
                    <a:pt x="6172200" y="12953"/>
                  </a:lnTo>
                  <a:lnTo>
                    <a:pt x="6172200" y="6095"/>
                  </a:lnTo>
                  <a:lnTo>
                    <a:pt x="6178296" y="12953"/>
                  </a:lnTo>
                  <a:lnTo>
                    <a:pt x="6178296" y="756666"/>
                  </a:lnTo>
                  <a:lnTo>
                    <a:pt x="6185154" y="756666"/>
                  </a:lnTo>
                  <a:close/>
                </a:path>
                <a:path w="6185534" h="756919">
                  <a:moveTo>
                    <a:pt x="12953" y="12954"/>
                  </a:moveTo>
                  <a:lnTo>
                    <a:pt x="12953" y="6096"/>
                  </a:lnTo>
                  <a:lnTo>
                    <a:pt x="6095" y="12954"/>
                  </a:lnTo>
                  <a:lnTo>
                    <a:pt x="12953" y="12954"/>
                  </a:lnTo>
                  <a:close/>
                </a:path>
                <a:path w="6185534" h="756919">
                  <a:moveTo>
                    <a:pt x="12953" y="756666"/>
                  </a:moveTo>
                  <a:lnTo>
                    <a:pt x="12953" y="12954"/>
                  </a:lnTo>
                  <a:lnTo>
                    <a:pt x="6095" y="12954"/>
                  </a:lnTo>
                  <a:lnTo>
                    <a:pt x="6095" y="756666"/>
                  </a:lnTo>
                  <a:lnTo>
                    <a:pt x="12953" y="756666"/>
                  </a:lnTo>
                  <a:close/>
                </a:path>
                <a:path w="6185534" h="756919">
                  <a:moveTo>
                    <a:pt x="6178296" y="12953"/>
                  </a:moveTo>
                  <a:lnTo>
                    <a:pt x="6172200" y="6095"/>
                  </a:lnTo>
                  <a:lnTo>
                    <a:pt x="6172200" y="12953"/>
                  </a:lnTo>
                  <a:lnTo>
                    <a:pt x="6178296" y="12953"/>
                  </a:lnTo>
                  <a:close/>
                </a:path>
                <a:path w="6185534" h="756919">
                  <a:moveTo>
                    <a:pt x="6178296" y="756666"/>
                  </a:moveTo>
                  <a:lnTo>
                    <a:pt x="6178296" y="12953"/>
                  </a:lnTo>
                  <a:lnTo>
                    <a:pt x="6172200" y="12953"/>
                  </a:lnTo>
                  <a:lnTo>
                    <a:pt x="6172200" y="756666"/>
                  </a:lnTo>
                  <a:lnTo>
                    <a:pt x="6178296" y="7566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759200" y="849883"/>
            <a:ext cx="505460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415415" marR="5080" indent="-1403350">
              <a:lnSpc>
                <a:spcPts val="1939"/>
              </a:lnSpc>
              <a:spcBef>
                <a:spcPts val="345"/>
              </a:spcBef>
            </a:pPr>
            <a:r>
              <a:rPr sz="1800" b="1" spc="-5" dirty="0">
                <a:solidFill>
                  <a:srgbClr val="F8F8F8"/>
                </a:solidFill>
                <a:latin typeface="Arial"/>
                <a:cs typeface="Arial"/>
              </a:rPr>
              <a:t>Mempermudah dalam pengambilan keputusan  rekrutmen</a:t>
            </a:r>
            <a:r>
              <a:rPr sz="1800" b="1" spc="-2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8F8F8"/>
                </a:solidFill>
                <a:latin typeface="Arial"/>
                <a:cs typeface="Arial"/>
              </a:rPr>
              <a:t>karyawan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37209" y="684276"/>
            <a:ext cx="2832735" cy="752475"/>
            <a:chOff x="537209" y="684276"/>
            <a:chExt cx="2832735" cy="752475"/>
          </a:xfrm>
        </p:grpSpPr>
        <p:sp>
          <p:nvSpPr>
            <p:cNvPr id="9" name="object 9"/>
            <p:cNvSpPr/>
            <p:nvPr/>
          </p:nvSpPr>
          <p:spPr>
            <a:xfrm>
              <a:off x="543305" y="691134"/>
              <a:ext cx="2819400" cy="744220"/>
            </a:xfrm>
            <a:custGeom>
              <a:avLst/>
              <a:gdLst/>
              <a:ahLst/>
              <a:cxnLst/>
              <a:rect l="l" t="t" r="r" b="b"/>
              <a:pathLst>
                <a:path w="2819400" h="744219">
                  <a:moveTo>
                    <a:pt x="2684825" y="1016"/>
                  </a:moveTo>
                  <a:lnTo>
                    <a:pt x="2684526" y="0"/>
                  </a:lnTo>
                  <a:lnTo>
                    <a:pt x="0" y="0"/>
                  </a:lnTo>
                  <a:lnTo>
                    <a:pt x="0" y="1016"/>
                  </a:lnTo>
                  <a:lnTo>
                    <a:pt x="2684825" y="1016"/>
                  </a:lnTo>
                  <a:close/>
                </a:path>
                <a:path w="2819400" h="744219">
                  <a:moveTo>
                    <a:pt x="2685949" y="4826"/>
                  </a:moveTo>
                  <a:lnTo>
                    <a:pt x="2685288" y="2583"/>
                  </a:lnTo>
                  <a:lnTo>
                    <a:pt x="2685288" y="4826"/>
                  </a:lnTo>
                  <a:lnTo>
                    <a:pt x="2685949" y="4826"/>
                  </a:lnTo>
                  <a:close/>
                </a:path>
                <a:path w="2819400" h="744219">
                  <a:moveTo>
                    <a:pt x="2686324" y="6096"/>
                  </a:moveTo>
                  <a:lnTo>
                    <a:pt x="2686050" y="5166"/>
                  </a:lnTo>
                  <a:lnTo>
                    <a:pt x="2686050" y="6096"/>
                  </a:lnTo>
                  <a:lnTo>
                    <a:pt x="2686324" y="6096"/>
                  </a:lnTo>
                  <a:close/>
                </a:path>
                <a:path w="2819400" h="744219">
                  <a:moveTo>
                    <a:pt x="2687073" y="8636"/>
                  </a:moveTo>
                  <a:lnTo>
                    <a:pt x="2686812" y="7749"/>
                  </a:lnTo>
                  <a:lnTo>
                    <a:pt x="2686812" y="8636"/>
                  </a:lnTo>
                  <a:lnTo>
                    <a:pt x="2687073" y="8636"/>
                  </a:lnTo>
                  <a:close/>
                </a:path>
                <a:path w="2819400" h="744219">
                  <a:moveTo>
                    <a:pt x="2688197" y="12446"/>
                  </a:moveTo>
                  <a:lnTo>
                    <a:pt x="2687574" y="10332"/>
                  </a:lnTo>
                  <a:lnTo>
                    <a:pt x="2687574" y="12446"/>
                  </a:lnTo>
                  <a:lnTo>
                    <a:pt x="2688197" y="12446"/>
                  </a:lnTo>
                  <a:close/>
                </a:path>
                <a:path w="2819400" h="744219">
                  <a:moveTo>
                    <a:pt x="2688572" y="13716"/>
                  </a:moveTo>
                  <a:lnTo>
                    <a:pt x="2688336" y="12915"/>
                  </a:lnTo>
                  <a:lnTo>
                    <a:pt x="2688336" y="13716"/>
                  </a:lnTo>
                  <a:lnTo>
                    <a:pt x="2688572" y="13716"/>
                  </a:lnTo>
                  <a:close/>
                </a:path>
                <a:path w="2819400" h="744219">
                  <a:moveTo>
                    <a:pt x="2689696" y="17526"/>
                  </a:moveTo>
                  <a:lnTo>
                    <a:pt x="2689098" y="15498"/>
                  </a:lnTo>
                  <a:lnTo>
                    <a:pt x="2689098" y="17526"/>
                  </a:lnTo>
                  <a:lnTo>
                    <a:pt x="2689696" y="17526"/>
                  </a:lnTo>
                  <a:close/>
                </a:path>
                <a:path w="2819400" h="744219">
                  <a:moveTo>
                    <a:pt x="2690445" y="20066"/>
                  </a:moveTo>
                  <a:lnTo>
                    <a:pt x="2689860" y="18081"/>
                  </a:lnTo>
                  <a:lnTo>
                    <a:pt x="2689860" y="20066"/>
                  </a:lnTo>
                  <a:lnTo>
                    <a:pt x="2690445" y="20066"/>
                  </a:lnTo>
                  <a:close/>
                </a:path>
                <a:path w="2819400" h="744219">
                  <a:moveTo>
                    <a:pt x="2690820" y="21336"/>
                  </a:moveTo>
                  <a:lnTo>
                    <a:pt x="2690622" y="20664"/>
                  </a:lnTo>
                  <a:lnTo>
                    <a:pt x="2690622" y="21336"/>
                  </a:lnTo>
                  <a:lnTo>
                    <a:pt x="2690820" y="21336"/>
                  </a:lnTo>
                  <a:close/>
                </a:path>
                <a:path w="2819400" h="744219">
                  <a:moveTo>
                    <a:pt x="2691944" y="25146"/>
                  </a:moveTo>
                  <a:lnTo>
                    <a:pt x="2691384" y="23247"/>
                  </a:lnTo>
                  <a:lnTo>
                    <a:pt x="2691384" y="25146"/>
                  </a:lnTo>
                  <a:lnTo>
                    <a:pt x="2691944" y="25146"/>
                  </a:lnTo>
                  <a:close/>
                </a:path>
                <a:path w="2819400" h="744219">
                  <a:moveTo>
                    <a:pt x="2692693" y="27686"/>
                  </a:moveTo>
                  <a:lnTo>
                    <a:pt x="2692146" y="25830"/>
                  </a:lnTo>
                  <a:lnTo>
                    <a:pt x="2692146" y="27686"/>
                  </a:lnTo>
                  <a:lnTo>
                    <a:pt x="2692693" y="27686"/>
                  </a:lnTo>
                  <a:close/>
                </a:path>
                <a:path w="2819400" h="744219">
                  <a:moveTo>
                    <a:pt x="2693442" y="30226"/>
                  </a:moveTo>
                  <a:lnTo>
                    <a:pt x="2692908" y="28413"/>
                  </a:lnTo>
                  <a:lnTo>
                    <a:pt x="2692908" y="30226"/>
                  </a:lnTo>
                  <a:lnTo>
                    <a:pt x="2693442" y="30226"/>
                  </a:lnTo>
                  <a:close/>
                </a:path>
                <a:path w="2819400" h="744219">
                  <a:moveTo>
                    <a:pt x="2694191" y="32766"/>
                  </a:moveTo>
                  <a:lnTo>
                    <a:pt x="2693670" y="30996"/>
                  </a:lnTo>
                  <a:lnTo>
                    <a:pt x="2693670" y="32766"/>
                  </a:lnTo>
                  <a:lnTo>
                    <a:pt x="2694191" y="32766"/>
                  </a:lnTo>
                  <a:close/>
                </a:path>
                <a:path w="2819400" h="744219">
                  <a:moveTo>
                    <a:pt x="2694941" y="35306"/>
                  </a:moveTo>
                  <a:lnTo>
                    <a:pt x="2694432" y="33579"/>
                  </a:lnTo>
                  <a:lnTo>
                    <a:pt x="2694432" y="35306"/>
                  </a:lnTo>
                  <a:lnTo>
                    <a:pt x="2694941" y="35306"/>
                  </a:lnTo>
                  <a:close/>
                </a:path>
                <a:path w="2819400" h="744219">
                  <a:moveTo>
                    <a:pt x="2695690" y="37846"/>
                  </a:moveTo>
                  <a:lnTo>
                    <a:pt x="2695194" y="36162"/>
                  </a:lnTo>
                  <a:lnTo>
                    <a:pt x="2695194" y="37846"/>
                  </a:lnTo>
                  <a:lnTo>
                    <a:pt x="2695690" y="37846"/>
                  </a:lnTo>
                  <a:close/>
                </a:path>
                <a:path w="2819400" h="744219">
                  <a:moveTo>
                    <a:pt x="2696439" y="40386"/>
                  </a:moveTo>
                  <a:lnTo>
                    <a:pt x="2695956" y="38745"/>
                  </a:lnTo>
                  <a:lnTo>
                    <a:pt x="2695956" y="40386"/>
                  </a:lnTo>
                  <a:lnTo>
                    <a:pt x="2696439" y="40386"/>
                  </a:lnTo>
                  <a:close/>
                </a:path>
                <a:path w="2819400" h="744219">
                  <a:moveTo>
                    <a:pt x="2697189" y="42926"/>
                  </a:moveTo>
                  <a:lnTo>
                    <a:pt x="2696718" y="41328"/>
                  </a:lnTo>
                  <a:lnTo>
                    <a:pt x="2696718" y="42926"/>
                  </a:lnTo>
                  <a:lnTo>
                    <a:pt x="2697189" y="42926"/>
                  </a:lnTo>
                  <a:close/>
                </a:path>
                <a:path w="2819400" h="744219">
                  <a:moveTo>
                    <a:pt x="2697938" y="45466"/>
                  </a:moveTo>
                  <a:lnTo>
                    <a:pt x="2697480" y="43911"/>
                  </a:lnTo>
                  <a:lnTo>
                    <a:pt x="2697480" y="45466"/>
                  </a:lnTo>
                  <a:lnTo>
                    <a:pt x="2697938" y="45466"/>
                  </a:lnTo>
                  <a:close/>
                </a:path>
                <a:path w="2819400" h="744219">
                  <a:moveTo>
                    <a:pt x="2698687" y="48006"/>
                  </a:moveTo>
                  <a:lnTo>
                    <a:pt x="2698242" y="46494"/>
                  </a:lnTo>
                  <a:lnTo>
                    <a:pt x="2698242" y="48006"/>
                  </a:lnTo>
                  <a:lnTo>
                    <a:pt x="2698687" y="48006"/>
                  </a:lnTo>
                  <a:close/>
                </a:path>
                <a:path w="2819400" h="744219">
                  <a:moveTo>
                    <a:pt x="2699437" y="50546"/>
                  </a:moveTo>
                  <a:lnTo>
                    <a:pt x="2699004" y="49077"/>
                  </a:lnTo>
                  <a:lnTo>
                    <a:pt x="2699004" y="50546"/>
                  </a:lnTo>
                  <a:lnTo>
                    <a:pt x="2699437" y="50546"/>
                  </a:lnTo>
                  <a:close/>
                </a:path>
                <a:path w="2819400" h="744219">
                  <a:moveTo>
                    <a:pt x="2700186" y="53086"/>
                  </a:moveTo>
                  <a:lnTo>
                    <a:pt x="2699766" y="51661"/>
                  </a:lnTo>
                  <a:lnTo>
                    <a:pt x="2699766" y="53086"/>
                  </a:lnTo>
                  <a:lnTo>
                    <a:pt x="2700186" y="53086"/>
                  </a:lnTo>
                  <a:close/>
                </a:path>
                <a:path w="2819400" h="744219">
                  <a:moveTo>
                    <a:pt x="2700935" y="55626"/>
                  </a:moveTo>
                  <a:lnTo>
                    <a:pt x="2700528" y="54244"/>
                  </a:lnTo>
                  <a:lnTo>
                    <a:pt x="2700528" y="55626"/>
                  </a:lnTo>
                  <a:lnTo>
                    <a:pt x="2700935" y="55626"/>
                  </a:lnTo>
                  <a:close/>
                </a:path>
                <a:path w="2819400" h="744219">
                  <a:moveTo>
                    <a:pt x="2701684" y="58166"/>
                  </a:moveTo>
                  <a:lnTo>
                    <a:pt x="2701290" y="56827"/>
                  </a:lnTo>
                  <a:lnTo>
                    <a:pt x="2701290" y="58166"/>
                  </a:lnTo>
                  <a:lnTo>
                    <a:pt x="2701684" y="58166"/>
                  </a:lnTo>
                  <a:close/>
                </a:path>
                <a:path w="2819400" h="744219">
                  <a:moveTo>
                    <a:pt x="2702434" y="60706"/>
                  </a:moveTo>
                  <a:lnTo>
                    <a:pt x="2702052" y="59410"/>
                  </a:lnTo>
                  <a:lnTo>
                    <a:pt x="2702052" y="60706"/>
                  </a:lnTo>
                  <a:lnTo>
                    <a:pt x="2702434" y="60706"/>
                  </a:lnTo>
                  <a:close/>
                </a:path>
                <a:path w="2819400" h="744219">
                  <a:moveTo>
                    <a:pt x="2703183" y="63246"/>
                  </a:moveTo>
                  <a:lnTo>
                    <a:pt x="2702814" y="61993"/>
                  </a:lnTo>
                  <a:lnTo>
                    <a:pt x="2702814" y="63246"/>
                  </a:lnTo>
                  <a:lnTo>
                    <a:pt x="2703183" y="63246"/>
                  </a:lnTo>
                  <a:close/>
                </a:path>
                <a:path w="2819400" h="744219">
                  <a:moveTo>
                    <a:pt x="2703932" y="65786"/>
                  </a:moveTo>
                  <a:lnTo>
                    <a:pt x="2703576" y="64576"/>
                  </a:lnTo>
                  <a:lnTo>
                    <a:pt x="2703576" y="65786"/>
                  </a:lnTo>
                  <a:lnTo>
                    <a:pt x="2703932" y="65786"/>
                  </a:lnTo>
                  <a:close/>
                </a:path>
                <a:path w="2819400" h="744219">
                  <a:moveTo>
                    <a:pt x="2704682" y="68326"/>
                  </a:moveTo>
                  <a:lnTo>
                    <a:pt x="2704338" y="67159"/>
                  </a:lnTo>
                  <a:lnTo>
                    <a:pt x="2704338" y="68326"/>
                  </a:lnTo>
                  <a:lnTo>
                    <a:pt x="2704682" y="68326"/>
                  </a:lnTo>
                  <a:close/>
                </a:path>
                <a:path w="2819400" h="744219">
                  <a:moveTo>
                    <a:pt x="2705431" y="70866"/>
                  </a:moveTo>
                  <a:lnTo>
                    <a:pt x="2705100" y="69742"/>
                  </a:lnTo>
                  <a:lnTo>
                    <a:pt x="2705100" y="70866"/>
                  </a:lnTo>
                  <a:lnTo>
                    <a:pt x="2705431" y="70866"/>
                  </a:lnTo>
                  <a:close/>
                </a:path>
                <a:path w="2819400" h="744219">
                  <a:moveTo>
                    <a:pt x="2706180" y="73406"/>
                  </a:moveTo>
                  <a:lnTo>
                    <a:pt x="2705862" y="72325"/>
                  </a:lnTo>
                  <a:lnTo>
                    <a:pt x="2705862" y="73406"/>
                  </a:lnTo>
                  <a:lnTo>
                    <a:pt x="2706180" y="73406"/>
                  </a:lnTo>
                  <a:close/>
                </a:path>
                <a:path w="2819400" h="744219">
                  <a:moveTo>
                    <a:pt x="2707304" y="77216"/>
                  </a:moveTo>
                  <a:lnTo>
                    <a:pt x="2706624" y="74908"/>
                  </a:lnTo>
                  <a:lnTo>
                    <a:pt x="2706624" y="77216"/>
                  </a:lnTo>
                  <a:lnTo>
                    <a:pt x="2707304" y="77216"/>
                  </a:lnTo>
                  <a:close/>
                </a:path>
                <a:path w="2819400" h="744219">
                  <a:moveTo>
                    <a:pt x="2707679" y="78486"/>
                  </a:moveTo>
                  <a:lnTo>
                    <a:pt x="2707386" y="77491"/>
                  </a:lnTo>
                  <a:lnTo>
                    <a:pt x="2707386" y="78486"/>
                  </a:lnTo>
                  <a:lnTo>
                    <a:pt x="2707679" y="78486"/>
                  </a:lnTo>
                  <a:close/>
                </a:path>
                <a:path w="2819400" h="744219">
                  <a:moveTo>
                    <a:pt x="2708428" y="81026"/>
                  </a:moveTo>
                  <a:lnTo>
                    <a:pt x="2708147" y="80074"/>
                  </a:lnTo>
                  <a:lnTo>
                    <a:pt x="2708147" y="81026"/>
                  </a:lnTo>
                  <a:lnTo>
                    <a:pt x="2708428" y="81026"/>
                  </a:lnTo>
                  <a:close/>
                </a:path>
                <a:path w="2819400" h="744219">
                  <a:moveTo>
                    <a:pt x="2709552" y="84836"/>
                  </a:moveTo>
                  <a:lnTo>
                    <a:pt x="2708910" y="82657"/>
                  </a:lnTo>
                  <a:lnTo>
                    <a:pt x="2708910" y="84836"/>
                  </a:lnTo>
                  <a:lnTo>
                    <a:pt x="2709552" y="84836"/>
                  </a:lnTo>
                  <a:close/>
                </a:path>
                <a:path w="2819400" h="744219">
                  <a:moveTo>
                    <a:pt x="2710301" y="87376"/>
                  </a:moveTo>
                  <a:lnTo>
                    <a:pt x="2709672" y="85240"/>
                  </a:lnTo>
                  <a:lnTo>
                    <a:pt x="2709672" y="87376"/>
                  </a:lnTo>
                  <a:lnTo>
                    <a:pt x="2710301" y="87376"/>
                  </a:lnTo>
                  <a:close/>
                </a:path>
                <a:path w="2819400" h="744219">
                  <a:moveTo>
                    <a:pt x="2711051" y="89916"/>
                  </a:moveTo>
                  <a:lnTo>
                    <a:pt x="2710434" y="87823"/>
                  </a:lnTo>
                  <a:lnTo>
                    <a:pt x="2710434" y="89916"/>
                  </a:lnTo>
                  <a:lnTo>
                    <a:pt x="2711051" y="89916"/>
                  </a:lnTo>
                  <a:close/>
                </a:path>
                <a:path w="2819400" h="744219">
                  <a:moveTo>
                    <a:pt x="2711800" y="92456"/>
                  </a:moveTo>
                  <a:lnTo>
                    <a:pt x="2711196" y="90406"/>
                  </a:lnTo>
                  <a:lnTo>
                    <a:pt x="2711196" y="92456"/>
                  </a:lnTo>
                  <a:lnTo>
                    <a:pt x="2711800" y="92456"/>
                  </a:lnTo>
                  <a:close/>
                </a:path>
                <a:path w="2819400" h="744219">
                  <a:moveTo>
                    <a:pt x="2712175" y="93726"/>
                  </a:moveTo>
                  <a:lnTo>
                    <a:pt x="2711958" y="92989"/>
                  </a:lnTo>
                  <a:lnTo>
                    <a:pt x="2711958" y="93726"/>
                  </a:lnTo>
                  <a:lnTo>
                    <a:pt x="2712175" y="93726"/>
                  </a:lnTo>
                  <a:close/>
                </a:path>
                <a:path w="2819400" h="744219">
                  <a:moveTo>
                    <a:pt x="2713299" y="97536"/>
                  </a:moveTo>
                  <a:lnTo>
                    <a:pt x="2712720" y="95572"/>
                  </a:lnTo>
                  <a:lnTo>
                    <a:pt x="2712720" y="97536"/>
                  </a:lnTo>
                  <a:lnTo>
                    <a:pt x="2713299" y="97536"/>
                  </a:lnTo>
                  <a:close/>
                </a:path>
                <a:path w="2819400" h="744219">
                  <a:moveTo>
                    <a:pt x="2714048" y="100076"/>
                  </a:moveTo>
                  <a:lnTo>
                    <a:pt x="2713482" y="98155"/>
                  </a:lnTo>
                  <a:lnTo>
                    <a:pt x="2713482" y="100076"/>
                  </a:lnTo>
                  <a:lnTo>
                    <a:pt x="2714048" y="100076"/>
                  </a:lnTo>
                  <a:close/>
                </a:path>
                <a:path w="2819400" h="744219">
                  <a:moveTo>
                    <a:pt x="2714423" y="101346"/>
                  </a:moveTo>
                  <a:lnTo>
                    <a:pt x="2714244" y="100738"/>
                  </a:lnTo>
                  <a:lnTo>
                    <a:pt x="2714244" y="101346"/>
                  </a:lnTo>
                  <a:lnTo>
                    <a:pt x="2714423" y="101346"/>
                  </a:lnTo>
                  <a:close/>
                </a:path>
                <a:path w="2819400" h="744219">
                  <a:moveTo>
                    <a:pt x="2715547" y="105156"/>
                  </a:moveTo>
                  <a:lnTo>
                    <a:pt x="2715006" y="103322"/>
                  </a:lnTo>
                  <a:lnTo>
                    <a:pt x="2715006" y="105156"/>
                  </a:lnTo>
                  <a:lnTo>
                    <a:pt x="2715547" y="105156"/>
                  </a:lnTo>
                  <a:close/>
                </a:path>
                <a:path w="2819400" h="744219">
                  <a:moveTo>
                    <a:pt x="2716296" y="107696"/>
                  </a:moveTo>
                  <a:lnTo>
                    <a:pt x="2715768" y="105905"/>
                  </a:lnTo>
                  <a:lnTo>
                    <a:pt x="2715768" y="107696"/>
                  </a:lnTo>
                  <a:lnTo>
                    <a:pt x="2716296" y="107696"/>
                  </a:lnTo>
                  <a:close/>
                </a:path>
                <a:path w="2819400" h="744219">
                  <a:moveTo>
                    <a:pt x="2717045" y="110236"/>
                  </a:moveTo>
                  <a:lnTo>
                    <a:pt x="2716530" y="108488"/>
                  </a:lnTo>
                  <a:lnTo>
                    <a:pt x="2716530" y="110236"/>
                  </a:lnTo>
                  <a:lnTo>
                    <a:pt x="2717045" y="110236"/>
                  </a:lnTo>
                  <a:close/>
                </a:path>
                <a:path w="2819400" h="744219">
                  <a:moveTo>
                    <a:pt x="2717794" y="112776"/>
                  </a:moveTo>
                  <a:lnTo>
                    <a:pt x="2717292" y="111071"/>
                  </a:lnTo>
                  <a:lnTo>
                    <a:pt x="2717292" y="112776"/>
                  </a:lnTo>
                  <a:lnTo>
                    <a:pt x="2717794" y="112776"/>
                  </a:lnTo>
                  <a:close/>
                </a:path>
                <a:path w="2819400" h="744219">
                  <a:moveTo>
                    <a:pt x="2718544" y="115316"/>
                  </a:moveTo>
                  <a:lnTo>
                    <a:pt x="2718054" y="113654"/>
                  </a:lnTo>
                  <a:lnTo>
                    <a:pt x="2718054" y="115316"/>
                  </a:lnTo>
                  <a:lnTo>
                    <a:pt x="2718544" y="115316"/>
                  </a:lnTo>
                  <a:close/>
                </a:path>
                <a:path w="2819400" h="744219">
                  <a:moveTo>
                    <a:pt x="2719293" y="117856"/>
                  </a:moveTo>
                  <a:lnTo>
                    <a:pt x="2718816" y="116237"/>
                  </a:lnTo>
                  <a:lnTo>
                    <a:pt x="2718816" y="117856"/>
                  </a:lnTo>
                  <a:lnTo>
                    <a:pt x="2719293" y="117856"/>
                  </a:lnTo>
                  <a:close/>
                </a:path>
                <a:path w="2819400" h="744219">
                  <a:moveTo>
                    <a:pt x="2720042" y="120396"/>
                  </a:moveTo>
                  <a:lnTo>
                    <a:pt x="2719578" y="118820"/>
                  </a:lnTo>
                  <a:lnTo>
                    <a:pt x="2719578" y="120396"/>
                  </a:lnTo>
                  <a:lnTo>
                    <a:pt x="2720042" y="120396"/>
                  </a:lnTo>
                  <a:close/>
                </a:path>
                <a:path w="2819400" h="744219">
                  <a:moveTo>
                    <a:pt x="2720792" y="122936"/>
                  </a:moveTo>
                  <a:lnTo>
                    <a:pt x="2720340" y="121403"/>
                  </a:lnTo>
                  <a:lnTo>
                    <a:pt x="2720340" y="122936"/>
                  </a:lnTo>
                  <a:lnTo>
                    <a:pt x="2720792" y="122936"/>
                  </a:lnTo>
                  <a:close/>
                </a:path>
                <a:path w="2819400" h="744219">
                  <a:moveTo>
                    <a:pt x="2721541" y="125476"/>
                  </a:moveTo>
                  <a:lnTo>
                    <a:pt x="2721102" y="123986"/>
                  </a:lnTo>
                  <a:lnTo>
                    <a:pt x="2721102" y="125476"/>
                  </a:lnTo>
                  <a:lnTo>
                    <a:pt x="2721541" y="125476"/>
                  </a:lnTo>
                  <a:close/>
                </a:path>
                <a:path w="2819400" h="744219">
                  <a:moveTo>
                    <a:pt x="2722290" y="128016"/>
                  </a:moveTo>
                  <a:lnTo>
                    <a:pt x="2721864" y="126569"/>
                  </a:lnTo>
                  <a:lnTo>
                    <a:pt x="2721864" y="128016"/>
                  </a:lnTo>
                  <a:lnTo>
                    <a:pt x="2722290" y="128016"/>
                  </a:lnTo>
                  <a:close/>
                </a:path>
                <a:path w="2819400" h="744219">
                  <a:moveTo>
                    <a:pt x="2723040" y="130556"/>
                  </a:moveTo>
                  <a:lnTo>
                    <a:pt x="2722626" y="129152"/>
                  </a:lnTo>
                  <a:lnTo>
                    <a:pt x="2722626" y="130556"/>
                  </a:lnTo>
                  <a:lnTo>
                    <a:pt x="2723040" y="130556"/>
                  </a:lnTo>
                  <a:close/>
                </a:path>
                <a:path w="2819400" h="744219">
                  <a:moveTo>
                    <a:pt x="2723789" y="133096"/>
                  </a:moveTo>
                  <a:lnTo>
                    <a:pt x="2723388" y="131735"/>
                  </a:lnTo>
                  <a:lnTo>
                    <a:pt x="2723388" y="133096"/>
                  </a:lnTo>
                  <a:lnTo>
                    <a:pt x="2723789" y="133096"/>
                  </a:lnTo>
                  <a:close/>
                </a:path>
                <a:path w="2819400" h="744219">
                  <a:moveTo>
                    <a:pt x="2724538" y="135636"/>
                  </a:moveTo>
                  <a:lnTo>
                    <a:pt x="2724149" y="134318"/>
                  </a:lnTo>
                  <a:lnTo>
                    <a:pt x="2724149" y="135636"/>
                  </a:lnTo>
                  <a:lnTo>
                    <a:pt x="2724538" y="135636"/>
                  </a:lnTo>
                  <a:close/>
                </a:path>
                <a:path w="2819400" h="744219">
                  <a:moveTo>
                    <a:pt x="2725287" y="138176"/>
                  </a:moveTo>
                  <a:lnTo>
                    <a:pt x="2724911" y="136901"/>
                  </a:lnTo>
                  <a:lnTo>
                    <a:pt x="2724911" y="138176"/>
                  </a:lnTo>
                  <a:lnTo>
                    <a:pt x="2725287" y="138176"/>
                  </a:lnTo>
                  <a:close/>
                </a:path>
                <a:path w="2819400" h="744219">
                  <a:moveTo>
                    <a:pt x="2726037" y="140716"/>
                  </a:moveTo>
                  <a:lnTo>
                    <a:pt x="2725673" y="139484"/>
                  </a:lnTo>
                  <a:lnTo>
                    <a:pt x="2725673" y="140716"/>
                  </a:lnTo>
                  <a:lnTo>
                    <a:pt x="2726037" y="140716"/>
                  </a:lnTo>
                  <a:close/>
                </a:path>
                <a:path w="2819400" h="744219">
                  <a:moveTo>
                    <a:pt x="2727161" y="144526"/>
                  </a:moveTo>
                  <a:lnTo>
                    <a:pt x="2726435" y="142067"/>
                  </a:lnTo>
                  <a:lnTo>
                    <a:pt x="2726435" y="144526"/>
                  </a:lnTo>
                  <a:lnTo>
                    <a:pt x="2727161" y="144526"/>
                  </a:lnTo>
                  <a:close/>
                </a:path>
                <a:path w="2819400" h="744219">
                  <a:moveTo>
                    <a:pt x="2727535" y="145796"/>
                  </a:moveTo>
                  <a:lnTo>
                    <a:pt x="2727197" y="144650"/>
                  </a:lnTo>
                  <a:lnTo>
                    <a:pt x="2727197" y="145796"/>
                  </a:lnTo>
                  <a:lnTo>
                    <a:pt x="2727535" y="145796"/>
                  </a:lnTo>
                  <a:close/>
                </a:path>
                <a:path w="2819400" h="744219">
                  <a:moveTo>
                    <a:pt x="2728659" y="149606"/>
                  </a:moveTo>
                  <a:lnTo>
                    <a:pt x="2727960" y="147233"/>
                  </a:lnTo>
                  <a:lnTo>
                    <a:pt x="2727960" y="149606"/>
                  </a:lnTo>
                  <a:lnTo>
                    <a:pt x="2728659" y="149606"/>
                  </a:lnTo>
                  <a:close/>
                </a:path>
                <a:path w="2819400" h="744219">
                  <a:moveTo>
                    <a:pt x="2729034" y="150876"/>
                  </a:moveTo>
                  <a:lnTo>
                    <a:pt x="2728722" y="149816"/>
                  </a:lnTo>
                  <a:lnTo>
                    <a:pt x="2728722" y="150876"/>
                  </a:lnTo>
                  <a:lnTo>
                    <a:pt x="2729034" y="150876"/>
                  </a:lnTo>
                  <a:close/>
                </a:path>
                <a:path w="2819400" h="744219">
                  <a:moveTo>
                    <a:pt x="2729783" y="153416"/>
                  </a:moveTo>
                  <a:lnTo>
                    <a:pt x="2729484" y="152400"/>
                  </a:lnTo>
                  <a:lnTo>
                    <a:pt x="2729484" y="153416"/>
                  </a:lnTo>
                  <a:lnTo>
                    <a:pt x="2729783" y="153416"/>
                  </a:lnTo>
                  <a:close/>
                </a:path>
                <a:path w="2819400" h="744219">
                  <a:moveTo>
                    <a:pt x="2730907" y="157226"/>
                  </a:moveTo>
                  <a:lnTo>
                    <a:pt x="2730246" y="154983"/>
                  </a:lnTo>
                  <a:lnTo>
                    <a:pt x="2730246" y="157226"/>
                  </a:lnTo>
                  <a:lnTo>
                    <a:pt x="2730907" y="157226"/>
                  </a:lnTo>
                  <a:close/>
                </a:path>
                <a:path w="2819400" h="744219">
                  <a:moveTo>
                    <a:pt x="2731282" y="158496"/>
                  </a:moveTo>
                  <a:lnTo>
                    <a:pt x="2731008" y="157566"/>
                  </a:lnTo>
                  <a:lnTo>
                    <a:pt x="2731008" y="158496"/>
                  </a:lnTo>
                  <a:lnTo>
                    <a:pt x="2731282" y="158496"/>
                  </a:lnTo>
                  <a:close/>
                </a:path>
                <a:path w="2819400" h="744219">
                  <a:moveTo>
                    <a:pt x="2732031" y="161036"/>
                  </a:moveTo>
                  <a:lnTo>
                    <a:pt x="2731770" y="160149"/>
                  </a:lnTo>
                  <a:lnTo>
                    <a:pt x="2731770" y="161036"/>
                  </a:lnTo>
                  <a:lnTo>
                    <a:pt x="2732031" y="161036"/>
                  </a:lnTo>
                  <a:close/>
                </a:path>
                <a:path w="2819400" h="744219">
                  <a:moveTo>
                    <a:pt x="2733155" y="164846"/>
                  </a:moveTo>
                  <a:lnTo>
                    <a:pt x="2732532" y="162732"/>
                  </a:lnTo>
                  <a:lnTo>
                    <a:pt x="2732532" y="164846"/>
                  </a:lnTo>
                  <a:lnTo>
                    <a:pt x="2733155" y="164846"/>
                  </a:lnTo>
                  <a:close/>
                </a:path>
                <a:path w="2819400" h="744219">
                  <a:moveTo>
                    <a:pt x="2733530" y="166116"/>
                  </a:moveTo>
                  <a:lnTo>
                    <a:pt x="2733294" y="165315"/>
                  </a:lnTo>
                  <a:lnTo>
                    <a:pt x="2733294" y="166116"/>
                  </a:lnTo>
                  <a:lnTo>
                    <a:pt x="2733530" y="166116"/>
                  </a:lnTo>
                  <a:close/>
                </a:path>
                <a:path w="2819400" h="744219">
                  <a:moveTo>
                    <a:pt x="2734654" y="169926"/>
                  </a:moveTo>
                  <a:lnTo>
                    <a:pt x="2734056" y="167898"/>
                  </a:lnTo>
                  <a:lnTo>
                    <a:pt x="2734056" y="169926"/>
                  </a:lnTo>
                  <a:lnTo>
                    <a:pt x="2734654" y="169926"/>
                  </a:lnTo>
                  <a:close/>
                </a:path>
                <a:path w="2819400" h="744219">
                  <a:moveTo>
                    <a:pt x="2735403" y="172466"/>
                  </a:moveTo>
                  <a:lnTo>
                    <a:pt x="2734818" y="170481"/>
                  </a:lnTo>
                  <a:lnTo>
                    <a:pt x="2734818" y="172466"/>
                  </a:lnTo>
                  <a:lnTo>
                    <a:pt x="2735403" y="172466"/>
                  </a:lnTo>
                  <a:close/>
                </a:path>
                <a:path w="2819400" h="744219">
                  <a:moveTo>
                    <a:pt x="2735778" y="173736"/>
                  </a:moveTo>
                  <a:lnTo>
                    <a:pt x="2735580" y="173064"/>
                  </a:lnTo>
                  <a:lnTo>
                    <a:pt x="2735580" y="173736"/>
                  </a:lnTo>
                  <a:lnTo>
                    <a:pt x="2735778" y="173736"/>
                  </a:lnTo>
                  <a:close/>
                </a:path>
                <a:path w="2819400" h="744219">
                  <a:moveTo>
                    <a:pt x="2736902" y="177546"/>
                  </a:moveTo>
                  <a:lnTo>
                    <a:pt x="2736342" y="175647"/>
                  </a:lnTo>
                  <a:lnTo>
                    <a:pt x="2736342" y="177546"/>
                  </a:lnTo>
                  <a:lnTo>
                    <a:pt x="2736902" y="177546"/>
                  </a:lnTo>
                  <a:close/>
                </a:path>
                <a:path w="2819400" h="744219">
                  <a:moveTo>
                    <a:pt x="2737651" y="180086"/>
                  </a:moveTo>
                  <a:lnTo>
                    <a:pt x="2737104" y="178230"/>
                  </a:lnTo>
                  <a:lnTo>
                    <a:pt x="2737104" y="180086"/>
                  </a:lnTo>
                  <a:lnTo>
                    <a:pt x="2737651" y="180086"/>
                  </a:lnTo>
                  <a:close/>
                </a:path>
                <a:path w="2819400" h="744219">
                  <a:moveTo>
                    <a:pt x="2738400" y="182626"/>
                  </a:moveTo>
                  <a:lnTo>
                    <a:pt x="2737866" y="180813"/>
                  </a:lnTo>
                  <a:lnTo>
                    <a:pt x="2737866" y="182626"/>
                  </a:lnTo>
                  <a:lnTo>
                    <a:pt x="2738400" y="182626"/>
                  </a:lnTo>
                  <a:close/>
                </a:path>
                <a:path w="2819400" h="744219">
                  <a:moveTo>
                    <a:pt x="2739149" y="185166"/>
                  </a:moveTo>
                  <a:lnTo>
                    <a:pt x="2738628" y="183396"/>
                  </a:lnTo>
                  <a:lnTo>
                    <a:pt x="2738628" y="185166"/>
                  </a:lnTo>
                  <a:lnTo>
                    <a:pt x="2739149" y="185166"/>
                  </a:lnTo>
                  <a:close/>
                </a:path>
                <a:path w="2819400" h="744219">
                  <a:moveTo>
                    <a:pt x="2739899" y="187706"/>
                  </a:moveTo>
                  <a:lnTo>
                    <a:pt x="2739390" y="185979"/>
                  </a:lnTo>
                  <a:lnTo>
                    <a:pt x="2739390" y="187706"/>
                  </a:lnTo>
                  <a:lnTo>
                    <a:pt x="2739899" y="187706"/>
                  </a:lnTo>
                  <a:close/>
                </a:path>
                <a:path w="2819400" h="744219">
                  <a:moveTo>
                    <a:pt x="2740648" y="190246"/>
                  </a:moveTo>
                  <a:lnTo>
                    <a:pt x="2740152" y="188562"/>
                  </a:lnTo>
                  <a:lnTo>
                    <a:pt x="2740152" y="190246"/>
                  </a:lnTo>
                  <a:lnTo>
                    <a:pt x="2740648" y="190246"/>
                  </a:lnTo>
                  <a:close/>
                </a:path>
                <a:path w="2819400" h="744219">
                  <a:moveTo>
                    <a:pt x="2741397" y="192786"/>
                  </a:moveTo>
                  <a:lnTo>
                    <a:pt x="2740914" y="191145"/>
                  </a:lnTo>
                  <a:lnTo>
                    <a:pt x="2740914" y="192786"/>
                  </a:lnTo>
                  <a:lnTo>
                    <a:pt x="2741397" y="192786"/>
                  </a:lnTo>
                  <a:close/>
                </a:path>
                <a:path w="2819400" h="744219">
                  <a:moveTo>
                    <a:pt x="2742147" y="195326"/>
                  </a:moveTo>
                  <a:lnTo>
                    <a:pt x="2741676" y="193728"/>
                  </a:lnTo>
                  <a:lnTo>
                    <a:pt x="2741676" y="195326"/>
                  </a:lnTo>
                  <a:lnTo>
                    <a:pt x="2742147" y="195326"/>
                  </a:lnTo>
                  <a:close/>
                </a:path>
                <a:path w="2819400" h="744219">
                  <a:moveTo>
                    <a:pt x="2742896" y="197866"/>
                  </a:moveTo>
                  <a:lnTo>
                    <a:pt x="2742438" y="196311"/>
                  </a:lnTo>
                  <a:lnTo>
                    <a:pt x="2742438" y="197866"/>
                  </a:lnTo>
                  <a:lnTo>
                    <a:pt x="2742896" y="197866"/>
                  </a:lnTo>
                  <a:close/>
                </a:path>
                <a:path w="2819400" h="744219">
                  <a:moveTo>
                    <a:pt x="2743645" y="200406"/>
                  </a:moveTo>
                  <a:lnTo>
                    <a:pt x="2743199" y="198894"/>
                  </a:lnTo>
                  <a:lnTo>
                    <a:pt x="2743199" y="200406"/>
                  </a:lnTo>
                  <a:lnTo>
                    <a:pt x="2743645" y="200406"/>
                  </a:lnTo>
                  <a:close/>
                </a:path>
                <a:path w="2819400" h="744219">
                  <a:moveTo>
                    <a:pt x="2744395" y="202946"/>
                  </a:moveTo>
                  <a:lnTo>
                    <a:pt x="2743961" y="201477"/>
                  </a:lnTo>
                  <a:lnTo>
                    <a:pt x="2743961" y="202946"/>
                  </a:lnTo>
                  <a:lnTo>
                    <a:pt x="2744395" y="202946"/>
                  </a:lnTo>
                  <a:close/>
                </a:path>
                <a:path w="2819400" h="744219">
                  <a:moveTo>
                    <a:pt x="2745144" y="205486"/>
                  </a:moveTo>
                  <a:lnTo>
                    <a:pt x="2744723" y="204061"/>
                  </a:lnTo>
                  <a:lnTo>
                    <a:pt x="2744723" y="205486"/>
                  </a:lnTo>
                  <a:lnTo>
                    <a:pt x="2745144" y="205486"/>
                  </a:lnTo>
                  <a:close/>
                </a:path>
                <a:path w="2819400" h="744219">
                  <a:moveTo>
                    <a:pt x="2745893" y="208026"/>
                  </a:moveTo>
                  <a:lnTo>
                    <a:pt x="2745485" y="206644"/>
                  </a:lnTo>
                  <a:lnTo>
                    <a:pt x="2745485" y="208026"/>
                  </a:lnTo>
                  <a:lnTo>
                    <a:pt x="2745893" y="208026"/>
                  </a:lnTo>
                  <a:close/>
                </a:path>
                <a:path w="2819400" h="744219">
                  <a:moveTo>
                    <a:pt x="2746642" y="210566"/>
                  </a:moveTo>
                  <a:lnTo>
                    <a:pt x="2746247" y="209227"/>
                  </a:lnTo>
                  <a:lnTo>
                    <a:pt x="2746247" y="210566"/>
                  </a:lnTo>
                  <a:lnTo>
                    <a:pt x="2746642" y="210566"/>
                  </a:lnTo>
                  <a:close/>
                </a:path>
                <a:path w="2819400" h="744219">
                  <a:moveTo>
                    <a:pt x="2747392" y="213106"/>
                  </a:moveTo>
                  <a:lnTo>
                    <a:pt x="2747010" y="211810"/>
                  </a:lnTo>
                  <a:lnTo>
                    <a:pt x="2747010" y="213106"/>
                  </a:lnTo>
                  <a:lnTo>
                    <a:pt x="2747392" y="213106"/>
                  </a:lnTo>
                  <a:close/>
                </a:path>
                <a:path w="2819400" h="744219">
                  <a:moveTo>
                    <a:pt x="2748141" y="215646"/>
                  </a:moveTo>
                  <a:lnTo>
                    <a:pt x="2747772" y="214393"/>
                  </a:lnTo>
                  <a:lnTo>
                    <a:pt x="2747772" y="215646"/>
                  </a:lnTo>
                  <a:lnTo>
                    <a:pt x="2748141" y="215646"/>
                  </a:lnTo>
                  <a:close/>
                </a:path>
                <a:path w="2819400" h="744219">
                  <a:moveTo>
                    <a:pt x="2748890" y="218186"/>
                  </a:moveTo>
                  <a:lnTo>
                    <a:pt x="2748534" y="216976"/>
                  </a:lnTo>
                  <a:lnTo>
                    <a:pt x="2748534" y="218186"/>
                  </a:lnTo>
                  <a:lnTo>
                    <a:pt x="2748890" y="218186"/>
                  </a:lnTo>
                  <a:close/>
                </a:path>
                <a:path w="2819400" h="744219">
                  <a:moveTo>
                    <a:pt x="2749640" y="220726"/>
                  </a:moveTo>
                  <a:lnTo>
                    <a:pt x="2749296" y="219559"/>
                  </a:lnTo>
                  <a:lnTo>
                    <a:pt x="2749296" y="220726"/>
                  </a:lnTo>
                  <a:lnTo>
                    <a:pt x="2749640" y="220726"/>
                  </a:lnTo>
                  <a:close/>
                </a:path>
                <a:path w="2819400" h="744219">
                  <a:moveTo>
                    <a:pt x="2750389" y="223266"/>
                  </a:moveTo>
                  <a:lnTo>
                    <a:pt x="2750058" y="222142"/>
                  </a:lnTo>
                  <a:lnTo>
                    <a:pt x="2750058" y="223266"/>
                  </a:lnTo>
                  <a:lnTo>
                    <a:pt x="2750389" y="223266"/>
                  </a:lnTo>
                  <a:close/>
                </a:path>
                <a:path w="2819400" h="744219">
                  <a:moveTo>
                    <a:pt x="2751138" y="225806"/>
                  </a:moveTo>
                  <a:lnTo>
                    <a:pt x="2750820" y="224725"/>
                  </a:lnTo>
                  <a:lnTo>
                    <a:pt x="2750820" y="225806"/>
                  </a:lnTo>
                  <a:lnTo>
                    <a:pt x="2751138" y="225806"/>
                  </a:lnTo>
                  <a:close/>
                </a:path>
                <a:path w="2819400" h="744219">
                  <a:moveTo>
                    <a:pt x="2752262" y="229616"/>
                  </a:moveTo>
                  <a:lnTo>
                    <a:pt x="2751582" y="227308"/>
                  </a:lnTo>
                  <a:lnTo>
                    <a:pt x="2751582" y="229616"/>
                  </a:lnTo>
                  <a:lnTo>
                    <a:pt x="2752262" y="229616"/>
                  </a:lnTo>
                  <a:close/>
                </a:path>
                <a:path w="2819400" h="744219">
                  <a:moveTo>
                    <a:pt x="2752637" y="230886"/>
                  </a:moveTo>
                  <a:lnTo>
                    <a:pt x="2752344" y="229891"/>
                  </a:lnTo>
                  <a:lnTo>
                    <a:pt x="2752344" y="230886"/>
                  </a:lnTo>
                  <a:lnTo>
                    <a:pt x="2752637" y="230886"/>
                  </a:lnTo>
                  <a:close/>
                </a:path>
                <a:path w="2819400" h="744219">
                  <a:moveTo>
                    <a:pt x="2753386" y="233426"/>
                  </a:moveTo>
                  <a:lnTo>
                    <a:pt x="2753106" y="232474"/>
                  </a:lnTo>
                  <a:lnTo>
                    <a:pt x="2753106" y="233426"/>
                  </a:lnTo>
                  <a:lnTo>
                    <a:pt x="2753386" y="233426"/>
                  </a:lnTo>
                  <a:close/>
                </a:path>
                <a:path w="2819400" h="744219">
                  <a:moveTo>
                    <a:pt x="2754510" y="237236"/>
                  </a:moveTo>
                  <a:lnTo>
                    <a:pt x="2753868" y="235057"/>
                  </a:lnTo>
                  <a:lnTo>
                    <a:pt x="2753868" y="237236"/>
                  </a:lnTo>
                  <a:lnTo>
                    <a:pt x="2754510" y="237236"/>
                  </a:lnTo>
                  <a:close/>
                </a:path>
                <a:path w="2819400" h="744219">
                  <a:moveTo>
                    <a:pt x="2755259" y="239776"/>
                  </a:moveTo>
                  <a:lnTo>
                    <a:pt x="2754630" y="237640"/>
                  </a:lnTo>
                  <a:lnTo>
                    <a:pt x="2754630" y="239776"/>
                  </a:lnTo>
                  <a:lnTo>
                    <a:pt x="2755259" y="239776"/>
                  </a:lnTo>
                  <a:close/>
                </a:path>
                <a:path w="2819400" h="744219">
                  <a:moveTo>
                    <a:pt x="2756009" y="242316"/>
                  </a:moveTo>
                  <a:lnTo>
                    <a:pt x="2755392" y="240223"/>
                  </a:lnTo>
                  <a:lnTo>
                    <a:pt x="2755392" y="242316"/>
                  </a:lnTo>
                  <a:lnTo>
                    <a:pt x="2756009" y="242316"/>
                  </a:lnTo>
                  <a:close/>
                </a:path>
                <a:path w="2819400" h="744219">
                  <a:moveTo>
                    <a:pt x="2756758" y="244856"/>
                  </a:moveTo>
                  <a:lnTo>
                    <a:pt x="2756154" y="242806"/>
                  </a:lnTo>
                  <a:lnTo>
                    <a:pt x="2756154" y="244856"/>
                  </a:lnTo>
                  <a:lnTo>
                    <a:pt x="2756758" y="244856"/>
                  </a:lnTo>
                  <a:close/>
                </a:path>
                <a:path w="2819400" h="744219">
                  <a:moveTo>
                    <a:pt x="2757133" y="246126"/>
                  </a:moveTo>
                  <a:lnTo>
                    <a:pt x="2756916" y="245389"/>
                  </a:lnTo>
                  <a:lnTo>
                    <a:pt x="2756916" y="246126"/>
                  </a:lnTo>
                  <a:lnTo>
                    <a:pt x="2757133" y="246126"/>
                  </a:lnTo>
                  <a:close/>
                </a:path>
                <a:path w="2819400" h="744219">
                  <a:moveTo>
                    <a:pt x="2758257" y="249936"/>
                  </a:moveTo>
                  <a:lnTo>
                    <a:pt x="2757678" y="247972"/>
                  </a:lnTo>
                  <a:lnTo>
                    <a:pt x="2757678" y="249936"/>
                  </a:lnTo>
                  <a:lnTo>
                    <a:pt x="2758257" y="249936"/>
                  </a:lnTo>
                  <a:close/>
                </a:path>
                <a:path w="2819400" h="744219">
                  <a:moveTo>
                    <a:pt x="2759006" y="252476"/>
                  </a:moveTo>
                  <a:lnTo>
                    <a:pt x="2758440" y="250555"/>
                  </a:lnTo>
                  <a:lnTo>
                    <a:pt x="2758440" y="252476"/>
                  </a:lnTo>
                  <a:lnTo>
                    <a:pt x="2759006" y="252476"/>
                  </a:lnTo>
                  <a:close/>
                </a:path>
                <a:path w="2819400" h="744219">
                  <a:moveTo>
                    <a:pt x="2759755" y="255016"/>
                  </a:moveTo>
                  <a:lnTo>
                    <a:pt x="2759202" y="253138"/>
                  </a:lnTo>
                  <a:lnTo>
                    <a:pt x="2759202" y="255016"/>
                  </a:lnTo>
                  <a:lnTo>
                    <a:pt x="2759755" y="255016"/>
                  </a:lnTo>
                  <a:close/>
                </a:path>
                <a:path w="2819400" h="744219">
                  <a:moveTo>
                    <a:pt x="2760505" y="257556"/>
                  </a:moveTo>
                  <a:lnTo>
                    <a:pt x="2759964" y="255722"/>
                  </a:lnTo>
                  <a:lnTo>
                    <a:pt x="2759964" y="257556"/>
                  </a:lnTo>
                  <a:lnTo>
                    <a:pt x="2760505" y="257556"/>
                  </a:lnTo>
                  <a:close/>
                </a:path>
                <a:path w="2819400" h="744219">
                  <a:moveTo>
                    <a:pt x="2761254" y="260096"/>
                  </a:moveTo>
                  <a:lnTo>
                    <a:pt x="2760726" y="258305"/>
                  </a:lnTo>
                  <a:lnTo>
                    <a:pt x="2760726" y="260096"/>
                  </a:lnTo>
                  <a:lnTo>
                    <a:pt x="2761254" y="260096"/>
                  </a:lnTo>
                  <a:close/>
                </a:path>
                <a:path w="2819400" h="744219">
                  <a:moveTo>
                    <a:pt x="2762003" y="262636"/>
                  </a:moveTo>
                  <a:lnTo>
                    <a:pt x="2761488" y="260888"/>
                  </a:lnTo>
                  <a:lnTo>
                    <a:pt x="2761488" y="262636"/>
                  </a:lnTo>
                  <a:lnTo>
                    <a:pt x="2762003" y="262636"/>
                  </a:lnTo>
                  <a:close/>
                </a:path>
                <a:path w="2819400" h="744219">
                  <a:moveTo>
                    <a:pt x="2762752" y="265176"/>
                  </a:moveTo>
                  <a:lnTo>
                    <a:pt x="2762249" y="263471"/>
                  </a:lnTo>
                  <a:lnTo>
                    <a:pt x="2762249" y="265176"/>
                  </a:lnTo>
                  <a:lnTo>
                    <a:pt x="2762752" y="265176"/>
                  </a:lnTo>
                  <a:close/>
                </a:path>
                <a:path w="2819400" h="744219">
                  <a:moveTo>
                    <a:pt x="2763502" y="267716"/>
                  </a:moveTo>
                  <a:lnTo>
                    <a:pt x="2763011" y="266054"/>
                  </a:lnTo>
                  <a:lnTo>
                    <a:pt x="2763011" y="267716"/>
                  </a:lnTo>
                  <a:lnTo>
                    <a:pt x="2763502" y="267716"/>
                  </a:lnTo>
                  <a:close/>
                </a:path>
                <a:path w="2819400" h="744219">
                  <a:moveTo>
                    <a:pt x="2764251" y="270256"/>
                  </a:moveTo>
                  <a:lnTo>
                    <a:pt x="2763773" y="268637"/>
                  </a:lnTo>
                  <a:lnTo>
                    <a:pt x="2763773" y="270256"/>
                  </a:lnTo>
                  <a:lnTo>
                    <a:pt x="2764251" y="270256"/>
                  </a:lnTo>
                  <a:close/>
                </a:path>
                <a:path w="2819400" h="744219">
                  <a:moveTo>
                    <a:pt x="2765000" y="272796"/>
                  </a:moveTo>
                  <a:lnTo>
                    <a:pt x="2764535" y="271220"/>
                  </a:lnTo>
                  <a:lnTo>
                    <a:pt x="2764535" y="272796"/>
                  </a:lnTo>
                  <a:lnTo>
                    <a:pt x="2765000" y="272796"/>
                  </a:lnTo>
                  <a:close/>
                </a:path>
                <a:path w="2819400" h="744219">
                  <a:moveTo>
                    <a:pt x="2765750" y="275336"/>
                  </a:moveTo>
                  <a:lnTo>
                    <a:pt x="2765297" y="273803"/>
                  </a:lnTo>
                  <a:lnTo>
                    <a:pt x="2765297" y="275336"/>
                  </a:lnTo>
                  <a:lnTo>
                    <a:pt x="2765750" y="275336"/>
                  </a:lnTo>
                  <a:close/>
                </a:path>
                <a:path w="2819400" h="744219">
                  <a:moveTo>
                    <a:pt x="2766499" y="277876"/>
                  </a:moveTo>
                  <a:lnTo>
                    <a:pt x="2766060" y="276386"/>
                  </a:lnTo>
                  <a:lnTo>
                    <a:pt x="2766060" y="277876"/>
                  </a:lnTo>
                  <a:lnTo>
                    <a:pt x="2766499" y="277876"/>
                  </a:lnTo>
                  <a:close/>
                </a:path>
                <a:path w="2819400" h="744219">
                  <a:moveTo>
                    <a:pt x="2767248" y="280416"/>
                  </a:moveTo>
                  <a:lnTo>
                    <a:pt x="2766822" y="278969"/>
                  </a:lnTo>
                  <a:lnTo>
                    <a:pt x="2766822" y="280416"/>
                  </a:lnTo>
                  <a:lnTo>
                    <a:pt x="2767248" y="280416"/>
                  </a:lnTo>
                  <a:close/>
                </a:path>
                <a:path w="2819400" h="744219">
                  <a:moveTo>
                    <a:pt x="2767998" y="282956"/>
                  </a:moveTo>
                  <a:lnTo>
                    <a:pt x="2767584" y="281552"/>
                  </a:lnTo>
                  <a:lnTo>
                    <a:pt x="2767584" y="282956"/>
                  </a:lnTo>
                  <a:lnTo>
                    <a:pt x="2767998" y="282956"/>
                  </a:lnTo>
                  <a:close/>
                </a:path>
                <a:path w="2819400" h="744219">
                  <a:moveTo>
                    <a:pt x="2768747" y="285496"/>
                  </a:moveTo>
                  <a:lnTo>
                    <a:pt x="2768346" y="284135"/>
                  </a:lnTo>
                  <a:lnTo>
                    <a:pt x="2768346" y="285496"/>
                  </a:lnTo>
                  <a:lnTo>
                    <a:pt x="2768747" y="285496"/>
                  </a:lnTo>
                  <a:close/>
                </a:path>
                <a:path w="2819400" h="744219">
                  <a:moveTo>
                    <a:pt x="2769496" y="288036"/>
                  </a:moveTo>
                  <a:lnTo>
                    <a:pt x="2769108" y="286718"/>
                  </a:lnTo>
                  <a:lnTo>
                    <a:pt x="2769108" y="288036"/>
                  </a:lnTo>
                  <a:lnTo>
                    <a:pt x="2769496" y="288036"/>
                  </a:lnTo>
                  <a:close/>
                </a:path>
                <a:path w="2819400" h="744219">
                  <a:moveTo>
                    <a:pt x="2770245" y="290576"/>
                  </a:moveTo>
                  <a:lnTo>
                    <a:pt x="2769870" y="289301"/>
                  </a:lnTo>
                  <a:lnTo>
                    <a:pt x="2769870" y="290576"/>
                  </a:lnTo>
                  <a:lnTo>
                    <a:pt x="2770245" y="290576"/>
                  </a:lnTo>
                  <a:close/>
                </a:path>
                <a:path w="2819400" h="744219">
                  <a:moveTo>
                    <a:pt x="2770995" y="293116"/>
                  </a:moveTo>
                  <a:lnTo>
                    <a:pt x="2770632" y="291884"/>
                  </a:lnTo>
                  <a:lnTo>
                    <a:pt x="2770632" y="293116"/>
                  </a:lnTo>
                  <a:lnTo>
                    <a:pt x="2770995" y="293116"/>
                  </a:lnTo>
                  <a:close/>
                </a:path>
                <a:path w="2819400" h="744219">
                  <a:moveTo>
                    <a:pt x="2772119" y="296926"/>
                  </a:moveTo>
                  <a:lnTo>
                    <a:pt x="2771394" y="294467"/>
                  </a:lnTo>
                  <a:lnTo>
                    <a:pt x="2771394" y="296926"/>
                  </a:lnTo>
                  <a:lnTo>
                    <a:pt x="2772119" y="296926"/>
                  </a:lnTo>
                  <a:close/>
                </a:path>
                <a:path w="2819400" h="744219">
                  <a:moveTo>
                    <a:pt x="2772493" y="298196"/>
                  </a:moveTo>
                  <a:lnTo>
                    <a:pt x="2772156" y="297050"/>
                  </a:lnTo>
                  <a:lnTo>
                    <a:pt x="2772156" y="298196"/>
                  </a:lnTo>
                  <a:lnTo>
                    <a:pt x="2772493" y="298196"/>
                  </a:lnTo>
                  <a:close/>
                </a:path>
                <a:path w="2819400" h="744219">
                  <a:moveTo>
                    <a:pt x="2773617" y="302006"/>
                  </a:moveTo>
                  <a:lnTo>
                    <a:pt x="2772918" y="299633"/>
                  </a:lnTo>
                  <a:lnTo>
                    <a:pt x="2772918" y="302006"/>
                  </a:lnTo>
                  <a:lnTo>
                    <a:pt x="2773617" y="302006"/>
                  </a:lnTo>
                  <a:close/>
                </a:path>
                <a:path w="2819400" h="744219">
                  <a:moveTo>
                    <a:pt x="2773992" y="303276"/>
                  </a:moveTo>
                  <a:lnTo>
                    <a:pt x="2773680" y="302216"/>
                  </a:lnTo>
                  <a:lnTo>
                    <a:pt x="2773680" y="303276"/>
                  </a:lnTo>
                  <a:lnTo>
                    <a:pt x="2773992" y="303276"/>
                  </a:lnTo>
                  <a:close/>
                </a:path>
                <a:path w="2819400" h="744219">
                  <a:moveTo>
                    <a:pt x="2774741" y="305816"/>
                  </a:moveTo>
                  <a:lnTo>
                    <a:pt x="2774442" y="304800"/>
                  </a:lnTo>
                  <a:lnTo>
                    <a:pt x="2774442" y="305816"/>
                  </a:lnTo>
                  <a:lnTo>
                    <a:pt x="2774741" y="305816"/>
                  </a:lnTo>
                  <a:close/>
                </a:path>
                <a:path w="2819400" h="744219">
                  <a:moveTo>
                    <a:pt x="2775865" y="309626"/>
                  </a:moveTo>
                  <a:lnTo>
                    <a:pt x="2775204" y="307383"/>
                  </a:lnTo>
                  <a:lnTo>
                    <a:pt x="2775204" y="309626"/>
                  </a:lnTo>
                  <a:lnTo>
                    <a:pt x="2775865" y="309626"/>
                  </a:lnTo>
                  <a:close/>
                </a:path>
                <a:path w="2819400" h="744219">
                  <a:moveTo>
                    <a:pt x="2776240" y="310896"/>
                  </a:moveTo>
                  <a:lnTo>
                    <a:pt x="2775966" y="309966"/>
                  </a:lnTo>
                  <a:lnTo>
                    <a:pt x="2775966" y="310896"/>
                  </a:lnTo>
                  <a:lnTo>
                    <a:pt x="2776240" y="310896"/>
                  </a:lnTo>
                  <a:close/>
                </a:path>
                <a:path w="2819400" h="744219">
                  <a:moveTo>
                    <a:pt x="2777364" y="314706"/>
                  </a:moveTo>
                  <a:lnTo>
                    <a:pt x="2776728" y="312549"/>
                  </a:lnTo>
                  <a:lnTo>
                    <a:pt x="2776728" y="314706"/>
                  </a:lnTo>
                  <a:lnTo>
                    <a:pt x="2777364" y="314706"/>
                  </a:lnTo>
                  <a:close/>
                </a:path>
                <a:path w="2819400" h="744219">
                  <a:moveTo>
                    <a:pt x="2778113" y="317246"/>
                  </a:moveTo>
                  <a:lnTo>
                    <a:pt x="2777490" y="315132"/>
                  </a:lnTo>
                  <a:lnTo>
                    <a:pt x="2777490" y="317246"/>
                  </a:lnTo>
                  <a:lnTo>
                    <a:pt x="2778113" y="317246"/>
                  </a:lnTo>
                  <a:close/>
                </a:path>
                <a:path w="2819400" h="744219">
                  <a:moveTo>
                    <a:pt x="2778488" y="318516"/>
                  </a:moveTo>
                  <a:lnTo>
                    <a:pt x="2778252" y="317715"/>
                  </a:lnTo>
                  <a:lnTo>
                    <a:pt x="2778252" y="318516"/>
                  </a:lnTo>
                  <a:lnTo>
                    <a:pt x="2778488" y="318516"/>
                  </a:lnTo>
                  <a:close/>
                </a:path>
                <a:path w="2819400" h="744219">
                  <a:moveTo>
                    <a:pt x="2779612" y="322326"/>
                  </a:moveTo>
                  <a:lnTo>
                    <a:pt x="2779014" y="320298"/>
                  </a:lnTo>
                  <a:lnTo>
                    <a:pt x="2779014" y="322326"/>
                  </a:lnTo>
                  <a:lnTo>
                    <a:pt x="2779612" y="322326"/>
                  </a:lnTo>
                  <a:close/>
                </a:path>
                <a:path w="2819400" h="744219">
                  <a:moveTo>
                    <a:pt x="2780361" y="324866"/>
                  </a:moveTo>
                  <a:lnTo>
                    <a:pt x="2779776" y="322881"/>
                  </a:lnTo>
                  <a:lnTo>
                    <a:pt x="2779776" y="324866"/>
                  </a:lnTo>
                  <a:lnTo>
                    <a:pt x="2780361" y="324866"/>
                  </a:lnTo>
                  <a:close/>
                </a:path>
                <a:path w="2819400" h="744219">
                  <a:moveTo>
                    <a:pt x="2781110" y="327406"/>
                  </a:moveTo>
                  <a:lnTo>
                    <a:pt x="2780538" y="325464"/>
                  </a:lnTo>
                  <a:lnTo>
                    <a:pt x="2780538" y="327406"/>
                  </a:lnTo>
                  <a:lnTo>
                    <a:pt x="2781110" y="327406"/>
                  </a:lnTo>
                  <a:close/>
                </a:path>
                <a:path w="2819400" h="744219">
                  <a:moveTo>
                    <a:pt x="2781860" y="329946"/>
                  </a:moveTo>
                  <a:lnTo>
                    <a:pt x="2781299" y="328047"/>
                  </a:lnTo>
                  <a:lnTo>
                    <a:pt x="2781299" y="329946"/>
                  </a:lnTo>
                  <a:lnTo>
                    <a:pt x="2781860" y="329946"/>
                  </a:lnTo>
                  <a:close/>
                </a:path>
                <a:path w="2819400" h="744219">
                  <a:moveTo>
                    <a:pt x="2782609" y="332486"/>
                  </a:moveTo>
                  <a:lnTo>
                    <a:pt x="2782061" y="330630"/>
                  </a:lnTo>
                  <a:lnTo>
                    <a:pt x="2782061" y="332486"/>
                  </a:lnTo>
                  <a:lnTo>
                    <a:pt x="2782609" y="332486"/>
                  </a:lnTo>
                  <a:close/>
                </a:path>
                <a:path w="2819400" h="744219">
                  <a:moveTo>
                    <a:pt x="2783358" y="335026"/>
                  </a:moveTo>
                  <a:lnTo>
                    <a:pt x="2782823" y="333213"/>
                  </a:lnTo>
                  <a:lnTo>
                    <a:pt x="2782823" y="335026"/>
                  </a:lnTo>
                  <a:lnTo>
                    <a:pt x="2783358" y="335026"/>
                  </a:lnTo>
                  <a:close/>
                </a:path>
                <a:path w="2819400" h="744219">
                  <a:moveTo>
                    <a:pt x="2784107" y="337566"/>
                  </a:moveTo>
                  <a:lnTo>
                    <a:pt x="2783585" y="335796"/>
                  </a:lnTo>
                  <a:lnTo>
                    <a:pt x="2783585" y="337566"/>
                  </a:lnTo>
                  <a:lnTo>
                    <a:pt x="2784107" y="337566"/>
                  </a:lnTo>
                  <a:close/>
                </a:path>
                <a:path w="2819400" h="744219">
                  <a:moveTo>
                    <a:pt x="2784857" y="340106"/>
                  </a:moveTo>
                  <a:lnTo>
                    <a:pt x="2784347" y="338379"/>
                  </a:lnTo>
                  <a:lnTo>
                    <a:pt x="2784347" y="340106"/>
                  </a:lnTo>
                  <a:lnTo>
                    <a:pt x="2784857" y="340106"/>
                  </a:lnTo>
                  <a:close/>
                </a:path>
                <a:path w="2819400" h="744219">
                  <a:moveTo>
                    <a:pt x="2785606" y="342646"/>
                  </a:moveTo>
                  <a:lnTo>
                    <a:pt x="2785110" y="340962"/>
                  </a:lnTo>
                  <a:lnTo>
                    <a:pt x="2785110" y="342646"/>
                  </a:lnTo>
                  <a:lnTo>
                    <a:pt x="2785606" y="342646"/>
                  </a:lnTo>
                  <a:close/>
                </a:path>
                <a:path w="2819400" h="744219">
                  <a:moveTo>
                    <a:pt x="2786355" y="345186"/>
                  </a:moveTo>
                  <a:lnTo>
                    <a:pt x="2785872" y="343545"/>
                  </a:lnTo>
                  <a:lnTo>
                    <a:pt x="2785872" y="345186"/>
                  </a:lnTo>
                  <a:lnTo>
                    <a:pt x="2786355" y="345186"/>
                  </a:lnTo>
                  <a:close/>
                </a:path>
                <a:path w="2819400" h="744219">
                  <a:moveTo>
                    <a:pt x="2787105" y="347726"/>
                  </a:moveTo>
                  <a:lnTo>
                    <a:pt x="2786634" y="346128"/>
                  </a:lnTo>
                  <a:lnTo>
                    <a:pt x="2786634" y="347726"/>
                  </a:lnTo>
                  <a:lnTo>
                    <a:pt x="2787105" y="347726"/>
                  </a:lnTo>
                  <a:close/>
                </a:path>
                <a:path w="2819400" h="744219">
                  <a:moveTo>
                    <a:pt x="2787854" y="350266"/>
                  </a:moveTo>
                  <a:lnTo>
                    <a:pt x="2787396" y="348711"/>
                  </a:lnTo>
                  <a:lnTo>
                    <a:pt x="2787396" y="350266"/>
                  </a:lnTo>
                  <a:lnTo>
                    <a:pt x="2787854" y="350266"/>
                  </a:lnTo>
                  <a:close/>
                </a:path>
                <a:path w="2819400" h="744219">
                  <a:moveTo>
                    <a:pt x="2788603" y="352806"/>
                  </a:moveTo>
                  <a:lnTo>
                    <a:pt x="2788158" y="351294"/>
                  </a:lnTo>
                  <a:lnTo>
                    <a:pt x="2788158" y="352806"/>
                  </a:lnTo>
                  <a:lnTo>
                    <a:pt x="2788603" y="352806"/>
                  </a:lnTo>
                  <a:close/>
                </a:path>
                <a:path w="2819400" h="744219">
                  <a:moveTo>
                    <a:pt x="2789353" y="355346"/>
                  </a:moveTo>
                  <a:lnTo>
                    <a:pt x="2788920" y="353877"/>
                  </a:lnTo>
                  <a:lnTo>
                    <a:pt x="2788920" y="355346"/>
                  </a:lnTo>
                  <a:lnTo>
                    <a:pt x="2789353" y="355346"/>
                  </a:lnTo>
                  <a:close/>
                </a:path>
                <a:path w="2819400" h="744219">
                  <a:moveTo>
                    <a:pt x="2790102" y="357886"/>
                  </a:moveTo>
                  <a:lnTo>
                    <a:pt x="2789682" y="356461"/>
                  </a:lnTo>
                  <a:lnTo>
                    <a:pt x="2789682" y="357886"/>
                  </a:lnTo>
                  <a:lnTo>
                    <a:pt x="2790102" y="357886"/>
                  </a:lnTo>
                  <a:close/>
                </a:path>
                <a:path w="2819400" h="744219">
                  <a:moveTo>
                    <a:pt x="2790851" y="360426"/>
                  </a:moveTo>
                  <a:lnTo>
                    <a:pt x="2790444" y="359044"/>
                  </a:lnTo>
                  <a:lnTo>
                    <a:pt x="2790444" y="360426"/>
                  </a:lnTo>
                  <a:lnTo>
                    <a:pt x="2790851" y="360426"/>
                  </a:lnTo>
                  <a:close/>
                </a:path>
                <a:path w="2819400" h="744219">
                  <a:moveTo>
                    <a:pt x="2791600" y="362966"/>
                  </a:moveTo>
                  <a:lnTo>
                    <a:pt x="2791206" y="361627"/>
                  </a:lnTo>
                  <a:lnTo>
                    <a:pt x="2791206" y="362966"/>
                  </a:lnTo>
                  <a:lnTo>
                    <a:pt x="2791600" y="362966"/>
                  </a:lnTo>
                  <a:close/>
                </a:path>
                <a:path w="2819400" h="744219">
                  <a:moveTo>
                    <a:pt x="2792350" y="365506"/>
                  </a:moveTo>
                  <a:lnTo>
                    <a:pt x="2791968" y="364210"/>
                  </a:lnTo>
                  <a:lnTo>
                    <a:pt x="2791968" y="365506"/>
                  </a:lnTo>
                  <a:lnTo>
                    <a:pt x="2792350" y="365506"/>
                  </a:lnTo>
                  <a:close/>
                </a:path>
                <a:path w="2819400" h="744219">
                  <a:moveTo>
                    <a:pt x="2793099" y="368046"/>
                  </a:moveTo>
                  <a:lnTo>
                    <a:pt x="2792730" y="366793"/>
                  </a:lnTo>
                  <a:lnTo>
                    <a:pt x="2792730" y="368046"/>
                  </a:lnTo>
                  <a:lnTo>
                    <a:pt x="2793099" y="368046"/>
                  </a:lnTo>
                  <a:close/>
                </a:path>
                <a:path w="2819400" h="744219">
                  <a:moveTo>
                    <a:pt x="2793848" y="370586"/>
                  </a:moveTo>
                  <a:lnTo>
                    <a:pt x="2793492" y="369376"/>
                  </a:lnTo>
                  <a:lnTo>
                    <a:pt x="2793492" y="370586"/>
                  </a:lnTo>
                  <a:lnTo>
                    <a:pt x="2793848" y="370586"/>
                  </a:lnTo>
                  <a:close/>
                </a:path>
                <a:path w="2819400" h="744219">
                  <a:moveTo>
                    <a:pt x="2794972" y="374396"/>
                  </a:moveTo>
                  <a:lnTo>
                    <a:pt x="2794254" y="371959"/>
                  </a:lnTo>
                  <a:lnTo>
                    <a:pt x="2794254" y="374396"/>
                  </a:lnTo>
                  <a:lnTo>
                    <a:pt x="2794972" y="374396"/>
                  </a:lnTo>
                  <a:close/>
                </a:path>
                <a:path w="2819400" h="744219">
                  <a:moveTo>
                    <a:pt x="2795347" y="375666"/>
                  </a:moveTo>
                  <a:lnTo>
                    <a:pt x="2795016" y="374542"/>
                  </a:lnTo>
                  <a:lnTo>
                    <a:pt x="2795016" y="375666"/>
                  </a:lnTo>
                  <a:lnTo>
                    <a:pt x="2795347" y="375666"/>
                  </a:lnTo>
                  <a:close/>
                </a:path>
                <a:path w="2819400" h="744219">
                  <a:moveTo>
                    <a:pt x="2796096" y="378206"/>
                  </a:moveTo>
                  <a:lnTo>
                    <a:pt x="2795778" y="377125"/>
                  </a:lnTo>
                  <a:lnTo>
                    <a:pt x="2795778" y="378206"/>
                  </a:lnTo>
                  <a:lnTo>
                    <a:pt x="2796096" y="378206"/>
                  </a:lnTo>
                  <a:close/>
                </a:path>
                <a:path w="2819400" h="744219">
                  <a:moveTo>
                    <a:pt x="2797220" y="382016"/>
                  </a:moveTo>
                  <a:lnTo>
                    <a:pt x="2796540" y="379708"/>
                  </a:lnTo>
                  <a:lnTo>
                    <a:pt x="2796540" y="382016"/>
                  </a:lnTo>
                  <a:lnTo>
                    <a:pt x="2797220" y="382016"/>
                  </a:lnTo>
                  <a:close/>
                </a:path>
                <a:path w="2819400" h="744219">
                  <a:moveTo>
                    <a:pt x="2797595" y="383286"/>
                  </a:moveTo>
                  <a:lnTo>
                    <a:pt x="2797302" y="382291"/>
                  </a:lnTo>
                  <a:lnTo>
                    <a:pt x="2797302" y="383286"/>
                  </a:lnTo>
                  <a:lnTo>
                    <a:pt x="2797595" y="383286"/>
                  </a:lnTo>
                  <a:close/>
                </a:path>
                <a:path w="2819400" h="744219">
                  <a:moveTo>
                    <a:pt x="2798344" y="385826"/>
                  </a:moveTo>
                  <a:lnTo>
                    <a:pt x="2798064" y="384874"/>
                  </a:lnTo>
                  <a:lnTo>
                    <a:pt x="2798064" y="385826"/>
                  </a:lnTo>
                  <a:lnTo>
                    <a:pt x="2798344" y="385826"/>
                  </a:lnTo>
                  <a:close/>
                </a:path>
                <a:path w="2819400" h="744219">
                  <a:moveTo>
                    <a:pt x="2799468" y="389636"/>
                  </a:moveTo>
                  <a:lnTo>
                    <a:pt x="2798826" y="387457"/>
                  </a:lnTo>
                  <a:lnTo>
                    <a:pt x="2798826" y="389636"/>
                  </a:lnTo>
                  <a:lnTo>
                    <a:pt x="2799468" y="389636"/>
                  </a:lnTo>
                  <a:close/>
                </a:path>
                <a:path w="2819400" h="744219">
                  <a:moveTo>
                    <a:pt x="2800217" y="392176"/>
                  </a:moveTo>
                  <a:lnTo>
                    <a:pt x="2799588" y="390040"/>
                  </a:lnTo>
                  <a:lnTo>
                    <a:pt x="2799588" y="392176"/>
                  </a:lnTo>
                  <a:lnTo>
                    <a:pt x="2800217" y="392176"/>
                  </a:lnTo>
                  <a:close/>
                </a:path>
                <a:path w="2819400" h="744219">
                  <a:moveTo>
                    <a:pt x="2800967" y="394716"/>
                  </a:moveTo>
                  <a:lnTo>
                    <a:pt x="2800349" y="392623"/>
                  </a:lnTo>
                  <a:lnTo>
                    <a:pt x="2800349" y="394716"/>
                  </a:lnTo>
                  <a:lnTo>
                    <a:pt x="2800967" y="394716"/>
                  </a:lnTo>
                  <a:close/>
                </a:path>
                <a:path w="2819400" h="744219">
                  <a:moveTo>
                    <a:pt x="2801716" y="397256"/>
                  </a:moveTo>
                  <a:lnTo>
                    <a:pt x="2801111" y="395206"/>
                  </a:lnTo>
                  <a:lnTo>
                    <a:pt x="2801111" y="397256"/>
                  </a:lnTo>
                  <a:lnTo>
                    <a:pt x="2801716" y="397256"/>
                  </a:lnTo>
                  <a:close/>
                </a:path>
                <a:path w="2819400" h="744219">
                  <a:moveTo>
                    <a:pt x="2802091" y="398526"/>
                  </a:moveTo>
                  <a:lnTo>
                    <a:pt x="2801873" y="397789"/>
                  </a:lnTo>
                  <a:lnTo>
                    <a:pt x="2801873" y="398526"/>
                  </a:lnTo>
                  <a:lnTo>
                    <a:pt x="2802091" y="398526"/>
                  </a:lnTo>
                  <a:close/>
                </a:path>
                <a:path w="2819400" h="744219">
                  <a:moveTo>
                    <a:pt x="2803215" y="402336"/>
                  </a:moveTo>
                  <a:lnTo>
                    <a:pt x="2802635" y="400372"/>
                  </a:lnTo>
                  <a:lnTo>
                    <a:pt x="2802635" y="402336"/>
                  </a:lnTo>
                  <a:lnTo>
                    <a:pt x="2803215" y="402336"/>
                  </a:lnTo>
                  <a:close/>
                </a:path>
                <a:path w="2819400" h="744219">
                  <a:moveTo>
                    <a:pt x="2803964" y="404876"/>
                  </a:moveTo>
                  <a:lnTo>
                    <a:pt x="2803397" y="402955"/>
                  </a:lnTo>
                  <a:lnTo>
                    <a:pt x="2803397" y="404876"/>
                  </a:lnTo>
                  <a:lnTo>
                    <a:pt x="2803964" y="404876"/>
                  </a:lnTo>
                  <a:close/>
                </a:path>
                <a:path w="2819400" h="744219">
                  <a:moveTo>
                    <a:pt x="2804713" y="407416"/>
                  </a:moveTo>
                  <a:lnTo>
                    <a:pt x="2804160" y="405538"/>
                  </a:lnTo>
                  <a:lnTo>
                    <a:pt x="2804160" y="407416"/>
                  </a:lnTo>
                  <a:lnTo>
                    <a:pt x="2804713" y="407416"/>
                  </a:lnTo>
                  <a:close/>
                </a:path>
                <a:path w="2819400" h="744219">
                  <a:moveTo>
                    <a:pt x="2805463" y="409956"/>
                  </a:moveTo>
                  <a:lnTo>
                    <a:pt x="2804922" y="408122"/>
                  </a:lnTo>
                  <a:lnTo>
                    <a:pt x="2804922" y="409956"/>
                  </a:lnTo>
                  <a:lnTo>
                    <a:pt x="2805463" y="409956"/>
                  </a:lnTo>
                  <a:close/>
                </a:path>
                <a:path w="2819400" h="744219">
                  <a:moveTo>
                    <a:pt x="2806212" y="412496"/>
                  </a:moveTo>
                  <a:lnTo>
                    <a:pt x="2805684" y="410705"/>
                  </a:lnTo>
                  <a:lnTo>
                    <a:pt x="2805684" y="412496"/>
                  </a:lnTo>
                  <a:lnTo>
                    <a:pt x="2806212" y="412496"/>
                  </a:lnTo>
                  <a:close/>
                </a:path>
                <a:path w="2819400" h="744219">
                  <a:moveTo>
                    <a:pt x="2806961" y="415036"/>
                  </a:moveTo>
                  <a:lnTo>
                    <a:pt x="2806446" y="413288"/>
                  </a:lnTo>
                  <a:lnTo>
                    <a:pt x="2806446" y="415036"/>
                  </a:lnTo>
                  <a:lnTo>
                    <a:pt x="2806961" y="415036"/>
                  </a:lnTo>
                  <a:close/>
                </a:path>
                <a:path w="2819400" h="744219">
                  <a:moveTo>
                    <a:pt x="2807710" y="417576"/>
                  </a:moveTo>
                  <a:lnTo>
                    <a:pt x="2807208" y="415871"/>
                  </a:lnTo>
                  <a:lnTo>
                    <a:pt x="2807208" y="417576"/>
                  </a:lnTo>
                  <a:lnTo>
                    <a:pt x="2807710" y="417576"/>
                  </a:lnTo>
                  <a:close/>
                </a:path>
                <a:path w="2819400" h="744219">
                  <a:moveTo>
                    <a:pt x="2808460" y="420116"/>
                  </a:moveTo>
                  <a:lnTo>
                    <a:pt x="2807970" y="418454"/>
                  </a:lnTo>
                  <a:lnTo>
                    <a:pt x="2807970" y="420116"/>
                  </a:lnTo>
                  <a:lnTo>
                    <a:pt x="2808460" y="420116"/>
                  </a:lnTo>
                  <a:close/>
                </a:path>
                <a:path w="2819400" h="744219">
                  <a:moveTo>
                    <a:pt x="2809209" y="422656"/>
                  </a:moveTo>
                  <a:lnTo>
                    <a:pt x="2808732" y="421037"/>
                  </a:lnTo>
                  <a:lnTo>
                    <a:pt x="2808732" y="422656"/>
                  </a:lnTo>
                  <a:lnTo>
                    <a:pt x="2809209" y="422656"/>
                  </a:lnTo>
                  <a:close/>
                </a:path>
                <a:path w="2819400" h="744219">
                  <a:moveTo>
                    <a:pt x="2809958" y="425196"/>
                  </a:moveTo>
                  <a:lnTo>
                    <a:pt x="2809494" y="423620"/>
                  </a:lnTo>
                  <a:lnTo>
                    <a:pt x="2809494" y="425196"/>
                  </a:lnTo>
                  <a:lnTo>
                    <a:pt x="2809958" y="425196"/>
                  </a:lnTo>
                  <a:close/>
                </a:path>
                <a:path w="2819400" h="744219">
                  <a:moveTo>
                    <a:pt x="2810708" y="427736"/>
                  </a:moveTo>
                  <a:lnTo>
                    <a:pt x="2810256" y="426203"/>
                  </a:lnTo>
                  <a:lnTo>
                    <a:pt x="2810256" y="427736"/>
                  </a:lnTo>
                  <a:lnTo>
                    <a:pt x="2810708" y="427736"/>
                  </a:lnTo>
                  <a:close/>
                </a:path>
                <a:path w="2819400" h="744219">
                  <a:moveTo>
                    <a:pt x="2811457" y="430276"/>
                  </a:moveTo>
                  <a:lnTo>
                    <a:pt x="2811018" y="428786"/>
                  </a:lnTo>
                  <a:lnTo>
                    <a:pt x="2811018" y="430276"/>
                  </a:lnTo>
                  <a:lnTo>
                    <a:pt x="2811457" y="430276"/>
                  </a:lnTo>
                  <a:close/>
                </a:path>
                <a:path w="2819400" h="744219">
                  <a:moveTo>
                    <a:pt x="2812206" y="432816"/>
                  </a:moveTo>
                  <a:lnTo>
                    <a:pt x="2811780" y="431369"/>
                  </a:lnTo>
                  <a:lnTo>
                    <a:pt x="2811780" y="432816"/>
                  </a:lnTo>
                  <a:lnTo>
                    <a:pt x="2812206" y="432816"/>
                  </a:lnTo>
                  <a:close/>
                </a:path>
                <a:path w="2819400" h="744219">
                  <a:moveTo>
                    <a:pt x="2812956" y="435356"/>
                  </a:moveTo>
                  <a:lnTo>
                    <a:pt x="2812542" y="433952"/>
                  </a:lnTo>
                  <a:lnTo>
                    <a:pt x="2812542" y="435356"/>
                  </a:lnTo>
                  <a:lnTo>
                    <a:pt x="2812956" y="435356"/>
                  </a:lnTo>
                  <a:close/>
                </a:path>
                <a:path w="2819400" h="744219">
                  <a:moveTo>
                    <a:pt x="2813705" y="437896"/>
                  </a:moveTo>
                  <a:lnTo>
                    <a:pt x="2813304" y="436535"/>
                  </a:lnTo>
                  <a:lnTo>
                    <a:pt x="2813304" y="437896"/>
                  </a:lnTo>
                  <a:lnTo>
                    <a:pt x="2813705" y="437896"/>
                  </a:lnTo>
                  <a:close/>
                </a:path>
                <a:path w="2819400" h="744219">
                  <a:moveTo>
                    <a:pt x="2814454" y="440436"/>
                  </a:moveTo>
                  <a:lnTo>
                    <a:pt x="2814066" y="439118"/>
                  </a:lnTo>
                  <a:lnTo>
                    <a:pt x="2814066" y="440436"/>
                  </a:lnTo>
                  <a:lnTo>
                    <a:pt x="2814454" y="440436"/>
                  </a:lnTo>
                  <a:close/>
                </a:path>
                <a:path w="2819400" h="744219">
                  <a:moveTo>
                    <a:pt x="2815203" y="442976"/>
                  </a:moveTo>
                  <a:lnTo>
                    <a:pt x="2814828" y="441701"/>
                  </a:lnTo>
                  <a:lnTo>
                    <a:pt x="2814828" y="442976"/>
                  </a:lnTo>
                  <a:lnTo>
                    <a:pt x="2815203" y="442976"/>
                  </a:lnTo>
                  <a:close/>
                </a:path>
                <a:path w="2819400" h="744219">
                  <a:moveTo>
                    <a:pt x="2815953" y="445516"/>
                  </a:moveTo>
                  <a:lnTo>
                    <a:pt x="2815590" y="444284"/>
                  </a:lnTo>
                  <a:lnTo>
                    <a:pt x="2815590" y="445516"/>
                  </a:lnTo>
                  <a:lnTo>
                    <a:pt x="2815953" y="445516"/>
                  </a:lnTo>
                  <a:close/>
                </a:path>
                <a:path w="2819400" h="744219">
                  <a:moveTo>
                    <a:pt x="2817077" y="449326"/>
                  </a:moveTo>
                  <a:lnTo>
                    <a:pt x="2816352" y="446867"/>
                  </a:lnTo>
                  <a:lnTo>
                    <a:pt x="2816352" y="449326"/>
                  </a:lnTo>
                  <a:lnTo>
                    <a:pt x="2817077" y="449326"/>
                  </a:lnTo>
                  <a:close/>
                </a:path>
                <a:path w="2819400" h="744219">
                  <a:moveTo>
                    <a:pt x="2817451" y="450596"/>
                  </a:moveTo>
                  <a:lnTo>
                    <a:pt x="2817114" y="449450"/>
                  </a:lnTo>
                  <a:lnTo>
                    <a:pt x="2817114" y="450596"/>
                  </a:lnTo>
                  <a:lnTo>
                    <a:pt x="2817451" y="450596"/>
                  </a:lnTo>
                  <a:close/>
                </a:path>
                <a:path w="2819400" h="744219">
                  <a:moveTo>
                    <a:pt x="2818575" y="454406"/>
                  </a:moveTo>
                  <a:lnTo>
                    <a:pt x="2817876" y="452033"/>
                  </a:lnTo>
                  <a:lnTo>
                    <a:pt x="2817876" y="454406"/>
                  </a:lnTo>
                  <a:lnTo>
                    <a:pt x="2818575" y="454406"/>
                  </a:lnTo>
                  <a:close/>
                </a:path>
                <a:path w="2819400" h="744219">
                  <a:moveTo>
                    <a:pt x="2818950" y="455676"/>
                  </a:moveTo>
                  <a:lnTo>
                    <a:pt x="2818638" y="454616"/>
                  </a:lnTo>
                  <a:lnTo>
                    <a:pt x="2818638" y="455676"/>
                  </a:lnTo>
                  <a:lnTo>
                    <a:pt x="2818950" y="455676"/>
                  </a:lnTo>
                  <a:close/>
                </a:path>
                <a:path w="2819400" h="744219">
                  <a:moveTo>
                    <a:pt x="2819399" y="457200"/>
                  </a:moveTo>
                  <a:lnTo>
                    <a:pt x="2819173" y="456431"/>
                  </a:lnTo>
                  <a:lnTo>
                    <a:pt x="2818638" y="458216"/>
                  </a:lnTo>
                  <a:lnTo>
                    <a:pt x="2817876" y="462026"/>
                  </a:lnTo>
                  <a:lnTo>
                    <a:pt x="2817114" y="463296"/>
                  </a:lnTo>
                  <a:lnTo>
                    <a:pt x="2816352" y="467106"/>
                  </a:lnTo>
                  <a:lnTo>
                    <a:pt x="2814828" y="470916"/>
                  </a:lnTo>
                  <a:lnTo>
                    <a:pt x="2814066" y="474726"/>
                  </a:lnTo>
                  <a:lnTo>
                    <a:pt x="2799588" y="522986"/>
                  </a:lnTo>
                  <a:lnTo>
                    <a:pt x="2798826" y="526796"/>
                  </a:lnTo>
                  <a:lnTo>
                    <a:pt x="2797302" y="530606"/>
                  </a:lnTo>
                  <a:lnTo>
                    <a:pt x="2796540" y="534416"/>
                  </a:lnTo>
                  <a:lnTo>
                    <a:pt x="2795778" y="535686"/>
                  </a:lnTo>
                  <a:lnTo>
                    <a:pt x="2795016" y="539496"/>
                  </a:lnTo>
                  <a:lnTo>
                    <a:pt x="2778252" y="595376"/>
                  </a:lnTo>
                  <a:lnTo>
                    <a:pt x="2777490" y="599186"/>
                  </a:lnTo>
                  <a:lnTo>
                    <a:pt x="2775966" y="602996"/>
                  </a:lnTo>
                  <a:lnTo>
                    <a:pt x="2775204" y="606806"/>
                  </a:lnTo>
                  <a:lnTo>
                    <a:pt x="2774442" y="608076"/>
                  </a:lnTo>
                  <a:lnTo>
                    <a:pt x="2773680" y="611886"/>
                  </a:lnTo>
                  <a:lnTo>
                    <a:pt x="2772156" y="615696"/>
                  </a:lnTo>
                  <a:lnTo>
                    <a:pt x="2771394" y="619506"/>
                  </a:lnTo>
                  <a:lnTo>
                    <a:pt x="2769870" y="623316"/>
                  </a:lnTo>
                  <a:lnTo>
                    <a:pt x="2769108" y="627126"/>
                  </a:lnTo>
                  <a:lnTo>
                    <a:pt x="2756916" y="667766"/>
                  </a:lnTo>
                  <a:lnTo>
                    <a:pt x="2756154" y="671576"/>
                  </a:lnTo>
                  <a:lnTo>
                    <a:pt x="2754630" y="675386"/>
                  </a:lnTo>
                  <a:lnTo>
                    <a:pt x="2753868" y="679196"/>
                  </a:lnTo>
                  <a:lnTo>
                    <a:pt x="2752344" y="683006"/>
                  </a:lnTo>
                  <a:lnTo>
                    <a:pt x="2751582" y="686816"/>
                  </a:lnTo>
                  <a:lnTo>
                    <a:pt x="2750820" y="688086"/>
                  </a:lnTo>
                  <a:lnTo>
                    <a:pt x="2750058" y="691896"/>
                  </a:lnTo>
                  <a:lnTo>
                    <a:pt x="2748534" y="695706"/>
                  </a:lnTo>
                  <a:lnTo>
                    <a:pt x="2747772" y="699516"/>
                  </a:lnTo>
                  <a:lnTo>
                    <a:pt x="2734818" y="742696"/>
                  </a:lnTo>
                  <a:lnTo>
                    <a:pt x="2734818" y="743918"/>
                  </a:lnTo>
                  <a:lnTo>
                    <a:pt x="2819399" y="45720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7209" y="684276"/>
              <a:ext cx="2832100" cy="752475"/>
            </a:xfrm>
            <a:custGeom>
              <a:avLst/>
              <a:gdLst/>
              <a:ahLst/>
              <a:cxnLst/>
              <a:rect l="l" t="t" r="r" b="b"/>
              <a:pathLst>
                <a:path w="2832100" h="752475">
                  <a:moveTo>
                    <a:pt x="2692400" y="7873"/>
                  </a:moveTo>
                  <a:lnTo>
                    <a:pt x="2692400" y="0"/>
                  </a:lnTo>
                  <a:lnTo>
                    <a:pt x="0" y="0"/>
                  </a:lnTo>
                  <a:lnTo>
                    <a:pt x="0" y="7874"/>
                  </a:lnTo>
                  <a:lnTo>
                    <a:pt x="2692400" y="7873"/>
                  </a:lnTo>
                  <a:close/>
                </a:path>
                <a:path w="2832100" h="752475">
                  <a:moveTo>
                    <a:pt x="2832100" y="464057"/>
                  </a:moveTo>
                  <a:lnTo>
                    <a:pt x="2692400" y="7873"/>
                  </a:lnTo>
                  <a:lnTo>
                    <a:pt x="2679700" y="7873"/>
                  </a:lnTo>
                  <a:lnTo>
                    <a:pt x="2679700" y="12953"/>
                  </a:lnTo>
                  <a:lnTo>
                    <a:pt x="2692400" y="12953"/>
                  </a:lnTo>
                  <a:lnTo>
                    <a:pt x="2692400" y="54864"/>
                  </a:lnTo>
                  <a:lnTo>
                    <a:pt x="2705100" y="54864"/>
                  </a:lnTo>
                  <a:lnTo>
                    <a:pt x="2705100" y="99314"/>
                  </a:lnTo>
                  <a:lnTo>
                    <a:pt x="2717800" y="99314"/>
                  </a:lnTo>
                  <a:lnTo>
                    <a:pt x="2717800" y="142494"/>
                  </a:lnTo>
                  <a:lnTo>
                    <a:pt x="2730500" y="142494"/>
                  </a:lnTo>
                  <a:lnTo>
                    <a:pt x="2730500" y="184403"/>
                  </a:lnTo>
                  <a:lnTo>
                    <a:pt x="2743200" y="184403"/>
                  </a:lnTo>
                  <a:lnTo>
                    <a:pt x="2743200" y="227584"/>
                  </a:lnTo>
                  <a:lnTo>
                    <a:pt x="2755900" y="227584"/>
                  </a:lnTo>
                  <a:lnTo>
                    <a:pt x="2755900" y="272034"/>
                  </a:lnTo>
                  <a:lnTo>
                    <a:pt x="2768600" y="272034"/>
                  </a:lnTo>
                  <a:lnTo>
                    <a:pt x="2768600" y="312673"/>
                  </a:lnTo>
                  <a:lnTo>
                    <a:pt x="2781300" y="312673"/>
                  </a:lnTo>
                  <a:lnTo>
                    <a:pt x="2781300" y="357123"/>
                  </a:lnTo>
                  <a:lnTo>
                    <a:pt x="2794000" y="357123"/>
                  </a:lnTo>
                  <a:lnTo>
                    <a:pt x="2794000" y="401573"/>
                  </a:lnTo>
                  <a:lnTo>
                    <a:pt x="2806700" y="401573"/>
                  </a:lnTo>
                  <a:lnTo>
                    <a:pt x="2806700" y="442214"/>
                  </a:lnTo>
                  <a:lnTo>
                    <a:pt x="2819400" y="442214"/>
                  </a:lnTo>
                  <a:lnTo>
                    <a:pt x="2819400" y="505206"/>
                  </a:lnTo>
                  <a:lnTo>
                    <a:pt x="2832100" y="464057"/>
                  </a:lnTo>
                  <a:close/>
                </a:path>
                <a:path w="2832100" h="752475">
                  <a:moveTo>
                    <a:pt x="2819400" y="505206"/>
                  </a:moveTo>
                  <a:lnTo>
                    <a:pt x="2819400" y="481584"/>
                  </a:lnTo>
                  <a:lnTo>
                    <a:pt x="2794000" y="529844"/>
                  </a:lnTo>
                  <a:lnTo>
                    <a:pt x="2794000" y="546353"/>
                  </a:lnTo>
                  <a:lnTo>
                    <a:pt x="2781300" y="602234"/>
                  </a:lnTo>
                  <a:lnTo>
                    <a:pt x="2781300" y="613664"/>
                  </a:lnTo>
                  <a:lnTo>
                    <a:pt x="2768600" y="614934"/>
                  </a:lnTo>
                  <a:lnTo>
                    <a:pt x="2768600" y="633984"/>
                  </a:lnTo>
                  <a:lnTo>
                    <a:pt x="2755900" y="674623"/>
                  </a:lnTo>
                  <a:lnTo>
                    <a:pt x="2755900" y="698754"/>
                  </a:lnTo>
                  <a:lnTo>
                    <a:pt x="2743200" y="702564"/>
                  </a:lnTo>
                  <a:lnTo>
                    <a:pt x="2743200" y="706373"/>
                  </a:lnTo>
                  <a:lnTo>
                    <a:pt x="2730500" y="749554"/>
                  </a:lnTo>
                  <a:lnTo>
                    <a:pt x="2730500" y="752094"/>
                  </a:lnTo>
                  <a:lnTo>
                    <a:pt x="2743200" y="752094"/>
                  </a:lnTo>
                  <a:lnTo>
                    <a:pt x="2819400" y="5052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3305" y="691134"/>
              <a:ext cx="2819400" cy="745490"/>
            </a:xfrm>
            <a:custGeom>
              <a:avLst/>
              <a:gdLst/>
              <a:ahLst/>
              <a:cxnLst/>
              <a:rect l="l" t="t" r="r" b="b"/>
              <a:pathLst>
                <a:path w="2819400" h="745490">
                  <a:moveTo>
                    <a:pt x="2819399" y="457200"/>
                  </a:moveTo>
                  <a:lnTo>
                    <a:pt x="2684526" y="0"/>
                  </a:lnTo>
                  <a:lnTo>
                    <a:pt x="0" y="0"/>
                  </a:lnTo>
                  <a:lnTo>
                    <a:pt x="0" y="745236"/>
                  </a:lnTo>
                  <a:lnTo>
                    <a:pt x="2734429" y="745236"/>
                  </a:lnTo>
                  <a:lnTo>
                    <a:pt x="2819399" y="45720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7209" y="684276"/>
              <a:ext cx="2832735" cy="752475"/>
            </a:xfrm>
            <a:custGeom>
              <a:avLst/>
              <a:gdLst/>
              <a:ahLst/>
              <a:cxnLst/>
              <a:rect l="l" t="t" r="r" b="b"/>
              <a:pathLst>
                <a:path w="2832735" h="752475">
                  <a:moveTo>
                    <a:pt x="2832354" y="464057"/>
                  </a:moveTo>
                  <a:lnTo>
                    <a:pt x="2695194" y="0"/>
                  </a:lnTo>
                  <a:lnTo>
                    <a:pt x="0" y="0"/>
                  </a:lnTo>
                  <a:lnTo>
                    <a:pt x="0" y="752094"/>
                  </a:lnTo>
                  <a:lnTo>
                    <a:pt x="6096" y="752094"/>
                  </a:lnTo>
                  <a:lnTo>
                    <a:pt x="6096" y="12954"/>
                  </a:lnTo>
                  <a:lnTo>
                    <a:pt x="12191" y="6858"/>
                  </a:lnTo>
                  <a:lnTo>
                    <a:pt x="12191" y="12954"/>
                  </a:lnTo>
                  <a:lnTo>
                    <a:pt x="2684526" y="12953"/>
                  </a:lnTo>
                  <a:lnTo>
                    <a:pt x="2684526" y="8381"/>
                  </a:lnTo>
                  <a:lnTo>
                    <a:pt x="2690622" y="12953"/>
                  </a:lnTo>
                  <a:lnTo>
                    <a:pt x="2690622" y="29046"/>
                  </a:lnTo>
                  <a:lnTo>
                    <a:pt x="2818838" y="463676"/>
                  </a:lnTo>
                  <a:lnTo>
                    <a:pt x="2819400" y="461771"/>
                  </a:lnTo>
                  <a:lnTo>
                    <a:pt x="2819400" y="507813"/>
                  </a:lnTo>
                  <a:lnTo>
                    <a:pt x="2832354" y="464057"/>
                  </a:lnTo>
                  <a:close/>
                </a:path>
                <a:path w="2832735" h="752475">
                  <a:moveTo>
                    <a:pt x="12191" y="12954"/>
                  </a:moveTo>
                  <a:lnTo>
                    <a:pt x="12191" y="6858"/>
                  </a:lnTo>
                  <a:lnTo>
                    <a:pt x="6096" y="12954"/>
                  </a:lnTo>
                  <a:lnTo>
                    <a:pt x="12191" y="12954"/>
                  </a:lnTo>
                  <a:close/>
                </a:path>
                <a:path w="2832735" h="752475">
                  <a:moveTo>
                    <a:pt x="12191" y="752094"/>
                  </a:moveTo>
                  <a:lnTo>
                    <a:pt x="12191" y="12954"/>
                  </a:lnTo>
                  <a:lnTo>
                    <a:pt x="6096" y="12954"/>
                  </a:lnTo>
                  <a:lnTo>
                    <a:pt x="6096" y="752094"/>
                  </a:lnTo>
                  <a:lnTo>
                    <a:pt x="12191" y="752094"/>
                  </a:lnTo>
                  <a:close/>
                </a:path>
                <a:path w="2832735" h="752475">
                  <a:moveTo>
                    <a:pt x="2690622" y="12953"/>
                  </a:moveTo>
                  <a:lnTo>
                    <a:pt x="2684526" y="8381"/>
                  </a:lnTo>
                  <a:lnTo>
                    <a:pt x="2685874" y="12953"/>
                  </a:lnTo>
                  <a:lnTo>
                    <a:pt x="2690622" y="12953"/>
                  </a:lnTo>
                  <a:close/>
                </a:path>
                <a:path w="2832735" h="752475">
                  <a:moveTo>
                    <a:pt x="2685874" y="12953"/>
                  </a:moveTo>
                  <a:lnTo>
                    <a:pt x="2684526" y="8381"/>
                  </a:lnTo>
                  <a:lnTo>
                    <a:pt x="2684526" y="12953"/>
                  </a:lnTo>
                  <a:lnTo>
                    <a:pt x="2685874" y="12953"/>
                  </a:lnTo>
                  <a:close/>
                </a:path>
                <a:path w="2832735" h="752475">
                  <a:moveTo>
                    <a:pt x="2690622" y="29046"/>
                  </a:moveTo>
                  <a:lnTo>
                    <a:pt x="2690622" y="12953"/>
                  </a:lnTo>
                  <a:lnTo>
                    <a:pt x="2685874" y="12953"/>
                  </a:lnTo>
                  <a:lnTo>
                    <a:pt x="2690622" y="29046"/>
                  </a:lnTo>
                  <a:close/>
                </a:path>
                <a:path w="2832735" h="752475">
                  <a:moveTo>
                    <a:pt x="2819400" y="507813"/>
                  </a:moveTo>
                  <a:lnTo>
                    <a:pt x="2819400" y="465581"/>
                  </a:lnTo>
                  <a:lnTo>
                    <a:pt x="2818838" y="463676"/>
                  </a:lnTo>
                  <a:lnTo>
                    <a:pt x="2733755" y="752094"/>
                  </a:lnTo>
                  <a:lnTo>
                    <a:pt x="2747080" y="752094"/>
                  </a:lnTo>
                  <a:lnTo>
                    <a:pt x="2819400" y="507813"/>
                  </a:lnTo>
                  <a:close/>
                </a:path>
                <a:path w="2832735" h="752475">
                  <a:moveTo>
                    <a:pt x="2819400" y="465581"/>
                  </a:moveTo>
                  <a:lnTo>
                    <a:pt x="2819400" y="461771"/>
                  </a:lnTo>
                  <a:lnTo>
                    <a:pt x="2818838" y="463676"/>
                  </a:lnTo>
                  <a:lnTo>
                    <a:pt x="2819400" y="4655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92327" y="925321"/>
            <a:ext cx="1616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8F8F8"/>
                </a:solidFill>
                <a:latin typeface="Arial"/>
                <a:cs typeface="Arial"/>
              </a:rPr>
              <a:t>Perekrutan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-1721167" y="1436369"/>
            <a:ext cx="11101070" cy="175260"/>
            <a:chOff x="-1721167" y="1436369"/>
            <a:chExt cx="11101070" cy="175260"/>
          </a:xfrm>
        </p:grpSpPr>
        <p:sp>
          <p:nvSpPr>
            <p:cNvPr id="15" name="object 15"/>
            <p:cNvSpPr/>
            <p:nvPr/>
          </p:nvSpPr>
          <p:spPr>
            <a:xfrm>
              <a:off x="3200400" y="1436369"/>
              <a:ext cx="6172200" cy="163830"/>
            </a:xfrm>
            <a:custGeom>
              <a:avLst/>
              <a:gdLst/>
              <a:ahLst/>
              <a:cxnLst/>
              <a:rect l="l" t="t" r="r" b="b"/>
              <a:pathLst>
                <a:path w="6172200" h="163830">
                  <a:moveTo>
                    <a:pt x="6172200" y="163830"/>
                  </a:moveTo>
                  <a:lnTo>
                    <a:pt x="0" y="0"/>
                  </a:lnTo>
                  <a:lnTo>
                    <a:pt x="0" y="163830"/>
                  </a:lnTo>
                  <a:lnTo>
                    <a:pt x="6172200" y="163830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94050" y="1436369"/>
              <a:ext cx="6185535" cy="170815"/>
            </a:xfrm>
            <a:custGeom>
              <a:avLst/>
              <a:gdLst/>
              <a:ahLst/>
              <a:cxnLst/>
              <a:rect l="l" t="t" r="r" b="b"/>
              <a:pathLst>
                <a:path w="6185534" h="170815">
                  <a:moveTo>
                    <a:pt x="6185408" y="0"/>
                  </a:moveTo>
                  <a:lnTo>
                    <a:pt x="6178550" y="0"/>
                  </a:lnTo>
                  <a:lnTo>
                    <a:pt x="6178550" y="163830"/>
                  </a:lnTo>
                  <a:lnTo>
                    <a:pt x="6350" y="16383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70688"/>
                  </a:lnTo>
                  <a:lnTo>
                    <a:pt x="6350" y="170688"/>
                  </a:lnTo>
                  <a:lnTo>
                    <a:pt x="6184900" y="170688"/>
                  </a:lnTo>
                  <a:lnTo>
                    <a:pt x="6184900" y="163830"/>
                  </a:lnTo>
                  <a:lnTo>
                    <a:pt x="6185408" y="163830"/>
                  </a:lnTo>
                  <a:lnTo>
                    <a:pt x="61854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00400" y="1436369"/>
              <a:ext cx="6172200" cy="163830"/>
            </a:xfrm>
            <a:custGeom>
              <a:avLst/>
              <a:gdLst/>
              <a:ahLst/>
              <a:cxnLst/>
              <a:rect l="l" t="t" r="r" b="b"/>
              <a:pathLst>
                <a:path w="6172200" h="163830">
                  <a:moveTo>
                    <a:pt x="6172200" y="163829"/>
                  </a:moveTo>
                  <a:lnTo>
                    <a:pt x="6172200" y="0"/>
                  </a:lnTo>
                  <a:lnTo>
                    <a:pt x="0" y="0"/>
                  </a:lnTo>
                  <a:lnTo>
                    <a:pt x="0" y="163830"/>
                  </a:lnTo>
                  <a:lnTo>
                    <a:pt x="6172200" y="163829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94304" y="1436369"/>
              <a:ext cx="6185535" cy="170815"/>
            </a:xfrm>
            <a:custGeom>
              <a:avLst/>
              <a:gdLst/>
              <a:ahLst/>
              <a:cxnLst/>
              <a:rect l="l" t="t" r="r" b="b"/>
              <a:pathLst>
                <a:path w="6185534" h="170815">
                  <a:moveTo>
                    <a:pt x="12954" y="157734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170688"/>
                  </a:lnTo>
                  <a:lnTo>
                    <a:pt x="6096" y="170688"/>
                  </a:lnTo>
                  <a:lnTo>
                    <a:pt x="6096" y="157734"/>
                  </a:lnTo>
                  <a:lnTo>
                    <a:pt x="12954" y="157734"/>
                  </a:lnTo>
                  <a:close/>
                </a:path>
                <a:path w="6185534" h="170815">
                  <a:moveTo>
                    <a:pt x="6178296" y="157733"/>
                  </a:moveTo>
                  <a:lnTo>
                    <a:pt x="6096" y="157734"/>
                  </a:lnTo>
                  <a:lnTo>
                    <a:pt x="12954" y="163830"/>
                  </a:lnTo>
                  <a:lnTo>
                    <a:pt x="12954" y="170688"/>
                  </a:lnTo>
                  <a:lnTo>
                    <a:pt x="6172200" y="170687"/>
                  </a:lnTo>
                  <a:lnTo>
                    <a:pt x="6172200" y="163829"/>
                  </a:lnTo>
                  <a:lnTo>
                    <a:pt x="6178296" y="157733"/>
                  </a:lnTo>
                  <a:close/>
                </a:path>
                <a:path w="6185534" h="170815">
                  <a:moveTo>
                    <a:pt x="12954" y="170688"/>
                  </a:moveTo>
                  <a:lnTo>
                    <a:pt x="12954" y="163830"/>
                  </a:lnTo>
                  <a:lnTo>
                    <a:pt x="6096" y="157734"/>
                  </a:lnTo>
                  <a:lnTo>
                    <a:pt x="6096" y="170688"/>
                  </a:lnTo>
                  <a:lnTo>
                    <a:pt x="12954" y="170688"/>
                  </a:lnTo>
                  <a:close/>
                </a:path>
                <a:path w="6185534" h="170815">
                  <a:moveTo>
                    <a:pt x="6185154" y="170687"/>
                  </a:moveTo>
                  <a:lnTo>
                    <a:pt x="6185154" y="0"/>
                  </a:lnTo>
                  <a:lnTo>
                    <a:pt x="6172200" y="0"/>
                  </a:lnTo>
                  <a:lnTo>
                    <a:pt x="6172200" y="157733"/>
                  </a:lnTo>
                  <a:lnTo>
                    <a:pt x="6178296" y="157733"/>
                  </a:lnTo>
                  <a:lnTo>
                    <a:pt x="6178296" y="170687"/>
                  </a:lnTo>
                  <a:lnTo>
                    <a:pt x="6185154" y="170687"/>
                  </a:lnTo>
                  <a:close/>
                </a:path>
                <a:path w="6185534" h="170815">
                  <a:moveTo>
                    <a:pt x="6178296" y="170687"/>
                  </a:moveTo>
                  <a:lnTo>
                    <a:pt x="6178296" y="157733"/>
                  </a:lnTo>
                  <a:lnTo>
                    <a:pt x="6172200" y="163829"/>
                  </a:lnTo>
                  <a:lnTo>
                    <a:pt x="6172200" y="170687"/>
                  </a:lnTo>
                  <a:lnTo>
                    <a:pt x="6178296" y="1706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721167" y="1436369"/>
              <a:ext cx="4999355" cy="169545"/>
            </a:xfrm>
            <a:custGeom>
              <a:avLst/>
              <a:gdLst/>
              <a:ahLst/>
              <a:cxnLst/>
              <a:rect l="l" t="t" r="r" b="b"/>
              <a:pathLst>
                <a:path w="4999355" h="169544">
                  <a:moveTo>
                    <a:pt x="2264473" y="169163"/>
                  </a:moveTo>
                  <a:lnTo>
                    <a:pt x="2264473" y="0"/>
                  </a:lnTo>
                  <a:lnTo>
                    <a:pt x="0" y="169163"/>
                  </a:lnTo>
                  <a:lnTo>
                    <a:pt x="2264473" y="169163"/>
                  </a:lnTo>
                  <a:close/>
                </a:path>
                <a:path w="4999355" h="169544">
                  <a:moveTo>
                    <a:pt x="4998902" y="0"/>
                  </a:moveTo>
                  <a:lnTo>
                    <a:pt x="4998529" y="0"/>
                  </a:lnTo>
                  <a:lnTo>
                    <a:pt x="4997767" y="2285"/>
                  </a:lnTo>
                  <a:lnTo>
                    <a:pt x="4997005" y="5333"/>
                  </a:lnTo>
                  <a:lnTo>
                    <a:pt x="4995481" y="9905"/>
                  </a:lnTo>
                  <a:lnTo>
                    <a:pt x="4994719" y="12953"/>
                  </a:lnTo>
                  <a:lnTo>
                    <a:pt x="4993957" y="15239"/>
                  </a:lnTo>
                  <a:lnTo>
                    <a:pt x="4993195" y="18287"/>
                  </a:lnTo>
                  <a:lnTo>
                    <a:pt x="4991671" y="22859"/>
                  </a:lnTo>
                  <a:lnTo>
                    <a:pt x="4990909" y="25907"/>
                  </a:lnTo>
                  <a:lnTo>
                    <a:pt x="4990147" y="28193"/>
                  </a:lnTo>
                  <a:lnTo>
                    <a:pt x="4989385" y="31241"/>
                  </a:lnTo>
                  <a:lnTo>
                    <a:pt x="4987861" y="35813"/>
                  </a:lnTo>
                  <a:lnTo>
                    <a:pt x="4987099" y="38861"/>
                  </a:lnTo>
                  <a:lnTo>
                    <a:pt x="4985575" y="43433"/>
                  </a:lnTo>
                  <a:lnTo>
                    <a:pt x="4984813" y="46481"/>
                  </a:lnTo>
                  <a:lnTo>
                    <a:pt x="4984051" y="48767"/>
                  </a:lnTo>
                  <a:lnTo>
                    <a:pt x="4983289" y="51815"/>
                  </a:lnTo>
                  <a:lnTo>
                    <a:pt x="4981765" y="56387"/>
                  </a:lnTo>
                  <a:lnTo>
                    <a:pt x="4981003" y="59435"/>
                  </a:lnTo>
                  <a:lnTo>
                    <a:pt x="4980241" y="61721"/>
                  </a:lnTo>
                  <a:lnTo>
                    <a:pt x="4979479" y="64769"/>
                  </a:lnTo>
                  <a:lnTo>
                    <a:pt x="4977955" y="69341"/>
                  </a:lnTo>
                  <a:lnTo>
                    <a:pt x="4977193" y="72389"/>
                  </a:lnTo>
                  <a:lnTo>
                    <a:pt x="4976431" y="74675"/>
                  </a:lnTo>
                  <a:lnTo>
                    <a:pt x="4975669" y="77723"/>
                  </a:lnTo>
                  <a:lnTo>
                    <a:pt x="4974145" y="82295"/>
                  </a:lnTo>
                  <a:lnTo>
                    <a:pt x="4973383" y="85343"/>
                  </a:lnTo>
                  <a:lnTo>
                    <a:pt x="4972621" y="87629"/>
                  </a:lnTo>
                  <a:lnTo>
                    <a:pt x="4971859" y="90677"/>
                  </a:lnTo>
                  <a:lnTo>
                    <a:pt x="4970335" y="95249"/>
                  </a:lnTo>
                  <a:lnTo>
                    <a:pt x="4969573" y="98297"/>
                  </a:lnTo>
                  <a:lnTo>
                    <a:pt x="4968049" y="102869"/>
                  </a:lnTo>
                  <a:lnTo>
                    <a:pt x="4967287" y="105917"/>
                  </a:lnTo>
                  <a:lnTo>
                    <a:pt x="4966525" y="108203"/>
                  </a:lnTo>
                  <a:lnTo>
                    <a:pt x="4965763" y="111251"/>
                  </a:lnTo>
                  <a:lnTo>
                    <a:pt x="4964239" y="115823"/>
                  </a:lnTo>
                  <a:lnTo>
                    <a:pt x="4963477" y="118871"/>
                  </a:lnTo>
                  <a:lnTo>
                    <a:pt x="4962715" y="121157"/>
                  </a:lnTo>
                  <a:lnTo>
                    <a:pt x="4961953" y="124205"/>
                  </a:lnTo>
                  <a:lnTo>
                    <a:pt x="4960429" y="128777"/>
                  </a:lnTo>
                  <a:lnTo>
                    <a:pt x="4959667" y="131825"/>
                  </a:lnTo>
                  <a:lnTo>
                    <a:pt x="4958905" y="134111"/>
                  </a:lnTo>
                  <a:lnTo>
                    <a:pt x="4958143" y="137159"/>
                  </a:lnTo>
                  <a:lnTo>
                    <a:pt x="4956619" y="141731"/>
                  </a:lnTo>
                  <a:lnTo>
                    <a:pt x="4955857" y="144779"/>
                  </a:lnTo>
                  <a:lnTo>
                    <a:pt x="4955095" y="147065"/>
                  </a:lnTo>
                  <a:lnTo>
                    <a:pt x="4954333" y="150113"/>
                  </a:lnTo>
                  <a:lnTo>
                    <a:pt x="4952809" y="154685"/>
                  </a:lnTo>
                  <a:lnTo>
                    <a:pt x="4952047" y="157733"/>
                  </a:lnTo>
                  <a:lnTo>
                    <a:pt x="4950523" y="162305"/>
                  </a:lnTo>
                  <a:lnTo>
                    <a:pt x="4949761" y="165353"/>
                  </a:lnTo>
                  <a:lnTo>
                    <a:pt x="4948999" y="167639"/>
                  </a:lnTo>
                  <a:lnTo>
                    <a:pt x="4948999" y="169163"/>
                  </a:lnTo>
                  <a:lnTo>
                    <a:pt x="4998902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7210" y="1436369"/>
              <a:ext cx="2747645" cy="175260"/>
            </a:xfrm>
            <a:custGeom>
              <a:avLst/>
              <a:gdLst/>
              <a:ahLst/>
              <a:cxnLst/>
              <a:rect l="l" t="t" r="r" b="b"/>
              <a:pathLst>
                <a:path w="2747645" h="175259">
                  <a:moveTo>
                    <a:pt x="2696998" y="169163"/>
                  </a:moveTo>
                  <a:lnTo>
                    <a:pt x="6096" y="169163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175259"/>
                  </a:lnTo>
                  <a:lnTo>
                    <a:pt x="2695194" y="175259"/>
                  </a:lnTo>
                  <a:lnTo>
                    <a:pt x="2696998" y="169163"/>
                  </a:lnTo>
                  <a:close/>
                </a:path>
                <a:path w="2747645" h="175259">
                  <a:moveTo>
                    <a:pt x="2747080" y="0"/>
                  </a:moveTo>
                  <a:lnTo>
                    <a:pt x="2740152" y="0"/>
                  </a:lnTo>
                  <a:lnTo>
                    <a:pt x="2739390" y="2285"/>
                  </a:lnTo>
                  <a:lnTo>
                    <a:pt x="2738628" y="5333"/>
                  </a:lnTo>
                  <a:lnTo>
                    <a:pt x="2737104" y="9905"/>
                  </a:lnTo>
                  <a:lnTo>
                    <a:pt x="2736342" y="12953"/>
                  </a:lnTo>
                  <a:lnTo>
                    <a:pt x="2735580" y="15239"/>
                  </a:lnTo>
                  <a:lnTo>
                    <a:pt x="2734818" y="18287"/>
                  </a:lnTo>
                  <a:lnTo>
                    <a:pt x="2733294" y="22859"/>
                  </a:lnTo>
                  <a:lnTo>
                    <a:pt x="2732532" y="25907"/>
                  </a:lnTo>
                  <a:lnTo>
                    <a:pt x="2731770" y="28193"/>
                  </a:lnTo>
                  <a:lnTo>
                    <a:pt x="2731008" y="31241"/>
                  </a:lnTo>
                  <a:lnTo>
                    <a:pt x="2729484" y="35813"/>
                  </a:lnTo>
                  <a:lnTo>
                    <a:pt x="2728722" y="38861"/>
                  </a:lnTo>
                  <a:lnTo>
                    <a:pt x="2727198" y="43433"/>
                  </a:lnTo>
                  <a:lnTo>
                    <a:pt x="2726436" y="46481"/>
                  </a:lnTo>
                  <a:lnTo>
                    <a:pt x="2725674" y="48767"/>
                  </a:lnTo>
                  <a:lnTo>
                    <a:pt x="2724912" y="51815"/>
                  </a:lnTo>
                  <a:lnTo>
                    <a:pt x="2723388" y="56387"/>
                  </a:lnTo>
                  <a:lnTo>
                    <a:pt x="2722626" y="59435"/>
                  </a:lnTo>
                  <a:lnTo>
                    <a:pt x="2721864" y="61721"/>
                  </a:lnTo>
                  <a:lnTo>
                    <a:pt x="2721102" y="64769"/>
                  </a:lnTo>
                  <a:lnTo>
                    <a:pt x="2719578" y="69341"/>
                  </a:lnTo>
                  <a:lnTo>
                    <a:pt x="2718816" y="72389"/>
                  </a:lnTo>
                  <a:lnTo>
                    <a:pt x="2718054" y="74675"/>
                  </a:lnTo>
                  <a:lnTo>
                    <a:pt x="2717292" y="77723"/>
                  </a:lnTo>
                  <a:lnTo>
                    <a:pt x="2715768" y="82295"/>
                  </a:lnTo>
                  <a:lnTo>
                    <a:pt x="2715006" y="85343"/>
                  </a:lnTo>
                  <a:lnTo>
                    <a:pt x="2714244" y="87629"/>
                  </a:lnTo>
                  <a:lnTo>
                    <a:pt x="2713482" y="90677"/>
                  </a:lnTo>
                  <a:lnTo>
                    <a:pt x="2711958" y="95249"/>
                  </a:lnTo>
                  <a:lnTo>
                    <a:pt x="2711196" y="98297"/>
                  </a:lnTo>
                  <a:lnTo>
                    <a:pt x="2709672" y="102869"/>
                  </a:lnTo>
                  <a:lnTo>
                    <a:pt x="2708910" y="105917"/>
                  </a:lnTo>
                  <a:lnTo>
                    <a:pt x="2708148" y="108203"/>
                  </a:lnTo>
                  <a:lnTo>
                    <a:pt x="2707386" y="111251"/>
                  </a:lnTo>
                  <a:lnTo>
                    <a:pt x="2705862" y="115823"/>
                  </a:lnTo>
                  <a:lnTo>
                    <a:pt x="2705100" y="118871"/>
                  </a:lnTo>
                  <a:lnTo>
                    <a:pt x="2704338" y="121157"/>
                  </a:lnTo>
                  <a:lnTo>
                    <a:pt x="2703576" y="124205"/>
                  </a:lnTo>
                  <a:lnTo>
                    <a:pt x="2702052" y="128777"/>
                  </a:lnTo>
                  <a:lnTo>
                    <a:pt x="2701290" y="131825"/>
                  </a:lnTo>
                  <a:lnTo>
                    <a:pt x="2700528" y="134111"/>
                  </a:lnTo>
                  <a:lnTo>
                    <a:pt x="2699766" y="137159"/>
                  </a:lnTo>
                  <a:lnTo>
                    <a:pt x="2698242" y="141731"/>
                  </a:lnTo>
                  <a:lnTo>
                    <a:pt x="2697480" y="144779"/>
                  </a:lnTo>
                  <a:lnTo>
                    <a:pt x="2696718" y="147065"/>
                  </a:lnTo>
                  <a:lnTo>
                    <a:pt x="2695956" y="150113"/>
                  </a:lnTo>
                  <a:lnTo>
                    <a:pt x="2694432" y="154685"/>
                  </a:lnTo>
                  <a:lnTo>
                    <a:pt x="2693670" y="157733"/>
                  </a:lnTo>
                  <a:lnTo>
                    <a:pt x="2692146" y="162305"/>
                  </a:lnTo>
                  <a:lnTo>
                    <a:pt x="2691384" y="165353"/>
                  </a:lnTo>
                  <a:lnTo>
                    <a:pt x="2690622" y="167640"/>
                  </a:lnTo>
                  <a:lnTo>
                    <a:pt x="2690622" y="169164"/>
                  </a:lnTo>
                  <a:lnTo>
                    <a:pt x="2696998" y="169163"/>
                  </a:lnTo>
                  <a:lnTo>
                    <a:pt x="27470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3305" y="1436369"/>
              <a:ext cx="2734945" cy="169545"/>
            </a:xfrm>
            <a:custGeom>
              <a:avLst/>
              <a:gdLst/>
              <a:ahLst/>
              <a:cxnLst/>
              <a:rect l="l" t="t" r="r" b="b"/>
              <a:pathLst>
                <a:path w="2734945" h="169544">
                  <a:moveTo>
                    <a:pt x="2734429" y="0"/>
                  </a:moveTo>
                  <a:lnTo>
                    <a:pt x="0" y="0"/>
                  </a:lnTo>
                  <a:lnTo>
                    <a:pt x="0" y="169163"/>
                  </a:lnTo>
                  <a:lnTo>
                    <a:pt x="2684526" y="169163"/>
                  </a:lnTo>
                  <a:lnTo>
                    <a:pt x="2734429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7210" y="1436369"/>
              <a:ext cx="2747645" cy="175260"/>
            </a:xfrm>
            <a:custGeom>
              <a:avLst/>
              <a:gdLst/>
              <a:ahLst/>
              <a:cxnLst/>
              <a:rect l="l" t="t" r="r" b="b"/>
              <a:pathLst>
                <a:path w="2747645" h="175259">
                  <a:moveTo>
                    <a:pt x="12192" y="162305"/>
                  </a:moveTo>
                  <a:lnTo>
                    <a:pt x="12192" y="0"/>
                  </a:lnTo>
                  <a:lnTo>
                    <a:pt x="0" y="0"/>
                  </a:lnTo>
                  <a:lnTo>
                    <a:pt x="0" y="175259"/>
                  </a:lnTo>
                  <a:lnTo>
                    <a:pt x="6096" y="175259"/>
                  </a:lnTo>
                  <a:lnTo>
                    <a:pt x="6096" y="162305"/>
                  </a:lnTo>
                  <a:lnTo>
                    <a:pt x="12192" y="162305"/>
                  </a:lnTo>
                  <a:close/>
                </a:path>
                <a:path w="2747645" h="175259">
                  <a:moveTo>
                    <a:pt x="2685874" y="162305"/>
                  </a:moveTo>
                  <a:lnTo>
                    <a:pt x="6096" y="162305"/>
                  </a:lnTo>
                  <a:lnTo>
                    <a:pt x="12192" y="169163"/>
                  </a:lnTo>
                  <a:lnTo>
                    <a:pt x="12192" y="175259"/>
                  </a:lnTo>
                  <a:lnTo>
                    <a:pt x="2684526" y="175259"/>
                  </a:lnTo>
                  <a:lnTo>
                    <a:pt x="2684526" y="166877"/>
                  </a:lnTo>
                  <a:lnTo>
                    <a:pt x="2685874" y="162305"/>
                  </a:lnTo>
                  <a:close/>
                </a:path>
                <a:path w="2747645" h="175259">
                  <a:moveTo>
                    <a:pt x="12192" y="175259"/>
                  </a:moveTo>
                  <a:lnTo>
                    <a:pt x="12192" y="169163"/>
                  </a:lnTo>
                  <a:lnTo>
                    <a:pt x="6096" y="162305"/>
                  </a:lnTo>
                  <a:lnTo>
                    <a:pt x="6096" y="175259"/>
                  </a:lnTo>
                  <a:lnTo>
                    <a:pt x="12192" y="175259"/>
                  </a:lnTo>
                  <a:close/>
                </a:path>
                <a:path w="2747645" h="175259">
                  <a:moveTo>
                    <a:pt x="2690622" y="162305"/>
                  </a:moveTo>
                  <a:lnTo>
                    <a:pt x="2685874" y="162305"/>
                  </a:lnTo>
                  <a:lnTo>
                    <a:pt x="2684526" y="166877"/>
                  </a:lnTo>
                  <a:lnTo>
                    <a:pt x="2690622" y="162305"/>
                  </a:lnTo>
                  <a:close/>
                </a:path>
                <a:path w="2747645" h="175259">
                  <a:moveTo>
                    <a:pt x="2690622" y="175259"/>
                  </a:moveTo>
                  <a:lnTo>
                    <a:pt x="2690622" y="162305"/>
                  </a:lnTo>
                  <a:lnTo>
                    <a:pt x="2684526" y="166877"/>
                  </a:lnTo>
                  <a:lnTo>
                    <a:pt x="2684526" y="175259"/>
                  </a:lnTo>
                  <a:lnTo>
                    <a:pt x="2690622" y="175259"/>
                  </a:lnTo>
                  <a:close/>
                </a:path>
                <a:path w="2747645" h="175259">
                  <a:moveTo>
                    <a:pt x="2747080" y="0"/>
                  </a:moveTo>
                  <a:lnTo>
                    <a:pt x="2733755" y="0"/>
                  </a:lnTo>
                  <a:lnTo>
                    <a:pt x="2685874" y="162305"/>
                  </a:lnTo>
                  <a:lnTo>
                    <a:pt x="2690622" y="162305"/>
                  </a:lnTo>
                  <a:lnTo>
                    <a:pt x="2690622" y="175259"/>
                  </a:lnTo>
                  <a:lnTo>
                    <a:pt x="2695194" y="175259"/>
                  </a:lnTo>
                  <a:lnTo>
                    <a:pt x="27470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57200" y="1828800"/>
            <a:ext cx="9144000" cy="5486400"/>
            <a:chOff x="457200" y="1828800"/>
            <a:chExt cx="9144000" cy="5486400"/>
          </a:xfrm>
        </p:grpSpPr>
        <p:sp>
          <p:nvSpPr>
            <p:cNvPr id="24" name="object 24"/>
            <p:cNvSpPr/>
            <p:nvPr/>
          </p:nvSpPr>
          <p:spPr>
            <a:xfrm>
              <a:off x="5638800" y="1828800"/>
              <a:ext cx="3676022" cy="25450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7200" y="4373880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70">
                  <a:moveTo>
                    <a:pt x="9144000" y="979170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15000" y="4571999"/>
              <a:ext cx="3581399" cy="7810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38800" y="4373880"/>
              <a:ext cx="3673750" cy="2095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7200" y="5353050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70">
                  <a:moveTo>
                    <a:pt x="9144000" y="979170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15000" y="5353050"/>
              <a:ext cx="3581399" cy="19621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35940" y="1870538"/>
            <a:ext cx="4786630" cy="525145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52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800" spc="-10" dirty="0">
                <a:latin typeface="Cooper Black"/>
                <a:cs typeface="Cooper Black"/>
              </a:rPr>
              <a:t>Penerimaan</a:t>
            </a:r>
            <a:r>
              <a:rPr sz="2800" spc="-30" dirty="0">
                <a:latin typeface="Cooper Black"/>
                <a:cs typeface="Cooper Black"/>
              </a:rPr>
              <a:t> </a:t>
            </a:r>
            <a:r>
              <a:rPr sz="2800" spc="-10" dirty="0">
                <a:latin typeface="Cooper Black"/>
                <a:cs typeface="Cooper Black"/>
              </a:rPr>
              <a:t>Umum:</a:t>
            </a:r>
            <a:endParaRPr sz="2800">
              <a:latin typeface="Cooper Black"/>
              <a:cs typeface="Cooper Black"/>
            </a:endParaRPr>
          </a:p>
          <a:p>
            <a:pPr marL="317500" marR="5080">
              <a:lnSpc>
                <a:spcPct val="100000"/>
              </a:lnSpc>
              <a:spcBef>
                <a:spcPts val="295"/>
              </a:spcBef>
            </a:pPr>
            <a:r>
              <a:rPr sz="2000" b="1" spc="-10" dirty="0">
                <a:latin typeface="Arial"/>
                <a:cs typeface="Arial"/>
              </a:rPr>
              <a:t>Biasanya dilakukan </a:t>
            </a:r>
            <a:r>
              <a:rPr sz="2000" b="1" spc="-5" dirty="0">
                <a:latin typeface="Arial"/>
                <a:cs typeface="Arial"/>
              </a:rPr>
              <a:t>untuk </a:t>
            </a:r>
            <a:r>
              <a:rPr sz="2000" b="1" spc="-10" dirty="0">
                <a:latin typeface="Arial"/>
                <a:cs typeface="Arial"/>
              </a:rPr>
              <a:t>memenuhi  kebutuhan </a:t>
            </a:r>
            <a:r>
              <a:rPr sz="2000" b="1" spc="-5" dirty="0">
                <a:latin typeface="Arial"/>
                <a:cs typeface="Arial"/>
              </a:rPr>
              <a:t>SDM pada </a:t>
            </a:r>
            <a:r>
              <a:rPr sz="2000" b="1" spc="-10" dirty="0">
                <a:latin typeface="Arial"/>
                <a:cs typeface="Arial"/>
              </a:rPr>
              <a:t>tingkat  operasional.</a:t>
            </a:r>
            <a:endParaRPr sz="2000">
              <a:latin typeface="Arial"/>
              <a:cs typeface="Arial"/>
            </a:endParaRPr>
          </a:p>
          <a:p>
            <a:pPr marL="317500" marR="116839" indent="-635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Contohnya: tenaga </a:t>
            </a:r>
            <a:r>
              <a:rPr sz="2000" b="1" spc="-20" dirty="0">
                <a:latin typeface="Arial"/>
                <a:cs typeface="Arial"/>
              </a:rPr>
              <a:t>operator, </a:t>
            </a:r>
            <a:r>
              <a:rPr sz="2000" b="1" spc="-10" dirty="0">
                <a:latin typeface="Arial"/>
                <a:cs typeface="Arial"/>
              </a:rPr>
              <a:t>tenaga  salesman dll.</a:t>
            </a:r>
            <a:endParaRPr sz="2000">
              <a:latin typeface="Arial"/>
              <a:cs typeface="Arial"/>
            </a:endParaRPr>
          </a:p>
          <a:p>
            <a:pPr marL="420370" indent="-408305">
              <a:lnSpc>
                <a:spcPct val="100000"/>
              </a:lnSpc>
              <a:spcBef>
                <a:spcPts val="1145"/>
              </a:spcBef>
              <a:buAutoNum type="arabicPeriod" startAt="2"/>
              <a:tabLst>
                <a:tab pos="421005" algn="l"/>
              </a:tabLst>
            </a:pPr>
            <a:r>
              <a:rPr sz="2800" spc="-10" dirty="0">
                <a:latin typeface="Cooper Black"/>
                <a:cs typeface="Cooper Black"/>
              </a:rPr>
              <a:t>Penerimaan</a:t>
            </a:r>
            <a:r>
              <a:rPr sz="2800" spc="-25" dirty="0">
                <a:latin typeface="Cooper Black"/>
                <a:cs typeface="Cooper Black"/>
              </a:rPr>
              <a:t> </a:t>
            </a:r>
            <a:r>
              <a:rPr sz="2800" spc="-5" dirty="0">
                <a:latin typeface="Cooper Black"/>
                <a:cs typeface="Cooper Black"/>
              </a:rPr>
              <a:t>Khusus:</a:t>
            </a:r>
            <a:endParaRPr sz="2800">
              <a:latin typeface="Cooper Black"/>
              <a:cs typeface="Cooper Black"/>
            </a:endParaRPr>
          </a:p>
          <a:p>
            <a:pPr marL="316865" marR="5080">
              <a:lnSpc>
                <a:spcPct val="100000"/>
              </a:lnSpc>
              <a:spcBef>
                <a:spcPts val="295"/>
              </a:spcBef>
            </a:pPr>
            <a:r>
              <a:rPr sz="2000" b="1" spc="-10" dirty="0">
                <a:latin typeface="Arial"/>
                <a:cs typeface="Arial"/>
              </a:rPr>
              <a:t>Biasanya dilakukan </a:t>
            </a:r>
            <a:r>
              <a:rPr sz="2000" b="1" spc="-5" dirty="0">
                <a:latin typeface="Arial"/>
                <a:cs typeface="Arial"/>
              </a:rPr>
              <a:t>untuk </a:t>
            </a:r>
            <a:r>
              <a:rPr sz="2000" b="1" spc="-10" dirty="0">
                <a:latin typeface="Arial"/>
                <a:cs typeface="Arial"/>
              </a:rPr>
              <a:t>memenuhi  kebutuhan </a:t>
            </a:r>
            <a:r>
              <a:rPr sz="2000" b="1" spc="-5" dirty="0">
                <a:latin typeface="Arial"/>
                <a:cs typeface="Arial"/>
              </a:rPr>
              <a:t>akan SDM pada </a:t>
            </a:r>
            <a:r>
              <a:rPr sz="2000" b="1" spc="-10" dirty="0">
                <a:latin typeface="Arial"/>
                <a:cs typeface="Arial"/>
              </a:rPr>
              <a:t>tingkatan  </a:t>
            </a:r>
            <a:r>
              <a:rPr sz="2000" b="1" spc="-5" dirty="0">
                <a:latin typeface="Arial"/>
                <a:cs typeface="Arial"/>
              </a:rPr>
              <a:t>yang lebih tinggi atau </a:t>
            </a:r>
            <a:r>
              <a:rPr sz="2000" b="1" spc="-10" dirty="0">
                <a:latin typeface="Arial"/>
                <a:cs typeface="Arial"/>
              </a:rPr>
              <a:t>tenaga ahli  </a:t>
            </a:r>
            <a:r>
              <a:rPr sz="2000" b="1" spc="-5" dirty="0">
                <a:latin typeface="Arial"/>
                <a:cs typeface="Arial"/>
              </a:rPr>
              <a:t>atau </a:t>
            </a:r>
            <a:r>
              <a:rPr sz="2000" b="1" spc="-10" dirty="0">
                <a:latin typeface="Arial"/>
                <a:cs typeface="Arial"/>
              </a:rPr>
              <a:t>kualifikasi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tertentu</a:t>
            </a:r>
            <a:endParaRPr sz="2000">
              <a:latin typeface="Arial"/>
              <a:cs typeface="Arial"/>
            </a:endParaRPr>
          </a:p>
          <a:p>
            <a:pPr marL="165100" marR="749300">
              <a:lnSpc>
                <a:spcPct val="100000"/>
              </a:lnSpc>
              <a:spcBef>
                <a:spcPts val="1075"/>
              </a:spcBef>
            </a:pPr>
            <a:r>
              <a:rPr sz="2000" b="1" i="1" spc="-10" dirty="0">
                <a:solidFill>
                  <a:srgbClr val="FF3300"/>
                </a:solidFill>
                <a:latin typeface="Arial"/>
                <a:cs typeface="Arial"/>
              </a:rPr>
              <a:t>Biasanya sebelum </a:t>
            </a:r>
            <a:r>
              <a:rPr sz="2000" b="1" i="1" spc="-5" dirty="0">
                <a:solidFill>
                  <a:srgbClr val="FF3300"/>
                </a:solidFill>
                <a:latin typeface="Arial"/>
                <a:cs typeface="Arial"/>
              </a:rPr>
              <a:t>SDM </a:t>
            </a:r>
            <a:r>
              <a:rPr sz="2000" b="1" i="1" spc="-10" dirty="0">
                <a:solidFill>
                  <a:srgbClr val="FF3300"/>
                </a:solidFill>
                <a:latin typeface="Arial"/>
                <a:cs typeface="Arial"/>
              </a:rPr>
              <a:t>direkrut  dilakukan</a:t>
            </a:r>
            <a:r>
              <a:rPr sz="2000" b="1" i="1" spc="-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FF3300"/>
                </a:solidFill>
                <a:latin typeface="Arial"/>
                <a:cs typeface="Arial"/>
              </a:rPr>
              <a:t>dahulu:</a:t>
            </a:r>
            <a:endParaRPr sz="2000">
              <a:latin typeface="Arial"/>
              <a:cs typeface="Arial"/>
            </a:endParaRPr>
          </a:p>
          <a:p>
            <a:pPr marL="313690" lvl="1" indent="-148590">
              <a:lnSpc>
                <a:spcPct val="100000"/>
              </a:lnSpc>
              <a:buFont typeface="Arial"/>
              <a:buChar char="•"/>
              <a:tabLst>
                <a:tab pos="313690" algn="l"/>
              </a:tabLst>
            </a:pPr>
            <a:r>
              <a:rPr sz="2000" i="1" spc="-5" dirty="0">
                <a:solidFill>
                  <a:srgbClr val="FF3300"/>
                </a:solidFill>
                <a:latin typeface="Arial"/>
                <a:cs typeface="Arial"/>
              </a:rPr>
              <a:t>Analisis </a:t>
            </a:r>
            <a:r>
              <a:rPr sz="2000" i="1" spc="-10" dirty="0">
                <a:solidFill>
                  <a:srgbClr val="FF3300"/>
                </a:solidFill>
                <a:latin typeface="Arial"/>
                <a:cs typeface="Arial"/>
              </a:rPr>
              <a:t>pekerjaan </a:t>
            </a:r>
            <a:r>
              <a:rPr sz="2000" i="1" spc="-5" dirty="0">
                <a:solidFill>
                  <a:srgbClr val="FF3300"/>
                </a:solidFill>
                <a:latin typeface="Arial"/>
                <a:cs typeface="Arial"/>
              </a:rPr>
              <a:t>dan </a:t>
            </a:r>
            <a:r>
              <a:rPr sz="2000" i="1" spc="-10" dirty="0">
                <a:solidFill>
                  <a:srgbClr val="FF3300"/>
                </a:solidFill>
                <a:latin typeface="Arial"/>
                <a:cs typeface="Arial"/>
              </a:rPr>
              <a:t>tanggung</a:t>
            </a:r>
            <a:r>
              <a:rPr sz="2000" i="1" spc="3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FF3300"/>
                </a:solidFill>
                <a:latin typeface="Arial"/>
                <a:cs typeface="Arial"/>
              </a:rPr>
              <a:t>jawab</a:t>
            </a:r>
            <a:endParaRPr sz="2000">
              <a:latin typeface="Arial"/>
              <a:cs typeface="Arial"/>
            </a:endParaRPr>
          </a:p>
          <a:p>
            <a:pPr marL="323215" lvl="1" indent="-158750">
              <a:lnSpc>
                <a:spcPct val="100000"/>
              </a:lnSpc>
              <a:buFont typeface="Arial"/>
              <a:buChar char="•"/>
              <a:tabLst>
                <a:tab pos="323850" algn="l"/>
              </a:tabLst>
            </a:pPr>
            <a:r>
              <a:rPr sz="2000" i="1" spc="-10" dirty="0">
                <a:solidFill>
                  <a:srgbClr val="FF3300"/>
                </a:solidFill>
                <a:latin typeface="Arial"/>
                <a:cs typeface="Arial"/>
              </a:rPr>
              <a:t>Uraian tugas </a:t>
            </a:r>
            <a:r>
              <a:rPr sz="2000" i="1" spc="-5" dirty="0">
                <a:solidFill>
                  <a:srgbClr val="FF3300"/>
                </a:solidFill>
                <a:latin typeface="Arial"/>
                <a:cs typeface="Arial"/>
              </a:rPr>
              <a:t>dan</a:t>
            </a:r>
            <a:r>
              <a:rPr sz="2000" i="1" spc="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FF3300"/>
                </a:solidFill>
                <a:latin typeface="Arial"/>
                <a:cs typeface="Arial"/>
              </a:rPr>
              <a:t>jabatan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4050" y="679704"/>
            <a:ext cx="6185535" cy="756920"/>
            <a:chOff x="3194050" y="679704"/>
            <a:chExt cx="6185535" cy="756920"/>
          </a:xfrm>
        </p:grpSpPr>
        <p:sp>
          <p:nvSpPr>
            <p:cNvPr id="3" name="object 3"/>
            <p:cNvSpPr/>
            <p:nvPr/>
          </p:nvSpPr>
          <p:spPr>
            <a:xfrm>
              <a:off x="3200400" y="685800"/>
              <a:ext cx="6172200" cy="750570"/>
            </a:xfrm>
            <a:custGeom>
              <a:avLst/>
              <a:gdLst/>
              <a:ahLst/>
              <a:cxnLst/>
              <a:rect l="l" t="t" r="r" b="b"/>
              <a:pathLst>
                <a:path w="6172200" h="750569">
                  <a:moveTo>
                    <a:pt x="6172200" y="0"/>
                  </a:moveTo>
                  <a:lnTo>
                    <a:pt x="0" y="0"/>
                  </a:lnTo>
                  <a:lnTo>
                    <a:pt x="0" y="750570"/>
                  </a:lnTo>
                  <a:lnTo>
                    <a:pt x="6172200" y="0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94050" y="679703"/>
              <a:ext cx="6185535" cy="756920"/>
            </a:xfrm>
            <a:custGeom>
              <a:avLst/>
              <a:gdLst/>
              <a:ahLst/>
              <a:cxnLst/>
              <a:rect l="l" t="t" r="r" b="b"/>
              <a:pathLst>
                <a:path w="6185534" h="756919">
                  <a:moveTo>
                    <a:pt x="6185408" y="6096"/>
                  </a:moveTo>
                  <a:lnTo>
                    <a:pt x="6184900" y="6096"/>
                  </a:lnTo>
                  <a:lnTo>
                    <a:pt x="618490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756666"/>
                  </a:lnTo>
                  <a:lnTo>
                    <a:pt x="6350" y="756666"/>
                  </a:lnTo>
                  <a:lnTo>
                    <a:pt x="6350" y="6096"/>
                  </a:lnTo>
                  <a:lnTo>
                    <a:pt x="6178550" y="6096"/>
                  </a:lnTo>
                  <a:lnTo>
                    <a:pt x="6178550" y="756666"/>
                  </a:lnTo>
                  <a:lnTo>
                    <a:pt x="6185408" y="756666"/>
                  </a:lnTo>
                  <a:lnTo>
                    <a:pt x="6185408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00400" y="685800"/>
              <a:ext cx="6172200" cy="750570"/>
            </a:xfrm>
            <a:custGeom>
              <a:avLst/>
              <a:gdLst/>
              <a:ahLst/>
              <a:cxnLst/>
              <a:rect l="l" t="t" r="r" b="b"/>
              <a:pathLst>
                <a:path w="6172200" h="750569">
                  <a:moveTo>
                    <a:pt x="6172200" y="750569"/>
                  </a:moveTo>
                  <a:lnTo>
                    <a:pt x="6172200" y="0"/>
                  </a:lnTo>
                  <a:lnTo>
                    <a:pt x="0" y="0"/>
                  </a:lnTo>
                  <a:lnTo>
                    <a:pt x="0" y="750569"/>
                  </a:lnTo>
                  <a:lnTo>
                    <a:pt x="6172200" y="750569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94303" y="679704"/>
              <a:ext cx="6185535" cy="756920"/>
            </a:xfrm>
            <a:custGeom>
              <a:avLst/>
              <a:gdLst/>
              <a:ahLst/>
              <a:cxnLst/>
              <a:rect l="l" t="t" r="r" b="b"/>
              <a:pathLst>
                <a:path w="6185534" h="756919">
                  <a:moveTo>
                    <a:pt x="6185154" y="756666"/>
                  </a:moveTo>
                  <a:lnTo>
                    <a:pt x="6185154" y="0"/>
                  </a:lnTo>
                  <a:lnTo>
                    <a:pt x="0" y="0"/>
                  </a:lnTo>
                  <a:lnTo>
                    <a:pt x="0" y="756666"/>
                  </a:lnTo>
                  <a:lnTo>
                    <a:pt x="6095" y="756666"/>
                  </a:lnTo>
                  <a:lnTo>
                    <a:pt x="6095" y="12954"/>
                  </a:lnTo>
                  <a:lnTo>
                    <a:pt x="12953" y="6096"/>
                  </a:lnTo>
                  <a:lnTo>
                    <a:pt x="12953" y="12954"/>
                  </a:lnTo>
                  <a:lnTo>
                    <a:pt x="6172200" y="12953"/>
                  </a:lnTo>
                  <a:lnTo>
                    <a:pt x="6172200" y="6095"/>
                  </a:lnTo>
                  <a:lnTo>
                    <a:pt x="6178296" y="12953"/>
                  </a:lnTo>
                  <a:lnTo>
                    <a:pt x="6178296" y="756666"/>
                  </a:lnTo>
                  <a:lnTo>
                    <a:pt x="6185154" y="756666"/>
                  </a:lnTo>
                  <a:close/>
                </a:path>
                <a:path w="6185534" h="756919">
                  <a:moveTo>
                    <a:pt x="12953" y="12954"/>
                  </a:moveTo>
                  <a:lnTo>
                    <a:pt x="12953" y="6096"/>
                  </a:lnTo>
                  <a:lnTo>
                    <a:pt x="6095" y="12954"/>
                  </a:lnTo>
                  <a:lnTo>
                    <a:pt x="12953" y="12954"/>
                  </a:lnTo>
                  <a:close/>
                </a:path>
                <a:path w="6185534" h="756919">
                  <a:moveTo>
                    <a:pt x="12953" y="756666"/>
                  </a:moveTo>
                  <a:lnTo>
                    <a:pt x="12953" y="12954"/>
                  </a:lnTo>
                  <a:lnTo>
                    <a:pt x="6095" y="12954"/>
                  </a:lnTo>
                  <a:lnTo>
                    <a:pt x="6095" y="756666"/>
                  </a:lnTo>
                  <a:lnTo>
                    <a:pt x="12953" y="756666"/>
                  </a:lnTo>
                  <a:close/>
                </a:path>
                <a:path w="6185534" h="756919">
                  <a:moveTo>
                    <a:pt x="6178296" y="12953"/>
                  </a:moveTo>
                  <a:lnTo>
                    <a:pt x="6172200" y="6095"/>
                  </a:lnTo>
                  <a:lnTo>
                    <a:pt x="6172200" y="12953"/>
                  </a:lnTo>
                  <a:lnTo>
                    <a:pt x="6178296" y="12953"/>
                  </a:lnTo>
                  <a:close/>
                </a:path>
                <a:path w="6185534" h="756919">
                  <a:moveTo>
                    <a:pt x="6178296" y="756666"/>
                  </a:moveTo>
                  <a:lnTo>
                    <a:pt x="6178296" y="12953"/>
                  </a:lnTo>
                  <a:lnTo>
                    <a:pt x="6172200" y="12953"/>
                  </a:lnTo>
                  <a:lnTo>
                    <a:pt x="6172200" y="756666"/>
                  </a:lnTo>
                  <a:lnTo>
                    <a:pt x="6178296" y="7566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279653" y="811783"/>
            <a:ext cx="401320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25400">
              <a:lnSpc>
                <a:spcPts val="1939"/>
              </a:lnSpc>
              <a:spcBef>
                <a:spcPts val="345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Membantu SDM beradaptasi dengan  kondisi/lingkungan baru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perusahaan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37209" y="679704"/>
            <a:ext cx="2756535" cy="756920"/>
            <a:chOff x="537209" y="679704"/>
            <a:chExt cx="2756535" cy="756920"/>
          </a:xfrm>
        </p:grpSpPr>
        <p:sp>
          <p:nvSpPr>
            <p:cNvPr id="9" name="object 9"/>
            <p:cNvSpPr/>
            <p:nvPr/>
          </p:nvSpPr>
          <p:spPr>
            <a:xfrm>
              <a:off x="543305" y="685800"/>
              <a:ext cx="2743200" cy="750570"/>
            </a:xfrm>
            <a:custGeom>
              <a:avLst/>
              <a:gdLst/>
              <a:ahLst/>
              <a:cxnLst/>
              <a:rect l="l" t="t" r="r" b="b"/>
              <a:pathLst>
                <a:path w="2743200" h="750569">
                  <a:moveTo>
                    <a:pt x="2621280" y="0"/>
                  </a:moveTo>
                  <a:lnTo>
                    <a:pt x="0" y="0"/>
                  </a:lnTo>
                  <a:lnTo>
                    <a:pt x="0" y="750570"/>
                  </a:lnTo>
                  <a:lnTo>
                    <a:pt x="2621280" y="0"/>
                  </a:lnTo>
                  <a:close/>
                </a:path>
                <a:path w="2743200" h="750569">
                  <a:moveTo>
                    <a:pt x="2622388" y="3810"/>
                  </a:moveTo>
                  <a:lnTo>
                    <a:pt x="2622042" y="2619"/>
                  </a:lnTo>
                  <a:lnTo>
                    <a:pt x="2622042" y="3810"/>
                  </a:lnTo>
                  <a:lnTo>
                    <a:pt x="2622388" y="3810"/>
                  </a:lnTo>
                  <a:close/>
                </a:path>
                <a:path w="2743200" h="750569">
                  <a:moveTo>
                    <a:pt x="2623127" y="6349"/>
                  </a:moveTo>
                  <a:lnTo>
                    <a:pt x="2622804" y="5238"/>
                  </a:lnTo>
                  <a:lnTo>
                    <a:pt x="2622804" y="6349"/>
                  </a:lnTo>
                  <a:lnTo>
                    <a:pt x="2623127" y="6349"/>
                  </a:lnTo>
                  <a:close/>
                </a:path>
                <a:path w="2743200" h="750569">
                  <a:moveTo>
                    <a:pt x="2623866" y="8890"/>
                  </a:moveTo>
                  <a:lnTo>
                    <a:pt x="2623566" y="7858"/>
                  </a:lnTo>
                  <a:lnTo>
                    <a:pt x="2623566" y="8890"/>
                  </a:lnTo>
                  <a:lnTo>
                    <a:pt x="2623866" y="8890"/>
                  </a:lnTo>
                  <a:close/>
                </a:path>
                <a:path w="2743200" h="750569">
                  <a:moveTo>
                    <a:pt x="2624605" y="11429"/>
                  </a:moveTo>
                  <a:lnTo>
                    <a:pt x="2624328" y="10477"/>
                  </a:lnTo>
                  <a:lnTo>
                    <a:pt x="2624328" y="11429"/>
                  </a:lnTo>
                  <a:lnTo>
                    <a:pt x="2624605" y="11429"/>
                  </a:lnTo>
                  <a:close/>
                </a:path>
                <a:path w="2743200" h="750569">
                  <a:moveTo>
                    <a:pt x="2625344" y="13970"/>
                  </a:moveTo>
                  <a:lnTo>
                    <a:pt x="2625090" y="13096"/>
                  </a:lnTo>
                  <a:lnTo>
                    <a:pt x="2625090" y="13970"/>
                  </a:lnTo>
                  <a:lnTo>
                    <a:pt x="2625344" y="13970"/>
                  </a:lnTo>
                  <a:close/>
                </a:path>
                <a:path w="2743200" h="750569">
                  <a:moveTo>
                    <a:pt x="2626082" y="16510"/>
                  </a:moveTo>
                  <a:lnTo>
                    <a:pt x="2625852" y="15716"/>
                  </a:lnTo>
                  <a:lnTo>
                    <a:pt x="2625852" y="16510"/>
                  </a:lnTo>
                  <a:lnTo>
                    <a:pt x="2626082" y="16510"/>
                  </a:lnTo>
                  <a:close/>
                </a:path>
                <a:path w="2743200" h="750569">
                  <a:moveTo>
                    <a:pt x="2626821" y="19049"/>
                  </a:moveTo>
                  <a:lnTo>
                    <a:pt x="2626614" y="18335"/>
                  </a:lnTo>
                  <a:lnTo>
                    <a:pt x="2626614" y="19049"/>
                  </a:lnTo>
                  <a:lnTo>
                    <a:pt x="2626821" y="19049"/>
                  </a:lnTo>
                  <a:close/>
                </a:path>
                <a:path w="2743200" h="750569">
                  <a:moveTo>
                    <a:pt x="2627560" y="21590"/>
                  </a:moveTo>
                  <a:lnTo>
                    <a:pt x="2627376" y="20954"/>
                  </a:lnTo>
                  <a:lnTo>
                    <a:pt x="2627376" y="21590"/>
                  </a:lnTo>
                  <a:lnTo>
                    <a:pt x="2627560" y="21590"/>
                  </a:lnTo>
                  <a:close/>
                </a:path>
                <a:path w="2743200" h="750569">
                  <a:moveTo>
                    <a:pt x="2628669" y="25399"/>
                  </a:moveTo>
                  <a:lnTo>
                    <a:pt x="2628138" y="23574"/>
                  </a:lnTo>
                  <a:lnTo>
                    <a:pt x="2628138" y="25399"/>
                  </a:lnTo>
                  <a:lnTo>
                    <a:pt x="2628669" y="25399"/>
                  </a:lnTo>
                  <a:close/>
                </a:path>
                <a:path w="2743200" h="750569">
                  <a:moveTo>
                    <a:pt x="2629038" y="26670"/>
                  </a:moveTo>
                  <a:lnTo>
                    <a:pt x="2628900" y="26193"/>
                  </a:lnTo>
                  <a:lnTo>
                    <a:pt x="2628900" y="26670"/>
                  </a:lnTo>
                  <a:lnTo>
                    <a:pt x="2629038" y="26670"/>
                  </a:lnTo>
                  <a:close/>
                </a:path>
                <a:path w="2743200" h="750569">
                  <a:moveTo>
                    <a:pt x="2629777" y="29210"/>
                  </a:moveTo>
                  <a:lnTo>
                    <a:pt x="2629662" y="28813"/>
                  </a:lnTo>
                  <a:lnTo>
                    <a:pt x="2629662" y="29210"/>
                  </a:lnTo>
                  <a:close/>
                </a:path>
                <a:path w="2743200" h="750569">
                  <a:moveTo>
                    <a:pt x="2630885" y="33020"/>
                  </a:moveTo>
                  <a:lnTo>
                    <a:pt x="2630424" y="31432"/>
                  </a:lnTo>
                  <a:lnTo>
                    <a:pt x="2630424" y="33020"/>
                  </a:lnTo>
                  <a:lnTo>
                    <a:pt x="2630885" y="33020"/>
                  </a:lnTo>
                  <a:close/>
                </a:path>
                <a:path w="2743200" h="750569">
                  <a:moveTo>
                    <a:pt x="2631624" y="35560"/>
                  </a:moveTo>
                  <a:lnTo>
                    <a:pt x="2631186" y="34051"/>
                  </a:lnTo>
                  <a:lnTo>
                    <a:pt x="2631186" y="35560"/>
                  </a:lnTo>
                  <a:lnTo>
                    <a:pt x="2631624" y="35560"/>
                  </a:lnTo>
                  <a:close/>
                </a:path>
                <a:path w="2743200" h="750569">
                  <a:moveTo>
                    <a:pt x="2632363" y="38099"/>
                  </a:moveTo>
                  <a:lnTo>
                    <a:pt x="2631948" y="36671"/>
                  </a:lnTo>
                  <a:lnTo>
                    <a:pt x="2631948" y="38099"/>
                  </a:lnTo>
                  <a:lnTo>
                    <a:pt x="2632363" y="38099"/>
                  </a:lnTo>
                  <a:close/>
                </a:path>
                <a:path w="2743200" h="750569">
                  <a:moveTo>
                    <a:pt x="2633102" y="40640"/>
                  </a:moveTo>
                  <a:lnTo>
                    <a:pt x="2632710" y="39290"/>
                  </a:lnTo>
                  <a:lnTo>
                    <a:pt x="2632710" y="40640"/>
                  </a:lnTo>
                  <a:lnTo>
                    <a:pt x="2633102" y="40640"/>
                  </a:lnTo>
                  <a:close/>
                </a:path>
                <a:path w="2743200" h="750569">
                  <a:moveTo>
                    <a:pt x="2633841" y="43179"/>
                  </a:moveTo>
                  <a:lnTo>
                    <a:pt x="2633472" y="41909"/>
                  </a:lnTo>
                  <a:lnTo>
                    <a:pt x="2633472" y="43179"/>
                  </a:lnTo>
                  <a:lnTo>
                    <a:pt x="2633841" y="43179"/>
                  </a:lnTo>
                  <a:close/>
                </a:path>
                <a:path w="2743200" h="750569">
                  <a:moveTo>
                    <a:pt x="2634580" y="45720"/>
                  </a:moveTo>
                  <a:lnTo>
                    <a:pt x="2634234" y="44529"/>
                  </a:lnTo>
                  <a:lnTo>
                    <a:pt x="2634234" y="45720"/>
                  </a:lnTo>
                  <a:lnTo>
                    <a:pt x="2634580" y="45720"/>
                  </a:lnTo>
                  <a:close/>
                </a:path>
                <a:path w="2743200" h="750569">
                  <a:moveTo>
                    <a:pt x="2635319" y="48260"/>
                  </a:moveTo>
                  <a:lnTo>
                    <a:pt x="2634996" y="47148"/>
                  </a:lnTo>
                  <a:lnTo>
                    <a:pt x="2634996" y="48260"/>
                  </a:lnTo>
                  <a:lnTo>
                    <a:pt x="2635319" y="48260"/>
                  </a:lnTo>
                  <a:close/>
                </a:path>
                <a:path w="2743200" h="750569">
                  <a:moveTo>
                    <a:pt x="2636058" y="50799"/>
                  </a:moveTo>
                  <a:lnTo>
                    <a:pt x="2635758" y="49768"/>
                  </a:lnTo>
                  <a:lnTo>
                    <a:pt x="2635758" y="50799"/>
                  </a:lnTo>
                  <a:lnTo>
                    <a:pt x="2636058" y="50799"/>
                  </a:lnTo>
                  <a:close/>
                </a:path>
                <a:path w="2743200" h="750569">
                  <a:moveTo>
                    <a:pt x="2636797" y="53340"/>
                  </a:moveTo>
                  <a:lnTo>
                    <a:pt x="2636520" y="52387"/>
                  </a:lnTo>
                  <a:lnTo>
                    <a:pt x="2636520" y="53340"/>
                  </a:lnTo>
                  <a:lnTo>
                    <a:pt x="2636797" y="53340"/>
                  </a:lnTo>
                  <a:close/>
                </a:path>
                <a:path w="2743200" h="750569">
                  <a:moveTo>
                    <a:pt x="2637536" y="55879"/>
                  </a:moveTo>
                  <a:lnTo>
                    <a:pt x="2637282" y="55006"/>
                  </a:lnTo>
                  <a:lnTo>
                    <a:pt x="2637282" y="55879"/>
                  </a:lnTo>
                  <a:lnTo>
                    <a:pt x="2637536" y="55879"/>
                  </a:lnTo>
                  <a:close/>
                </a:path>
                <a:path w="2743200" h="750569">
                  <a:moveTo>
                    <a:pt x="2638274" y="58420"/>
                  </a:moveTo>
                  <a:lnTo>
                    <a:pt x="2638044" y="57626"/>
                  </a:lnTo>
                  <a:lnTo>
                    <a:pt x="2638044" y="58420"/>
                  </a:lnTo>
                  <a:lnTo>
                    <a:pt x="2638274" y="58420"/>
                  </a:lnTo>
                  <a:close/>
                </a:path>
                <a:path w="2743200" h="750569">
                  <a:moveTo>
                    <a:pt x="2639013" y="60960"/>
                  </a:moveTo>
                  <a:lnTo>
                    <a:pt x="2638806" y="60245"/>
                  </a:lnTo>
                  <a:lnTo>
                    <a:pt x="2638806" y="60960"/>
                  </a:lnTo>
                  <a:lnTo>
                    <a:pt x="2639013" y="60960"/>
                  </a:lnTo>
                  <a:close/>
                </a:path>
                <a:path w="2743200" h="750569">
                  <a:moveTo>
                    <a:pt x="2639752" y="63499"/>
                  </a:moveTo>
                  <a:lnTo>
                    <a:pt x="2639568" y="62864"/>
                  </a:lnTo>
                  <a:lnTo>
                    <a:pt x="2639568" y="63499"/>
                  </a:lnTo>
                  <a:lnTo>
                    <a:pt x="2639752" y="63499"/>
                  </a:lnTo>
                  <a:close/>
                </a:path>
                <a:path w="2743200" h="750569">
                  <a:moveTo>
                    <a:pt x="2640861" y="67310"/>
                  </a:moveTo>
                  <a:lnTo>
                    <a:pt x="2640330" y="65484"/>
                  </a:lnTo>
                  <a:lnTo>
                    <a:pt x="2640330" y="67310"/>
                  </a:lnTo>
                  <a:lnTo>
                    <a:pt x="2640861" y="67310"/>
                  </a:lnTo>
                  <a:close/>
                </a:path>
                <a:path w="2743200" h="750569">
                  <a:moveTo>
                    <a:pt x="2641230" y="68579"/>
                  </a:moveTo>
                  <a:lnTo>
                    <a:pt x="2641092" y="68103"/>
                  </a:lnTo>
                  <a:lnTo>
                    <a:pt x="2641092" y="68579"/>
                  </a:lnTo>
                  <a:lnTo>
                    <a:pt x="2641230" y="68579"/>
                  </a:lnTo>
                  <a:close/>
                </a:path>
                <a:path w="2743200" h="750569">
                  <a:moveTo>
                    <a:pt x="2642338" y="72390"/>
                  </a:moveTo>
                  <a:lnTo>
                    <a:pt x="2641854" y="70723"/>
                  </a:lnTo>
                  <a:lnTo>
                    <a:pt x="2641854" y="72390"/>
                  </a:lnTo>
                  <a:lnTo>
                    <a:pt x="2642338" y="72390"/>
                  </a:lnTo>
                  <a:close/>
                </a:path>
                <a:path w="2743200" h="750569">
                  <a:moveTo>
                    <a:pt x="2643077" y="74929"/>
                  </a:moveTo>
                  <a:lnTo>
                    <a:pt x="2642616" y="73342"/>
                  </a:lnTo>
                  <a:lnTo>
                    <a:pt x="2642616" y="74929"/>
                  </a:lnTo>
                  <a:lnTo>
                    <a:pt x="2643077" y="74929"/>
                  </a:lnTo>
                  <a:close/>
                </a:path>
                <a:path w="2743200" h="750569">
                  <a:moveTo>
                    <a:pt x="2643816" y="77470"/>
                  </a:moveTo>
                  <a:lnTo>
                    <a:pt x="2643378" y="75961"/>
                  </a:lnTo>
                  <a:lnTo>
                    <a:pt x="2643378" y="77470"/>
                  </a:lnTo>
                  <a:lnTo>
                    <a:pt x="2643816" y="77470"/>
                  </a:lnTo>
                  <a:close/>
                </a:path>
                <a:path w="2743200" h="750569">
                  <a:moveTo>
                    <a:pt x="2644555" y="80010"/>
                  </a:moveTo>
                  <a:lnTo>
                    <a:pt x="2644140" y="78581"/>
                  </a:lnTo>
                  <a:lnTo>
                    <a:pt x="2644140" y="80010"/>
                  </a:lnTo>
                  <a:lnTo>
                    <a:pt x="2644555" y="80010"/>
                  </a:lnTo>
                  <a:close/>
                </a:path>
                <a:path w="2743200" h="750569">
                  <a:moveTo>
                    <a:pt x="2645294" y="82549"/>
                  </a:moveTo>
                  <a:lnTo>
                    <a:pt x="2644902" y="81200"/>
                  </a:lnTo>
                  <a:lnTo>
                    <a:pt x="2644902" y="82549"/>
                  </a:lnTo>
                  <a:lnTo>
                    <a:pt x="2645294" y="82549"/>
                  </a:lnTo>
                  <a:close/>
                </a:path>
                <a:path w="2743200" h="750569">
                  <a:moveTo>
                    <a:pt x="2646033" y="85090"/>
                  </a:moveTo>
                  <a:lnTo>
                    <a:pt x="2645664" y="83819"/>
                  </a:lnTo>
                  <a:lnTo>
                    <a:pt x="2645664" y="85090"/>
                  </a:lnTo>
                  <a:lnTo>
                    <a:pt x="2646033" y="85090"/>
                  </a:lnTo>
                  <a:close/>
                </a:path>
                <a:path w="2743200" h="750569">
                  <a:moveTo>
                    <a:pt x="2646772" y="87629"/>
                  </a:moveTo>
                  <a:lnTo>
                    <a:pt x="2646426" y="86439"/>
                  </a:lnTo>
                  <a:lnTo>
                    <a:pt x="2646426" y="87629"/>
                  </a:lnTo>
                  <a:lnTo>
                    <a:pt x="2646772" y="87629"/>
                  </a:lnTo>
                  <a:close/>
                </a:path>
                <a:path w="2743200" h="750569">
                  <a:moveTo>
                    <a:pt x="2647511" y="90170"/>
                  </a:moveTo>
                  <a:lnTo>
                    <a:pt x="2647188" y="89058"/>
                  </a:lnTo>
                  <a:lnTo>
                    <a:pt x="2647188" y="90170"/>
                  </a:lnTo>
                  <a:lnTo>
                    <a:pt x="2647511" y="90170"/>
                  </a:lnTo>
                  <a:close/>
                </a:path>
                <a:path w="2743200" h="750569">
                  <a:moveTo>
                    <a:pt x="2648250" y="92710"/>
                  </a:moveTo>
                  <a:lnTo>
                    <a:pt x="2647950" y="91678"/>
                  </a:lnTo>
                  <a:lnTo>
                    <a:pt x="2647950" y="92710"/>
                  </a:lnTo>
                  <a:lnTo>
                    <a:pt x="2648250" y="92710"/>
                  </a:lnTo>
                  <a:close/>
                </a:path>
                <a:path w="2743200" h="750569">
                  <a:moveTo>
                    <a:pt x="2648989" y="95249"/>
                  </a:moveTo>
                  <a:lnTo>
                    <a:pt x="2648712" y="94297"/>
                  </a:lnTo>
                  <a:lnTo>
                    <a:pt x="2648712" y="95249"/>
                  </a:lnTo>
                  <a:lnTo>
                    <a:pt x="2648989" y="95249"/>
                  </a:lnTo>
                  <a:close/>
                </a:path>
                <a:path w="2743200" h="750569">
                  <a:moveTo>
                    <a:pt x="2649728" y="97790"/>
                  </a:moveTo>
                  <a:lnTo>
                    <a:pt x="2649474" y="96916"/>
                  </a:lnTo>
                  <a:lnTo>
                    <a:pt x="2649474" y="97790"/>
                  </a:lnTo>
                  <a:lnTo>
                    <a:pt x="2649728" y="97790"/>
                  </a:lnTo>
                  <a:close/>
                </a:path>
                <a:path w="2743200" h="750569">
                  <a:moveTo>
                    <a:pt x="2650836" y="101599"/>
                  </a:moveTo>
                  <a:lnTo>
                    <a:pt x="2650236" y="99536"/>
                  </a:lnTo>
                  <a:lnTo>
                    <a:pt x="2650236" y="101599"/>
                  </a:lnTo>
                  <a:lnTo>
                    <a:pt x="2650836" y="101599"/>
                  </a:lnTo>
                  <a:close/>
                </a:path>
                <a:path w="2743200" h="750569">
                  <a:moveTo>
                    <a:pt x="2651205" y="102870"/>
                  </a:moveTo>
                  <a:lnTo>
                    <a:pt x="2650998" y="102155"/>
                  </a:lnTo>
                  <a:lnTo>
                    <a:pt x="2650998" y="102870"/>
                  </a:lnTo>
                  <a:lnTo>
                    <a:pt x="2651205" y="102870"/>
                  </a:lnTo>
                  <a:close/>
                </a:path>
                <a:path w="2743200" h="750569">
                  <a:moveTo>
                    <a:pt x="2651944" y="105410"/>
                  </a:moveTo>
                  <a:lnTo>
                    <a:pt x="2651760" y="104775"/>
                  </a:lnTo>
                  <a:lnTo>
                    <a:pt x="2651760" y="105410"/>
                  </a:lnTo>
                  <a:lnTo>
                    <a:pt x="2651944" y="105410"/>
                  </a:lnTo>
                  <a:close/>
                </a:path>
                <a:path w="2743200" h="750569">
                  <a:moveTo>
                    <a:pt x="2653053" y="109220"/>
                  </a:moveTo>
                  <a:lnTo>
                    <a:pt x="2652522" y="107394"/>
                  </a:lnTo>
                  <a:lnTo>
                    <a:pt x="2652522" y="109220"/>
                  </a:lnTo>
                  <a:lnTo>
                    <a:pt x="2653053" y="109220"/>
                  </a:lnTo>
                  <a:close/>
                </a:path>
                <a:path w="2743200" h="750569">
                  <a:moveTo>
                    <a:pt x="2653792" y="111760"/>
                  </a:moveTo>
                  <a:lnTo>
                    <a:pt x="2653284" y="110013"/>
                  </a:lnTo>
                  <a:lnTo>
                    <a:pt x="2653284" y="111760"/>
                  </a:lnTo>
                  <a:lnTo>
                    <a:pt x="2653792" y="111760"/>
                  </a:lnTo>
                  <a:close/>
                </a:path>
                <a:path w="2743200" h="750569">
                  <a:moveTo>
                    <a:pt x="2654530" y="114299"/>
                  </a:moveTo>
                  <a:lnTo>
                    <a:pt x="2654046" y="112633"/>
                  </a:lnTo>
                  <a:lnTo>
                    <a:pt x="2654046" y="114299"/>
                  </a:lnTo>
                  <a:lnTo>
                    <a:pt x="2654530" y="114299"/>
                  </a:lnTo>
                  <a:close/>
                </a:path>
                <a:path w="2743200" h="750569">
                  <a:moveTo>
                    <a:pt x="2655269" y="116840"/>
                  </a:moveTo>
                  <a:lnTo>
                    <a:pt x="2654808" y="115252"/>
                  </a:lnTo>
                  <a:lnTo>
                    <a:pt x="2654808" y="116840"/>
                  </a:lnTo>
                  <a:lnTo>
                    <a:pt x="2655269" y="116840"/>
                  </a:lnTo>
                  <a:close/>
                </a:path>
                <a:path w="2743200" h="750569">
                  <a:moveTo>
                    <a:pt x="2656008" y="119379"/>
                  </a:moveTo>
                  <a:lnTo>
                    <a:pt x="2655570" y="117871"/>
                  </a:lnTo>
                  <a:lnTo>
                    <a:pt x="2655570" y="119379"/>
                  </a:lnTo>
                  <a:lnTo>
                    <a:pt x="2656008" y="119379"/>
                  </a:lnTo>
                  <a:close/>
                </a:path>
                <a:path w="2743200" h="750569">
                  <a:moveTo>
                    <a:pt x="2656747" y="121920"/>
                  </a:moveTo>
                  <a:lnTo>
                    <a:pt x="2656332" y="120491"/>
                  </a:lnTo>
                  <a:lnTo>
                    <a:pt x="2656332" y="121920"/>
                  </a:lnTo>
                  <a:lnTo>
                    <a:pt x="2656747" y="121920"/>
                  </a:lnTo>
                  <a:close/>
                </a:path>
                <a:path w="2743200" h="750569">
                  <a:moveTo>
                    <a:pt x="2657486" y="124460"/>
                  </a:moveTo>
                  <a:lnTo>
                    <a:pt x="2657094" y="123110"/>
                  </a:lnTo>
                  <a:lnTo>
                    <a:pt x="2657094" y="124460"/>
                  </a:lnTo>
                  <a:lnTo>
                    <a:pt x="2657486" y="124460"/>
                  </a:lnTo>
                  <a:close/>
                </a:path>
                <a:path w="2743200" h="750569">
                  <a:moveTo>
                    <a:pt x="2658225" y="126999"/>
                  </a:moveTo>
                  <a:lnTo>
                    <a:pt x="2657856" y="125730"/>
                  </a:lnTo>
                  <a:lnTo>
                    <a:pt x="2657856" y="126999"/>
                  </a:lnTo>
                  <a:lnTo>
                    <a:pt x="2658225" y="126999"/>
                  </a:lnTo>
                  <a:close/>
                </a:path>
                <a:path w="2743200" h="750569">
                  <a:moveTo>
                    <a:pt x="2658964" y="129540"/>
                  </a:moveTo>
                  <a:lnTo>
                    <a:pt x="2658618" y="128349"/>
                  </a:lnTo>
                  <a:lnTo>
                    <a:pt x="2658618" y="129540"/>
                  </a:lnTo>
                  <a:lnTo>
                    <a:pt x="2658964" y="129540"/>
                  </a:lnTo>
                  <a:close/>
                </a:path>
                <a:path w="2743200" h="750569">
                  <a:moveTo>
                    <a:pt x="2659703" y="132079"/>
                  </a:moveTo>
                  <a:lnTo>
                    <a:pt x="2659380" y="130968"/>
                  </a:lnTo>
                  <a:lnTo>
                    <a:pt x="2659380" y="132079"/>
                  </a:lnTo>
                  <a:lnTo>
                    <a:pt x="2659703" y="132079"/>
                  </a:lnTo>
                  <a:close/>
                </a:path>
                <a:path w="2743200" h="750569">
                  <a:moveTo>
                    <a:pt x="2660442" y="134620"/>
                  </a:moveTo>
                  <a:lnTo>
                    <a:pt x="2660142" y="133588"/>
                  </a:lnTo>
                  <a:lnTo>
                    <a:pt x="2660142" y="134620"/>
                  </a:lnTo>
                  <a:lnTo>
                    <a:pt x="2660442" y="134620"/>
                  </a:lnTo>
                  <a:close/>
                </a:path>
                <a:path w="2743200" h="750569">
                  <a:moveTo>
                    <a:pt x="2661181" y="137160"/>
                  </a:moveTo>
                  <a:lnTo>
                    <a:pt x="2660904" y="136207"/>
                  </a:lnTo>
                  <a:lnTo>
                    <a:pt x="2660904" y="137160"/>
                  </a:lnTo>
                  <a:lnTo>
                    <a:pt x="2661181" y="137160"/>
                  </a:lnTo>
                  <a:close/>
                </a:path>
                <a:path w="2743200" h="750569">
                  <a:moveTo>
                    <a:pt x="2661920" y="139699"/>
                  </a:moveTo>
                  <a:lnTo>
                    <a:pt x="2661666" y="138826"/>
                  </a:lnTo>
                  <a:lnTo>
                    <a:pt x="2661666" y="139699"/>
                  </a:lnTo>
                  <a:lnTo>
                    <a:pt x="2661920" y="139699"/>
                  </a:lnTo>
                  <a:close/>
                </a:path>
                <a:path w="2743200" h="750569">
                  <a:moveTo>
                    <a:pt x="2663028" y="143510"/>
                  </a:moveTo>
                  <a:lnTo>
                    <a:pt x="2662428" y="141446"/>
                  </a:lnTo>
                  <a:lnTo>
                    <a:pt x="2662428" y="143510"/>
                  </a:lnTo>
                  <a:lnTo>
                    <a:pt x="2663028" y="143510"/>
                  </a:lnTo>
                  <a:close/>
                </a:path>
                <a:path w="2743200" h="750569">
                  <a:moveTo>
                    <a:pt x="2663397" y="144779"/>
                  </a:moveTo>
                  <a:lnTo>
                    <a:pt x="2663190" y="144065"/>
                  </a:lnTo>
                  <a:lnTo>
                    <a:pt x="2663190" y="144779"/>
                  </a:lnTo>
                  <a:lnTo>
                    <a:pt x="2663397" y="144779"/>
                  </a:lnTo>
                  <a:close/>
                </a:path>
                <a:path w="2743200" h="750569">
                  <a:moveTo>
                    <a:pt x="2664506" y="148590"/>
                  </a:moveTo>
                  <a:lnTo>
                    <a:pt x="2663952" y="146684"/>
                  </a:lnTo>
                  <a:lnTo>
                    <a:pt x="2663952" y="148590"/>
                  </a:lnTo>
                  <a:lnTo>
                    <a:pt x="2664506" y="148590"/>
                  </a:lnTo>
                  <a:close/>
                </a:path>
                <a:path w="2743200" h="750569">
                  <a:moveTo>
                    <a:pt x="2665245" y="151129"/>
                  </a:moveTo>
                  <a:lnTo>
                    <a:pt x="2664714" y="149304"/>
                  </a:lnTo>
                  <a:lnTo>
                    <a:pt x="2664714" y="151129"/>
                  </a:lnTo>
                  <a:lnTo>
                    <a:pt x="2665245" y="151129"/>
                  </a:lnTo>
                  <a:close/>
                </a:path>
                <a:path w="2743200" h="750569">
                  <a:moveTo>
                    <a:pt x="2665984" y="153670"/>
                  </a:moveTo>
                  <a:lnTo>
                    <a:pt x="2665476" y="151923"/>
                  </a:lnTo>
                  <a:lnTo>
                    <a:pt x="2665476" y="153670"/>
                  </a:lnTo>
                  <a:lnTo>
                    <a:pt x="2665984" y="153670"/>
                  </a:lnTo>
                  <a:close/>
                </a:path>
                <a:path w="2743200" h="750569">
                  <a:moveTo>
                    <a:pt x="2666722" y="156210"/>
                  </a:moveTo>
                  <a:lnTo>
                    <a:pt x="2666238" y="154543"/>
                  </a:lnTo>
                  <a:lnTo>
                    <a:pt x="2666238" y="156210"/>
                  </a:lnTo>
                  <a:lnTo>
                    <a:pt x="2666722" y="156210"/>
                  </a:lnTo>
                  <a:close/>
                </a:path>
                <a:path w="2743200" h="750569">
                  <a:moveTo>
                    <a:pt x="2667461" y="158749"/>
                  </a:moveTo>
                  <a:lnTo>
                    <a:pt x="2667000" y="157162"/>
                  </a:lnTo>
                  <a:lnTo>
                    <a:pt x="2667000" y="158749"/>
                  </a:lnTo>
                  <a:lnTo>
                    <a:pt x="2667461" y="158749"/>
                  </a:lnTo>
                  <a:close/>
                </a:path>
                <a:path w="2743200" h="750569">
                  <a:moveTo>
                    <a:pt x="2668200" y="161290"/>
                  </a:moveTo>
                  <a:lnTo>
                    <a:pt x="2667762" y="159781"/>
                  </a:lnTo>
                  <a:lnTo>
                    <a:pt x="2667762" y="161290"/>
                  </a:lnTo>
                  <a:lnTo>
                    <a:pt x="2668200" y="161290"/>
                  </a:lnTo>
                  <a:close/>
                </a:path>
                <a:path w="2743200" h="750569">
                  <a:moveTo>
                    <a:pt x="2668939" y="163829"/>
                  </a:moveTo>
                  <a:lnTo>
                    <a:pt x="2668524" y="162401"/>
                  </a:lnTo>
                  <a:lnTo>
                    <a:pt x="2668524" y="163829"/>
                  </a:lnTo>
                  <a:lnTo>
                    <a:pt x="2668939" y="163829"/>
                  </a:lnTo>
                  <a:close/>
                </a:path>
                <a:path w="2743200" h="750569">
                  <a:moveTo>
                    <a:pt x="2669678" y="166370"/>
                  </a:moveTo>
                  <a:lnTo>
                    <a:pt x="2669286" y="165020"/>
                  </a:lnTo>
                  <a:lnTo>
                    <a:pt x="2669286" y="166370"/>
                  </a:lnTo>
                  <a:lnTo>
                    <a:pt x="2669678" y="166370"/>
                  </a:lnTo>
                  <a:close/>
                </a:path>
                <a:path w="2743200" h="750569">
                  <a:moveTo>
                    <a:pt x="2670417" y="168910"/>
                  </a:moveTo>
                  <a:lnTo>
                    <a:pt x="2670048" y="167640"/>
                  </a:lnTo>
                  <a:lnTo>
                    <a:pt x="2670048" y="168910"/>
                  </a:lnTo>
                  <a:lnTo>
                    <a:pt x="2670417" y="168910"/>
                  </a:lnTo>
                  <a:close/>
                </a:path>
                <a:path w="2743200" h="750569">
                  <a:moveTo>
                    <a:pt x="2671156" y="171449"/>
                  </a:moveTo>
                  <a:lnTo>
                    <a:pt x="2670810" y="170259"/>
                  </a:lnTo>
                  <a:lnTo>
                    <a:pt x="2670810" y="171449"/>
                  </a:lnTo>
                  <a:lnTo>
                    <a:pt x="2671156" y="171449"/>
                  </a:lnTo>
                  <a:close/>
                </a:path>
                <a:path w="2743200" h="750569">
                  <a:moveTo>
                    <a:pt x="2671895" y="173990"/>
                  </a:moveTo>
                  <a:lnTo>
                    <a:pt x="2671572" y="172878"/>
                  </a:lnTo>
                  <a:lnTo>
                    <a:pt x="2671572" y="173990"/>
                  </a:lnTo>
                  <a:lnTo>
                    <a:pt x="2671895" y="173990"/>
                  </a:lnTo>
                  <a:close/>
                </a:path>
                <a:path w="2743200" h="750569">
                  <a:moveTo>
                    <a:pt x="2673003" y="177799"/>
                  </a:moveTo>
                  <a:lnTo>
                    <a:pt x="2672334" y="175498"/>
                  </a:lnTo>
                  <a:lnTo>
                    <a:pt x="2672334" y="177799"/>
                  </a:lnTo>
                  <a:lnTo>
                    <a:pt x="2673003" y="177799"/>
                  </a:lnTo>
                  <a:close/>
                </a:path>
                <a:path w="2743200" h="750569">
                  <a:moveTo>
                    <a:pt x="2673373" y="179070"/>
                  </a:moveTo>
                  <a:lnTo>
                    <a:pt x="2673096" y="178117"/>
                  </a:lnTo>
                  <a:lnTo>
                    <a:pt x="2673096" y="179070"/>
                  </a:lnTo>
                  <a:lnTo>
                    <a:pt x="2673373" y="179070"/>
                  </a:lnTo>
                  <a:close/>
                </a:path>
                <a:path w="2743200" h="750569">
                  <a:moveTo>
                    <a:pt x="2674112" y="181610"/>
                  </a:moveTo>
                  <a:lnTo>
                    <a:pt x="2673858" y="180736"/>
                  </a:lnTo>
                  <a:lnTo>
                    <a:pt x="2673858" y="181610"/>
                  </a:lnTo>
                  <a:lnTo>
                    <a:pt x="2674112" y="181610"/>
                  </a:lnTo>
                  <a:close/>
                </a:path>
                <a:path w="2743200" h="750569">
                  <a:moveTo>
                    <a:pt x="2675220" y="185420"/>
                  </a:moveTo>
                  <a:lnTo>
                    <a:pt x="2674620" y="183356"/>
                  </a:lnTo>
                  <a:lnTo>
                    <a:pt x="2674620" y="185420"/>
                  </a:lnTo>
                  <a:lnTo>
                    <a:pt x="2675220" y="185420"/>
                  </a:lnTo>
                  <a:close/>
                </a:path>
                <a:path w="2743200" h="750569">
                  <a:moveTo>
                    <a:pt x="2675959" y="187960"/>
                  </a:moveTo>
                  <a:lnTo>
                    <a:pt x="2675382" y="185975"/>
                  </a:lnTo>
                  <a:lnTo>
                    <a:pt x="2675382" y="187960"/>
                  </a:lnTo>
                  <a:lnTo>
                    <a:pt x="2675959" y="187960"/>
                  </a:lnTo>
                  <a:close/>
                </a:path>
                <a:path w="2743200" h="750569">
                  <a:moveTo>
                    <a:pt x="2676698" y="190499"/>
                  </a:moveTo>
                  <a:lnTo>
                    <a:pt x="2676144" y="188595"/>
                  </a:lnTo>
                  <a:lnTo>
                    <a:pt x="2676144" y="190499"/>
                  </a:lnTo>
                  <a:lnTo>
                    <a:pt x="2676698" y="190499"/>
                  </a:lnTo>
                  <a:close/>
                </a:path>
                <a:path w="2743200" h="750569">
                  <a:moveTo>
                    <a:pt x="2677437" y="193040"/>
                  </a:moveTo>
                  <a:lnTo>
                    <a:pt x="2676906" y="191214"/>
                  </a:lnTo>
                  <a:lnTo>
                    <a:pt x="2676906" y="193040"/>
                  </a:lnTo>
                  <a:lnTo>
                    <a:pt x="2677437" y="193040"/>
                  </a:lnTo>
                  <a:close/>
                </a:path>
                <a:path w="2743200" h="750569">
                  <a:moveTo>
                    <a:pt x="2678176" y="195579"/>
                  </a:moveTo>
                  <a:lnTo>
                    <a:pt x="2677668" y="193833"/>
                  </a:lnTo>
                  <a:lnTo>
                    <a:pt x="2677668" y="195579"/>
                  </a:lnTo>
                  <a:lnTo>
                    <a:pt x="2678176" y="195579"/>
                  </a:lnTo>
                  <a:close/>
                </a:path>
                <a:path w="2743200" h="750569">
                  <a:moveTo>
                    <a:pt x="2678914" y="198120"/>
                  </a:moveTo>
                  <a:lnTo>
                    <a:pt x="2678430" y="196453"/>
                  </a:lnTo>
                  <a:lnTo>
                    <a:pt x="2678430" y="198120"/>
                  </a:lnTo>
                  <a:lnTo>
                    <a:pt x="2678914" y="198120"/>
                  </a:lnTo>
                  <a:close/>
                </a:path>
                <a:path w="2743200" h="750569">
                  <a:moveTo>
                    <a:pt x="2679653" y="200660"/>
                  </a:moveTo>
                  <a:lnTo>
                    <a:pt x="2679192" y="199072"/>
                  </a:lnTo>
                  <a:lnTo>
                    <a:pt x="2679192" y="200660"/>
                  </a:lnTo>
                  <a:lnTo>
                    <a:pt x="2679653" y="200660"/>
                  </a:lnTo>
                  <a:close/>
                </a:path>
                <a:path w="2743200" h="750569">
                  <a:moveTo>
                    <a:pt x="2680392" y="203199"/>
                  </a:moveTo>
                  <a:lnTo>
                    <a:pt x="2679954" y="201691"/>
                  </a:lnTo>
                  <a:lnTo>
                    <a:pt x="2679954" y="203199"/>
                  </a:lnTo>
                  <a:lnTo>
                    <a:pt x="2680392" y="203199"/>
                  </a:lnTo>
                  <a:close/>
                </a:path>
                <a:path w="2743200" h="750569">
                  <a:moveTo>
                    <a:pt x="2681131" y="205740"/>
                  </a:moveTo>
                  <a:lnTo>
                    <a:pt x="2680716" y="204311"/>
                  </a:lnTo>
                  <a:lnTo>
                    <a:pt x="2680716" y="205740"/>
                  </a:lnTo>
                  <a:lnTo>
                    <a:pt x="2681131" y="205740"/>
                  </a:lnTo>
                  <a:close/>
                </a:path>
                <a:path w="2743200" h="750569">
                  <a:moveTo>
                    <a:pt x="2681870" y="208279"/>
                  </a:moveTo>
                  <a:lnTo>
                    <a:pt x="2681478" y="206930"/>
                  </a:lnTo>
                  <a:lnTo>
                    <a:pt x="2681478" y="208279"/>
                  </a:lnTo>
                  <a:lnTo>
                    <a:pt x="2681870" y="208279"/>
                  </a:lnTo>
                  <a:close/>
                </a:path>
                <a:path w="2743200" h="750569">
                  <a:moveTo>
                    <a:pt x="2682609" y="210820"/>
                  </a:moveTo>
                  <a:lnTo>
                    <a:pt x="2682240" y="209549"/>
                  </a:lnTo>
                  <a:lnTo>
                    <a:pt x="2682240" y="210820"/>
                  </a:lnTo>
                  <a:lnTo>
                    <a:pt x="2682609" y="210820"/>
                  </a:lnTo>
                  <a:close/>
                </a:path>
                <a:path w="2743200" h="750569">
                  <a:moveTo>
                    <a:pt x="2683348" y="213360"/>
                  </a:moveTo>
                  <a:lnTo>
                    <a:pt x="2683002" y="212169"/>
                  </a:lnTo>
                  <a:lnTo>
                    <a:pt x="2683002" y="213360"/>
                  </a:lnTo>
                  <a:lnTo>
                    <a:pt x="2683348" y="213360"/>
                  </a:lnTo>
                  <a:close/>
                </a:path>
                <a:path w="2743200" h="750569">
                  <a:moveTo>
                    <a:pt x="2684087" y="215899"/>
                  </a:moveTo>
                  <a:lnTo>
                    <a:pt x="2683764" y="214788"/>
                  </a:lnTo>
                  <a:lnTo>
                    <a:pt x="2683764" y="215899"/>
                  </a:lnTo>
                  <a:lnTo>
                    <a:pt x="2684087" y="215899"/>
                  </a:lnTo>
                  <a:close/>
                </a:path>
                <a:path w="2743200" h="750569">
                  <a:moveTo>
                    <a:pt x="2685195" y="219710"/>
                  </a:moveTo>
                  <a:lnTo>
                    <a:pt x="2684526" y="217408"/>
                  </a:lnTo>
                  <a:lnTo>
                    <a:pt x="2684526" y="219710"/>
                  </a:lnTo>
                  <a:lnTo>
                    <a:pt x="2685195" y="219710"/>
                  </a:lnTo>
                  <a:close/>
                </a:path>
                <a:path w="2743200" h="750569">
                  <a:moveTo>
                    <a:pt x="2685565" y="220979"/>
                  </a:moveTo>
                  <a:lnTo>
                    <a:pt x="2685288" y="220027"/>
                  </a:lnTo>
                  <a:lnTo>
                    <a:pt x="2685288" y="220979"/>
                  </a:lnTo>
                  <a:lnTo>
                    <a:pt x="2685565" y="220979"/>
                  </a:lnTo>
                  <a:close/>
                </a:path>
                <a:path w="2743200" h="750569">
                  <a:moveTo>
                    <a:pt x="2686673" y="224790"/>
                  </a:moveTo>
                  <a:lnTo>
                    <a:pt x="2686050" y="222646"/>
                  </a:lnTo>
                  <a:lnTo>
                    <a:pt x="2686050" y="224790"/>
                  </a:lnTo>
                  <a:lnTo>
                    <a:pt x="2686673" y="224790"/>
                  </a:lnTo>
                  <a:close/>
                </a:path>
                <a:path w="2743200" h="750569">
                  <a:moveTo>
                    <a:pt x="2687412" y="227329"/>
                  </a:moveTo>
                  <a:lnTo>
                    <a:pt x="2686812" y="225266"/>
                  </a:lnTo>
                  <a:lnTo>
                    <a:pt x="2686812" y="227329"/>
                  </a:lnTo>
                  <a:lnTo>
                    <a:pt x="2687412" y="227329"/>
                  </a:lnTo>
                  <a:close/>
                </a:path>
                <a:path w="2743200" h="750569">
                  <a:moveTo>
                    <a:pt x="2688151" y="229870"/>
                  </a:moveTo>
                  <a:lnTo>
                    <a:pt x="2687574" y="227885"/>
                  </a:lnTo>
                  <a:lnTo>
                    <a:pt x="2687574" y="229870"/>
                  </a:lnTo>
                  <a:lnTo>
                    <a:pt x="2688151" y="229870"/>
                  </a:lnTo>
                  <a:close/>
                </a:path>
                <a:path w="2743200" h="750569">
                  <a:moveTo>
                    <a:pt x="2688890" y="232410"/>
                  </a:moveTo>
                  <a:lnTo>
                    <a:pt x="2688336" y="230505"/>
                  </a:lnTo>
                  <a:lnTo>
                    <a:pt x="2688336" y="232410"/>
                  </a:lnTo>
                  <a:lnTo>
                    <a:pt x="2688890" y="232410"/>
                  </a:lnTo>
                  <a:close/>
                </a:path>
                <a:path w="2743200" h="750569">
                  <a:moveTo>
                    <a:pt x="2689629" y="234949"/>
                  </a:moveTo>
                  <a:lnTo>
                    <a:pt x="2689098" y="233124"/>
                  </a:lnTo>
                  <a:lnTo>
                    <a:pt x="2689098" y="234949"/>
                  </a:lnTo>
                  <a:lnTo>
                    <a:pt x="2689629" y="234949"/>
                  </a:lnTo>
                  <a:close/>
                </a:path>
                <a:path w="2743200" h="750569">
                  <a:moveTo>
                    <a:pt x="2690368" y="237490"/>
                  </a:moveTo>
                  <a:lnTo>
                    <a:pt x="2689860" y="235743"/>
                  </a:lnTo>
                  <a:lnTo>
                    <a:pt x="2689860" y="237490"/>
                  </a:lnTo>
                  <a:lnTo>
                    <a:pt x="2690368" y="237490"/>
                  </a:lnTo>
                  <a:close/>
                </a:path>
                <a:path w="2743200" h="750569">
                  <a:moveTo>
                    <a:pt x="2691106" y="240029"/>
                  </a:moveTo>
                  <a:lnTo>
                    <a:pt x="2690622" y="238363"/>
                  </a:lnTo>
                  <a:lnTo>
                    <a:pt x="2690622" y="240029"/>
                  </a:lnTo>
                  <a:lnTo>
                    <a:pt x="2691106" y="240029"/>
                  </a:lnTo>
                  <a:close/>
                </a:path>
                <a:path w="2743200" h="750569">
                  <a:moveTo>
                    <a:pt x="2691845" y="242570"/>
                  </a:moveTo>
                  <a:lnTo>
                    <a:pt x="2691384" y="240982"/>
                  </a:lnTo>
                  <a:lnTo>
                    <a:pt x="2691384" y="242570"/>
                  </a:lnTo>
                  <a:lnTo>
                    <a:pt x="2691845" y="242570"/>
                  </a:lnTo>
                  <a:close/>
                </a:path>
                <a:path w="2743200" h="750569">
                  <a:moveTo>
                    <a:pt x="2692584" y="245110"/>
                  </a:moveTo>
                  <a:lnTo>
                    <a:pt x="2692146" y="243601"/>
                  </a:lnTo>
                  <a:lnTo>
                    <a:pt x="2692146" y="245110"/>
                  </a:lnTo>
                  <a:lnTo>
                    <a:pt x="2692584" y="245110"/>
                  </a:lnTo>
                  <a:close/>
                </a:path>
                <a:path w="2743200" h="750569">
                  <a:moveTo>
                    <a:pt x="2693323" y="247649"/>
                  </a:moveTo>
                  <a:lnTo>
                    <a:pt x="2692908" y="246221"/>
                  </a:lnTo>
                  <a:lnTo>
                    <a:pt x="2692908" y="247649"/>
                  </a:lnTo>
                  <a:lnTo>
                    <a:pt x="2693323" y="247649"/>
                  </a:lnTo>
                  <a:close/>
                </a:path>
                <a:path w="2743200" h="750569">
                  <a:moveTo>
                    <a:pt x="2694062" y="250190"/>
                  </a:moveTo>
                  <a:lnTo>
                    <a:pt x="2693670" y="248840"/>
                  </a:lnTo>
                  <a:lnTo>
                    <a:pt x="2693670" y="250190"/>
                  </a:lnTo>
                  <a:lnTo>
                    <a:pt x="2694062" y="250190"/>
                  </a:lnTo>
                  <a:close/>
                </a:path>
                <a:path w="2743200" h="750569">
                  <a:moveTo>
                    <a:pt x="2695170" y="253999"/>
                  </a:moveTo>
                  <a:lnTo>
                    <a:pt x="2694432" y="251460"/>
                  </a:lnTo>
                  <a:lnTo>
                    <a:pt x="2694432" y="253999"/>
                  </a:lnTo>
                  <a:lnTo>
                    <a:pt x="2695170" y="253999"/>
                  </a:lnTo>
                  <a:close/>
                </a:path>
                <a:path w="2743200" h="750569">
                  <a:moveTo>
                    <a:pt x="2695540" y="255270"/>
                  </a:moveTo>
                  <a:lnTo>
                    <a:pt x="2695194" y="254079"/>
                  </a:lnTo>
                  <a:lnTo>
                    <a:pt x="2695194" y="255270"/>
                  </a:lnTo>
                  <a:lnTo>
                    <a:pt x="2695540" y="255270"/>
                  </a:lnTo>
                  <a:close/>
                </a:path>
                <a:path w="2743200" h="750569">
                  <a:moveTo>
                    <a:pt x="2696279" y="257810"/>
                  </a:moveTo>
                  <a:lnTo>
                    <a:pt x="2695956" y="256698"/>
                  </a:lnTo>
                  <a:lnTo>
                    <a:pt x="2695956" y="257810"/>
                  </a:lnTo>
                  <a:lnTo>
                    <a:pt x="2696279" y="257810"/>
                  </a:lnTo>
                  <a:close/>
                </a:path>
                <a:path w="2743200" h="750569">
                  <a:moveTo>
                    <a:pt x="2697387" y="261620"/>
                  </a:moveTo>
                  <a:lnTo>
                    <a:pt x="2696718" y="259318"/>
                  </a:lnTo>
                  <a:lnTo>
                    <a:pt x="2696718" y="261620"/>
                  </a:lnTo>
                  <a:lnTo>
                    <a:pt x="2697387" y="261620"/>
                  </a:lnTo>
                  <a:close/>
                </a:path>
                <a:path w="2743200" h="750569">
                  <a:moveTo>
                    <a:pt x="2698126" y="264160"/>
                  </a:moveTo>
                  <a:lnTo>
                    <a:pt x="2697480" y="261937"/>
                  </a:lnTo>
                  <a:lnTo>
                    <a:pt x="2697480" y="264160"/>
                  </a:lnTo>
                  <a:lnTo>
                    <a:pt x="2698126" y="264160"/>
                  </a:lnTo>
                  <a:close/>
                </a:path>
                <a:path w="2743200" h="750569">
                  <a:moveTo>
                    <a:pt x="2698865" y="266699"/>
                  </a:moveTo>
                  <a:lnTo>
                    <a:pt x="2698242" y="264556"/>
                  </a:lnTo>
                  <a:lnTo>
                    <a:pt x="2698242" y="266699"/>
                  </a:lnTo>
                  <a:lnTo>
                    <a:pt x="2698865" y="266699"/>
                  </a:lnTo>
                  <a:close/>
                </a:path>
                <a:path w="2743200" h="750569">
                  <a:moveTo>
                    <a:pt x="2699604" y="269240"/>
                  </a:moveTo>
                  <a:lnTo>
                    <a:pt x="2699004" y="267176"/>
                  </a:lnTo>
                  <a:lnTo>
                    <a:pt x="2699004" y="269240"/>
                  </a:lnTo>
                  <a:lnTo>
                    <a:pt x="2699604" y="269240"/>
                  </a:lnTo>
                  <a:close/>
                </a:path>
                <a:path w="2743200" h="750569">
                  <a:moveTo>
                    <a:pt x="2700343" y="271779"/>
                  </a:moveTo>
                  <a:lnTo>
                    <a:pt x="2699766" y="269795"/>
                  </a:lnTo>
                  <a:lnTo>
                    <a:pt x="2699766" y="271779"/>
                  </a:lnTo>
                  <a:lnTo>
                    <a:pt x="2700343" y="271779"/>
                  </a:lnTo>
                  <a:close/>
                </a:path>
                <a:path w="2743200" h="750569">
                  <a:moveTo>
                    <a:pt x="2701082" y="274320"/>
                  </a:moveTo>
                  <a:lnTo>
                    <a:pt x="2700528" y="272415"/>
                  </a:lnTo>
                  <a:lnTo>
                    <a:pt x="2700528" y="274320"/>
                  </a:lnTo>
                  <a:lnTo>
                    <a:pt x="2701082" y="274320"/>
                  </a:lnTo>
                  <a:close/>
                </a:path>
                <a:path w="2743200" h="750569">
                  <a:moveTo>
                    <a:pt x="2701821" y="276860"/>
                  </a:moveTo>
                  <a:lnTo>
                    <a:pt x="2701290" y="275034"/>
                  </a:lnTo>
                  <a:lnTo>
                    <a:pt x="2701290" y="276860"/>
                  </a:lnTo>
                  <a:lnTo>
                    <a:pt x="2701821" y="276860"/>
                  </a:lnTo>
                  <a:close/>
                </a:path>
                <a:path w="2743200" h="750569">
                  <a:moveTo>
                    <a:pt x="2702560" y="279399"/>
                  </a:moveTo>
                  <a:lnTo>
                    <a:pt x="2702052" y="277653"/>
                  </a:lnTo>
                  <a:lnTo>
                    <a:pt x="2702052" y="279399"/>
                  </a:lnTo>
                  <a:lnTo>
                    <a:pt x="2702560" y="279399"/>
                  </a:lnTo>
                  <a:close/>
                </a:path>
                <a:path w="2743200" h="750569">
                  <a:moveTo>
                    <a:pt x="2703298" y="281940"/>
                  </a:moveTo>
                  <a:lnTo>
                    <a:pt x="2702814" y="280273"/>
                  </a:lnTo>
                  <a:lnTo>
                    <a:pt x="2702814" y="281940"/>
                  </a:lnTo>
                  <a:lnTo>
                    <a:pt x="2703298" y="281940"/>
                  </a:lnTo>
                  <a:close/>
                </a:path>
                <a:path w="2743200" h="750569">
                  <a:moveTo>
                    <a:pt x="2704037" y="284479"/>
                  </a:moveTo>
                  <a:lnTo>
                    <a:pt x="2703576" y="282892"/>
                  </a:lnTo>
                  <a:lnTo>
                    <a:pt x="2703576" y="284479"/>
                  </a:lnTo>
                  <a:lnTo>
                    <a:pt x="2704037" y="284479"/>
                  </a:lnTo>
                  <a:close/>
                </a:path>
                <a:path w="2743200" h="750569">
                  <a:moveTo>
                    <a:pt x="2704776" y="287020"/>
                  </a:moveTo>
                  <a:lnTo>
                    <a:pt x="2704338" y="285511"/>
                  </a:lnTo>
                  <a:lnTo>
                    <a:pt x="2704338" y="287020"/>
                  </a:lnTo>
                  <a:lnTo>
                    <a:pt x="2704776" y="287020"/>
                  </a:lnTo>
                  <a:close/>
                </a:path>
                <a:path w="2743200" h="750569">
                  <a:moveTo>
                    <a:pt x="2705515" y="289560"/>
                  </a:moveTo>
                  <a:lnTo>
                    <a:pt x="2705100" y="288131"/>
                  </a:lnTo>
                  <a:lnTo>
                    <a:pt x="2705100" y="289560"/>
                  </a:lnTo>
                  <a:lnTo>
                    <a:pt x="2705515" y="289560"/>
                  </a:lnTo>
                  <a:close/>
                </a:path>
                <a:path w="2743200" h="750569">
                  <a:moveTo>
                    <a:pt x="2706254" y="292099"/>
                  </a:moveTo>
                  <a:lnTo>
                    <a:pt x="2705862" y="290750"/>
                  </a:lnTo>
                  <a:lnTo>
                    <a:pt x="2705862" y="292099"/>
                  </a:lnTo>
                  <a:lnTo>
                    <a:pt x="2706254" y="292099"/>
                  </a:lnTo>
                  <a:close/>
                </a:path>
                <a:path w="2743200" h="750569">
                  <a:moveTo>
                    <a:pt x="2707362" y="295910"/>
                  </a:moveTo>
                  <a:lnTo>
                    <a:pt x="2706624" y="293370"/>
                  </a:lnTo>
                  <a:lnTo>
                    <a:pt x="2706624" y="295910"/>
                  </a:lnTo>
                  <a:lnTo>
                    <a:pt x="2707362" y="295910"/>
                  </a:lnTo>
                  <a:close/>
                </a:path>
                <a:path w="2743200" h="750569">
                  <a:moveTo>
                    <a:pt x="2707732" y="297179"/>
                  </a:moveTo>
                  <a:lnTo>
                    <a:pt x="2707386" y="295989"/>
                  </a:lnTo>
                  <a:lnTo>
                    <a:pt x="2707386" y="297179"/>
                  </a:lnTo>
                  <a:lnTo>
                    <a:pt x="2707732" y="297179"/>
                  </a:lnTo>
                  <a:close/>
                </a:path>
                <a:path w="2743200" h="750569">
                  <a:moveTo>
                    <a:pt x="2708840" y="300990"/>
                  </a:moveTo>
                  <a:lnTo>
                    <a:pt x="2708147" y="298608"/>
                  </a:lnTo>
                  <a:lnTo>
                    <a:pt x="2708147" y="300990"/>
                  </a:lnTo>
                  <a:lnTo>
                    <a:pt x="2708840" y="300990"/>
                  </a:lnTo>
                  <a:close/>
                </a:path>
                <a:path w="2743200" h="750569">
                  <a:moveTo>
                    <a:pt x="2709579" y="303529"/>
                  </a:moveTo>
                  <a:lnTo>
                    <a:pt x="2708910" y="301228"/>
                  </a:lnTo>
                  <a:lnTo>
                    <a:pt x="2708910" y="303529"/>
                  </a:lnTo>
                  <a:lnTo>
                    <a:pt x="2709579" y="303529"/>
                  </a:lnTo>
                  <a:close/>
                </a:path>
                <a:path w="2743200" h="750569">
                  <a:moveTo>
                    <a:pt x="2710318" y="306070"/>
                  </a:moveTo>
                  <a:lnTo>
                    <a:pt x="2709672" y="303847"/>
                  </a:lnTo>
                  <a:lnTo>
                    <a:pt x="2709672" y="306070"/>
                  </a:lnTo>
                  <a:lnTo>
                    <a:pt x="2710318" y="306070"/>
                  </a:lnTo>
                  <a:close/>
                </a:path>
                <a:path w="2743200" h="750569">
                  <a:moveTo>
                    <a:pt x="2711057" y="308610"/>
                  </a:moveTo>
                  <a:lnTo>
                    <a:pt x="2710434" y="306466"/>
                  </a:lnTo>
                  <a:lnTo>
                    <a:pt x="2710434" y="308610"/>
                  </a:lnTo>
                  <a:lnTo>
                    <a:pt x="2711057" y="308610"/>
                  </a:lnTo>
                  <a:close/>
                </a:path>
                <a:path w="2743200" h="750569">
                  <a:moveTo>
                    <a:pt x="2711796" y="311149"/>
                  </a:moveTo>
                  <a:lnTo>
                    <a:pt x="2711196" y="309086"/>
                  </a:lnTo>
                  <a:lnTo>
                    <a:pt x="2711196" y="311149"/>
                  </a:lnTo>
                  <a:lnTo>
                    <a:pt x="2711796" y="311149"/>
                  </a:lnTo>
                  <a:close/>
                </a:path>
                <a:path w="2743200" h="750569">
                  <a:moveTo>
                    <a:pt x="2712535" y="313690"/>
                  </a:moveTo>
                  <a:lnTo>
                    <a:pt x="2711958" y="311705"/>
                  </a:lnTo>
                  <a:lnTo>
                    <a:pt x="2711958" y="313690"/>
                  </a:lnTo>
                  <a:lnTo>
                    <a:pt x="2712535" y="313690"/>
                  </a:lnTo>
                  <a:close/>
                </a:path>
                <a:path w="2743200" h="750569">
                  <a:moveTo>
                    <a:pt x="2713274" y="316229"/>
                  </a:moveTo>
                  <a:lnTo>
                    <a:pt x="2712720" y="314325"/>
                  </a:lnTo>
                  <a:lnTo>
                    <a:pt x="2712720" y="316229"/>
                  </a:lnTo>
                  <a:lnTo>
                    <a:pt x="2713274" y="316229"/>
                  </a:lnTo>
                  <a:close/>
                </a:path>
                <a:path w="2743200" h="750569">
                  <a:moveTo>
                    <a:pt x="2714013" y="318770"/>
                  </a:moveTo>
                  <a:lnTo>
                    <a:pt x="2713482" y="316944"/>
                  </a:lnTo>
                  <a:lnTo>
                    <a:pt x="2713482" y="318770"/>
                  </a:lnTo>
                  <a:lnTo>
                    <a:pt x="2714013" y="318770"/>
                  </a:lnTo>
                  <a:close/>
                </a:path>
                <a:path w="2743200" h="750569">
                  <a:moveTo>
                    <a:pt x="2714752" y="321310"/>
                  </a:moveTo>
                  <a:lnTo>
                    <a:pt x="2714244" y="319563"/>
                  </a:lnTo>
                  <a:lnTo>
                    <a:pt x="2714244" y="321310"/>
                  </a:lnTo>
                  <a:lnTo>
                    <a:pt x="2714752" y="321310"/>
                  </a:lnTo>
                  <a:close/>
                </a:path>
                <a:path w="2743200" h="750569">
                  <a:moveTo>
                    <a:pt x="2715490" y="323849"/>
                  </a:moveTo>
                  <a:lnTo>
                    <a:pt x="2715006" y="322183"/>
                  </a:lnTo>
                  <a:lnTo>
                    <a:pt x="2715006" y="323849"/>
                  </a:lnTo>
                  <a:lnTo>
                    <a:pt x="2715490" y="323849"/>
                  </a:lnTo>
                  <a:close/>
                </a:path>
                <a:path w="2743200" h="750569">
                  <a:moveTo>
                    <a:pt x="2716229" y="326390"/>
                  </a:moveTo>
                  <a:lnTo>
                    <a:pt x="2715768" y="324802"/>
                  </a:lnTo>
                  <a:lnTo>
                    <a:pt x="2715768" y="326390"/>
                  </a:lnTo>
                  <a:lnTo>
                    <a:pt x="2716229" y="326390"/>
                  </a:lnTo>
                  <a:close/>
                </a:path>
                <a:path w="2743200" h="750569">
                  <a:moveTo>
                    <a:pt x="2717707" y="331470"/>
                  </a:moveTo>
                  <a:lnTo>
                    <a:pt x="2716530" y="327421"/>
                  </a:lnTo>
                  <a:lnTo>
                    <a:pt x="2716530" y="330199"/>
                  </a:lnTo>
                  <a:lnTo>
                    <a:pt x="2717292" y="330199"/>
                  </a:lnTo>
                  <a:lnTo>
                    <a:pt x="2717292" y="331470"/>
                  </a:lnTo>
                  <a:lnTo>
                    <a:pt x="2717707" y="331470"/>
                  </a:lnTo>
                  <a:close/>
                </a:path>
                <a:path w="2743200" h="750569">
                  <a:moveTo>
                    <a:pt x="2718446" y="334010"/>
                  </a:moveTo>
                  <a:lnTo>
                    <a:pt x="2718054" y="332660"/>
                  </a:lnTo>
                  <a:lnTo>
                    <a:pt x="2718054" y="334010"/>
                  </a:lnTo>
                  <a:lnTo>
                    <a:pt x="2718446" y="334010"/>
                  </a:lnTo>
                  <a:close/>
                </a:path>
                <a:path w="2743200" h="750569">
                  <a:moveTo>
                    <a:pt x="2719554" y="337820"/>
                  </a:moveTo>
                  <a:lnTo>
                    <a:pt x="2718816" y="335280"/>
                  </a:lnTo>
                  <a:lnTo>
                    <a:pt x="2718816" y="337820"/>
                  </a:lnTo>
                  <a:lnTo>
                    <a:pt x="2719554" y="337820"/>
                  </a:lnTo>
                  <a:close/>
                </a:path>
                <a:path w="2743200" h="750569">
                  <a:moveTo>
                    <a:pt x="2720293" y="340360"/>
                  </a:moveTo>
                  <a:lnTo>
                    <a:pt x="2719578" y="337899"/>
                  </a:lnTo>
                  <a:lnTo>
                    <a:pt x="2719578" y="340360"/>
                  </a:lnTo>
                  <a:lnTo>
                    <a:pt x="2720293" y="340360"/>
                  </a:lnTo>
                  <a:close/>
                </a:path>
                <a:path w="2743200" h="750569">
                  <a:moveTo>
                    <a:pt x="2721032" y="342899"/>
                  </a:moveTo>
                  <a:lnTo>
                    <a:pt x="2720340" y="340518"/>
                  </a:lnTo>
                  <a:lnTo>
                    <a:pt x="2720340" y="342899"/>
                  </a:lnTo>
                  <a:lnTo>
                    <a:pt x="2721032" y="342899"/>
                  </a:lnTo>
                  <a:close/>
                </a:path>
                <a:path w="2743200" h="750569">
                  <a:moveTo>
                    <a:pt x="2721771" y="345440"/>
                  </a:moveTo>
                  <a:lnTo>
                    <a:pt x="2721102" y="343138"/>
                  </a:lnTo>
                  <a:lnTo>
                    <a:pt x="2721102" y="345440"/>
                  </a:lnTo>
                  <a:lnTo>
                    <a:pt x="2721771" y="345440"/>
                  </a:lnTo>
                  <a:close/>
                </a:path>
                <a:path w="2743200" h="750569">
                  <a:moveTo>
                    <a:pt x="2722510" y="347979"/>
                  </a:moveTo>
                  <a:lnTo>
                    <a:pt x="2721864" y="345757"/>
                  </a:lnTo>
                  <a:lnTo>
                    <a:pt x="2721864" y="347979"/>
                  </a:lnTo>
                  <a:lnTo>
                    <a:pt x="2722510" y="347979"/>
                  </a:lnTo>
                  <a:close/>
                </a:path>
                <a:path w="2743200" h="750569">
                  <a:moveTo>
                    <a:pt x="2723249" y="350520"/>
                  </a:moveTo>
                  <a:lnTo>
                    <a:pt x="2722626" y="348376"/>
                  </a:lnTo>
                  <a:lnTo>
                    <a:pt x="2722626" y="350520"/>
                  </a:lnTo>
                  <a:lnTo>
                    <a:pt x="2723249" y="350520"/>
                  </a:lnTo>
                  <a:close/>
                </a:path>
                <a:path w="2743200" h="750569">
                  <a:moveTo>
                    <a:pt x="2723988" y="353060"/>
                  </a:moveTo>
                  <a:lnTo>
                    <a:pt x="2723388" y="350996"/>
                  </a:lnTo>
                  <a:lnTo>
                    <a:pt x="2723388" y="353060"/>
                  </a:lnTo>
                  <a:lnTo>
                    <a:pt x="2723988" y="353060"/>
                  </a:lnTo>
                  <a:close/>
                </a:path>
                <a:path w="2743200" h="750569">
                  <a:moveTo>
                    <a:pt x="2724727" y="355599"/>
                  </a:moveTo>
                  <a:lnTo>
                    <a:pt x="2724149" y="353615"/>
                  </a:lnTo>
                  <a:lnTo>
                    <a:pt x="2724149" y="355599"/>
                  </a:lnTo>
                  <a:lnTo>
                    <a:pt x="2724727" y="355599"/>
                  </a:lnTo>
                  <a:close/>
                </a:path>
                <a:path w="2743200" h="750569">
                  <a:moveTo>
                    <a:pt x="2725466" y="358140"/>
                  </a:moveTo>
                  <a:lnTo>
                    <a:pt x="2724911" y="356234"/>
                  </a:lnTo>
                  <a:lnTo>
                    <a:pt x="2724911" y="358140"/>
                  </a:lnTo>
                  <a:lnTo>
                    <a:pt x="2725466" y="358140"/>
                  </a:lnTo>
                  <a:close/>
                </a:path>
                <a:path w="2743200" h="750569">
                  <a:moveTo>
                    <a:pt x="2726205" y="360679"/>
                  </a:moveTo>
                  <a:lnTo>
                    <a:pt x="2725673" y="358854"/>
                  </a:lnTo>
                  <a:lnTo>
                    <a:pt x="2725673" y="360679"/>
                  </a:lnTo>
                  <a:lnTo>
                    <a:pt x="2726205" y="360679"/>
                  </a:lnTo>
                  <a:close/>
                </a:path>
                <a:path w="2743200" h="750569">
                  <a:moveTo>
                    <a:pt x="2726944" y="363220"/>
                  </a:moveTo>
                  <a:lnTo>
                    <a:pt x="2726435" y="361473"/>
                  </a:lnTo>
                  <a:lnTo>
                    <a:pt x="2726435" y="363220"/>
                  </a:lnTo>
                  <a:lnTo>
                    <a:pt x="2726944" y="363220"/>
                  </a:lnTo>
                  <a:close/>
                </a:path>
                <a:path w="2743200" h="750569">
                  <a:moveTo>
                    <a:pt x="2727682" y="365760"/>
                  </a:moveTo>
                  <a:lnTo>
                    <a:pt x="2727197" y="364093"/>
                  </a:lnTo>
                  <a:lnTo>
                    <a:pt x="2727197" y="365760"/>
                  </a:lnTo>
                  <a:lnTo>
                    <a:pt x="2727682" y="365760"/>
                  </a:lnTo>
                  <a:close/>
                </a:path>
                <a:path w="2743200" h="750569">
                  <a:moveTo>
                    <a:pt x="2728421" y="368299"/>
                  </a:moveTo>
                  <a:lnTo>
                    <a:pt x="2727960" y="366712"/>
                  </a:lnTo>
                  <a:lnTo>
                    <a:pt x="2727960" y="368299"/>
                  </a:lnTo>
                  <a:lnTo>
                    <a:pt x="2728421" y="368299"/>
                  </a:lnTo>
                  <a:close/>
                </a:path>
                <a:path w="2743200" h="750569">
                  <a:moveTo>
                    <a:pt x="2729899" y="373379"/>
                  </a:moveTo>
                  <a:lnTo>
                    <a:pt x="2728722" y="369331"/>
                  </a:lnTo>
                  <a:lnTo>
                    <a:pt x="2728722" y="372110"/>
                  </a:lnTo>
                  <a:lnTo>
                    <a:pt x="2729484" y="372110"/>
                  </a:lnTo>
                  <a:lnTo>
                    <a:pt x="2729484" y="373379"/>
                  </a:lnTo>
                  <a:lnTo>
                    <a:pt x="2729899" y="373379"/>
                  </a:lnTo>
                  <a:close/>
                </a:path>
                <a:path w="2743200" h="750569">
                  <a:moveTo>
                    <a:pt x="2731008" y="377189"/>
                  </a:moveTo>
                  <a:lnTo>
                    <a:pt x="2730246" y="374570"/>
                  </a:lnTo>
                  <a:lnTo>
                    <a:pt x="2730246" y="377190"/>
                  </a:lnTo>
                  <a:lnTo>
                    <a:pt x="2731008" y="377189"/>
                  </a:lnTo>
                  <a:close/>
                </a:path>
                <a:path w="2743200" h="750569">
                  <a:moveTo>
                    <a:pt x="2731746" y="379729"/>
                  </a:moveTo>
                  <a:lnTo>
                    <a:pt x="2731008" y="377190"/>
                  </a:lnTo>
                  <a:lnTo>
                    <a:pt x="2731008" y="379729"/>
                  </a:lnTo>
                  <a:lnTo>
                    <a:pt x="2731746" y="379729"/>
                  </a:lnTo>
                  <a:close/>
                </a:path>
                <a:path w="2743200" h="750569">
                  <a:moveTo>
                    <a:pt x="2732485" y="382270"/>
                  </a:moveTo>
                  <a:lnTo>
                    <a:pt x="2731770" y="379809"/>
                  </a:lnTo>
                  <a:lnTo>
                    <a:pt x="2731770" y="382270"/>
                  </a:lnTo>
                  <a:lnTo>
                    <a:pt x="2732485" y="382270"/>
                  </a:lnTo>
                  <a:close/>
                </a:path>
                <a:path w="2743200" h="750569">
                  <a:moveTo>
                    <a:pt x="2733224" y="384810"/>
                  </a:moveTo>
                  <a:lnTo>
                    <a:pt x="2732532" y="382428"/>
                  </a:lnTo>
                  <a:lnTo>
                    <a:pt x="2732532" y="384810"/>
                  </a:lnTo>
                  <a:lnTo>
                    <a:pt x="2733224" y="384810"/>
                  </a:lnTo>
                  <a:close/>
                </a:path>
                <a:path w="2743200" h="750569">
                  <a:moveTo>
                    <a:pt x="2733963" y="387349"/>
                  </a:moveTo>
                  <a:lnTo>
                    <a:pt x="2733294" y="385048"/>
                  </a:lnTo>
                  <a:lnTo>
                    <a:pt x="2733294" y="387349"/>
                  </a:lnTo>
                  <a:lnTo>
                    <a:pt x="2733963" y="387349"/>
                  </a:lnTo>
                  <a:close/>
                </a:path>
                <a:path w="2743200" h="750569">
                  <a:moveTo>
                    <a:pt x="2734702" y="389890"/>
                  </a:moveTo>
                  <a:lnTo>
                    <a:pt x="2734056" y="387667"/>
                  </a:lnTo>
                  <a:lnTo>
                    <a:pt x="2734056" y="389890"/>
                  </a:lnTo>
                  <a:lnTo>
                    <a:pt x="2734702" y="389890"/>
                  </a:lnTo>
                  <a:close/>
                </a:path>
                <a:path w="2743200" h="750569">
                  <a:moveTo>
                    <a:pt x="2735441" y="392429"/>
                  </a:moveTo>
                  <a:lnTo>
                    <a:pt x="2734818" y="390286"/>
                  </a:lnTo>
                  <a:lnTo>
                    <a:pt x="2734818" y="392429"/>
                  </a:lnTo>
                  <a:lnTo>
                    <a:pt x="2735441" y="392429"/>
                  </a:lnTo>
                  <a:close/>
                </a:path>
                <a:path w="2743200" h="750569">
                  <a:moveTo>
                    <a:pt x="2736180" y="394970"/>
                  </a:moveTo>
                  <a:lnTo>
                    <a:pt x="2735580" y="392906"/>
                  </a:lnTo>
                  <a:lnTo>
                    <a:pt x="2735580" y="394970"/>
                  </a:lnTo>
                  <a:lnTo>
                    <a:pt x="2736180" y="394970"/>
                  </a:lnTo>
                  <a:close/>
                </a:path>
                <a:path w="2743200" h="750569">
                  <a:moveTo>
                    <a:pt x="2736919" y="397510"/>
                  </a:moveTo>
                  <a:lnTo>
                    <a:pt x="2736342" y="395525"/>
                  </a:lnTo>
                  <a:lnTo>
                    <a:pt x="2736342" y="397510"/>
                  </a:lnTo>
                  <a:lnTo>
                    <a:pt x="2736919" y="397510"/>
                  </a:lnTo>
                  <a:close/>
                </a:path>
                <a:path w="2743200" h="750569">
                  <a:moveTo>
                    <a:pt x="2737658" y="400049"/>
                  </a:moveTo>
                  <a:lnTo>
                    <a:pt x="2737104" y="398145"/>
                  </a:lnTo>
                  <a:lnTo>
                    <a:pt x="2737104" y="400049"/>
                  </a:lnTo>
                  <a:lnTo>
                    <a:pt x="2737658" y="400049"/>
                  </a:lnTo>
                  <a:close/>
                </a:path>
                <a:path w="2743200" h="750569">
                  <a:moveTo>
                    <a:pt x="2738397" y="402590"/>
                  </a:moveTo>
                  <a:lnTo>
                    <a:pt x="2737866" y="400764"/>
                  </a:lnTo>
                  <a:lnTo>
                    <a:pt x="2737866" y="402590"/>
                  </a:lnTo>
                  <a:lnTo>
                    <a:pt x="2738397" y="402590"/>
                  </a:lnTo>
                  <a:close/>
                </a:path>
                <a:path w="2743200" h="750569">
                  <a:moveTo>
                    <a:pt x="2739874" y="407670"/>
                  </a:moveTo>
                  <a:lnTo>
                    <a:pt x="2738628" y="403383"/>
                  </a:lnTo>
                  <a:lnTo>
                    <a:pt x="2738628" y="406399"/>
                  </a:lnTo>
                  <a:lnTo>
                    <a:pt x="2739390" y="406399"/>
                  </a:lnTo>
                  <a:lnTo>
                    <a:pt x="2739390" y="407670"/>
                  </a:lnTo>
                  <a:lnTo>
                    <a:pt x="2739874" y="407670"/>
                  </a:lnTo>
                  <a:close/>
                </a:path>
                <a:path w="2743200" h="750569">
                  <a:moveTo>
                    <a:pt x="2740613" y="410210"/>
                  </a:moveTo>
                  <a:lnTo>
                    <a:pt x="2740152" y="408622"/>
                  </a:lnTo>
                  <a:lnTo>
                    <a:pt x="2740152" y="410210"/>
                  </a:lnTo>
                  <a:lnTo>
                    <a:pt x="2740613" y="410210"/>
                  </a:lnTo>
                  <a:close/>
                </a:path>
                <a:path w="2743200" h="750569">
                  <a:moveTo>
                    <a:pt x="2743199" y="419099"/>
                  </a:moveTo>
                  <a:lnTo>
                    <a:pt x="2735580" y="444499"/>
                  </a:lnTo>
                  <a:lnTo>
                    <a:pt x="2735072" y="447039"/>
                  </a:lnTo>
                  <a:lnTo>
                    <a:pt x="2743199" y="419099"/>
                  </a:lnTo>
                  <a:close/>
                </a:path>
                <a:path w="2743200" h="750569">
                  <a:moveTo>
                    <a:pt x="2743199" y="419099"/>
                  </a:moveTo>
                  <a:lnTo>
                    <a:pt x="2740914" y="411241"/>
                  </a:lnTo>
                  <a:lnTo>
                    <a:pt x="2740914" y="414020"/>
                  </a:lnTo>
                  <a:lnTo>
                    <a:pt x="2741676" y="414020"/>
                  </a:lnTo>
                  <a:lnTo>
                    <a:pt x="2741676" y="416560"/>
                  </a:lnTo>
                  <a:lnTo>
                    <a:pt x="2742438" y="416560"/>
                  </a:lnTo>
                  <a:lnTo>
                    <a:pt x="2742438" y="419099"/>
                  </a:lnTo>
                  <a:lnTo>
                    <a:pt x="2743199" y="419099"/>
                  </a:lnTo>
                  <a:close/>
                </a:path>
                <a:path w="2743200" h="750569">
                  <a:moveTo>
                    <a:pt x="2734593" y="448683"/>
                  </a:moveTo>
                  <a:lnTo>
                    <a:pt x="2734056" y="449579"/>
                  </a:lnTo>
                  <a:lnTo>
                    <a:pt x="2733446" y="452627"/>
                  </a:lnTo>
                  <a:lnTo>
                    <a:pt x="2734593" y="448683"/>
                  </a:lnTo>
                  <a:close/>
                </a:path>
                <a:path w="2743200" h="750569">
                  <a:moveTo>
                    <a:pt x="2731008" y="461009"/>
                  </a:moveTo>
                  <a:lnTo>
                    <a:pt x="2725673" y="478790"/>
                  </a:lnTo>
                  <a:lnTo>
                    <a:pt x="2725318" y="480567"/>
                  </a:lnTo>
                  <a:lnTo>
                    <a:pt x="2731008" y="461009"/>
                  </a:lnTo>
                  <a:close/>
                </a:path>
                <a:path w="2743200" h="750569">
                  <a:moveTo>
                    <a:pt x="2733039" y="454025"/>
                  </a:moveTo>
                  <a:lnTo>
                    <a:pt x="2731770" y="457199"/>
                  </a:lnTo>
                  <a:lnTo>
                    <a:pt x="2731008" y="461009"/>
                  </a:lnTo>
                  <a:lnTo>
                    <a:pt x="2733039" y="454025"/>
                  </a:lnTo>
                  <a:close/>
                </a:path>
                <a:path w="2743200" h="750569">
                  <a:moveTo>
                    <a:pt x="2724234" y="484293"/>
                  </a:moveTo>
                  <a:lnTo>
                    <a:pt x="2723388" y="486410"/>
                  </a:lnTo>
                  <a:lnTo>
                    <a:pt x="2722880" y="488949"/>
                  </a:lnTo>
                  <a:lnTo>
                    <a:pt x="2724234" y="484293"/>
                  </a:lnTo>
                  <a:close/>
                </a:path>
                <a:path w="2743200" h="750569">
                  <a:moveTo>
                    <a:pt x="2718815" y="502920"/>
                  </a:moveTo>
                  <a:lnTo>
                    <a:pt x="2713482" y="520699"/>
                  </a:lnTo>
                  <a:lnTo>
                    <a:pt x="2713126" y="522477"/>
                  </a:lnTo>
                  <a:lnTo>
                    <a:pt x="2718815" y="502920"/>
                  </a:lnTo>
                  <a:close/>
                </a:path>
                <a:path w="2743200" h="750569">
                  <a:moveTo>
                    <a:pt x="2712361" y="525107"/>
                  </a:moveTo>
                  <a:lnTo>
                    <a:pt x="2711958" y="525779"/>
                  </a:lnTo>
                  <a:lnTo>
                    <a:pt x="2711500" y="528065"/>
                  </a:lnTo>
                  <a:lnTo>
                    <a:pt x="2712361" y="525107"/>
                  </a:lnTo>
                  <a:close/>
                </a:path>
                <a:path w="2743200" h="750569">
                  <a:moveTo>
                    <a:pt x="2710687" y="530860"/>
                  </a:moveTo>
                  <a:lnTo>
                    <a:pt x="2709672" y="533399"/>
                  </a:lnTo>
                  <a:lnTo>
                    <a:pt x="2709062" y="536447"/>
                  </a:lnTo>
                  <a:lnTo>
                    <a:pt x="2710687" y="530860"/>
                  </a:lnTo>
                  <a:close/>
                </a:path>
                <a:path w="2743200" h="750569">
                  <a:moveTo>
                    <a:pt x="2706623" y="544830"/>
                  </a:moveTo>
                  <a:lnTo>
                    <a:pt x="2703576" y="554990"/>
                  </a:lnTo>
                  <a:lnTo>
                    <a:pt x="2703372" y="556005"/>
                  </a:lnTo>
                  <a:lnTo>
                    <a:pt x="2706623" y="544830"/>
                  </a:lnTo>
                  <a:close/>
                </a:path>
                <a:path w="2743200" h="750569">
                  <a:moveTo>
                    <a:pt x="2701882" y="561128"/>
                  </a:moveTo>
                  <a:lnTo>
                    <a:pt x="2701290" y="562610"/>
                  </a:lnTo>
                  <a:lnTo>
                    <a:pt x="2700934" y="564387"/>
                  </a:lnTo>
                  <a:lnTo>
                    <a:pt x="2701882" y="561128"/>
                  </a:lnTo>
                  <a:close/>
                </a:path>
                <a:path w="2743200" h="750569">
                  <a:moveTo>
                    <a:pt x="2694431" y="586740"/>
                  </a:moveTo>
                  <a:lnTo>
                    <a:pt x="2691384" y="596899"/>
                  </a:lnTo>
                  <a:lnTo>
                    <a:pt x="2691180" y="597915"/>
                  </a:lnTo>
                  <a:lnTo>
                    <a:pt x="2694431" y="586740"/>
                  </a:lnTo>
                  <a:close/>
                </a:path>
                <a:path w="2743200" h="750569">
                  <a:moveTo>
                    <a:pt x="2690128" y="601531"/>
                  </a:moveTo>
                  <a:lnTo>
                    <a:pt x="2689860" y="601980"/>
                  </a:lnTo>
                  <a:lnTo>
                    <a:pt x="2689555" y="603503"/>
                  </a:lnTo>
                  <a:lnTo>
                    <a:pt x="2690128" y="601531"/>
                  </a:lnTo>
                  <a:close/>
                </a:path>
                <a:path w="2743200" h="750569">
                  <a:moveTo>
                    <a:pt x="2688335" y="607695"/>
                  </a:moveTo>
                  <a:lnTo>
                    <a:pt x="2687574" y="609599"/>
                  </a:lnTo>
                  <a:lnTo>
                    <a:pt x="2687116" y="611885"/>
                  </a:lnTo>
                  <a:lnTo>
                    <a:pt x="2688335" y="607695"/>
                  </a:lnTo>
                  <a:close/>
                </a:path>
                <a:path w="2743200" h="750569">
                  <a:moveTo>
                    <a:pt x="2682239" y="628650"/>
                  </a:moveTo>
                  <a:lnTo>
                    <a:pt x="2681478" y="631190"/>
                  </a:lnTo>
                  <a:lnTo>
                    <a:pt x="2681427" y="631443"/>
                  </a:lnTo>
                  <a:lnTo>
                    <a:pt x="2682239" y="628650"/>
                  </a:lnTo>
                  <a:close/>
                </a:path>
                <a:path w="2743200" h="750569">
                  <a:moveTo>
                    <a:pt x="2679530" y="637963"/>
                  </a:moveTo>
                  <a:lnTo>
                    <a:pt x="2679192" y="638810"/>
                  </a:lnTo>
                  <a:lnTo>
                    <a:pt x="2678988" y="639825"/>
                  </a:lnTo>
                  <a:lnTo>
                    <a:pt x="2679530" y="637963"/>
                  </a:lnTo>
                  <a:close/>
                </a:path>
                <a:path w="2743200" h="750569">
                  <a:moveTo>
                    <a:pt x="2677936" y="643441"/>
                  </a:moveTo>
                  <a:lnTo>
                    <a:pt x="2677668" y="643890"/>
                  </a:lnTo>
                  <a:lnTo>
                    <a:pt x="2677363" y="645413"/>
                  </a:lnTo>
                  <a:lnTo>
                    <a:pt x="2677936" y="643441"/>
                  </a:lnTo>
                  <a:close/>
                </a:path>
                <a:path w="2743200" h="750569">
                  <a:moveTo>
                    <a:pt x="2670047" y="670560"/>
                  </a:moveTo>
                  <a:lnTo>
                    <a:pt x="2669286" y="673099"/>
                  </a:lnTo>
                  <a:lnTo>
                    <a:pt x="2669235" y="673353"/>
                  </a:lnTo>
                  <a:lnTo>
                    <a:pt x="2670047" y="670560"/>
                  </a:lnTo>
                  <a:close/>
                </a:path>
                <a:path w="2743200" h="750569">
                  <a:moveTo>
                    <a:pt x="2667896" y="677955"/>
                  </a:moveTo>
                  <a:lnTo>
                    <a:pt x="2667762" y="678180"/>
                  </a:lnTo>
                  <a:lnTo>
                    <a:pt x="2667609" y="678941"/>
                  </a:lnTo>
                  <a:lnTo>
                    <a:pt x="2667896" y="677955"/>
                  </a:lnTo>
                  <a:close/>
                </a:path>
                <a:path w="2743200" h="750569">
                  <a:moveTo>
                    <a:pt x="2665983" y="684530"/>
                  </a:moveTo>
                  <a:lnTo>
                    <a:pt x="2665476" y="685799"/>
                  </a:lnTo>
                  <a:lnTo>
                    <a:pt x="2665171" y="687323"/>
                  </a:lnTo>
                  <a:lnTo>
                    <a:pt x="2665983" y="684530"/>
                  </a:lnTo>
                  <a:close/>
                </a:path>
                <a:path w="2743200" h="750569">
                  <a:moveTo>
                    <a:pt x="2657178" y="714798"/>
                  </a:moveTo>
                  <a:lnTo>
                    <a:pt x="2657094" y="715010"/>
                  </a:lnTo>
                  <a:lnTo>
                    <a:pt x="2657043" y="715263"/>
                  </a:lnTo>
                  <a:lnTo>
                    <a:pt x="2657178" y="714798"/>
                  </a:lnTo>
                  <a:close/>
                </a:path>
                <a:path w="2743200" h="750569">
                  <a:moveTo>
                    <a:pt x="2655704" y="719865"/>
                  </a:moveTo>
                  <a:lnTo>
                    <a:pt x="2655570" y="720090"/>
                  </a:lnTo>
                  <a:lnTo>
                    <a:pt x="2655417" y="720851"/>
                  </a:lnTo>
                  <a:lnTo>
                    <a:pt x="2655704" y="719865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7209" y="679704"/>
              <a:ext cx="2755900" cy="756920"/>
            </a:xfrm>
            <a:custGeom>
              <a:avLst/>
              <a:gdLst/>
              <a:ahLst/>
              <a:cxnLst/>
              <a:rect l="l" t="t" r="r" b="b"/>
              <a:pathLst>
                <a:path w="2755900" h="756919">
                  <a:moveTo>
                    <a:pt x="2628900" y="6096"/>
                  </a:moveTo>
                  <a:lnTo>
                    <a:pt x="2628900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2628900" y="6096"/>
                  </a:lnTo>
                  <a:close/>
                </a:path>
                <a:path w="2755900" h="756919">
                  <a:moveTo>
                    <a:pt x="2755900" y="425196"/>
                  </a:moveTo>
                  <a:lnTo>
                    <a:pt x="2628900" y="6096"/>
                  </a:lnTo>
                  <a:lnTo>
                    <a:pt x="2616200" y="6096"/>
                  </a:lnTo>
                  <a:lnTo>
                    <a:pt x="2616200" y="9906"/>
                  </a:lnTo>
                  <a:lnTo>
                    <a:pt x="2628900" y="9906"/>
                  </a:lnTo>
                  <a:lnTo>
                    <a:pt x="2628900" y="54356"/>
                  </a:lnTo>
                  <a:lnTo>
                    <a:pt x="2641600" y="54356"/>
                  </a:lnTo>
                  <a:lnTo>
                    <a:pt x="2641600" y="98806"/>
                  </a:lnTo>
                  <a:lnTo>
                    <a:pt x="2654300" y="98806"/>
                  </a:lnTo>
                  <a:lnTo>
                    <a:pt x="2654300" y="140716"/>
                  </a:lnTo>
                  <a:lnTo>
                    <a:pt x="2667000" y="140716"/>
                  </a:lnTo>
                  <a:lnTo>
                    <a:pt x="2667000" y="185166"/>
                  </a:lnTo>
                  <a:lnTo>
                    <a:pt x="2679700" y="185166"/>
                  </a:lnTo>
                  <a:lnTo>
                    <a:pt x="2679700" y="230886"/>
                  </a:lnTo>
                  <a:lnTo>
                    <a:pt x="2692400" y="230886"/>
                  </a:lnTo>
                  <a:lnTo>
                    <a:pt x="2692400" y="272796"/>
                  </a:lnTo>
                  <a:lnTo>
                    <a:pt x="2705100" y="272796"/>
                  </a:lnTo>
                  <a:lnTo>
                    <a:pt x="2705100" y="317246"/>
                  </a:lnTo>
                  <a:lnTo>
                    <a:pt x="2717800" y="317246"/>
                  </a:lnTo>
                  <a:lnTo>
                    <a:pt x="2717800" y="361696"/>
                  </a:lnTo>
                  <a:lnTo>
                    <a:pt x="2730500" y="361696"/>
                  </a:lnTo>
                  <a:lnTo>
                    <a:pt x="2730500" y="403606"/>
                  </a:lnTo>
                  <a:lnTo>
                    <a:pt x="2743200" y="403606"/>
                  </a:lnTo>
                  <a:lnTo>
                    <a:pt x="2743200" y="466629"/>
                  </a:lnTo>
                  <a:lnTo>
                    <a:pt x="2755900" y="425196"/>
                  </a:lnTo>
                  <a:close/>
                </a:path>
                <a:path w="2755900" h="756919">
                  <a:moveTo>
                    <a:pt x="2743200" y="466629"/>
                  </a:moveTo>
                  <a:lnTo>
                    <a:pt x="2743200" y="425196"/>
                  </a:lnTo>
                  <a:lnTo>
                    <a:pt x="2730500" y="450596"/>
                  </a:lnTo>
                  <a:lnTo>
                    <a:pt x="2730500" y="488696"/>
                  </a:lnTo>
                  <a:lnTo>
                    <a:pt x="2717800" y="492506"/>
                  </a:lnTo>
                  <a:lnTo>
                    <a:pt x="2717800" y="531875"/>
                  </a:lnTo>
                  <a:lnTo>
                    <a:pt x="2705100" y="535686"/>
                  </a:lnTo>
                  <a:lnTo>
                    <a:pt x="2705100" y="572516"/>
                  </a:lnTo>
                  <a:lnTo>
                    <a:pt x="2692400" y="602996"/>
                  </a:lnTo>
                  <a:lnTo>
                    <a:pt x="2692400" y="619506"/>
                  </a:lnTo>
                  <a:lnTo>
                    <a:pt x="2679700" y="637286"/>
                  </a:lnTo>
                  <a:lnTo>
                    <a:pt x="2679700" y="653796"/>
                  </a:lnTo>
                  <a:lnTo>
                    <a:pt x="2667000" y="679196"/>
                  </a:lnTo>
                  <a:lnTo>
                    <a:pt x="2667000" y="695706"/>
                  </a:lnTo>
                  <a:lnTo>
                    <a:pt x="2654300" y="713486"/>
                  </a:lnTo>
                  <a:lnTo>
                    <a:pt x="2654300" y="729996"/>
                  </a:lnTo>
                  <a:lnTo>
                    <a:pt x="2641600" y="755396"/>
                  </a:lnTo>
                  <a:lnTo>
                    <a:pt x="2641600" y="756666"/>
                  </a:lnTo>
                  <a:lnTo>
                    <a:pt x="2654300" y="756666"/>
                  </a:lnTo>
                  <a:lnTo>
                    <a:pt x="2743200" y="4666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3305" y="685800"/>
              <a:ext cx="2743200" cy="750570"/>
            </a:xfrm>
            <a:custGeom>
              <a:avLst/>
              <a:gdLst/>
              <a:ahLst/>
              <a:cxnLst/>
              <a:rect l="l" t="t" r="r" b="b"/>
              <a:pathLst>
                <a:path w="2743200" h="750569">
                  <a:moveTo>
                    <a:pt x="2743199" y="419099"/>
                  </a:moveTo>
                  <a:lnTo>
                    <a:pt x="2621280" y="0"/>
                  </a:lnTo>
                  <a:lnTo>
                    <a:pt x="0" y="0"/>
                  </a:lnTo>
                  <a:lnTo>
                    <a:pt x="0" y="750570"/>
                  </a:lnTo>
                  <a:lnTo>
                    <a:pt x="2646772" y="750570"/>
                  </a:lnTo>
                  <a:lnTo>
                    <a:pt x="2743199" y="419099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7209" y="679704"/>
              <a:ext cx="2756535" cy="756920"/>
            </a:xfrm>
            <a:custGeom>
              <a:avLst/>
              <a:gdLst/>
              <a:ahLst/>
              <a:cxnLst/>
              <a:rect l="l" t="t" r="r" b="b"/>
              <a:pathLst>
                <a:path w="2756535" h="756919">
                  <a:moveTo>
                    <a:pt x="2756154" y="425196"/>
                  </a:moveTo>
                  <a:lnTo>
                    <a:pt x="2632710" y="0"/>
                  </a:lnTo>
                  <a:lnTo>
                    <a:pt x="0" y="0"/>
                  </a:lnTo>
                  <a:lnTo>
                    <a:pt x="0" y="756666"/>
                  </a:lnTo>
                  <a:lnTo>
                    <a:pt x="6096" y="756666"/>
                  </a:lnTo>
                  <a:lnTo>
                    <a:pt x="6096" y="12954"/>
                  </a:lnTo>
                  <a:lnTo>
                    <a:pt x="12191" y="6096"/>
                  </a:lnTo>
                  <a:lnTo>
                    <a:pt x="12191" y="12954"/>
                  </a:lnTo>
                  <a:lnTo>
                    <a:pt x="2621279" y="12954"/>
                  </a:lnTo>
                  <a:lnTo>
                    <a:pt x="2621279" y="8382"/>
                  </a:lnTo>
                  <a:lnTo>
                    <a:pt x="2627376" y="12954"/>
                  </a:lnTo>
                  <a:lnTo>
                    <a:pt x="2627376" y="29337"/>
                  </a:lnTo>
                  <a:lnTo>
                    <a:pt x="2742645" y="425577"/>
                  </a:lnTo>
                  <a:lnTo>
                    <a:pt x="2743200" y="423672"/>
                  </a:lnTo>
                  <a:lnTo>
                    <a:pt x="2743200" y="469895"/>
                  </a:lnTo>
                  <a:lnTo>
                    <a:pt x="2756154" y="425196"/>
                  </a:lnTo>
                  <a:close/>
                </a:path>
                <a:path w="2756535" h="756919">
                  <a:moveTo>
                    <a:pt x="12191" y="12954"/>
                  </a:moveTo>
                  <a:lnTo>
                    <a:pt x="12191" y="6096"/>
                  </a:lnTo>
                  <a:lnTo>
                    <a:pt x="6096" y="12954"/>
                  </a:lnTo>
                  <a:lnTo>
                    <a:pt x="12191" y="12954"/>
                  </a:lnTo>
                  <a:close/>
                </a:path>
                <a:path w="2756535" h="756919">
                  <a:moveTo>
                    <a:pt x="12192" y="756666"/>
                  </a:moveTo>
                  <a:lnTo>
                    <a:pt x="12191" y="12954"/>
                  </a:lnTo>
                  <a:lnTo>
                    <a:pt x="6096" y="12954"/>
                  </a:lnTo>
                  <a:lnTo>
                    <a:pt x="6096" y="756666"/>
                  </a:lnTo>
                  <a:lnTo>
                    <a:pt x="12192" y="756666"/>
                  </a:lnTo>
                  <a:close/>
                </a:path>
                <a:path w="2756535" h="756919">
                  <a:moveTo>
                    <a:pt x="2627376" y="12954"/>
                  </a:moveTo>
                  <a:lnTo>
                    <a:pt x="2621279" y="8382"/>
                  </a:lnTo>
                  <a:lnTo>
                    <a:pt x="2622610" y="12954"/>
                  </a:lnTo>
                  <a:lnTo>
                    <a:pt x="2627376" y="12954"/>
                  </a:lnTo>
                  <a:close/>
                </a:path>
                <a:path w="2756535" h="756919">
                  <a:moveTo>
                    <a:pt x="2622610" y="12954"/>
                  </a:moveTo>
                  <a:lnTo>
                    <a:pt x="2621279" y="8382"/>
                  </a:lnTo>
                  <a:lnTo>
                    <a:pt x="2621279" y="12954"/>
                  </a:lnTo>
                  <a:lnTo>
                    <a:pt x="2622610" y="12954"/>
                  </a:lnTo>
                  <a:close/>
                </a:path>
                <a:path w="2756535" h="756919">
                  <a:moveTo>
                    <a:pt x="2627376" y="29337"/>
                  </a:moveTo>
                  <a:lnTo>
                    <a:pt x="2627376" y="12954"/>
                  </a:lnTo>
                  <a:lnTo>
                    <a:pt x="2622610" y="12954"/>
                  </a:lnTo>
                  <a:lnTo>
                    <a:pt x="2627376" y="29337"/>
                  </a:lnTo>
                  <a:close/>
                </a:path>
                <a:path w="2756535" h="756919">
                  <a:moveTo>
                    <a:pt x="2743200" y="469895"/>
                  </a:moveTo>
                  <a:lnTo>
                    <a:pt x="2743200" y="427482"/>
                  </a:lnTo>
                  <a:lnTo>
                    <a:pt x="2742645" y="425577"/>
                  </a:lnTo>
                  <a:lnTo>
                    <a:pt x="2646329" y="756666"/>
                  </a:lnTo>
                  <a:lnTo>
                    <a:pt x="2660092" y="756666"/>
                  </a:lnTo>
                  <a:lnTo>
                    <a:pt x="2743200" y="469895"/>
                  </a:lnTo>
                  <a:close/>
                </a:path>
                <a:path w="2756535" h="756919">
                  <a:moveTo>
                    <a:pt x="2743200" y="427482"/>
                  </a:moveTo>
                  <a:lnTo>
                    <a:pt x="2743200" y="423672"/>
                  </a:lnTo>
                  <a:lnTo>
                    <a:pt x="2742645" y="425577"/>
                  </a:lnTo>
                  <a:lnTo>
                    <a:pt x="2743200" y="4274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92327" y="882650"/>
            <a:ext cx="1598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8F8F8"/>
                </a:solidFill>
                <a:latin typeface="Arial"/>
                <a:cs typeface="Arial"/>
              </a:rPr>
              <a:t>Sosialisasi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37209" y="1436369"/>
            <a:ext cx="8842375" cy="94615"/>
            <a:chOff x="537209" y="1436369"/>
            <a:chExt cx="8842375" cy="94615"/>
          </a:xfrm>
        </p:grpSpPr>
        <p:sp>
          <p:nvSpPr>
            <p:cNvPr id="15" name="object 15"/>
            <p:cNvSpPr/>
            <p:nvPr/>
          </p:nvSpPr>
          <p:spPr>
            <a:xfrm>
              <a:off x="3200399" y="1436369"/>
              <a:ext cx="6172200" cy="87630"/>
            </a:xfrm>
            <a:custGeom>
              <a:avLst/>
              <a:gdLst/>
              <a:ahLst/>
              <a:cxnLst/>
              <a:rect l="l" t="t" r="r" b="b"/>
              <a:pathLst>
                <a:path w="6172200" h="87630">
                  <a:moveTo>
                    <a:pt x="6172200" y="87630"/>
                  </a:moveTo>
                  <a:lnTo>
                    <a:pt x="0" y="0"/>
                  </a:lnTo>
                  <a:lnTo>
                    <a:pt x="0" y="87630"/>
                  </a:lnTo>
                  <a:lnTo>
                    <a:pt x="6172200" y="87630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94050" y="1436369"/>
              <a:ext cx="6185535" cy="94615"/>
            </a:xfrm>
            <a:custGeom>
              <a:avLst/>
              <a:gdLst/>
              <a:ahLst/>
              <a:cxnLst/>
              <a:rect l="l" t="t" r="r" b="b"/>
              <a:pathLst>
                <a:path w="6185534" h="94615">
                  <a:moveTo>
                    <a:pt x="6185408" y="0"/>
                  </a:moveTo>
                  <a:lnTo>
                    <a:pt x="6178550" y="0"/>
                  </a:lnTo>
                  <a:lnTo>
                    <a:pt x="6178550" y="87630"/>
                  </a:lnTo>
                  <a:lnTo>
                    <a:pt x="6350" y="8763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94488"/>
                  </a:lnTo>
                  <a:lnTo>
                    <a:pt x="6350" y="94488"/>
                  </a:lnTo>
                  <a:lnTo>
                    <a:pt x="6184900" y="94488"/>
                  </a:lnTo>
                  <a:lnTo>
                    <a:pt x="6184900" y="87630"/>
                  </a:lnTo>
                  <a:lnTo>
                    <a:pt x="6185408" y="87630"/>
                  </a:lnTo>
                  <a:lnTo>
                    <a:pt x="61854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00399" y="1436369"/>
              <a:ext cx="6172200" cy="87630"/>
            </a:xfrm>
            <a:custGeom>
              <a:avLst/>
              <a:gdLst/>
              <a:ahLst/>
              <a:cxnLst/>
              <a:rect l="l" t="t" r="r" b="b"/>
              <a:pathLst>
                <a:path w="6172200" h="87630">
                  <a:moveTo>
                    <a:pt x="6172200" y="87629"/>
                  </a:moveTo>
                  <a:lnTo>
                    <a:pt x="6172200" y="0"/>
                  </a:lnTo>
                  <a:lnTo>
                    <a:pt x="0" y="0"/>
                  </a:lnTo>
                  <a:lnTo>
                    <a:pt x="0" y="87630"/>
                  </a:lnTo>
                  <a:lnTo>
                    <a:pt x="6172200" y="87629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94304" y="1436369"/>
              <a:ext cx="6185535" cy="94615"/>
            </a:xfrm>
            <a:custGeom>
              <a:avLst/>
              <a:gdLst/>
              <a:ahLst/>
              <a:cxnLst/>
              <a:rect l="l" t="t" r="r" b="b"/>
              <a:pathLst>
                <a:path w="6185534" h="94615">
                  <a:moveTo>
                    <a:pt x="12954" y="81534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94488"/>
                  </a:lnTo>
                  <a:lnTo>
                    <a:pt x="6096" y="94488"/>
                  </a:lnTo>
                  <a:lnTo>
                    <a:pt x="6096" y="81534"/>
                  </a:lnTo>
                  <a:lnTo>
                    <a:pt x="12954" y="81534"/>
                  </a:lnTo>
                  <a:close/>
                </a:path>
                <a:path w="6185534" h="94615">
                  <a:moveTo>
                    <a:pt x="6178296" y="81533"/>
                  </a:moveTo>
                  <a:lnTo>
                    <a:pt x="6096" y="81534"/>
                  </a:lnTo>
                  <a:lnTo>
                    <a:pt x="12954" y="87630"/>
                  </a:lnTo>
                  <a:lnTo>
                    <a:pt x="12953" y="94488"/>
                  </a:lnTo>
                  <a:lnTo>
                    <a:pt x="6172200" y="94487"/>
                  </a:lnTo>
                  <a:lnTo>
                    <a:pt x="6172200" y="87629"/>
                  </a:lnTo>
                  <a:lnTo>
                    <a:pt x="6178296" y="81533"/>
                  </a:lnTo>
                  <a:close/>
                </a:path>
                <a:path w="6185534" h="94615">
                  <a:moveTo>
                    <a:pt x="12953" y="94488"/>
                  </a:moveTo>
                  <a:lnTo>
                    <a:pt x="12954" y="87630"/>
                  </a:lnTo>
                  <a:lnTo>
                    <a:pt x="6096" y="81534"/>
                  </a:lnTo>
                  <a:lnTo>
                    <a:pt x="6096" y="94488"/>
                  </a:lnTo>
                  <a:lnTo>
                    <a:pt x="12953" y="94488"/>
                  </a:lnTo>
                  <a:close/>
                </a:path>
                <a:path w="6185534" h="94615">
                  <a:moveTo>
                    <a:pt x="6185154" y="94487"/>
                  </a:moveTo>
                  <a:lnTo>
                    <a:pt x="6185154" y="0"/>
                  </a:lnTo>
                  <a:lnTo>
                    <a:pt x="6172200" y="0"/>
                  </a:lnTo>
                  <a:lnTo>
                    <a:pt x="6172200" y="81533"/>
                  </a:lnTo>
                  <a:lnTo>
                    <a:pt x="6178296" y="81533"/>
                  </a:lnTo>
                  <a:lnTo>
                    <a:pt x="6178296" y="94487"/>
                  </a:lnTo>
                  <a:lnTo>
                    <a:pt x="6185154" y="94487"/>
                  </a:lnTo>
                  <a:close/>
                </a:path>
                <a:path w="6185534" h="94615">
                  <a:moveTo>
                    <a:pt x="6178296" y="94487"/>
                  </a:moveTo>
                  <a:lnTo>
                    <a:pt x="6178296" y="81533"/>
                  </a:lnTo>
                  <a:lnTo>
                    <a:pt x="6172200" y="87629"/>
                  </a:lnTo>
                  <a:lnTo>
                    <a:pt x="6172200" y="94487"/>
                  </a:lnTo>
                  <a:lnTo>
                    <a:pt x="6178296" y="944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3305" y="1436369"/>
              <a:ext cx="2644140" cy="87630"/>
            </a:xfrm>
            <a:custGeom>
              <a:avLst/>
              <a:gdLst/>
              <a:ahLst/>
              <a:cxnLst/>
              <a:rect l="l" t="t" r="r" b="b"/>
              <a:pathLst>
                <a:path w="2644140" h="87630">
                  <a:moveTo>
                    <a:pt x="2621280" y="87629"/>
                  </a:moveTo>
                  <a:lnTo>
                    <a:pt x="0" y="0"/>
                  </a:lnTo>
                  <a:lnTo>
                    <a:pt x="0" y="87629"/>
                  </a:lnTo>
                  <a:lnTo>
                    <a:pt x="2621280" y="87629"/>
                  </a:lnTo>
                  <a:close/>
                </a:path>
                <a:path w="2644140" h="87630">
                  <a:moveTo>
                    <a:pt x="2643922" y="9797"/>
                  </a:moveTo>
                  <a:lnTo>
                    <a:pt x="2643378" y="11429"/>
                  </a:lnTo>
                  <a:lnTo>
                    <a:pt x="2642954" y="13123"/>
                  </a:lnTo>
                  <a:lnTo>
                    <a:pt x="2643922" y="9797"/>
                  </a:lnTo>
                  <a:close/>
                </a:path>
                <a:path w="2644140" h="87630">
                  <a:moveTo>
                    <a:pt x="2642180" y="15784"/>
                  </a:moveTo>
                  <a:lnTo>
                    <a:pt x="2641854" y="16763"/>
                  </a:lnTo>
                  <a:lnTo>
                    <a:pt x="2641600" y="17779"/>
                  </a:lnTo>
                  <a:lnTo>
                    <a:pt x="2642180" y="15784"/>
                  </a:lnTo>
                  <a:close/>
                </a:path>
                <a:path w="2644140" h="87630">
                  <a:moveTo>
                    <a:pt x="2640438" y="21771"/>
                  </a:moveTo>
                  <a:lnTo>
                    <a:pt x="2640330" y="22097"/>
                  </a:lnTo>
                  <a:lnTo>
                    <a:pt x="2640245" y="22436"/>
                  </a:lnTo>
                  <a:lnTo>
                    <a:pt x="2640438" y="21771"/>
                  </a:lnTo>
                  <a:close/>
                </a:path>
                <a:path w="2644140" h="87630">
                  <a:moveTo>
                    <a:pt x="2635213" y="39732"/>
                  </a:moveTo>
                  <a:lnTo>
                    <a:pt x="2634996" y="40385"/>
                  </a:lnTo>
                  <a:lnTo>
                    <a:pt x="2634826" y="41063"/>
                  </a:lnTo>
                  <a:lnTo>
                    <a:pt x="2635213" y="39732"/>
                  </a:lnTo>
                  <a:close/>
                </a:path>
                <a:path w="2644140" h="87630">
                  <a:moveTo>
                    <a:pt x="2628246" y="63681"/>
                  </a:moveTo>
                  <a:lnTo>
                    <a:pt x="2628138" y="64007"/>
                  </a:lnTo>
                  <a:lnTo>
                    <a:pt x="2628053" y="64346"/>
                  </a:lnTo>
                  <a:lnTo>
                    <a:pt x="2628246" y="63681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7209" y="1436369"/>
              <a:ext cx="2660650" cy="94615"/>
            </a:xfrm>
            <a:custGeom>
              <a:avLst/>
              <a:gdLst/>
              <a:ahLst/>
              <a:cxnLst/>
              <a:rect l="l" t="t" r="r" b="b"/>
              <a:pathLst>
                <a:path w="2660650" h="94615">
                  <a:moveTo>
                    <a:pt x="2634697" y="87630"/>
                  </a:moveTo>
                  <a:lnTo>
                    <a:pt x="6096" y="87629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94487"/>
                  </a:lnTo>
                  <a:lnTo>
                    <a:pt x="2632710" y="94487"/>
                  </a:lnTo>
                  <a:lnTo>
                    <a:pt x="2634697" y="87630"/>
                  </a:lnTo>
                  <a:close/>
                </a:path>
                <a:path w="2660650" h="94615">
                  <a:moveTo>
                    <a:pt x="2660092" y="0"/>
                  </a:moveTo>
                  <a:lnTo>
                    <a:pt x="2653284" y="0"/>
                  </a:lnTo>
                  <a:lnTo>
                    <a:pt x="2652522" y="1523"/>
                  </a:lnTo>
                  <a:lnTo>
                    <a:pt x="2651760" y="3809"/>
                  </a:lnTo>
                  <a:lnTo>
                    <a:pt x="2650998" y="6857"/>
                  </a:lnTo>
                  <a:lnTo>
                    <a:pt x="2649474" y="11429"/>
                  </a:lnTo>
                  <a:lnTo>
                    <a:pt x="2648712" y="14477"/>
                  </a:lnTo>
                  <a:lnTo>
                    <a:pt x="2647950" y="16763"/>
                  </a:lnTo>
                  <a:lnTo>
                    <a:pt x="2647188" y="19811"/>
                  </a:lnTo>
                  <a:lnTo>
                    <a:pt x="2646426" y="22097"/>
                  </a:lnTo>
                  <a:lnTo>
                    <a:pt x="2645664" y="25145"/>
                  </a:lnTo>
                  <a:lnTo>
                    <a:pt x="2644902" y="27431"/>
                  </a:lnTo>
                  <a:lnTo>
                    <a:pt x="2644140" y="30479"/>
                  </a:lnTo>
                  <a:lnTo>
                    <a:pt x="2643378" y="32765"/>
                  </a:lnTo>
                  <a:lnTo>
                    <a:pt x="2642616" y="35813"/>
                  </a:lnTo>
                  <a:lnTo>
                    <a:pt x="2641092" y="40385"/>
                  </a:lnTo>
                  <a:lnTo>
                    <a:pt x="2640330" y="43433"/>
                  </a:lnTo>
                  <a:lnTo>
                    <a:pt x="2639568" y="45719"/>
                  </a:lnTo>
                  <a:lnTo>
                    <a:pt x="2638806" y="48767"/>
                  </a:lnTo>
                  <a:lnTo>
                    <a:pt x="2638044" y="51053"/>
                  </a:lnTo>
                  <a:lnTo>
                    <a:pt x="2637282" y="54101"/>
                  </a:lnTo>
                  <a:lnTo>
                    <a:pt x="2636520" y="56387"/>
                  </a:lnTo>
                  <a:lnTo>
                    <a:pt x="2635758" y="59435"/>
                  </a:lnTo>
                  <a:lnTo>
                    <a:pt x="2634234" y="64007"/>
                  </a:lnTo>
                  <a:lnTo>
                    <a:pt x="2633472" y="67055"/>
                  </a:lnTo>
                  <a:lnTo>
                    <a:pt x="2632710" y="69341"/>
                  </a:lnTo>
                  <a:lnTo>
                    <a:pt x="2631948" y="72389"/>
                  </a:lnTo>
                  <a:lnTo>
                    <a:pt x="2631186" y="74675"/>
                  </a:lnTo>
                  <a:lnTo>
                    <a:pt x="2630424" y="77723"/>
                  </a:lnTo>
                  <a:lnTo>
                    <a:pt x="2629662" y="80009"/>
                  </a:lnTo>
                  <a:lnTo>
                    <a:pt x="2628900" y="83057"/>
                  </a:lnTo>
                  <a:lnTo>
                    <a:pt x="2628138" y="85343"/>
                  </a:lnTo>
                  <a:lnTo>
                    <a:pt x="2628138" y="87629"/>
                  </a:lnTo>
                  <a:lnTo>
                    <a:pt x="2634697" y="87629"/>
                  </a:lnTo>
                  <a:lnTo>
                    <a:pt x="26600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3305" y="1436369"/>
              <a:ext cx="2647315" cy="87630"/>
            </a:xfrm>
            <a:custGeom>
              <a:avLst/>
              <a:gdLst/>
              <a:ahLst/>
              <a:cxnLst/>
              <a:rect l="l" t="t" r="r" b="b"/>
              <a:pathLst>
                <a:path w="2647315" h="87630">
                  <a:moveTo>
                    <a:pt x="2646772" y="0"/>
                  </a:moveTo>
                  <a:lnTo>
                    <a:pt x="0" y="0"/>
                  </a:lnTo>
                  <a:lnTo>
                    <a:pt x="0" y="87629"/>
                  </a:lnTo>
                  <a:lnTo>
                    <a:pt x="2621280" y="87629"/>
                  </a:lnTo>
                  <a:lnTo>
                    <a:pt x="2646772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7209" y="1436369"/>
              <a:ext cx="2660650" cy="94615"/>
            </a:xfrm>
            <a:custGeom>
              <a:avLst/>
              <a:gdLst/>
              <a:ahLst/>
              <a:cxnLst/>
              <a:rect l="l" t="t" r="r" b="b"/>
              <a:pathLst>
                <a:path w="2660650" h="94615">
                  <a:moveTo>
                    <a:pt x="12192" y="81533"/>
                  </a:moveTo>
                  <a:lnTo>
                    <a:pt x="12192" y="0"/>
                  </a:lnTo>
                  <a:lnTo>
                    <a:pt x="0" y="0"/>
                  </a:lnTo>
                  <a:lnTo>
                    <a:pt x="0" y="94487"/>
                  </a:lnTo>
                  <a:lnTo>
                    <a:pt x="6096" y="94487"/>
                  </a:lnTo>
                  <a:lnTo>
                    <a:pt x="6096" y="81533"/>
                  </a:lnTo>
                  <a:lnTo>
                    <a:pt x="12192" y="81533"/>
                  </a:lnTo>
                  <a:close/>
                </a:path>
                <a:path w="2660650" h="94615">
                  <a:moveTo>
                    <a:pt x="2622610" y="81533"/>
                  </a:moveTo>
                  <a:lnTo>
                    <a:pt x="6096" y="81533"/>
                  </a:lnTo>
                  <a:lnTo>
                    <a:pt x="12192" y="87629"/>
                  </a:lnTo>
                  <a:lnTo>
                    <a:pt x="12192" y="94487"/>
                  </a:lnTo>
                  <a:lnTo>
                    <a:pt x="2621280" y="94487"/>
                  </a:lnTo>
                  <a:lnTo>
                    <a:pt x="2621280" y="86105"/>
                  </a:lnTo>
                  <a:lnTo>
                    <a:pt x="2622610" y="81533"/>
                  </a:lnTo>
                  <a:close/>
                </a:path>
                <a:path w="2660650" h="94615">
                  <a:moveTo>
                    <a:pt x="12192" y="94487"/>
                  </a:moveTo>
                  <a:lnTo>
                    <a:pt x="12192" y="87629"/>
                  </a:lnTo>
                  <a:lnTo>
                    <a:pt x="6096" y="81533"/>
                  </a:lnTo>
                  <a:lnTo>
                    <a:pt x="6096" y="94487"/>
                  </a:lnTo>
                  <a:lnTo>
                    <a:pt x="12192" y="94487"/>
                  </a:lnTo>
                  <a:close/>
                </a:path>
                <a:path w="2660650" h="94615">
                  <a:moveTo>
                    <a:pt x="2627376" y="81533"/>
                  </a:moveTo>
                  <a:lnTo>
                    <a:pt x="2622610" y="81533"/>
                  </a:lnTo>
                  <a:lnTo>
                    <a:pt x="2621280" y="86105"/>
                  </a:lnTo>
                  <a:lnTo>
                    <a:pt x="2627376" y="81533"/>
                  </a:lnTo>
                  <a:close/>
                </a:path>
                <a:path w="2660650" h="94615">
                  <a:moveTo>
                    <a:pt x="2627376" y="94487"/>
                  </a:moveTo>
                  <a:lnTo>
                    <a:pt x="2627376" y="81533"/>
                  </a:lnTo>
                  <a:lnTo>
                    <a:pt x="2621280" y="86105"/>
                  </a:lnTo>
                  <a:lnTo>
                    <a:pt x="2621280" y="94487"/>
                  </a:lnTo>
                  <a:lnTo>
                    <a:pt x="2627376" y="94487"/>
                  </a:lnTo>
                  <a:close/>
                </a:path>
                <a:path w="2660650" h="94615">
                  <a:moveTo>
                    <a:pt x="2660092" y="0"/>
                  </a:moveTo>
                  <a:lnTo>
                    <a:pt x="2646329" y="0"/>
                  </a:lnTo>
                  <a:lnTo>
                    <a:pt x="2622610" y="81533"/>
                  </a:lnTo>
                  <a:lnTo>
                    <a:pt x="2627376" y="81533"/>
                  </a:lnTo>
                  <a:lnTo>
                    <a:pt x="2627376" y="94487"/>
                  </a:lnTo>
                  <a:lnTo>
                    <a:pt x="2632710" y="94487"/>
                  </a:lnTo>
                  <a:lnTo>
                    <a:pt x="26600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14078" y="1918657"/>
            <a:ext cx="6015990" cy="2461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Cooper Black"/>
                <a:cs typeface="Cooper Black"/>
              </a:rPr>
              <a:t>Diberikan </a:t>
            </a:r>
            <a:r>
              <a:rPr sz="2000" spc="-10" dirty="0">
                <a:latin typeface="Cooper Black"/>
                <a:cs typeface="Cooper Black"/>
              </a:rPr>
              <a:t>informasi </a:t>
            </a:r>
            <a:r>
              <a:rPr sz="2000" spc="-15" dirty="0">
                <a:latin typeface="Cooper Black"/>
                <a:cs typeface="Cooper Black"/>
              </a:rPr>
              <a:t>yang cukup</a:t>
            </a:r>
            <a:r>
              <a:rPr sz="2000" spc="20" dirty="0">
                <a:latin typeface="Cooper Black"/>
                <a:cs typeface="Cooper Black"/>
              </a:rPr>
              <a:t> </a:t>
            </a:r>
            <a:r>
              <a:rPr sz="2000" spc="-5" dirty="0">
                <a:latin typeface="Cooper Black"/>
                <a:cs typeface="Cooper Black"/>
              </a:rPr>
              <a:t>mengenai:</a:t>
            </a:r>
            <a:endParaRPr sz="2000" dirty="0">
              <a:latin typeface="Cooper Black"/>
              <a:cs typeface="Cooper Black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 dirty="0">
              <a:latin typeface="Cooper Black"/>
              <a:cs typeface="Cooper Black"/>
            </a:endParaRPr>
          </a:p>
          <a:p>
            <a:pPr marL="245110" indent="-232410">
              <a:lnSpc>
                <a:spcPct val="100000"/>
              </a:lnSpc>
              <a:buSzPct val="83333"/>
              <a:buChar char="•"/>
              <a:tabLst>
                <a:tab pos="245110" algn="l"/>
              </a:tabLst>
            </a:pPr>
            <a:r>
              <a:rPr sz="2400" dirty="0">
                <a:latin typeface="Cooper Black"/>
                <a:cs typeface="Cooper Black"/>
              </a:rPr>
              <a:t>Tujuan</a:t>
            </a:r>
            <a:r>
              <a:rPr sz="2400" spc="5" dirty="0">
                <a:latin typeface="Cooper Black"/>
                <a:cs typeface="Cooper Black"/>
              </a:rPr>
              <a:t> </a:t>
            </a:r>
            <a:r>
              <a:rPr sz="2400" dirty="0">
                <a:latin typeface="Cooper Black"/>
                <a:cs typeface="Cooper Black"/>
              </a:rPr>
              <a:t>organisasi</a:t>
            </a: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2500" dirty="0">
              <a:latin typeface="Cooper Black"/>
              <a:cs typeface="Cooper Black"/>
            </a:endParaRPr>
          </a:p>
          <a:p>
            <a:pPr marL="291465" indent="-279400">
              <a:lnSpc>
                <a:spcPct val="100000"/>
              </a:lnSpc>
              <a:buChar char="•"/>
              <a:tabLst>
                <a:tab pos="292100" algn="l"/>
              </a:tabLst>
            </a:pPr>
            <a:r>
              <a:rPr sz="2400" spc="-10" dirty="0">
                <a:latin typeface="Cooper Black"/>
                <a:cs typeface="Cooper Black"/>
              </a:rPr>
              <a:t>Kebijaksanaan</a:t>
            </a:r>
            <a:r>
              <a:rPr sz="2400" spc="-5" dirty="0">
                <a:latin typeface="Cooper Black"/>
                <a:cs typeface="Cooper Black"/>
              </a:rPr>
              <a:t> </a:t>
            </a:r>
            <a:r>
              <a:rPr sz="2400" dirty="0">
                <a:latin typeface="Cooper Black"/>
                <a:cs typeface="Cooper Black"/>
              </a:rPr>
              <a:t>organisasi</a:t>
            </a: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2500" dirty="0">
              <a:latin typeface="Cooper Black"/>
              <a:cs typeface="Cooper Black"/>
            </a:endParaRPr>
          </a:p>
          <a:p>
            <a:pPr marL="291465" indent="-279400">
              <a:lnSpc>
                <a:spcPct val="100000"/>
              </a:lnSpc>
              <a:buChar char="•"/>
              <a:tabLst>
                <a:tab pos="292100" algn="l"/>
              </a:tabLst>
            </a:pPr>
            <a:r>
              <a:rPr sz="2400" spc="-20" dirty="0">
                <a:latin typeface="Cooper Black"/>
                <a:cs typeface="Cooper Black"/>
              </a:rPr>
              <a:t>Perilaku </a:t>
            </a:r>
            <a:r>
              <a:rPr sz="2400" spc="-15" dirty="0">
                <a:latin typeface="Cooper Black"/>
                <a:cs typeface="Cooper Black"/>
              </a:rPr>
              <a:t>yang </a:t>
            </a:r>
            <a:r>
              <a:rPr sz="2400" spc="-5" dirty="0" err="1">
                <a:latin typeface="Cooper Black"/>
                <a:cs typeface="Cooper Black"/>
              </a:rPr>
              <a:t>diharapkan</a:t>
            </a:r>
            <a:r>
              <a:rPr sz="2400" spc="-10" dirty="0">
                <a:latin typeface="Cooper Black"/>
                <a:cs typeface="Cooper Black"/>
              </a:rPr>
              <a:t> </a:t>
            </a:r>
            <a:r>
              <a:rPr sz="2400" spc="-5" dirty="0" err="1" smtClean="0">
                <a:latin typeface="Cooper Black"/>
                <a:cs typeface="Cooper Black"/>
              </a:rPr>
              <a:t>organisasi</a:t>
            </a:r>
            <a:endParaRPr sz="2400" dirty="0">
              <a:latin typeface="Cooper Black"/>
              <a:cs typeface="Cooper Blac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181088" y="3882390"/>
            <a:ext cx="137921" cy="1226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29043" y="3897629"/>
            <a:ext cx="133350" cy="124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82456" y="3918965"/>
            <a:ext cx="139446" cy="1242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62009" y="4085082"/>
            <a:ext cx="81534" cy="71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57338" y="3951732"/>
            <a:ext cx="136397" cy="1242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29421" y="3912870"/>
            <a:ext cx="138683" cy="121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42731" y="4024884"/>
            <a:ext cx="135636" cy="1226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701278" y="4037076"/>
            <a:ext cx="85344" cy="739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50530" y="3851909"/>
            <a:ext cx="139446" cy="1211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214104" y="4012691"/>
            <a:ext cx="83820" cy="7391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07530" y="4082034"/>
            <a:ext cx="134112" cy="1226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55407" y="4147565"/>
            <a:ext cx="137922" cy="1211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024366" y="4132326"/>
            <a:ext cx="80772" cy="708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6707123" y="3756659"/>
            <a:ext cx="2757805" cy="1596390"/>
            <a:chOff x="6707123" y="3756659"/>
            <a:chExt cx="2757805" cy="1596390"/>
          </a:xfrm>
        </p:grpSpPr>
        <p:sp>
          <p:nvSpPr>
            <p:cNvPr id="38" name="object 38"/>
            <p:cNvSpPr/>
            <p:nvPr/>
          </p:nvSpPr>
          <p:spPr>
            <a:xfrm>
              <a:off x="6722363" y="3773423"/>
              <a:ext cx="2715260" cy="600710"/>
            </a:xfrm>
            <a:custGeom>
              <a:avLst/>
              <a:gdLst/>
              <a:ahLst/>
              <a:cxnLst/>
              <a:rect l="l" t="t" r="r" b="b"/>
              <a:pathLst>
                <a:path w="2715259" h="600710">
                  <a:moveTo>
                    <a:pt x="2714989" y="600455"/>
                  </a:moveTo>
                  <a:lnTo>
                    <a:pt x="2708909" y="416051"/>
                  </a:lnTo>
                  <a:lnTo>
                    <a:pt x="2708909" y="53292"/>
                  </a:lnTo>
                  <a:lnTo>
                    <a:pt x="2464307" y="45720"/>
                  </a:lnTo>
                  <a:lnTo>
                    <a:pt x="2231135" y="28955"/>
                  </a:lnTo>
                  <a:lnTo>
                    <a:pt x="2020061" y="24384"/>
                  </a:lnTo>
                  <a:lnTo>
                    <a:pt x="1773935" y="16763"/>
                  </a:lnTo>
                  <a:lnTo>
                    <a:pt x="1517903" y="25908"/>
                  </a:lnTo>
                  <a:lnTo>
                    <a:pt x="1143000" y="7620"/>
                  </a:lnTo>
                  <a:lnTo>
                    <a:pt x="864869" y="4572"/>
                  </a:lnTo>
                  <a:lnTo>
                    <a:pt x="675893" y="7620"/>
                  </a:lnTo>
                  <a:lnTo>
                    <a:pt x="250697" y="0"/>
                  </a:lnTo>
                  <a:lnTo>
                    <a:pt x="18287" y="4572"/>
                  </a:lnTo>
                  <a:lnTo>
                    <a:pt x="6095" y="139446"/>
                  </a:lnTo>
                  <a:lnTo>
                    <a:pt x="0" y="371093"/>
                  </a:lnTo>
                  <a:lnTo>
                    <a:pt x="7991" y="600455"/>
                  </a:lnTo>
                  <a:lnTo>
                    <a:pt x="2708909" y="600455"/>
                  </a:lnTo>
                  <a:lnTo>
                    <a:pt x="2708909" y="416051"/>
                  </a:lnTo>
                  <a:lnTo>
                    <a:pt x="2710433" y="600455"/>
                  </a:lnTo>
                  <a:lnTo>
                    <a:pt x="2714989" y="600455"/>
                  </a:lnTo>
                  <a:close/>
                </a:path>
              </a:pathLst>
            </a:custGeom>
            <a:solidFill>
              <a:srgbClr val="0033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707124" y="3756659"/>
              <a:ext cx="2757805" cy="617220"/>
            </a:xfrm>
            <a:custGeom>
              <a:avLst/>
              <a:gdLst/>
              <a:ahLst/>
              <a:cxnLst/>
              <a:rect l="l" t="t" r="r" b="b"/>
              <a:pathLst>
                <a:path w="2757804" h="617220">
                  <a:moveTo>
                    <a:pt x="2757678" y="127254"/>
                  </a:moveTo>
                  <a:lnTo>
                    <a:pt x="2731770" y="45720"/>
                  </a:lnTo>
                  <a:lnTo>
                    <a:pt x="2590800" y="48768"/>
                  </a:lnTo>
                  <a:lnTo>
                    <a:pt x="2436114" y="41148"/>
                  </a:lnTo>
                  <a:lnTo>
                    <a:pt x="2327910" y="41148"/>
                  </a:lnTo>
                  <a:lnTo>
                    <a:pt x="2165604" y="30480"/>
                  </a:lnTo>
                  <a:lnTo>
                    <a:pt x="2061210" y="30480"/>
                  </a:lnTo>
                  <a:lnTo>
                    <a:pt x="1940052" y="21336"/>
                  </a:lnTo>
                  <a:lnTo>
                    <a:pt x="1781556" y="13716"/>
                  </a:lnTo>
                  <a:lnTo>
                    <a:pt x="1664970" y="13716"/>
                  </a:lnTo>
                  <a:lnTo>
                    <a:pt x="1522476" y="24384"/>
                  </a:lnTo>
                  <a:lnTo>
                    <a:pt x="1381506" y="13716"/>
                  </a:lnTo>
                  <a:lnTo>
                    <a:pt x="1190244" y="9144"/>
                  </a:lnTo>
                  <a:lnTo>
                    <a:pt x="215646" y="9144"/>
                  </a:lnTo>
                  <a:lnTo>
                    <a:pt x="9144" y="0"/>
                  </a:lnTo>
                  <a:lnTo>
                    <a:pt x="18288" y="42672"/>
                  </a:lnTo>
                  <a:lnTo>
                    <a:pt x="1524" y="162306"/>
                  </a:lnTo>
                  <a:lnTo>
                    <a:pt x="1524" y="286512"/>
                  </a:lnTo>
                  <a:lnTo>
                    <a:pt x="0" y="358902"/>
                  </a:lnTo>
                  <a:lnTo>
                    <a:pt x="15240" y="507492"/>
                  </a:lnTo>
                  <a:lnTo>
                    <a:pt x="17246" y="617220"/>
                  </a:lnTo>
                  <a:lnTo>
                    <a:pt x="39382" y="617220"/>
                  </a:lnTo>
                  <a:lnTo>
                    <a:pt x="30480" y="529590"/>
                  </a:lnTo>
                  <a:lnTo>
                    <a:pt x="28956" y="432816"/>
                  </a:lnTo>
                  <a:lnTo>
                    <a:pt x="28956" y="357378"/>
                  </a:lnTo>
                  <a:lnTo>
                    <a:pt x="30480" y="211836"/>
                  </a:lnTo>
                  <a:lnTo>
                    <a:pt x="39624" y="113538"/>
                  </a:lnTo>
                  <a:lnTo>
                    <a:pt x="44526" y="42443"/>
                  </a:lnTo>
                  <a:lnTo>
                    <a:pt x="192786" y="41148"/>
                  </a:lnTo>
                  <a:lnTo>
                    <a:pt x="326898" y="33528"/>
                  </a:lnTo>
                  <a:lnTo>
                    <a:pt x="469392" y="38100"/>
                  </a:lnTo>
                  <a:lnTo>
                    <a:pt x="672846" y="38100"/>
                  </a:lnTo>
                  <a:lnTo>
                    <a:pt x="781812" y="41148"/>
                  </a:lnTo>
                  <a:lnTo>
                    <a:pt x="901446" y="45720"/>
                  </a:lnTo>
                  <a:lnTo>
                    <a:pt x="971550" y="45720"/>
                  </a:lnTo>
                  <a:lnTo>
                    <a:pt x="1132332" y="38100"/>
                  </a:lnTo>
                  <a:lnTo>
                    <a:pt x="1255014" y="48768"/>
                  </a:lnTo>
                  <a:lnTo>
                    <a:pt x="1369314" y="53340"/>
                  </a:lnTo>
                  <a:lnTo>
                    <a:pt x="1482852" y="53340"/>
                  </a:lnTo>
                  <a:lnTo>
                    <a:pt x="1586484" y="56388"/>
                  </a:lnTo>
                  <a:lnTo>
                    <a:pt x="1686306" y="48768"/>
                  </a:lnTo>
                  <a:lnTo>
                    <a:pt x="1753362" y="41148"/>
                  </a:lnTo>
                  <a:lnTo>
                    <a:pt x="1876044" y="56388"/>
                  </a:lnTo>
                  <a:lnTo>
                    <a:pt x="2071878" y="56388"/>
                  </a:lnTo>
                  <a:lnTo>
                    <a:pt x="2179320" y="62484"/>
                  </a:lnTo>
                  <a:lnTo>
                    <a:pt x="2298192" y="64008"/>
                  </a:lnTo>
                  <a:lnTo>
                    <a:pt x="2391918" y="84582"/>
                  </a:lnTo>
                  <a:lnTo>
                    <a:pt x="2496312" y="80772"/>
                  </a:lnTo>
                  <a:lnTo>
                    <a:pt x="2599944" y="87630"/>
                  </a:lnTo>
                  <a:lnTo>
                    <a:pt x="2681478" y="87630"/>
                  </a:lnTo>
                  <a:lnTo>
                    <a:pt x="2707386" y="174498"/>
                  </a:lnTo>
                  <a:lnTo>
                    <a:pt x="2707386" y="369570"/>
                  </a:lnTo>
                  <a:lnTo>
                    <a:pt x="2702814" y="489204"/>
                  </a:lnTo>
                  <a:lnTo>
                    <a:pt x="2707386" y="527215"/>
                  </a:lnTo>
                  <a:lnTo>
                    <a:pt x="2715006" y="590550"/>
                  </a:lnTo>
                  <a:lnTo>
                    <a:pt x="2714117" y="617220"/>
                  </a:lnTo>
                  <a:lnTo>
                    <a:pt x="2715006" y="617220"/>
                  </a:lnTo>
                  <a:lnTo>
                    <a:pt x="2750058" y="617220"/>
                  </a:lnTo>
                  <a:lnTo>
                    <a:pt x="2752610" y="617220"/>
                  </a:lnTo>
                  <a:lnTo>
                    <a:pt x="2754630" y="563118"/>
                  </a:lnTo>
                  <a:lnTo>
                    <a:pt x="2750058" y="489204"/>
                  </a:lnTo>
                  <a:lnTo>
                    <a:pt x="2750058" y="441960"/>
                  </a:lnTo>
                  <a:lnTo>
                    <a:pt x="2757678" y="357378"/>
                  </a:lnTo>
                  <a:lnTo>
                    <a:pt x="2757678" y="1272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846819" y="4086605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4">
                  <a:moveTo>
                    <a:pt x="39624" y="10668"/>
                  </a:moveTo>
                  <a:lnTo>
                    <a:pt x="24383" y="13716"/>
                  </a:lnTo>
                  <a:lnTo>
                    <a:pt x="16763" y="0"/>
                  </a:lnTo>
                  <a:lnTo>
                    <a:pt x="13715" y="16764"/>
                  </a:lnTo>
                  <a:lnTo>
                    <a:pt x="0" y="21336"/>
                  </a:lnTo>
                  <a:lnTo>
                    <a:pt x="10668" y="27432"/>
                  </a:lnTo>
                  <a:lnTo>
                    <a:pt x="13715" y="39624"/>
                  </a:lnTo>
                  <a:lnTo>
                    <a:pt x="21335" y="28956"/>
                  </a:lnTo>
                  <a:lnTo>
                    <a:pt x="38100" y="35052"/>
                  </a:lnTo>
                  <a:lnTo>
                    <a:pt x="32003" y="21336"/>
                  </a:lnTo>
                  <a:lnTo>
                    <a:pt x="39624" y="10668"/>
                  </a:lnTo>
                  <a:close/>
                </a:path>
              </a:pathLst>
            </a:custGeom>
            <a:solidFill>
              <a:srgbClr val="FFE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720475" y="4373879"/>
              <a:ext cx="2720340" cy="979169"/>
            </a:xfrm>
            <a:custGeom>
              <a:avLst/>
              <a:gdLst/>
              <a:ahLst/>
              <a:cxnLst/>
              <a:rect l="l" t="t" r="r" b="b"/>
              <a:pathLst>
                <a:path w="2720340" h="979170">
                  <a:moveTo>
                    <a:pt x="17127" y="979170"/>
                  </a:moveTo>
                  <a:lnTo>
                    <a:pt x="17127" y="208025"/>
                  </a:lnTo>
                  <a:lnTo>
                    <a:pt x="15603" y="717804"/>
                  </a:lnTo>
                  <a:lnTo>
                    <a:pt x="0" y="979170"/>
                  </a:lnTo>
                  <a:lnTo>
                    <a:pt x="17127" y="979170"/>
                  </a:lnTo>
                  <a:close/>
                </a:path>
                <a:path w="2720340" h="979170">
                  <a:moveTo>
                    <a:pt x="2719941" y="92964"/>
                  </a:moveTo>
                  <a:lnTo>
                    <a:pt x="2716877" y="0"/>
                  </a:lnTo>
                  <a:lnTo>
                    <a:pt x="9879" y="0"/>
                  </a:lnTo>
                  <a:lnTo>
                    <a:pt x="17127" y="208025"/>
                  </a:lnTo>
                  <a:lnTo>
                    <a:pt x="17127" y="979170"/>
                  </a:lnTo>
                  <a:lnTo>
                    <a:pt x="2689461" y="979170"/>
                  </a:lnTo>
                  <a:lnTo>
                    <a:pt x="2689461" y="409194"/>
                  </a:lnTo>
                  <a:lnTo>
                    <a:pt x="2719941" y="92964"/>
                  </a:lnTo>
                  <a:close/>
                </a:path>
                <a:path w="2720340" h="979170">
                  <a:moveTo>
                    <a:pt x="2704701" y="874014"/>
                  </a:moveTo>
                  <a:lnTo>
                    <a:pt x="2689461" y="409194"/>
                  </a:lnTo>
                  <a:lnTo>
                    <a:pt x="2689461" y="979170"/>
                  </a:lnTo>
                  <a:lnTo>
                    <a:pt x="2702249" y="979170"/>
                  </a:lnTo>
                  <a:lnTo>
                    <a:pt x="2704701" y="874014"/>
                  </a:lnTo>
                  <a:close/>
                </a:path>
              </a:pathLst>
            </a:custGeom>
            <a:solidFill>
              <a:srgbClr val="0033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385553" y="4373879"/>
              <a:ext cx="74295" cy="979169"/>
            </a:xfrm>
            <a:custGeom>
              <a:avLst/>
              <a:gdLst/>
              <a:ahLst/>
              <a:cxnLst/>
              <a:rect l="l" t="t" r="r" b="b"/>
              <a:pathLst>
                <a:path w="74295" h="979170">
                  <a:moveTo>
                    <a:pt x="74183" y="0"/>
                  </a:moveTo>
                  <a:lnTo>
                    <a:pt x="35691" y="0"/>
                  </a:lnTo>
                  <a:lnTo>
                    <a:pt x="32003" y="111252"/>
                  </a:lnTo>
                  <a:lnTo>
                    <a:pt x="7620" y="284988"/>
                  </a:lnTo>
                  <a:lnTo>
                    <a:pt x="0" y="403098"/>
                  </a:lnTo>
                  <a:lnTo>
                    <a:pt x="0" y="834390"/>
                  </a:lnTo>
                  <a:lnTo>
                    <a:pt x="3048" y="928116"/>
                  </a:lnTo>
                  <a:lnTo>
                    <a:pt x="3048" y="979170"/>
                  </a:lnTo>
                  <a:lnTo>
                    <a:pt x="47244" y="979170"/>
                  </a:lnTo>
                  <a:lnTo>
                    <a:pt x="47244" y="313944"/>
                  </a:lnTo>
                  <a:lnTo>
                    <a:pt x="53340" y="206502"/>
                  </a:lnTo>
                  <a:lnTo>
                    <a:pt x="71627" y="68580"/>
                  </a:lnTo>
                  <a:lnTo>
                    <a:pt x="74183" y="0"/>
                  </a:lnTo>
                  <a:close/>
                </a:path>
                <a:path w="74295" h="979170">
                  <a:moveTo>
                    <a:pt x="54864" y="979170"/>
                  </a:moveTo>
                  <a:lnTo>
                    <a:pt x="54864" y="778764"/>
                  </a:lnTo>
                  <a:lnTo>
                    <a:pt x="53340" y="657606"/>
                  </a:lnTo>
                  <a:lnTo>
                    <a:pt x="47244" y="530352"/>
                  </a:lnTo>
                  <a:lnTo>
                    <a:pt x="47244" y="979170"/>
                  </a:lnTo>
                  <a:lnTo>
                    <a:pt x="54864" y="9791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211311" y="5154167"/>
              <a:ext cx="342900" cy="198120"/>
            </a:xfrm>
            <a:custGeom>
              <a:avLst/>
              <a:gdLst/>
              <a:ahLst/>
              <a:cxnLst/>
              <a:rect l="l" t="t" r="r" b="b"/>
              <a:pathLst>
                <a:path w="342900" h="198120">
                  <a:moveTo>
                    <a:pt x="342900" y="123444"/>
                  </a:moveTo>
                  <a:lnTo>
                    <a:pt x="274320" y="90678"/>
                  </a:lnTo>
                  <a:lnTo>
                    <a:pt x="229362" y="48006"/>
                  </a:lnTo>
                  <a:lnTo>
                    <a:pt x="203454" y="16002"/>
                  </a:lnTo>
                  <a:lnTo>
                    <a:pt x="160782" y="37337"/>
                  </a:lnTo>
                  <a:lnTo>
                    <a:pt x="118110" y="26670"/>
                  </a:lnTo>
                  <a:lnTo>
                    <a:pt x="53340" y="0"/>
                  </a:lnTo>
                  <a:lnTo>
                    <a:pt x="21336" y="37337"/>
                  </a:lnTo>
                  <a:lnTo>
                    <a:pt x="0" y="99822"/>
                  </a:lnTo>
                  <a:lnTo>
                    <a:pt x="39624" y="99822"/>
                  </a:lnTo>
                  <a:lnTo>
                    <a:pt x="163830" y="108966"/>
                  </a:lnTo>
                  <a:lnTo>
                    <a:pt x="171450" y="119634"/>
                  </a:lnTo>
                  <a:lnTo>
                    <a:pt x="171450" y="158496"/>
                  </a:lnTo>
                  <a:lnTo>
                    <a:pt x="168402" y="198120"/>
                  </a:lnTo>
                  <a:lnTo>
                    <a:pt x="232410" y="172212"/>
                  </a:lnTo>
                  <a:lnTo>
                    <a:pt x="284988" y="147828"/>
                  </a:lnTo>
                  <a:lnTo>
                    <a:pt x="342900" y="123444"/>
                  </a:lnTo>
                  <a:close/>
                </a:path>
              </a:pathLst>
            </a:custGeom>
            <a:solidFill>
              <a:srgbClr val="477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968233" y="4855463"/>
              <a:ext cx="459105" cy="276225"/>
            </a:xfrm>
            <a:custGeom>
              <a:avLst/>
              <a:gdLst/>
              <a:ahLst/>
              <a:cxnLst/>
              <a:rect l="l" t="t" r="r" b="b"/>
              <a:pathLst>
                <a:path w="459104" h="276225">
                  <a:moveTo>
                    <a:pt x="458724" y="165353"/>
                  </a:moveTo>
                  <a:lnTo>
                    <a:pt x="457200" y="105918"/>
                  </a:lnTo>
                  <a:lnTo>
                    <a:pt x="352044" y="98298"/>
                  </a:lnTo>
                  <a:lnTo>
                    <a:pt x="182118" y="87630"/>
                  </a:lnTo>
                  <a:lnTo>
                    <a:pt x="179070" y="0"/>
                  </a:lnTo>
                  <a:lnTo>
                    <a:pt x="120396" y="33527"/>
                  </a:lnTo>
                  <a:lnTo>
                    <a:pt x="83820" y="56387"/>
                  </a:lnTo>
                  <a:lnTo>
                    <a:pt x="39624" y="85344"/>
                  </a:lnTo>
                  <a:lnTo>
                    <a:pt x="0" y="115062"/>
                  </a:lnTo>
                  <a:lnTo>
                    <a:pt x="50292" y="157734"/>
                  </a:lnTo>
                  <a:lnTo>
                    <a:pt x="96012" y="204215"/>
                  </a:lnTo>
                  <a:lnTo>
                    <a:pt x="120396" y="237744"/>
                  </a:lnTo>
                  <a:lnTo>
                    <a:pt x="165354" y="275844"/>
                  </a:lnTo>
                  <a:lnTo>
                    <a:pt x="179070" y="208787"/>
                  </a:lnTo>
                  <a:lnTo>
                    <a:pt x="238506" y="207263"/>
                  </a:lnTo>
                  <a:lnTo>
                    <a:pt x="454151" y="204215"/>
                  </a:lnTo>
                  <a:lnTo>
                    <a:pt x="458724" y="165353"/>
                  </a:lnTo>
                  <a:close/>
                </a:path>
              </a:pathLst>
            </a:custGeom>
            <a:solidFill>
              <a:srgbClr val="F219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269224" y="4890515"/>
              <a:ext cx="57150" cy="462915"/>
            </a:xfrm>
            <a:custGeom>
              <a:avLst/>
              <a:gdLst/>
              <a:ahLst/>
              <a:cxnLst/>
              <a:rect l="l" t="t" r="r" b="b"/>
              <a:pathLst>
                <a:path w="57150" h="462914">
                  <a:moveTo>
                    <a:pt x="55626" y="0"/>
                  </a:moveTo>
                  <a:lnTo>
                    <a:pt x="6096" y="3048"/>
                  </a:lnTo>
                  <a:lnTo>
                    <a:pt x="3048" y="55626"/>
                  </a:lnTo>
                  <a:lnTo>
                    <a:pt x="48006" y="52578"/>
                  </a:lnTo>
                  <a:lnTo>
                    <a:pt x="55626" y="0"/>
                  </a:lnTo>
                  <a:close/>
                </a:path>
                <a:path w="57150" h="462914">
                  <a:moveTo>
                    <a:pt x="56896" y="369570"/>
                  </a:moveTo>
                  <a:lnTo>
                    <a:pt x="55626" y="369570"/>
                  </a:lnTo>
                  <a:lnTo>
                    <a:pt x="6096" y="369570"/>
                  </a:lnTo>
                  <a:lnTo>
                    <a:pt x="6096" y="462534"/>
                  </a:lnTo>
                  <a:lnTo>
                    <a:pt x="55626" y="462534"/>
                  </a:lnTo>
                  <a:lnTo>
                    <a:pt x="55626" y="404698"/>
                  </a:lnTo>
                  <a:lnTo>
                    <a:pt x="56896" y="404698"/>
                  </a:lnTo>
                  <a:lnTo>
                    <a:pt x="56896" y="369570"/>
                  </a:lnTo>
                  <a:close/>
                </a:path>
                <a:path w="57150" h="462914">
                  <a:moveTo>
                    <a:pt x="57150" y="173736"/>
                  </a:moveTo>
                  <a:lnTo>
                    <a:pt x="3048" y="169164"/>
                  </a:lnTo>
                  <a:lnTo>
                    <a:pt x="6096" y="236220"/>
                  </a:lnTo>
                  <a:lnTo>
                    <a:pt x="0" y="259080"/>
                  </a:lnTo>
                  <a:lnTo>
                    <a:pt x="24384" y="276606"/>
                  </a:lnTo>
                  <a:lnTo>
                    <a:pt x="52578" y="284226"/>
                  </a:lnTo>
                  <a:lnTo>
                    <a:pt x="55626" y="224028"/>
                  </a:lnTo>
                  <a:lnTo>
                    <a:pt x="57150" y="173736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707263" y="4373879"/>
              <a:ext cx="1868805" cy="979169"/>
            </a:xfrm>
            <a:custGeom>
              <a:avLst/>
              <a:gdLst/>
              <a:ahLst/>
              <a:cxnLst/>
              <a:rect l="l" t="t" r="r" b="b"/>
              <a:pathLst>
                <a:path w="1868804" h="979170">
                  <a:moveTo>
                    <a:pt x="50152" y="203454"/>
                  </a:moveTo>
                  <a:lnTo>
                    <a:pt x="44056" y="47244"/>
                  </a:lnTo>
                  <a:lnTo>
                    <a:pt x="39243" y="0"/>
                  </a:lnTo>
                  <a:lnTo>
                    <a:pt x="17106" y="0"/>
                  </a:lnTo>
                  <a:lnTo>
                    <a:pt x="18148" y="56388"/>
                  </a:lnTo>
                  <a:lnTo>
                    <a:pt x="18148" y="246888"/>
                  </a:lnTo>
                  <a:lnTo>
                    <a:pt x="15100" y="438150"/>
                  </a:lnTo>
                  <a:lnTo>
                    <a:pt x="15100" y="731520"/>
                  </a:lnTo>
                  <a:lnTo>
                    <a:pt x="1384" y="896874"/>
                  </a:lnTo>
                  <a:lnTo>
                    <a:pt x="0" y="979170"/>
                  </a:lnTo>
                  <a:lnTo>
                    <a:pt x="18148" y="979170"/>
                  </a:lnTo>
                  <a:lnTo>
                    <a:pt x="22720" y="979170"/>
                  </a:lnTo>
                  <a:lnTo>
                    <a:pt x="22720" y="883158"/>
                  </a:lnTo>
                  <a:lnTo>
                    <a:pt x="36436" y="758952"/>
                  </a:lnTo>
                  <a:lnTo>
                    <a:pt x="39484" y="643890"/>
                  </a:lnTo>
                  <a:lnTo>
                    <a:pt x="39484" y="484632"/>
                  </a:lnTo>
                  <a:lnTo>
                    <a:pt x="41008" y="406146"/>
                  </a:lnTo>
                  <a:lnTo>
                    <a:pt x="47104" y="298704"/>
                  </a:lnTo>
                  <a:lnTo>
                    <a:pt x="50152" y="203454"/>
                  </a:lnTo>
                  <a:close/>
                </a:path>
                <a:path w="1868804" h="979170">
                  <a:moveTo>
                    <a:pt x="1868284" y="909828"/>
                  </a:moveTo>
                  <a:lnTo>
                    <a:pt x="1845424" y="896874"/>
                  </a:lnTo>
                  <a:lnTo>
                    <a:pt x="1828660" y="887857"/>
                  </a:lnTo>
                  <a:lnTo>
                    <a:pt x="1828660" y="903732"/>
                  </a:lnTo>
                  <a:lnTo>
                    <a:pt x="1793608" y="920496"/>
                  </a:lnTo>
                  <a:lnTo>
                    <a:pt x="1762366" y="925068"/>
                  </a:lnTo>
                  <a:lnTo>
                    <a:pt x="1741030" y="935736"/>
                  </a:lnTo>
                  <a:lnTo>
                    <a:pt x="1710550" y="952500"/>
                  </a:lnTo>
                  <a:lnTo>
                    <a:pt x="1678546" y="963168"/>
                  </a:lnTo>
                  <a:lnTo>
                    <a:pt x="1683118" y="935736"/>
                  </a:lnTo>
                  <a:lnTo>
                    <a:pt x="1683118" y="909828"/>
                  </a:lnTo>
                  <a:lnTo>
                    <a:pt x="1696834" y="892302"/>
                  </a:lnTo>
                  <a:lnTo>
                    <a:pt x="1672450" y="883158"/>
                  </a:lnTo>
                  <a:lnTo>
                    <a:pt x="1654162" y="878586"/>
                  </a:lnTo>
                  <a:lnTo>
                    <a:pt x="1619110" y="875538"/>
                  </a:lnTo>
                  <a:lnTo>
                    <a:pt x="1572628" y="874014"/>
                  </a:lnTo>
                  <a:lnTo>
                    <a:pt x="1522336" y="874014"/>
                  </a:lnTo>
                  <a:lnTo>
                    <a:pt x="1519288" y="852678"/>
                  </a:lnTo>
                  <a:lnTo>
                    <a:pt x="1540624" y="828294"/>
                  </a:lnTo>
                  <a:lnTo>
                    <a:pt x="1546720" y="806958"/>
                  </a:lnTo>
                  <a:lnTo>
                    <a:pt x="1565465" y="793483"/>
                  </a:lnTo>
                  <a:lnTo>
                    <a:pt x="1580248" y="800862"/>
                  </a:lnTo>
                  <a:lnTo>
                    <a:pt x="1596250" y="810006"/>
                  </a:lnTo>
                  <a:lnTo>
                    <a:pt x="1617586" y="813054"/>
                  </a:lnTo>
                  <a:lnTo>
                    <a:pt x="1635874" y="819150"/>
                  </a:lnTo>
                  <a:lnTo>
                    <a:pt x="1657210" y="828294"/>
                  </a:lnTo>
                  <a:lnTo>
                    <a:pt x="1675498" y="822198"/>
                  </a:lnTo>
                  <a:lnTo>
                    <a:pt x="1693786" y="813054"/>
                  </a:lnTo>
                  <a:lnTo>
                    <a:pt x="1713598" y="819150"/>
                  </a:lnTo>
                  <a:lnTo>
                    <a:pt x="1722742" y="843534"/>
                  </a:lnTo>
                  <a:lnTo>
                    <a:pt x="1765414" y="874014"/>
                  </a:lnTo>
                  <a:lnTo>
                    <a:pt x="1804276" y="896874"/>
                  </a:lnTo>
                  <a:lnTo>
                    <a:pt x="1828660" y="903732"/>
                  </a:lnTo>
                  <a:lnTo>
                    <a:pt x="1828660" y="887857"/>
                  </a:lnTo>
                  <a:lnTo>
                    <a:pt x="1825612" y="886206"/>
                  </a:lnTo>
                  <a:lnTo>
                    <a:pt x="1796656" y="870966"/>
                  </a:lnTo>
                  <a:lnTo>
                    <a:pt x="1772272" y="849630"/>
                  </a:lnTo>
                  <a:lnTo>
                    <a:pt x="1760842" y="828294"/>
                  </a:lnTo>
                  <a:lnTo>
                    <a:pt x="1731886" y="810006"/>
                  </a:lnTo>
                  <a:lnTo>
                    <a:pt x="1722742" y="791718"/>
                  </a:lnTo>
                  <a:lnTo>
                    <a:pt x="1707502" y="771144"/>
                  </a:lnTo>
                  <a:lnTo>
                    <a:pt x="1696834" y="783336"/>
                  </a:lnTo>
                  <a:lnTo>
                    <a:pt x="1680070" y="796290"/>
                  </a:lnTo>
                  <a:lnTo>
                    <a:pt x="1672450" y="806958"/>
                  </a:lnTo>
                  <a:lnTo>
                    <a:pt x="1657210" y="813054"/>
                  </a:lnTo>
                  <a:lnTo>
                    <a:pt x="1628254" y="796290"/>
                  </a:lnTo>
                  <a:lnTo>
                    <a:pt x="1622158" y="795680"/>
                  </a:lnTo>
                  <a:lnTo>
                    <a:pt x="1622158" y="774192"/>
                  </a:lnTo>
                  <a:lnTo>
                    <a:pt x="1625206" y="754380"/>
                  </a:lnTo>
                  <a:lnTo>
                    <a:pt x="1628254" y="728472"/>
                  </a:lnTo>
                  <a:lnTo>
                    <a:pt x="1631302" y="711708"/>
                  </a:lnTo>
                  <a:lnTo>
                    <a:pt x="1631302" y="696468"/>
                  </a:lnTo>
                  <a:lnTo>
                    <a:pt x="1686166" y="696468"/>
                  </a:lnTo>
                  <a:lnTo>
                    <a:pt x="1722742" y="693420"/>
                  </a:lnTo>
                  <a:lnTo>
                    <a:pt x="1722742" y="677418"/>
                  </a:lnTo>
                  <a:lnTo>
                    <a:pt x="1728838" y="657606"/>
                  </a:lnTo>
                  <a:lnTo>
                    <a:pt x="1728838" y="646938"/>
                  </a:lnTo>
                  <a:lnTo>
                    <a:pt x="1725790" y="604266"/>
                  </a:lnTo>
                  <a:lnTo>
                    <a:pt x="1725790" y="579882"/>
                  </a:lnTo>
                  <a:lnTo>
                    <a:pt x="1713598" y="579310"/>
                  </a:lnTo>
                  <a:lnTo>
                    <a:pt x="1713598" y="625602"/>
                  </a:lnTo>
                  <a:lnTo>
                    <a:pt x="1713598" y="648462"/>
                  </a:lnTo>
                  <a:lnTo>
                    <a:pt x="1710550" y="672846"/>
                  </a:lnTo>
                  <a:lnTo>
                    <a:pt x="1712391" y="678065"/>
                  </a:lnTo>
                  <a:lnTo>
                    <a:pt x="1686166" y="679704"/>
                  </a:lnTo>
                  <a:lnTo>
                    <a:pt x="1649590" y="682752"/>
                  </a:lnTo>
                  <a:lnTo>
                    <a:pt x="1625206" y="682752"/>
                  </a:lnTo>
                  <a:lnTo>
                    <a:pt x="1609966" y="681558"/>
                  </a:lnTo>
                  <a:lnTo>
                    <a:pt x="1609966" y="725424"/>
                  </a:lnTo>
                  <a:lnTo>
                    <a:pt x="1609966" y="740664"/>
                  </a:lnTo>
                  <a:lnTo>
                    <a:pt x="1607248" y="794194"/>
                  </a:lnTo>
                  <a:lnTo>
                    <a:pt x="1597774" y="793242"/>
                  </a:lnTo>
                  <a:lnTo>
                    <a:pt x="1574190" y="772960"/>
                  </a:lnTo>
                  <a:lnTo>
                    <a:pt x="1575676" y="765048"/>
                  </a:lnTo>
                  <a:lnTo>
                    <a:pt x="1575676" y="693420"/>
                  </a:lnTo>
                  <a:lnTo>
                    <a:pt x="1586344" y="693420"/>
                  </a:lnTo>
                  <a:lnTo>
                    <a:pt x="1603870" y="694702"/>
                  </a:lnTo>
                  <a:lnTo>
                    <a:pt x="1603870" y="711708"/>
                  </a:lnTo>
                  <a:lnTo>
                    <a:pt x="1609966" y="725424"/>
                  </a:lnTo>
                  <a:lnTo>
                    <a:pt x="1609966" y="681558"/>
                  </a:lnTo>
                  <a:lnTo>
                    <a:pt x="1586344" y="679704"/>
                  </a:lnTo>
                  <a:lnTo>
                    <a:pt x="1543672" y="679704"/>
                  </a:lnTo>
                  <a:lnTo>
                    <a:pt x="1514716" y="682752"/>
                  </a:lnTo>
                  <a:lnTo>
                    <a:pt x="1432420" y="682752"/>
                  </a:lnTo>
                  <a:lnTo>
                    <a:pt x="1426324" y="717804"/>
                  </a:lnTo>
                  <a:lnTo>
                    <a:pt x="1424800" y="743712"/>
                  </a:lnTo>
                  <a:lnTo>
                    <a:pt x="1401178" y="731520"/>
                  </a:lnTo>
                  <a:lnTo>
                    <a:pt x="1382890" y="711708"/>
                  </a:lnTo>
                  <a:lnTo>
                    <a:pt x="1366126" y="690372"/>
                  </a:lnTo>
                  <a:lnTo>
                    <a:pt x="1356982" y="672846"/>
                  </a:lnTo>
                  <a:lnTo>
                    <a:pt x="1335646" y="651510"/>
                  </a:lnTo>
                  <a:lnTo>
                    <a:pt x="1292974" y="614934"/>
                  </a:lnTo>
                  <a:lnTo>
                    <a:pt x="1271638" y="598170"/>
                  </a:lnTo>
                  <a:lnTo>
                    <a:pt x="1289926" y="582930"/>
                  </a:lnTo>
                  <a:lnTo>
                    <a:pt x="1318882" y="566928"/>
                  </a:lnTo>
                  <a:lnTo>
                    <a:pt x="1340218" y="548640"/>
                  </a:lnTo>
                  <a:lnTo>
                    <a:pt x="1369174" y="527304"/>
                  </a:lnTo>
                  <a:lnTo>
                    <a:pt x="1401178" y="516636"/>
                  </a:lnTo>
                  <a:lnTo>
                    <a:pt x="1429372" y="496824"/>
                  </a:lnTo>
                  <a:lnTo>
                    <a:pt x="1429372" y="509016"/>
                  </a:lnTo>
                  <a:lnTo>
                    <a:pt x="1435468" y="530352"/>
                  </a:lnTo>
                  <a:lnTo>
                    <a:pt x="1435468" y="554736"/>
                  </a:lnTo>
                  <a:lnTo>
                    <a:pt x="1432420" y="572262"/>
                  </a:lnTo>
                  <a:lnTo>
                    <a:pt x="1453756" y="579882"/>
                  </a:lnTo>
                  <a:lnTo>
                    <a:pt x="1490332" y="582930"/>
                  </a:lnTo>
                  <a:lnTo>
                    <a:pt x="1539100" y="587502"/>
                  </a:lnTo>
                  <a:lnTo>
                    <a:pt x="1580248" y="584454"/>
                  </a:lnTo>
                  <a:lnTo>
                    <a:pt x="1632826" y="587502"/>
                  </a:lnTo>
                  <a:lnTo>
                    <a:pt x="1670926" y="593598"/>
                  </a:lnTo>
                  <a:lnTo>
                    <a:pt x="1710550" y="593598"/>
                  </a:lnTo>
                  <a:lnTo>
                    <a:pt x="1713598" y="625602"/>
                  </a:lnTo>
                  <a:lnTo>
                    <a:pt x="1713598" y="579310"/>
                  </a:lnTo>
                  <a:lnTo>
                    <a:pt x="1693786" y="578358"/>
                  </a:lnTo>
                  <a:lnTo>
                    <a:pt x="1670926" y="578358"/>
                  </a:lnTo>
                  <a:lnTo>
                    <a:pt x="1640446" y="575310"/>
                  </a:lnTo>
                  <a:lnTo>
                    <a:pt x="1603870" y="572262"/>
                  </a:lnTo>
                  <a:lnTo>
                    <a:pt x="1578724" y="569214"/>
                  </a:lnTo>
                  <a:lnTo>
                    <a:pt x="1546720" y="569214"/>
                  </a:lnTo>
                  <a:lnTo>
                    <a:pt x="1517764" y="566928"/>
                  </a:lnTo>
                  <a:lnTo>
                    <a:pt x="1490332" y="563880"/>
                  </a:lnTo>
                  <a:lnTo>
                    <a:pt x="1453756" y="563880"/>
                  </a:lnTo>
                  <a:lnTo>
                    <a:pt x="1450708" y="548640"/>
                  </a:lnTo>
                  <a:lnTo>
                    <a:pt x="1450708" y="469392"/>
                  </a:lnTo>
                  <a:lnTo>
                    <a:pt x="1435468" y="472440"/>
                  </a:lnTo>
                  <a:lnTo>
                    <a:pt x="1411846" y="487680"/>
                  </a:lnTo>
                  <a:lnTo>
                    <a:pt x="1393558" y="498348"/>
                  </a:lnTo>
                  <a:lnTo>
                    <a:pt x="1369174" y="515112"/>
                  </a:lnTo>
                  <a:lnTo>
                    <a:pt x="1353934" y="519684"/>
                  </a:lnTo>
                  <a:lnTo>
                    <a:pt x="1332598" y="541020"/>
                  </a:lnTo>
                  <a:lnTo>
                    <a:pt x="1311262" y="551688"/>
                  </a:lnTo>
                  <a:lnTo>
                    <a:pt x="1286878" y="569214"/>
                  </a:lnTo>
                  <a:lnTo>
                    <a:pt x="1260970" y="587502"/>
                  </a:lnTo>
                  <a:lnTo>
                    <a:pt x="1250302" y="598170"/>
                  </a:lnTo>
                  <a:lnTo>
                    <a:pt x="1285354" y="625602"/>
                  </a:lnTo>
                  <a:lnTo>
                    <a:pt x="1317358" y="657606"/>
                  </a:lnTo>
                  <a:lnTo>
                    <a:pt x="1350886" y="690372"/>
                  </a:lnTo>
                  <a:lnTo>
                    <a:pt x="1375270" y="728472"/>
                  </a:lnTo>
                  <a:lnTo>
                    <a:pt x="1401178" y="752856"/>
                  </a:lnTo>
                  <a:lnTo>
                    <a:pt x="1432420" y="783336"/>
                  </a:lnTo>
                  <a:lnTo>
                    <a:pt x="1440040" y="758952"/>
                  </a:lnTo>
                  <a:lnTo>
                    <a:pt x="1440040" y="725424"/>
                  </a:lnTo>
                  <a:lnTo>
                    <a:pt x="1444612" y="701040"/>
                  </a:lnTo>
                  <a:lnTo>
                    <a:pt x="1468996" y="696468"/>
                  </a:lnTo>
                  <a:lnTo>
                    <a:pt x="1504048" y="696468"/>
                  </a:lnTo>
                  <a:lnTo>
                    <a:pt x="1546720" y="693420"/>
                  </a:lnTo>
                  <a:lnTo>
                    <a:pt x="1558912" y="693420"/>
                  </a:lnTo>
                  <a:lnTo>
                    <a:pt x="1558912" y="707136"/>
                  </a:lnTo>
                  <a:lnTo>
                    <a:pt x="1565008" y="737616"/>
                  </a:lnTo>
                  <a:lnTo>
                    <a:pt x="1558912" y="749808"/>
                  </a:lnTo>
                  <a:lnTo>
                    <a:pt x="1558251" y="762800"/>
                  </a:lnTo>
                  <a:lnTo>
                    <a:pt x="1546720" y="758952"/>
                  </a:lnTo>
                  <a:lnTo>
                    <a:pt x="1529956" y="786384"/>
                  </a:lnTo>
                  <a:lnTo>
                    <a:pt x="1522336" y="810006"/>
                  </a:lnTo>
                  <a:lnTo>
                    <a:pt x="1490332" y="874014"/>
                  </a:lnTo>
                  <a:lnTo>
                    <a:pt x="1487284" y="893826"/>
                  </a:lnTo>
                  <a:lnTo>
                    <a:pt x="1504048" y="892302"/>
                  </a:lnTo>
                  <a:lnTo>
                    <a:pt x="1557832" y="892302"/>
                  </a:lnTo>
                  <a:lnTo>
                    <a:pt x="1561960" y="920496"/>
                  </a:lnTo>
                  <a:lnTo>
                    <a:pt x="1561960" y="952500"/>
                  </a:lnTo>
                  <a:lnTo>
                    <a:pt x="1559737" y="979170"/>
                  </a:lnTo>
                  <a:lnTo>
                    <a:pt x="1561960" y="979170"/>
                  </a:lnTo>
                  <a:lnTo>
                    <a:pt x="1572628" y="979170"/>
                  </a:lnTo>
                  <a:lnTo>
                    <a:pt x="1572628" y="941832"/>
                  </a:lnTo>
                  <a:lnTo>
                    <a:pt x="1575676" y="909828"/>
                  </a:lnTo>
                  <a:lnTo>
                    <a:pt x="1579067" y="892302"/>
                  </a:lnTo>
                  <a:lnTo>
                    <a:pt x="1600822" y="892302"/>
                  </a:lnTo>
                  <a:lnTo>
                    <a:pt x="1605254" y="892556"/>
                  </a:lnTo>
                  <a:lnTo>
                    <a:pt x="1606918" y="903732"/>
                  </a:lnTo>
                  <a:lnTo>
                    <a:pt x="1609966" y="934212"/>
                  </a:lnTo>
                  <a:lnTo>
                    <a:pt x="1606918" y="957072"/>
                  </a:lnTo>
                  <a:lnTo>
                    <a:pt x="1606918" y="979170"/>
                  </a:lnTo>
                  <a:lnTo>
                    <a:pt x="1609966" y="979170"/>
                  </a:lnTo>
                  <a:lnTo>
                    <a:pt x="1622158" y="979170"/>
                  </a:lnTo>
                  <a:lnTo>
                    <a:pt x="1622158" y="920496"/>
                  </a:lnTo>
                  <a:lnTo>
                    <a:pt x="1619745" y="893356"/>
                  </a:lnTo>
                  <a:lnTo>
                    <a:pt x="1628254" y="893826"/>
                  </a:lnTo>
                  <a:lnTo>
                    <a:pt x="1658734" y="899922"/>
                  </a:lnTo>
                  <a:lnTo>
                    <a:pt x="1670926" y="903732"/>
                  </a:lnTo>
                  <a:lnTo>
                    <a:pt x="1667878" y="925068"/>
                  </a:lnTo>
                  <a:lnTo>
                    <a:pt x="1663014" y="979170"/>
                  </a:lnTo>
                  <a:lnTo>
                    <a:pt x="1670926" y="979170"/>
                  </a:lnTo>
                  <a:lnTo>
                    <a:pt x="1678546" y="979170"/>
                  </a:lnTo>
                  <a:lnTo>
                    <a:pt x="1690560" y="979170"/>
                  </a:lnTo>
                  <a:lnTo>
                    <a:pt x="1692262" y="978408"/>
                  </a:lnTo>
                  <a:lnTo>
                    <a:pt x="1728838" y="967740"/>
                  </a:lnTo>
                  <a:lnTo>
                    <a:pt x="1747126" y="960120"/>
                  </a:lnTo>
                  <a:lnTo>
                    <a:pt x="1775320" y="943356"/>
                  </a:lnTo>
                  <a:lnTo>
                    <a:pt x="1804276" y="925068"/>
                  </a:lnTo>
                  <a:lnTo>
                    <a:pt x="1828660" y="921588"/>
                  </a:lnTo>
                  <a:lnTo>
                    <a:pt x="1836280" y="920496"/>
                  </a:lnTo>
                  <a:lnTo>
                    <a:pt x="1868284" y="9098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062216" y="4373879"/>
              <a:ext cx="2188845" cy="946785"/>
            </a:xfrm>
            <a:custGeom>
              <a:avLst/>
              <a:gdLst/>
              <a:ahLst/>
              <a:cxnLst/>
              <a:rect l="l" t="t" r="r" b="b"/>
              <a:pathLst>
                <a:path w="2188845" h="946785">
                  <a:moveTo>
                    <a:pt x="39624" y="512064"/>
                  </a:moveTo>
                  <a:lnTo>
                    <a:pt x="27432" y="515112"/>
                  </a:lnTo>
                  <a:lnTo>
                    <a:pt x="18288" y="502920"/>
                  </a:lnTo>
                  <a:lnTo>
                    <a:pt x="13716" y="516636"/>
                  </a:lnTo>
                  <a:lnTo>
                    <a:pt x="0" y="522732"/>
                  </a:lnTo>
                  <a:lnTo>
                    <a:pt x="13716" y="527304"/>
                  </a:lnTo>
                  <a:lnTo>
                    <a:pt x="13716" y="541020"/>
                  </a:lnTo>
                  <a:lnTo>
                    <a:pt x="24384" y="530352"/>
                  </a:lnTo>
                  <a:lnTo>
                    <a:pt x="38100" y="536448"/>
                  </a:lnTo>
                  <a:lnTo>
                    <a:pt x="33528" y="522732"/>
                  </a:lnTo>
                  <a:lnTo>
                    <a:pt x="39624" y="512064"/>
                  </a:lnTo>
                  <a:close/>
                </a:path>
                <a:path w="2188845" h="946785">
                  <a:moveTo>
                    <a:pt x="267462" y="256032"/>
                  </a:moveTo>
                  <a:lnTo>
                    <a:pt x="253746" y="259080"/>
                  </a:lnTo>
                  <a:lnTo>
                    <a:pt x="246126" y="246888"/>
                  </a:lnTo>
                  <a:lnTo>
                    <a:pt x="241554" y="262128"/>
                  </a:lnTo>
                  <a:lnTo>
                    <a:pt x="227838" y="266700"/>
                  </a:lnTo>
                  <a:lnTo>
                    <a:pt x="238506" y="271272"/>
                  </a:lnTo>
                  <a:lnTo>
                    <a:pt x="241554" y="284988"/>
                  </a:lnTo>
                  <a:lnTo>
                    <a:pt x="252222" y="274320"/>
                  </a:lnTo>
                  <a:lnTo>
                    <a:pt x="265938" y="280416"/>
                  </a:lnTo>
                  <a:lnTo>
                    <a:pt x="259842" y="266700"/>
                  </a:lnTo>
                  <a:lnTo>
                    <a:pt x="267462" y="256032"/>
                  </a:lnTo>
                  <a:close/>
                </a:path>
                <a:path w="2188845" h="946785">
                  <a:moveTo>
                    <a:pt x="284226" y="917448"/>
                  </a:moveTo>
                  <a:lnTo>
                    <a:pt x="270510" y="920496"/>
                  </a:lnTo>
                  <a:lnTo>
                    <a:pt x="259842" y="909828"/>
                  </a:lnTo>
                  <a:lnTo>
                    <a:pt x="256794" y="922020"/>
                  </a:lnTo>
                  <a:lnTo>
                    <a:pt x="244602" y="928116"/>
                  </a:lnTo>
                  <a:lnTo>
                    <a:pt x="253746" y="934212"/>
                  </a:lnTo>
                  <a:lnTo>
                    <a:pt x="256794" y="946404"/>
                  </a:lnTo>
                  <a:lnTo>
                    <a:pt x="267462" y="935736"/>
                  </a:lnTo>
                  <a:lnTo>
                    <a:pt x="281178" y="941832"/>
                  </a:lnTo>
                  <a:lnTo>
                    <a:pt x="275082" y="928116"/>
                  </a:lnTo>
                  <a:lnTo>
                    <a:pt x="284226" y="917448"/>
                  </a:lnTo>
                  <a:close/>
                </a:path>
                <a:path w="2188845" h="946785">
                  <a:moveTo>
                    <a:pt x="359664" y="548640"/>
                  </a:moveTo>
                  <a:lnTo>
                    <a:pt x="346710" y="548640"/>
                  </a:lnTo>
                  <a:lnTo>
                    <a:pt x="339090" y="537972"/>
                  </a:lnTo>
                  <a:lnTo>
                    <a:pt x="332994" y="554736"/>
                  </a:lnTo>
                  <a:lnTo>
                    <a:pt x="320802" y="557784"/>
                  </a:lnTo>
                  <a:lnTo>
                    <a:pt x="332994" y="563880"/>
                  </a:lnTo>
                  <a:lnTo>
                    <a:pt x="332994" y="575310"/>
                  </a:lnTo>
                  <a:lnTo>
                    <a:pt x="345186" y="566928"/>
                  </a:lnTo>
                  <a:lnTo>
                    <a:pt x="356616" y="572262"/>
                  </a:lnTo>
                  <a:lnTo>
                    <a:pt x="352044" y="559308"/>
                  </a:lnTo>
                  <a:lnTo>
                    <a:pt x="359664" y="548640"/>
                  </a:lnTo>
                  <a:close/>
                </a:path>
                <a:path w="2188845" h="946785">
                  <a:moveTo>
                    <a:pt x="624078" y="320040"/>
                  </a:moveTo>
                  <a:lnTo>
                    <a:pt x="610362" y="321564"/>
                  </a:lnTo>
                  <a:lnTo>
                    <a:pt x="599694" y="309372"/>
                  </a:lnTo>
                  <a:lnTo>
                    <a:pt x="598170" y="324612"/>
                  </a:lnTo>
                  <a:lnTo>
                    <a:pt x="584454" y="330708"/>
                  </a:lnTo>
                  <a:lnTo>
                    <a:pt x="595122" y="335280"/>
                  </a:lnTo>
                  <a:lnTo>
                    <a:pt x="598170" y="348996"/>
                  </a:lnTo>
                  <a:lnTo>
                    <a:pt x="607314" y="338328"/>
                  </a:lnTo>
                  <a:lnTo>
                    <a:pt x="621030" y="342900"/>
                  </a:lnTo>
                  <a:lnTo>
                    <a:pt x="616458" y="330708"/>
                  </a:lnTo>
                  <a:lnTo>
                    <a:pt x="624078" y="320040"/>
                  </a:lnTo>
                  <a:close/>
                </a:path>
                <a:path w="2188845" h="946785">
                  <a:moveTo>
                    <a:pt x="636676" y="0"/>
                  </a:moveTo>
                  <a:lnTo>
                    <a:pt x="622515" y="0"/>
                  </a:lnTo>
                  <a:lnTo>
                    <a:pt x="621030" y="8382"/>
                  </a:lnTo>
                  <a:lnTo>
                    <a:pt x="636676" y="0"/>
                  </a:lnTo>
                  <a:close/>
                </a:path>
                <a:path w="2188845" h="946785">
                  <a:moveTo>
                    <a:pt x="702564" y="14478"/>
                  </a:moveTo>
                  <a:lnTo>
                    <a:pt x="700227" y="0"/>
                  </a:lnTo>
                  <a:lnTo>
                    <a:pt x="683133" y="0"/>
                  </a:lnTo>
                  <a:lnTo>
                    <a:pt x="702564" y="14478"/>
                  </a:lnTo>
                  <a:close/>
                </a:path>
                <a:path w="2188845" h="946785">
                  <a:moveTo>
                    <a:pt x="745236" y="837438"/>
                  </a:moveTo>
                  <a:lnTo>
                    <a:pt x="729996" y="840486"/>
                  </a:lnTo>
                  <a:lnTo>
                    <a:pt x="720852" y="828294"/>
                  </a:lnTo>
                  <a:lnTo>
                    <a:pt x="716280" y="843534"/>
                  </a:lnTo>
                  <a:lnTo>
                    <a:pt x="702564" y="849630"/>
                  </a:lnTo>
                  <a:lnTo>
                    <a:pt x="716280" y="854202"/>
                  </a:lnTo>
                  <a:lnTo>
                    <a:pt x="716280" y="867918"/>
                  </a:lnTo>
                  <a:lnTo>
                    <a:pt x="726948" y="857250"/>
                  </a:lnTo>
                  <a:lnTo>
                    <a:pt x="739140" y="861822"/>
                  </a:lnTo>
                  <a:lnTo>
                    <a:pt x="734568" y="849630"/>
                  </a:lnTo>
                  <a:lnTo>
                    <a:pt x="745236" y="837438"/>
                  </a:lnTo>
                  <a:close/>
                </a:path>
                <a:path w="2188845" h="946785">
                  <a:moveTo>
                    <a:pt x="970026" y="789432"/>
                  </a:moveTo>
                  <a:lnTo>
                    <a:pt x="953262" y="791718"/>
                  </a:lnTo>
                  <a:lnTo>
                    <a:pt x="945642" y="778764"/>
                  </a:lnTo>
                  <a:lnTo>
                    <a:pt x="942594" y="793242"/>
                  </a:lnTo>
                  <a:lnTo>
                    <a:pt x="930402" y="799338"/>
                  </a:lnTo>
                  <a:lnTo>
                    <a:pt x="941070" y="803910"/>
                  </a:lnTo>
                  <a:lnTo>
                    <a:pt x="941070" y="817626"/>
                  </a:lnTo>
                  <a:lnTo>
                    <a:pt x="951738" y="806958"/>
                  </a:lnTo>
                  <a:lnTo>
                    <a:pt x="966978" y="813054"/>
                  </a:lnTo>
                  <a:lnTo>
                    <a:pt x="959358" y="799338"/>
                  </a:lnTo>
                  <a:lnTo>
                    <a:pt x="970026" y="789432"/>
                  </a:lnTo>
                  <a:close/>
                </a:path>
                <a:path w="2188845" h="946785">
                  <a:moveTo>
                    <a:pt x="971550" y="99060"/>
                  </a:moveTo>
                  <a:lnTo>
                    <a:pt x="956310" y="99060"/>
                  </a:lnTo>
                  <a:lnTo>
                    <a:pt x="951738" y="86868"/>
                  </a:lnTo>
                  <a:lnTo>
                    <a:pt x="945642" y="100584"/>
                  </a:lnTo>
                  <a:lnTo>
                    <a:pt x="931926" y="106680"/>
                  </a:lnTo>
                  <a:lnTo>
                    <a:pt x="942594" y="111252"/>
                  </a:lnTo>
                  <a:lnTo>
                    <a:pt x="945642" y="124968"/>
                  </a:lnTo>
                  <a:lnTo>
                    <a:pt x="956310" y="114300"/>
                  </a:lnTo>
                  <a:lnTo>
                    <a:pt x="970026" y="120396"/>
                  </a:lnTo>
                  <a:lnTo>
                    <a:pt x="963930" y="108204"/>
                  </a:lnTo>
                  <a:lnTo>
                    <a:pt x="971550" y="99060"/>
                  </a:lnTo>
                  <a:close/>
                </a:path>
                <a:path w="2188845" h="946785">
                  <a:moveTo>
                    <a:pt x="1175004" y="42672"/>
                  </a:moveTo>
                  <a:lnTo>
                    <a:pt x="1167765" y="0"/>
                  </a:lnTo>
                  <a:lnTo>
                    <a:pt x="1100353" y="0"/>
                  </a:lnTo>
                  <a:lnTo>
                    <a:pt x="1092708" y="35052"/>
                  </a:lnTo>
                  <a:lnTo>
                    <a:pt x="1135380" y="11430"/>
                  </a:lnTo>
                  <a:lnTo>
                    <a:pt x="1175004" y="42672"/>
                  </a:lnTo>
                  <a:close/>
                </a:path>
                <a:path w="2188845" h="946785">
                  <a:moveTo>
                    <a:pt x="1563624" y="493776"/>
                  </a:moveTo>
                  <a:lnTo>
                    <a:pt x="1549908" y="496824"/>
                  </a:lnTo>
                  <a:lnTo>
                    <a:pt x="1542288" y="484632"/>
                  </a:lnTo>
                  <a:lnTo>
                    <a:pt x="1536192" y="498348"/>
                  </a:lnTo>
                  <a:lnTo>
                    <a:pt x="1524000" y="502920"/>
                  </a:lnTo>
                  <a:lnTo>
                    <a:pt x="1536192" y="509016"/>
                  </a:lnTo>
                  <a:lnTo>
                    <a:pt x="1536192" y="522732"/>
                  </a:lnTo>
                  <a:lnTo>
                    <a:pt x="1548384" y="512064"/>
                  </a:lnTo>
                  <a:lnTo>
                    <a:pt x="1560576" y="516636"/>
                  </a:lnTo>
                  <a:lnTo>
                    <a:pt x="1556004" y="505968"/>
                  </a:lnTo>
                  <a:lnTo>
                    <a:pt x="1563624" y="493776"/>
                  </a:lnTo>
                  <a:close/>
                </a:path>
                <a:path w="2188845" h="946785">
                  <a:moveTo>
                    <a:pt x="1822704" y="416814"/>
                  </a:moveTo>
                  <a:lnTo>
                    <a:pt x="1805940" y="416814"/>
                  </a:lnTo>
                  <a:lnTo>
                    <a:pt x="1798320" y="406146"/>
                  </a:lnTo>
                  <a:lnTo>
                    <a:pt x="1795272" y="419862"/>
                  </a:lnTo>
                  <a:lnTo>
                    <a:pt x="1780032" y="424434"/>
                  </a:lnTo>
                  <a:lnTo>
                    <a:pt x="1792224" y="430530"/>
                  </a:lnTo>
                  <a:lnTo>
                    <a:pt x="1792224" y="442722"/>
                  </a:lnTo>
                  <a:lnTo>
                    <a:pt x="1802892" y="433578"/>
                  </a:lnTo>
                  <a:lnTo>
                    <a:pt x="1819656" y="438150"/>
                  </a:lnTo>
                  <a:lnTo>
                    <a:pt x="1810512" y="427482"/>
                  </a:lnTo>
                  <a:lnTo>
                    <a:pt x="1822704" y="416814"/>
                  </a:lnTo>
                  <a:close/>
                </a:path>
                <a:path w="2188845" h="946785">
                  <a:moveTo>
                    <a:pt x="1859864" y="0"/>
                  </a:moveTo>
                  <a:lnTo>
                    <a:pt x="1825802" y="0"/>
                  </a:lnTo>
                  <a:lnTo>
                    <a:pt x="1822704" y="21336"/>
                  </a:lnTo>
                  <a:lnTo>
                    <a:pt x="1859864" y="0"/>
                  </a:lnTo>
                  <a:close/>
                </a:path>
                <a:path w="2188845" h="946785">
                  <a:moveTo>
                    <a:pt x="1903476" y="25908"/>
                  </a:moveTo>
                  <a:lnTo>
                    <a:pt x="1896630" y="0"/>
                  </a:lnTo>
                  <a:lnTo>
                    <a:pt x="1867052" y="0"/>
                  </a:lnTo>
                  <a:lnTo>
                    <a:pt x="1903476" y="25908"/>
                  </a:lnTo>
                  <a:close/>
                </a:path>
                <a:path w="2188845" h="946785">
                  <a:moveTo>
                    <a:pt x="2188464" y="358902"/>
                  </a:moveTo>
                  <a:lnTo>
                    <a:pt x="2173224" y="358902"/>
                  </a:lnTo>
                  <a:lnTo>
                    <a:pt x="2165604" y="348996"/>
                  </a:lnTo>
                  <a:lnTo>
                    <a:pt x="2162556" y="363474"/>
                  </a:lnTo>
                  <a:lnTo>
                    <a:pt x="2148840" y="366522"/>
                  </a:lnTo>
                  <a:lnTo>
                    <a:pt x="2159508" y="374142"/>
                  </a:lnTo>
                  <a:lnTo>
                    <a:pt x="2162556" y="387858"/>
                  </a:lnTo>
                  <a:lnTo>
                    <a:pt x="2170176" y="377190"/>
                  </a:lnTo>
                  <a:lnTo>
                    <a:pt x="2186940" y="381762"/>
                  </a:lnTo>
                  <a:lnTo>
                    <a:pt x="2180844" y="369570"/>
                  </a:lnTo>
                  <a:lnTo>
                    <a:pt x="2188464" y="358902"/>
                  </a:lnTo>
                  <a:close/>
                </a:path>
              </a:pathLst>
            </a:custGeom>
            <a:solidFill>
              <a:srgbClr val="FFE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457200" y="4239767"/>
            <a:ext cx="9144000" cy="2092960"/>
            <a:chOff x="457200" y="4239767"/>
            <a:chExt cx="9144000" cy="2092960"/>
          </a:xfrm>
        </p:grpSpPr>
        <p:sp>
          <p:nvSpPr>
            <p:cNvPr id="49" name="object 49"/>
            <p:cNvSpPr/>
            <p:nvPr/>
          </p:nvSpPr>
          <p:spPr>
            <a:xfrm>
              <a:off x="7657338" y="4265675"/>
              <a:ext cx="139445" cy="10820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857488" y="4277867"/>
              <a:ext cx="138683" cy="9601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200388" y="4239767"/>
              <a:ext cx="137159" cy="12115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132064" y="4292345"/>
              <a:ext cx="137159" cy="8153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179564" y="4286249"/>
              <a:ext cx="81533" cy="7467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57200" y="4373879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70">
                  <a:moveTo>
                    <a:pt x="9144000" y="979170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266176" y="4876799"/>
              <a:ext cx="66294" cy="7696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51342" y="4395215"/>
              <a:ext cx="134874" cy="12420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326373" y="4828793"/>
              <a:ext cx="82296" cy="7238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250935" y="4663439"/>
              <a:ext cx="136398" cy="12268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918447" y="5226557"/>
              <a:ext cx="82296" cy="7238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053321" y="4480559"/>
              <a:ext cx="85344" cy="73913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654290" y="4956809"/>
              <a:ext cx="137921" cy="124205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979407" y="4612385"/>
              <a:ext cx="137922" cy="12039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457438" y="4775453"/>
              <a:ext cx="83057" cy="7391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078980" y="4466843"/>
              <a:ext cx="137160" cy="124205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858000" y="4985765"/>
              <a:ext cx="133350" cy="12573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608569" y="4456175"/>
              <a:ext cx="82296" cy="73913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429500" y="4591049"/>
              <a:ext cx="85344" cy="72389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398257" y="5036057"/>
              <a:ext cx="137922" cy="124205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707373" y="4982717"/>
              <a:ext cx="139446" cy="122682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918704" y="4695443"/>
              <a:ext cx="81534" cy="73913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071359" y="4704587"/>
              <a:ext cx="134112" cy="127253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065514" y="5091683"/>
              <a:ext cx="137921" cy="119633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886700" y="5266181"/>
              <a:ext cx="139446" cy="8686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605521" y="5148071"/>
              <a:ext cx="82296" cy="72389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021830" y="5270753"/>
              <a:ext cx="80010" cy="73913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705600" y="5353050"/>
              <a:ext cx="2734818" cy="97917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7300721" y="6664452"/>
            <a:ext cx="238760" cy="107950"/>
            <a:chOff x="7300721" y="6664452"/>
            <a:chExt cx="238760" cy="107950"/>
          </a:xfrm>
        </p:grpSpPr>
        <p:sp>
          <p:nvSpPr>
            <p:cNvPr id="78" name="object 78"/>
            <p:cNvSpPr/>
            <p:nvPr/>
          </p:nvSpPr>
          <p:spPr>
            <a:xfrm>
              <a:off x="7300721" y="6706362"/>
              <a:ext cx="106679" cy="65532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432547" y="6664452"/>
              <a:ext cx="106679" cy="66294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6705600" y="6332220"/>
            <a:ext cx="2734945" cy="847090"/>
            <a:chOff x="6705600" y="6332220"/>
            <a:chExt cx="2734945" cy="847090"/>
          </a:xfrm>
        </p:grpSpPr>
        <p:sp>
          <p:nvSpPr>
            <p:cNvPr id="81" name="object 81"/>
            <p:cNvSpPr/>
            <p:nvPr/>
          </p:nvSpPr>
          <p:spPr>
            <a:xfrm>
              <a:off x="6708269" y="6332220"/>
              <a:ext cx="2707005" cy="828675"/>
            </a:xfrm>
            <a:custGeom>
              <a:avLst/>
              <a:gdLst/>
              <a:ahLst/>
              <a:cxnLst/>
              <a:rect l="l" t="t" r="r" b="b"/>
              <a:pathLst>
                <a:path w="2707004" h="828675">
                  <a:moveTo>
                    <a:pt x="2706820" y="0"/>
                  </a:moveTo>
                  <a:lnTo>
                    <a:pt x="0" y="0"/>
                  </a:lnTo>
                  <a:lnTo>
                    <a:pt x="3426" y="227837"/>
                  </a:lnTo>
                  <a:lnTo>
                    <a:pt x="7998" y="324612"/>
                  </a:lnTo>
                  <a:lnTo>
                    <a:pt x="17142" y="537972"/>
                  </a:lnTo>
                  <a:lnTo>
                    <a:pt x="27810" y="674370"/>
                  </a:lnTo>
                  <a:lnTo>
                    <a:pt x="40002" y="794004"/>
                  </a:lnTo>
                  <a:lnTo>
                    <a:pt x="177924" y="810768"/>
                  </a:lnTo>
                  <a:lnTo>
                    <a:pt x="589404" y="810768"/>
                  </a:lnTo>
                  <a:lnTo>
                    <a:pt x="1056510" y="798576"/>
                  </a:lnTo>
                  <a:lnTo>
                    <a:pt x="1538094" y="810768"/>
                  </a:lnTo>
                  <a:lnTo>
                    <a:pt x="1838322" y="817626"/>
                  </a:lnTo>
                  <a:lnTo>
                    <a:pt x="2028060" y="814578"/>
                  </a:lnTo>
                  <a:lnTo>
                    <a:pt x="2445636" y="828294"/>
                  </a:lnTo>
                  <a:lnTo>
                    <a:pt x="2692524" y="810768"/>
                  </a:lnTo>
                  <a:lnTo>
                    <a:pt x="2698620" y="566928"/>
                  </a:lnTo>
                  <a:lnTo>
                    <a:pt x="2698620" y="243078"/>
                  </a:lnTo>
                  <a:lnTo>
                    <a:pt x="2706820" y="0"/>
                  </a:lnTo>
                  <a:close/>
                </a:path>
              </a:pathLst>
            </a:custGeom>
            <a:solidFill>
              <a:srgbClr val="006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986777" y="6332220"/>
              <a:ext cx="1760855" cy="817880"/>
            </a:xfrm>
            <a:custGeom>
              <a:avLst/>
              <a:gdLst/>
              <a:ahLst/>
              <a:cxnLst/>
              <a:rect l="l" t="t" r="r" b="b"/>
              <a:pathLst>
                <a:path w="1760854" h="817879">
                  <a:moveTo>
                    <a:pt x="1760487" y="0"/>
                  </a:moveTo>
                  <a:lnTo>
                    <a:pt x="518241" y="0"/>
                  </a:lnTo>
                  <a:lnTo>
                    <a:pt x="474725" y="29717"/>
                  </a:lnTo>
                  <a:lnTo>
                    <a:pt x="289560" y="102107"/>
                  </a:lnTo>
                  <a:lnTo>
                    <a:pt x="232410" y="132587"/>
                  </a:lnTo>
                  <a:lnTo>
                    <a:pt x="171450" y="197358"/>
                  </a:lnTo>
                  <a:lnTo>
                    <a:pt x="118110" y="238506"/>
                  </a:lnTo>
                  <a:lnTo>
                    <a:pt x="75438" y="303276"/>
                  </a:lnTo>
                  <a:lnTo>
                    <a:pt x="64007" y="361188"/>
                  </a:lnTo>
                  <a:lnTo>
                    <a:pt x="32003" y="400050"/>
                  </a:lnTo>
                  <a:lnTo>
                    <a:pt x="10668" y="482346"/>
                  </a:lnTo>
                  <a:lnTo>
                    <a:pt x="0" y="583691"/>
                  </a:lnTo>
                  <a:lnTo>
                    <a:pt x="10668" y="653034"/>
                  </a:lnTo>
                  <a:lnTo>
                    <a:pt x="39624" y="769620"/>
                  </a:lnTo>
                  <a:lnTo>
                    <a:pt x="64007" y="817626"/>
                  </a:lnTo>
                  <a:lnTo>
                    <a:pt x="188214" y="814578"/>
                  </a:lnTo>
                  <a:lnTo>
                    <a:pt x="307848" y="814578"/>
                  </a:lnTo>
                  <a:lnTo>
                    <a:pt x="447294" y="807720"/>
                  </a:lnTo>
                  <a:lnTo>
                    <a:pt x="618744" y="807720"/>
                  </a:lnTo>
                  <a:lnTo>
                    <a:pt x="713231" y="805978"/>
                  </a:lnTo>
                  <a:lnTo>
                    <a:pt x="713231" y="553212"/>
                  </a:lnTo>
                  <a:lnTo>
                    <a:pt x="714755" y="480822"/>
                  </a:lnTo>
                  <a:lnTo>
                    <a:pt x="725424" y="390906"/>
                  </a:lnTo>
                  <a:lnTo>
                    <a:pt x="765048" y="313944"/>
                  </a:lnTo>
                  <a:lnTo>
                    <a:pt x="845057" y="218694"/>
                  </a:lnTo>
                  <a:lnTo>
                    <a:pt x="860298" y="195834"/>
                  </a:lnTo>
                  <a:lnTo>
                    <a:pt x="896874" y="177546"/>
                  </a:lnTo>
                  <a:lnTo>
                    <a:pt x="966216" y="157733"/>
                  </a:lnTo>
                  <a:lnTo>
                    <a:pt x="1018031" y="143255"/>
                  </a:lnTo>
                  <a:lnTo>
                    <a:pt x="1071372" y="137159"/>
                  </a:lnTo>
                  <a:lnTo>
                    <a:pt x="1142238" y="137159"/>
                  </a:lnTo>
                  <a:lnTo>
                    <a:pt x="1195577" y="156209"/>
                  </a:lnTo>
                  <a:lnTo>
                    <a:pt x="1256538" y="171450"/>
                  </a:lnTo>
                  <a:lnTo>
                    <a:pt x="1303781" y="171450"/>
                  </a:lnTo>
                  <a:lnTo>
                    <a:pt x="1382268" y="174498"/>
                  </a:lnTo>
                  <a:lnTo>
                    <a:pt x="1459992" y="174498"/>
                  </a:lnTo>
                  <a:lnTo>
                    <a:pt x="1535429" y="160781"/>
                  </a:lnTo>
                  <a:lnTo>
                    <a:pt x="1596390" y="143255"/>
                  </a:lnTo>
                  <a:lnTo>
                    <a:pt x="1657350" y="114300"/>
                  </a:lnTo>
                  <a:lnTo>
                    <a:pt x="1705355" y="82295"/>
                  </a:lnTo>
                  <a:lnTo>
                    <a:pt x="1735836" y="43433"/>
                  </a:lnTo>
                  <a:lnTo>
                    <a:pt x="1760487" y="0"/>
                  </a:lnTo>
                  <a:close/>
                </a:path>
                <a:path w="1760854" h="817879">
                  <a:moveTo>
                    <a:pt x="791718" y="777239"/>
                  </a:moveTo>
                  <a:lnTo>
                    <a:pt x="760476" y="729996"/>
                  </a:lnTo>
                  <a:lnTo>
                    <a:pt x="736092" y="633222"/>
                  </a:lnTo>
                  <a:lnTo>
                    <a:pt x="713231" y="553212"/>
                  </a:lnTo>
                  <a:lnTo>
                    <a:pt x="713231" y="805978"/>
                  </a:lnTo>
                  <a:lnTo>
                    <a:pt x="784098" y="804672"/>
                  </a:lnTo>
                  <a:lnTo>
                    <a:pt x="791718" y="777239"/>
                  </a:lnTo>
                  <a:close/>
                </a:path>
              </a:pathLst>
            </a:custGeom>
            <a:solidFill>
              <a:srgbClr val="7D85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464361" y="6332220"/>
              <a:ext cx="23495" cy="11430"/>
            </a:xfrm>
            <a:custGeom>
              <a:avLst/>
              <a:gdLst/>
              <a:ahLst/>
              <a:cxnLst/>
              <a:rect l="l" t="t" r="r" b="b"/>
              <a:pathLst>
                <a:path w="23495" h="11429">
                  <a:moveTo>
                    <a:pt x="23050" y="0"/>
                  </a:moveTo>
                  <a:lnTo>
                    <a:pt x="0" y="0"/>
                  </a:lnTo>
                  <a:lnTo>
                    <a:pt x="4762" y="11429"/>
                  </a:lnTo>
                  <a:lnTo>
                    <a:pt x="21526" y="2285"/>
                  </a:lnTo>
                  <a:lnTo>
                    <a:pt x="23050" y="0"/>
                  </a:lnTo>
                  <a:close/>
                </a:path>
              </a:pathLst>
            </a:custGeom>
            <a:solidFill>
              <a:srgbClr val="FFC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308342" y="6664452"/>
              <a:ext cx="222250" cy="102870"/>
            </a:xfrm>
            <a:custGeom>
              <a:avLst/>
              <a:gdLst/>
              <a:ahLst/>
              <a:cxnLst/>
              <a:rect l="l" t="t" r="r" b="b"/>
              <a:pathLst>
                <a:path w="222250" h="102870">
                  <a:moveTo>
                    <a:pt x="92964" y="60198"/>
                  </a:moveTo>
                  <a:lnTo>
                    <a:pt x="86868" y="49530"/>
                  </a:lnTo>
                  <a:lnTo>
                    <a:pt x="64008" y="49530"/>
                  </a:lnTo>
                  <a:lnTo>
                    <a:pt x="45720" y="55626"/>
                  </a:lnTo>
                  <a:lnTo>
                    <a:pt x="28956" y="41910"/>
                  </a:lnTo>
                  <a:lnTo>
                    <a:pt x="0" y="49530"/>
                  </a:lnTo>
                  <a:lnTo>
                    <a:pt x="0" y="102870"/>
                  </a:lnTo>
                  <a:lnTo>
                    <a:pt x="19812" y="101346"/>
                  </a:lnTo>
                  <a:lnTo>
                    <a:pt x="38100" y="98298"/>
                  </a:lnTo>
                  <a:lnTo>
                    <a:pt x="86868" y="73914"/>
                  </a:lnTo>
                  <a:lnTo>
                    <a:pt x="92964" y="60198"/>
                  </a:lnTo>
                  <a:close/>
                </a:path>
                <a:path w="222250" h="102870">
                  <a:moveTo>
                    <a:pt x="221742" y="25908"/>
                  </a:moveTo>
                  <a:lnTo>
                    <a:pt x="203454" y="25908"/>
                  </a:lnTo>
                  <a:lnTo>
                    <a:pt x="192786" y="24384"/>
                  </a:lnTo>
                  <a:lnTo>
                    <a:pt x="177546" y="24384"/>
                  </a:lnTo>
                  <a:lnTo>
                    <a:pt x="168402" y="16764"/>
                  </a:lnTo>
                  <a:lnTo>
                    <a:pt x="166878" y="0"/>
                  </a:lnTo>
                  <a:lnTo>
                    <a:pt x="134874" y="6096"/>
                  </a:lnTo>
                  <a:lnTo>
                    <a:pt x="131826" y="35052"/>
                  </a:lnTo>
                  <a:lnTo>
                    <a:pt x="131826" y="60198"/>
                  </a:lnTo>
                  <a:lnTo>
                    <a:pt x="163830" y="63246"/>
                  </a:lnTo>
                  <a:lnTo>
                    <a:pt x="209550" y="55626"/>
                  </a:lnTo>
                  <a:lnTo>
                    <a:pt x="221742" y="41910"/>
                  </a:lnTo>
                  <a:lnTo>
                    <a:pt x="221742" y="25908"/>
                  </a:lnTo>
                  <a:close/>
                </a:path>
              </a:pathLst>
            </a:custGeom>
            <a:solidFill>
              <a:srgbClr val="3838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281193" y="6332220"/>
              <a:ext cx="236854" cy="384810"/>
            </a:xfrm>
            <a:custGeom>
              <a:avLst/>
              <a:gdLst/>
              <a:ahLst/>
              <a:cxnLst/>
              <a:rect l="l" t="t" r="r" b="b"/>
              <a:pathLst>
                <a:path w="236854" h="384809">
                  <a:moveTo>
                    <a:pt x="236698" y="157733"/>
                  </a:moveTo>
                  <a:lnTo>
                    <a:pt x="230602" y="126491"/>
                  </a:lnTo>
                  <a:lnTo>
                    <a:pt x="216886" y="96012"/>
                  </a:lnTo>
                  <a:lnTo>
                    <a:pt x="204694" y="60959"/>
                  </a:lnTo>
                  <a:lnTo>
                    <a:pt x="180310" y="29717"/>
                  </a:lnTo>
                  <a:lnTo>
                    <a:pt x="162022" y="5333"/>
                  </a:lnTo>
                  <a:lnTo>
                    <a:pt x="160466" y="0"/>
                  </a:lnTo>
                  <a:lnTo>
                    <a:pt x="0" y="0"/>
                  </a:lnTo>
                  <a:lnTo>
                    <a:pt x="1240" y="26669"/>
                  </a:lnTo>
                  <a:lnTo>
                    <a:pt x="27148" y="96012"/>
                  </a:lnTo>
                  <a:lnTo>
                    <a:pt x="16480" y="153924"/>
                  </a:lnTo>
                  <a:lnTo>
                    <a:pt x="22576" y="243078"/>
                  </a:lnTo>
                  <a:lnTo>
                    <a:pt x="8860" y="324612"/>
                  </a:lnTo>
                  <a:lnTo>
                    <a:pt x="1240" y="384810"/>
                  </a:lnTo>
                  <a:lnTo>
                    <a:pt x="33244" y="381762"/>
                  </a:lnTo>
                  <a:lnTo>
                    <a:pt x="74392" y="370332"/>
                  </a:lnTo>
                  <a:lnTo>
                    <a:pt x="72868" y="339852"/>
                  </a:lnTo>
                  <a:lnTo>
                    <a:pt x="68296" y="312420"/>
                  </a:lnTo>
                  <a:lnTo>
                    <a:pt x="77440" y="284988"/>
                  </a:lnTo>
                  <a:lnTo>
                    <a:pt x="80488" y="258318"/>
                  </a:lnTo>
                  <a:lnTo>
                    <a:pt x="83536" y="218694"/>
                  </a:lnTo>
                  <a:lnTo>
                    <a:pt x="91156" y="171450"/>
                  </a:lnTo>
                  <a:lnTo>
                    <a:pt x="101824" y="140207"/>
                  </a:lnTo>
                  <a:lnTo>
                    <a:pt x="98776" y="105155"/>
                  </a:lnTo>
                  <a:lnTo>
                    <a:pt x="104872" y="77724"/>
                  </a:lnTo>
                  <a:lnTo>
                    <a:pt x="123160" y="97535"/>
                  </a:lnTo>
                  <a:lnTo>
                    <a:pt x="133066" y="114300"/>
                  </a:lnTo>
                  <a:lnTo>
                    <a:pt x="152878" y="137159"/>
                  </a:lnTo>
                  <a:lnTo>
                    <a:pt x="174214" y="163829"/>
                  </a:lnTo>
                  <a:lnTo>
                    <a:pt x="177262" y="182118"/>
                  </a:lnTo>
                  <a:lnTo>
                    <a:pt x="172690" y="214122"/>
                  </a:lnTo>
                  <a:lnTo>
                    <a:pt x="166594" y="240030"/>
                  </a:lnTo>
                  <a:lnTo>
                    <a:pt x="165070" y="269748"/>
                  </a:lnTo>
                  <a:lnTo>
                    <a:pt x="158974" y="297180"/>
                  </a:lnTo>
                  <a:lnTo>
                    <a:pt x="155926" y="316991"/>
                  </a:lnTo>
                  <a:lnTo>
                    <a:pt x="151354" y="338328"/>
                  </a:lnTo>
                  <a:lnTo>
                    <a:pt x="180310" y="335280"/>
                  </a:lnTo>
                  <a:lnTo>
                    <a:pt x="209266" y="327660"/>
                  </a:lnTo>
                  <a:lnTo>
                    <a:pt x="212314" y="292608"/>
                  </a:lnTo>
                  <a:lnTo>
                    <a:pt x="222982" y="250698"/>
                  </a:lnTo>
                  <a:lnTo>
                    <a:pt x="230602" y="197358"/>
                  </a:lnTo>
                  <a:lnTo>
                    <a:pt x="236698" y="157733"/>
                  </a:lnTo>
                  <a:close/>
                </a:path>
              </a:pathLst>
            </a:custGeom>
            <a:solidFill>
              <a:srgbClr val="0033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705600" y="6332220"/>
              <a:ext cx="2734945" cy="847090"/>
            </a:xfrm>
            <a:custGeom>
              <a:avLst/>
              <a:gdLst/>
              <a:ahLst/>
              <a:cxnLst/>
              <a:rect l="l" t="t" r="r" b="b"/>
              <a:pathLst>
                <a:path w="2734945" h="847090">
                  <a:moveTo>
                    <a:pt x="783336" y="249174"/>
                  </a:moveTo>
                  <a:lnTo>
                    <a:pt x="771144" y="256794"/>
                  </a:lnTo>
                  <a:lnTo>
                    <a:pt x="766572" y="292608"/>
                  </a:lnTo>
                  <a:lnTo>
                    <a:pt x="762000" y="313944"/>
                  </a:lnTo>
                  <a:lnTo>
                    <a:pt x="740664" y="321564"/>
                  </a:lnTo>
                  <a:lnTo>
                    <a:pt x="749808" y="324612"/>
                  </a:lnTo>
                  <a:lnTo>
                    <a:pt x="771144" y="318516"/>
                  </a:lnTo>
                  <a:lnTo>
                    <a:pt x="774192" y="306324"/>
                  </a:lnTo>
                  <a:lnTo>
                    <a:pt x="774192" y="269748"/>
                  </a:lnTo>
                  <a:lnTo>
                    <a:pt x="783336" y="249174"/>
                  </a:lnTo>
                  <a:close/>
                </a:path>
                <a:path w="2734945" h="847090">
                  <a:moveTo>
                    <a:pt x="856488" y="144780"/>
                  </a:moveTo>
                  <a:lnTo>
                    <a:pt x="835152" y="126492"/>
                  </a:lnTo>
                  <a:lnTo>
                    <a:pt x="813816" y="105156"/>
                  </a:lnTo>
                  <a:lnTo>
                    <a:pt x="819912" y="123444"/>
                  </a:lnTo>
                  <a:lnTo>
                    <a:pt x="822960" y="144780"/>
                  </a:lnTo>
                  <a:lnTo>
                    <a:pt x="813816" y="206502"/>
                  </a:lnTo>
                  <a:lnTo>
                    <a:pt x="835152" y="171450"/>
                  </a:lnTo>
                  <a:lnTo>
                    <a:pt x="856488" y="144780"/>
                  </a:lnTo>
                  <a:close/>
                </a:path>
                <a:path w="2734945" h="847090">
                  <a:moveTo>
                    <a:pt x="1012698" y="749808"/>
                  </a:moveTo>
                  <a:lnTo>
                    <a:pt x="985266" y="707136"/>
                  </a:lnTo>
                  <a:lnTo>
                    <a:pt x="973074" y="619506"/>
                  </a:lnTo>
                  <a:lnTo>
                    <a:pt x="951738" y="565404"/>
                  </a:lnTo>
                  <a:lnTo>
                    <a:pt x="945642" y="614934"/>
                  </a:lnTo>
                  <a:lnTo>
                    <a:pt x="948690" y="672846"/>
                  </a:lnTo>
                  <a:lnTo>
                    <a:pt x="934974" y="713232"/>
                  </a:lnTo>
                  <a:lnTo>
                    <a:pt x="927354" y="728472"/>
                  </a:lnTo>
                  <a:lnTo>
                    <a:pt x="906018" y="734568"/>
                  </a:lnTo>
                  <a:lnTo>
                    <a:pt x="838200" y="734568"/>
                  </a:lnTo>
                  <a:lnTo>
                    <a:pt x="795528" y="751332"/>
                  </a:lnTo>
                  <a:lnTo>
                    <a:pt x="722376" y="765048"/>
                  </a:lnTo>
                  <a:lnTo>
                    <a:pt x="806196" y="765048"/>
                  </a:lnTo>
                  <a:lnTo>
                    <a:pt x="906018" y="762000"/>
                  </a:lnTo>
                  <a:lnTo>
                    <a:pt x="1006602" y="765048"/>
                  </a:lnTo>
                  <a:lnTo>
                    <a:pt x="1012698" y="749808"/>
                  </a:lnTo>
                  <a:close/>
                </a:path>
                <a:path w="2734945" h="847090">
                  <a:moveTo>
                    <a:pt x="2644140" y="232410"/>
                  </a:moveTo>
                  <a:lnTo>
                    <a:pt x="2580132" y="459486"/>
                  </a:lnTo>
                  <a:lnTo>
                    <a:pt x="2569464" y="598170"/>
                  </a:lnTo>
                  <a:lnTo>
                    <a:pt x="2487168" y="708660"/>
                  </a:lnTo>
                  <a:lnTo>
                    <a:pt x="2279904" y="728472"/>
                  </a:lnTo>
                  <a:lnTo>
                    <a:pt x="2466594" y="755904"/>
                  </a:lnTo>
                  <a:lnTo>
                    <a:pt x="2625852" y="755904"/>
                  </a:lnTo>
                  <a:lnTo>
                    <a:pt x="2630424" y="695706"/>
                  </a:lnTo>
                  <a:lnTo>
                    <a:pt x="2630424" y="595122"/>
                  </a:lnTo>
                  <a:lnTo>
                    <a:pt x="2625852" y="473202"/>
                  </a:lnTo>
                  <a:lnTo>
                    <a:pt x="2638044" y="370332"/>
                  </a:lnTo>
                  <a:lnTo>
                    <a:pt x="2644140" y="232410"/>
                  </a:lnTo>
                  <a:close/>
                </a:path>
                <a:path w="2734945" h="847090">
                  <a:moveTo>
                    <a:pt x="2734678" y="0"/>
                  </a:moveTo>
                  <a:lnTo>
                    <a:pt x="2681859" y="0"/>
                  </a:lnTo>
                  <a:lnTo>
                    <a:pt x="2683002" y="57912"/>
                  </a:lnTo>
                  <a:lnTo>
                    <a:pt x="2687574" y="203454"/>
                  </a:lnTo>
                  <a:lnTo>
                    <a:pt x="2670810" y="318516"/>
                  </a:lnTo>
                  <a:lnTo>
                    <a:pt x="2670810" y="577596"/>
                  </a:lnTo>
                  <a:lnTo>
                    <a:pt x="2676906" y="683514"/>
                  </a:lnTo>
                  <a:lnTo>
                    <a:pt x="2676906" y="772668"/>
                  </a:lnTo>
                  <a:lnTo>
                    <a:pt x="2609088" y="810768"/>
                  </a:lnTo>
                  <a:lnTo>
                    <a:pt x="2497836" y="801624"/>
                  </a:lnTo>
                  <a:lnTo>
                    <a:pt x="2393442" y="801624"/>
                  </a:lnTo>
                  <a:lnTo>
                    <a:pt x="2269236" y="798576"/>
                  </a:lnTo>
                  <a:lnTo>
                    <a:pt x="2106930" y="790956"/>
                  </a:lnTo>
                  <a:lnTo>
                    <a:pt x="1974342" y="798576"/>
                  </a:lnTo>
                  <a:lnTo>
                    <a:pt x="1825752" y="798576"/>
                  </a:lnTo>
                  <a:lnTo>
                    <a:pt x="1672590" y="794004"/>
                  </a:lnTo>
                  <a:lnTo>
                    <a:pt x="1501140" y="790956"/>
                  </a:lnTo>
                  <a:lnTo>
                    <a:pt x="1358646" y="786384"/>
                  </a:lnTo>
                  <a:lnTo>
                    <a:pt x="1159764" y="777240"/>
                  </a:lnTo>
                  <a:lnTo>
                    <a:pt x="1083487" y="780656"/>
                  </a:lnTo>
                  <a:lnTo>
                    <a:pt x="1062228" y="754380"/>
                  </a:lnTo>
                  <a:lnTo>
                    <a:pt x="1041654" y="729996"/>
                  </a:lnTo>
                  <a:lnTo>
                    <a:pt x="1034034" y="694182"/>
                  </a:lnTo>
                  <a:lnTo>
                    <a:pt x="1020318" y="614934"/>
                  </a:lnTo>
                  <a:lnTo>
                    <a:pt x="1006602" y="573024"/>
                  </a:lnTo>
                  <a:lnTo>
                    <a:pt x="998982" y="537972"/>
                  </a:lnTo>
                  <a:lnTo>
                    <a:pt x="1003554" y="492252"/>
                  </a:lnTo>
                  <a:lnTo>
                    <a:pt x="1006602" y="445770"/>
                  </a:lnTo>
                  <a:lnTo>
                    <a:pt x="1012698" y="409194"/>
                  </a:lnTo>
                  <a:lnTo>
                    <a:pt x="1038606" y="345948"/>
                  </a:lnTo>
                  <a:lnTo>
                    <a:pt x="1065276" y="297180"/>
                  </a:lnTo>
                  <a:lnTo>
                    <a:pt x="1101852" y="253746"/>
                  </a:lnTo>
                  <a:lnTo>
                    <a:pt x="1120140" y="235458"/>
                  </a:lnTo>
                  <a:lnTo>
                    <a:pt x="1147572" y="203454"/>
                  </a:lnTo>
                  <a:lnTo>
                    <a:pt x="1194816" y="186690"/>
                  </a:lnTo>
                  <a:lnTo>
                    <a:pt x="1226820" y="177546"/>
                  </a:lnTo>
                  <a:lnTo>
                    <a:pt x="1256538" y="165354"/>
                  </a:lnTo>
                  <a:lnTo>
                    <a:pt x="1288542" y="153924"/>
                  </a:lnTo>
                  <a:lnTo>
                    <a:pt x="1341882" y="144780"/>
                  </a:lnTo>
                  <a:lnTo>
                    <a:pt x="1392174" y="144780"/>
                  </a:lnTo>
                  <a:lnTo>
                    <a:pt x="1441704" y="153924"/>
                  </a:lnTo>
                  <a:lnTo>
                    <a:pt x="1484376" y="165354"/>
                  </a:lnTo>
                  <a:lnTo>
                    <a:pt x="1520952" y="179070"/>
                  </a:lnTo>
                  <a:lnTo>
                    <a:pt x="1560576" y="185166"/>
                  </a:lnTo>
                  <a:lnTo>
                    <a:pt x="1594866" y="185242"/>
                  </a:lnTo>
                  <a:lnTo>
                    <a:pt x="1626870" y="186690"/>
                  </a:lnTo>
                  <a:lnTo>
                    <a:pt x="1658874" y="182118"/>
                  </a:lnTo>
                  <a:lnTo>
                    <a:pt x="1719834" y="182118"/>
                  </a:lnTo>
                  <a:lnTo>
                    <a:pt x="1773936" y="177546"/>
                  </a:lnTo>
                  <a:lnTo>
                    <a:pt x="1831848" y="163830"/>
                  </a:lnTo>
                  <a:lnTo>
                    <a:pt x="1869948" y="153924"/>
                  </a:lnTo>
                  <a:lnTo>
                    <a:pt x="1906524" y="143256"/>
                  </a:lnTo>
                  <a:lnTo>
                    <a:pt x="1941576" y="126492"/>
                  </a:lnTo>
                  <a:lnTo>
                    <a:pt x="1968246" y="117348"/>
                  </a:lnTo>
                  <a:lnTo>
                    <a:pt x="1994154" y="83820"/>
                  </a:lnTo>
                  <a:lnTo>
                    <a:pt x="2020062" y="53340"/>
                  </a:lnTo>
                  <a:lnTo>
                    <a:pt x="2038350" y="26670"/>
                  </a:lnTo>
                  <a:lnTo>
                    <a:pt x="2050351" y="0"/>
                  </a:lnTo>
                  <a:lnTo>
                    <a:pt x="2034603" y="0"/>
                  </a:lnTo>
                  <a:lnTo>
                    <a:pt x="2020062" y="26670"/>
                  </a:lnTo>
                  <a:lnTo>
                    <a:pt x="1986534" y="62484"/>
                  </a:lnTo>
                  <a:lnTo>
                    <a:pt x="1953006" y="100584"/>
                  </a:lnTo>
                  <a:lnTo>
                    <a:pt x="1905000" y="123444"/>
                  </a:lnTo>
                  <a:lnTo>
                    <a:pt x="1847088" y="147828"/>
                  </a:lnTo>
                  <a:lnTo>
                    <a:pt x="1795272" y="157734"/>
                  </a:lnTo>
                  <a:lnTo>
                    <a:pt x="1738122" y="168402"/>
                  </a:lnTo>
                  <a:lnTo>
                    <a:pt x="1593342" y="168338"/>
                  </a:lnTo>
                  <a:lnTo>
                    <a:pt x="1530096" y="165354"/>
                  </a:lnTo>
                  <a:lnTo>
                    <a:pt x="1481328" y="147828"/>
                  </a:lnTo>
                  <a:lnTo>
                    <a:pt x="1426464" y="132588"/>
                  </a:lnTo>
                  <a:lnTo>
                    <a:pt x="1363218" y="132588"/>
                  </a:lnTo>
                  <a:lnTo>
                    <a:pt x="1308354" y="135636"/>
                  </a:lnTo>
                  <a:lnTo>
                    <a:pt x="1262634" y="143256"/>
                  </a:lnTo>
                  <a:lnTo>
                    <a:pt x="1226820" y="156210"/>
                  </a:lnTo>
                  <a:lnTo>
                    <a:pt x="1199388" y="168402"/>
                  </a:lnTo>
                  <a:lnTo>
                    <a:pt x="1156716" y="182118"/>
                  </a:lnTo>
                  <a:lnTo>
                    <a:pt x="1123188" y="197358"/>
                  </a:lnTo>
                  <a:lnTo>
                    <a:pt x="1104900" y="227838"/>
                  </a:lnTo>
                  <a:lnTo>
                    <a:pt x="1072896" y="271272"/>
                  </a:lnTo>
                  <a:lnTo>
                    <a:pt x="1038606" y="316992"/>
                  </a:lnTo>
                  <a:lnTo>
                    <a:pt x="1006602" y="378714"/>
                  </a:lnTo>
                  <a:lnTo>
                    <a:pt x="995934" y="421386"/>
                  </a:lnTo>
                  <a:lnTo>
                    <a:pt x="991362" y="474726"/>
                  </a:lnTo>
                  <a:lnTo>
                    <a:pt x="985266" y="519684"/>
                  </a:lnTo>
                  <a:lnTo>
                    <a:pt x="985266" y="565404"/>
                  </a:lnTo>
                  <a:lnTo>
                    <a:pt x="998982" y="598233"/>
                  </a:lnTo>
                  <a:lnTo>
                    <a:pt x="1006602" y="616458"/>
                  </a:lnTo>
                  <a:lnTo>
                    <a:pt x="1006602" y="646938"/>
                  </a:lnTo>
                  <a:lnTo>
                    <a:pt x="1012698" y="683514"/>
                  </a:lnTo>
                  <a:lnTo>
                    <a:pt x="1023366" y="711708"/>
                  </a:lnTo>
                  <a:lnTo>
                    <a:pt x="1035558" y="755904"/>
                  </a:lnTo>
                  <a:lnTo>
                    <a:pt x="1061783" y="781621"/>
                  </a:lnTo>
                  <a:lnTo>
                    <a:pt x="1023366" y="783336"/>
                  </a:lnTo>
                  <a:lnTo>
                    <a:pt x="873252" y="786384"/>
                  </a:lnTo>
                  <a:lnTo>
                    <a:pt x="705612" y="798576"/>
                  </a:lnTo>
                  <a:lnTo>
                    <a:pt x="566166" y="790956"/>
                  </a:lnTo>
                  <a:lnTo>
                    <a:pt x="343890" y="790956"/>
                  </a:lnTo>
                  <a:lnTo>
                    <a:pt x="339090" y="768096"/>
                  </a:lnTo>
                  <a:lnTo>
                    <a:pt x="326898" y="746760"/>
                  </a:lnTo>
                  <a:lnTo>
                    <a:pt x="310134" y="719328"/>
                  </a:lnTo>
                  <a:lnTo>
                    <a:pt x="299466" y="651510"/>
                  </a:lnTo>
                  <a:lnTo>
                    <a:pt x="294894" y="607314"/>
                  </a:lnTo>
                  <a:lnTo>
                    <a:pt x="294894" y="524256"/>
                  </a:lnTo>
                  <a:lnTo>
                    <a:pt x="302514" y="501396"/>
                  </a:lnTo>
                  <a:lnTo>
                    <a:pt x="302514" y="499872"/>
                  </a:lnTo>
                  <a:lnTo>
                    <a:pt x="304038" y="495300"/>
                  </a:lnTo>
                  <a:lnTo>
                    <a:pt x="304038" y="489204"/>
                  </a:lnTo>
                  <a:lnTo>
                    <a:pt x="307086" y="483870"/>
                  </a:lnTo>
                  <a:lnTo>
                    <a:pt x="307086" y="477774"/>
                  </a:lnTo>
                  <a:lnTo>
                    <a:pt x="308610" y="470154"/>
                  </a:lnTo>
                  <a:lnTo>
                    <a:pt x="308610" y="464058"/>
                  </a:lnTo>
                  <a:lnTo>
                    <a:pt x="310134" y="461010"/>
                  </a:lnTo>
                  <a:lnTo>
                    <a:pt x="310134" y="457962"/>
                  </a:lnTo>
                  <a:lnTo>
                    <a:pt x="311658" y="454914"/>
                  </a:lnTo>
                  <a:lnTo>
                    <a:pt x="311658" y="448818"/>
                  </a:lnTo>
                  <a:lnTo>
                    <a:pt x="313182" y="444246"/>
                  </a:lnTo>
                  <a:lnTo>
                    <a:pt x="313182" y="429006"/>
                  </a:lnTo>
                  <a:lnTo>
                    <a:pt x="316230" y="427482"/>
                  </a:lnTo>
                  <a:lnTo>
                    <a:pt x="316230" y="424434"/>
                  </a:lnTo>
                  <a:lnTo>
                    <a:pt x="320802" y="415290"/>
                  </a:lnTo>
                  <a:lnTo>
                    <a:pt x="322326" y="410718"/>
                  </a:lnTo>
                  <a:lnTo>
                    <a:pt x="325374" y="404622"/>
                  </a:lnTo>
                  <a:lnTo>
                    <a:pt x="329946" y="400050"/>
                  </a:lnTo>
                  <a:lnTo>
                    <a:pt x="331470" y="395478"/>
                  </a:lnTo>
                  <a:lnTo>
                    <a:pt x="334518" y="392430"/>
                  </a:lnTo>
                  <a:lnTo>
                    <a:pt x="337566" y="386334"/>
                  </a:lnTo>
                  <a:lnTo>
                    <a:pt x="343662" y="378714"/>
                  </a:lnTo>
                  <a:lnTo>
                    <a:pt x="349758" y="374142"/>
                  </a:lnTo>
                  <a:lnTo>
                    <a:pt x="352044" y="373380"/>
                  </a:lnTo>
                  <a:lnTo>
                    <a:pt x="356616" y="352044"/>
                  </a:lnTo>
                  <a:lnTo>
                    <a:pt x="368808" y="316992"/>
                  </a:lnTo>
                  <a:lnTo>
                    <a:pt x="374904" y="297180"/>
                  </a:lnTo>
                  <a:lnTo>
                    <a:pt x="411480" y="249174"/>
                  </a:lnTo>
                  <a:lnTo>
                    <a:pt x="431292" y="227838"/>
                  </a:lnTo>
                  <a:lnTo>
                    <a:pt x="457200" y="208026"/>
                  </a:lnTo>
                  <a:lnTo>
                    <a:pt x="473964" y="186690"/>
                  </a:lnTo>
                  <a:lnTo>
                    <a:pt x="495300" y="165354"/>
                  </a:lnTo>
                  <a:lnTo>
                    <a:pt x="521208" y="137160"/>
                  </a:lnTo>
                  <a:lnTo>
                    <a:pt x="552450" y="117348"/>
                  </a:lnTo>
                  <a:lnTo>
                    <a:pt x="579882" y="108204"/>
                  </a:lnTo>
                  <a:lnTo>
                    <a:pt x="585444" y="104495"/>
                  </a:lnTo>
                  <a:lnTo>
                    <a:pt x="587502" y="118872"/>
                  </a:lnTo>
                  <a:lnTo>
                    <a:pt x="584454" y="137160"/>
                  </a:lnTo>
                  <a:lnTo>
                    <a:pt x="587502" y="165354"/>
                  </a:lnTo>
                  <a:lnTo>
                    <a:pt x="584454" y="186690"/>
                  </a:lnTo>
                  <a:lnTo>
                    <a:pt x="587502" y="208026"/>
                  </a:lnTo>
                  <a:lnTo>
                    <a:pt x="587502" y="229362"/>
                  </a:lnTo>
                  <a:lnTo>
                    <a:pt x="584454" y="250698"/>
                  </a:lnTo>
                  <a:lnTo>
                    <a:pt x="581406" y="277368"/>
                  </a:lnTo>
                  <a:lnTo>
                    <a:pt x="576834" y="306324"/>
                  </a:lnTo>
                  <a:lnTo>
                    <a:pt x="576834" y="327660"/>
                  </a:lnTo>
                  <a:lnTo>
                    <a:pt x="570738" y="358140"/>
                  </a:lnTo>
                  <a:lnTo>
                    <a:pt x="570738" y="374142"/>
                  </a:lnTo>
                  <a:lnTo>
                    <a:pt x="569214" y="387858"/>
                  </a:lnTo>
                  <a:lnTo>
                    <a:pt x="602742" y="387858"/>
                  </a:lnTo>
                  <a:lnTo>
                    <a:pt x="616458" y="384810"/>
                  </a:lnTo>
                  <a:lnTo>
                    <a:pt x="640842" y="378714"/>
                  </a:lnTo>
                  <a:lnTo>
                    <a:pt x="659130" y="377190"/>
                  </a:lnTo>
                  <a:lnTo>
                    <a:pt x="659130" y="338328"/>
                  </a:lnTo>
                  <a:lnTo>
                    <a:pt x="649986" y="312420"/>
                  </a:lnTo>
                  <a:lnTo>
                    <a:pt x="653034" y="306324"/>
                  </a:lnTo>
                  <a:lnTo>
                    <a:pt x="659130" y="281940"/>
                  </a:lnTo>
                  <a:lnTo>
                    <a:pt x="659130" y="266700"/>
                  </a:lnTo>
                  <a:lnTo>
                    <a:pt x="662178" y="249174"/>
                  </a:lnTo>
                  <a:lnTo>
                    <a:pt x="663702" y="229362"/>
                  </a:lnTo>
                  <a:lnTo>
                    <a:pt x="666750" y="211074"/>
                  </a:lnTo>
                  <a:lnTo>
                    <a:pt x="666750" y="195834"/>
                  </a:lnTo>
                  <a:lnTo>
                    <a:pt x="671322" y="182118"/>
                  </a:lnTo>
                  <a:lnTo>
                    <a:pt x="671322" y="160782"/>
                  </a:lnTo>
                  <a:lnTo>
                    <a:pt x="680466" y="143256"/>
                  </a:lnTo>
                  <a:lnTo>
                    <a:pt x="680466" y="126492"/>
                  </a:lnTo>
                  <a:lnTo>
                    <a:pt x="683514" y="108204"/>
                  </a:lnTo>
                  <a:lnTo>
                    <a:pt x="683514" y="82296"/>
                  </a:lnTo>
                  <a:lnTo>
                    <a:pt x="689610" y="96012"/>
                  </a:lnTo>
                  <a:lnTo>
                    <a:pt x="701802" y="102108"/>
                  </a:lnTo>
                  <a:lnTo>
                    <a:pt x="705612" y="121920"/>
                  </a:lnTo>
                  <a:lnTo>
                    <a:pt x="737616" y="153924"/>
                  </a:lnTo>
                  <a:lnTo>
                    <a:pt x="749808" y="168402"/>
                  </a:lnTo>
                  <a:lnTo>
                    <a:pt x="748284" y="186690"/>
                  </a:lnTo>
                  <a:lnTo>
                    <a:pt x="745236" y="206502"/>
                  </a:lnTo>
                  <a:lnTo>
                    <a:pt x="742188" y="221742"/>
                  </a:lnTo>
                  <a:lnTo>
                    <a:pt x="742188" y="238506"/>
                  </a:lnTo>
                  <a:lnTo>
                    <a:pt x="734568" y="266700"/>
                  </a:lnTo>
                  <a:lnTo>
                    <a:pt x="734568" y="292608"/>
                  </a:lnTo>
                  <a:lnTo>
                    <a:pt x="726948" y="312420"/>
                  </a:lnTo>
                  <a:lnTo>
                    <a:pt x="723900" y="330708"/>
                  </a:lnTo>
                  <a:lnTo>
                    <a:pt x="723900" y="345948"/>
                  </a:lnTo>
                  <a:lnTo>
                    <a:pt x="737616" y="339852"/>
                  </a:lnTo>
                  <a:lnTo>
                    <a:pt x="758952" y="338328"/>
                  </a:lnTo>
                  <a:lnTo>
                    <a:pt x="777240" y="335280"/>
                  </a:lnTo>
                  <a:lnTo>
                    <a:pt x="790956" y="335280"/>
                  </a:lnTo>
                  <a:lnTo>
                    <a:pt x="790956" y="330708"/>
                  </a:lnTo>
                  <a:lnTo>
                    <a:pt x="792480" y="318516"/>
                  </a:lnTo>
                  <a:lnTo>
                    <a:pt x="792480" y="309372"/>
                  </a:lnTo>
                  <a:lnTo>
                    <a:pt x="795528" y="295656"/>
                  </a:lnTo>
                  <a:lnTo>
                    <a:pt x="795528" y="281940"/>
                  </a:lnTo>
                  <a:lnTo>
                    <a:pt x="798576" y="271272"/>
                  </a:lnTo>
                  <a:lnTo>
                    <a:pt x="801624" y="256794"/>
                  </a:lnTo>
                  <a:lnTo>
                    <a:pt x="806196" y="238506"/>
                  </a:lnTo>
                  <a:lnTo>
                    <a:pt x="806196" y="218694"/>
                  </a:lnTo>
                  <a:lnTo>
                    <a:pt x="812292" y="197358"/>
                  </a:lnTo>
                  <a:lnTo>
                    <a:pt x="812292" y="174498"/>
                  </a:lnTo>
                  <a:lnTo>
                    <a:pt x="816864" y="157734"/>
                  </a:lnTo>
                  <a:lnTo>
                    <a:pt x="816864" y="132588"/>
                  </a:lnTo>
                  <a:lnTo>
                    <a:pt x="809244" y="117348"/>
                  </a:lnTo>
                  <a:lnTo>
                    <a:pt x="803148" y="108204"/>
                  </a:lnTo>
                  <a:lnTo>
                    <a:pt x="801624" y="96012"/>
                  </a:lnTo>
                  <a:lnTo>
                    <a:pt x="798576" y="89916"/>
                  </a:lnTo>
                  <a:lnTo>
                    <a:pt x="790956" y="82296"/>
                  </a:lnTo>
                  <a:lnTo>
                    <a:pt x="787908" y="65532"/>
                  </a:lnTo>
                  <a:lnTo>
                    <a:pt x="780288" y="50292"/>
                  </a:lnTo>
                  <a:lnTo>
                    <a:pt x="771144" y="43434"/>
                  </a:lnTo>
                  <a:lnTo>
                    <a:pt x="767016" y="33832"/>
                  </a:lnTo>
                  <a:lnTo>
                    <a:pt x="777240" y="26670"/>
                  </a:lnTo>
                  <a:lnTo>
                    <a:pt x="792480" y="14478"/>
                  </a:lnTo>
                  <a:lnTo>
                    <a:pt x="803148" y="2286"/>
                  </a:lnTo>
                  <a:lnTo>
                    <a:pt x="810006" y="0"/>
                  </a:lnTo>
                  <a:lnTo>
                    <a:pt x="789305" y="0"/>
                  </a:lnTo>
                  <a:lnTo>
                    <a:pt x="785609" y="0"/>
                  </a:lnTo>
                  <a:lnTo>
                    <a:pt x="778751" y="0"/>
                  </a:lnTo>
                  <a:lnTo>
                    <a:pt x="777240" y="2286"/>
                  </a:lnTo>
                  <a:lnTo>
                    <a:pt x="771144" y="5334"/>
                  </a:lnTo>
                  <a:lnTo>
                    <a:pt x="762000" y="762"/>
                  </a:lnTo>
                  <a:lnTo>
                    <a:pt x="761492" y="0"/>
                  </a:lnTo>
                  <a:lnTo>
                    <a:pt x="749046" y="0"/>
                  </a:lnTo>
                  <a:lnTo>
                    <a:pt x="749808" y="2286"/>
                  </a:lnTo>
                  <a:lnTo>
                    <a:pt x="755904" y="11430"/>
                  </a:lnTo>
                  <a:lnTo>
                    <a:pt x="758812" y="12725"/>
                  </a:lnTo>
                  <a:lnTo>
                    <a:pt x="753503" y="13614"/>
                  </a:lnTo>
                  <a:lnTo>
                    <a:pt x="748284" y="8382"/>
                  </a:lnTo>
                  <a:lnTo>
                    <a:pt x="742416" y="0"/>
                  </a:lnTo>
                  <a:lnTo>
                    <a:pt x="729805" y="0"/>
                  </a:lnTo>
                  <a:lnTo>
                    <a:pt x="740664" y="14478"/>
                  </a:lnTo>
                  <a:lnTo>
                    <a:pt x="748284" y="26670"/>
                  </a:lnTo>
                  <a:lnTo>
                    <a:pt x="755904" y="37338"/>
                  </a:lnTo>
                  <a:lnTo>
                    <a:pt x="771144" y="62484"/>
                  </a:lnTo>
                  <a:lnTo>
                    <a:pt x="777240" y="77724"/>
                  </a:lnTo>
                  <a:lnTo>
                    <a:pt x="787908" y="89916"/>
                  </a:lnTo>
                  <a:lnTo>
                    <a:pt x="792480" y="102108"/>
                  </a:lnTo>
                  <a:lnTo>
                    <a:pt x="795528" y="117348"/>
                  </a:lnTo>
                  <a:lnTo>
                    <a:pt x="803148" y="132588"/>
                  </a:lnTo>
                  <a:lnTo>
                    <a:pt x="806196" y="147828"/>
                  </a:lnTo>
                  <a:lnTo>
                    <a:pt x="803148" y="165354"/>
                  </a:lnTo>
                  <a:lnTo>
                    <a:pt x="803148" y="186690"/>
                  </a:lnTo>
                  <a:lnTo>
                    <a:pt x="798576" y="214122"/>
                  </a:lnTo>
                  <a:lnTo>
                    <a:pt x="792480" y="235458"/>
                  </a:lnTo>
                  <a:lnTo>
                    <a:pt x="790956" y="253746"/>
                  </a:lnTo>
                  <a:lnTo>
                    <a:pt x="777240" y="324612"/>
                  </a:lnTo>
                  <a:lnTo>
                    <a:pt x="766572" y="327660"/>
                  </a:lnTo>
                  <a:lnTo>
                    <a:pt x="748284" y="327660"/>
                  </a:lnTo>
                  <a:lnTo>
                    <a:pt x="734568" y="330708"/>
                  </a:lnTo>
                  <a:lnTo>
                    <a:pt x="734568" y="321564"/>
                  </a:lnTo>
                  <a:lnTo>
                    <a:pt x="742188" y="303276"/>
                  </a:lnTo>
                  <a:lnTo>
                    <a:pt x="742188" y="278892"/>
                  </a:lnTo>
                  <a:lnTo>
                    <a:pt x="749808" y="261366"/>
                  </a:lnTo>
                  <a:lnTo>
                    <a:pt x="748284" y="240030"/>
                  </a:lnTo>
                  <a:lnTo>
                    <a:pt x="755904" y="221742"/>
                  </a:lnTo>
                  <a:lnTo>
                    <a:pt x="755904" y="197358"/>
                  </a:lnTo>
                  <a:lnTo>
                    <a:pt x="762000" y="182118"/>
                  </a:lnTo>
                  <a:lnTo>
                    <a:pt x="755904" y="163830"/>
                  </a:lnTo>
                  <a:lnTo>
                    <a:pt x="742188" y="147828"/>
                  </a:lnTo>
                  <a:lnTo>
                    <a:pt x="728472" y="129540"/>
                  </a:lnTo>
                  <a:lnTo>
                    <a:pt x="716280" y="118872"/>
                  </a:lnTo>
                  <a:lnTo>
                    <a:pt x="705612" y="97536"/>
                  </a:lnTo>
                  <a:lnTo>
                    <a:pt x="695706" y="92964"/>
                  </a:lnTo>
                  <a:lnTo>
                    <a:pt x="689610" y="82296"/>
                  </a:lnTo>
                  <a:lnTo>
                    <a:pt x="683514" y="74676"/>
                  </a:lnTo>
                  <a:lnTo>
                    <a:pt x="674370" y="65532"/>
                  </a:lnTo>
                  <a:lnTo>
                    <a:pt x="674370" y="86868"/>
                  </a:lnTo>
                  <a:lnTo>
                    <a:pt x="668274" y="108204"/>
                  </a:lnTo>
                  <a:lnTo>
                    <a:pt x="674370" y="132588"/>
                  </a:lnTo>
                  <a:lnTo>
                    <a:pt x="666750" y="153924"/>
                  </a:lnTo>
                  <a:lnTo>
                    <a:pt x="662178" y="174498"/>
                  </a:lnTo>
                  <a:lnTo>
                    <a:pt x="656082" y="197358"/>
                  </a:lnTo>
                  <a:lnTo>
                    <a:pt x="656082" y="243078"/>
                  </a:lnTo>
                  <a:lnTo>
                    <a:pt x="648462" y="266700"/>
                  </a:lnTo>
                  <a:lnTo>
                    <a:pt x="648462" y="288036"/>
                  </a:lnTo>
                  <a:lnTo>
                    <a:pt x="637794" y="306324"/>
                  </a:lnTo>
                  <a:lnTo>
                    <a:pt x="643890" y="330708"/>
                  </a:lnTo>
                  <a:lnTo>
                    <a:pt x="643890" y="367284"/>
                  </a:lnTo>
                  <a:lnTo>
                    <a:pt x="631698" y="370332"/>
                  </a:lnTo>
                  <a:lnTo>
                    <a:pt x="624078" y="373380"/>
                  </a:lnTo>
                  <a:lnTo>
                    <a:pt x="610362" y="374142"/>
                  </a:lnTo>
                  <a:lnTo>
                    <a:pt x="595122" y="377190"/>
                  </a:lnTo>
                  <a:lnTo>
                    <a:pt x="584454" y="378714"/>
                  </a:lnTo>
                  <a:lnTo>
                    <a:pt x="584454" y="370332"/>
                  </a:lnTo>
                  <a:lnTo>
                    <a:pt x="587502" y="358140"/>
                  </a:lnTo>
                  <a:lnTo>
                    <a:pt x="589026" y="342900"/>
                  </a:lnTo>
                  <a:lnTo>
                    <a:pt x="592074" y="324612"/>
                  </a:lnTo>
                  <a:lnTo>
                    <a:pt x="601218" y="249174"/>
                  </a:lnTo>
                  <a:lnTo>
                    <a:pt x="602742" y="203454"/>
                  </a:lnTo>
                  <a:lnTo>
                    <a:pt x="602742" y="79248"/>
                  </a:lnTo>
                  <a:lnTo>
                    <a:pt x="601218" y="62484"/>
                  </a:lnTo>
                  <a:lnTo>
                    <a:pt x="592074" y="53340"/>
                  </a:lnTo>
                  <a:lnTo>
                    <a:pt x="589026" y="37338"/>
                  </a:lnTo>
                  <a:lnTo>
                    <a:pt x="584454" y="17526"/>
                  </a:lnTo>
                  <a:lnTo>
                    <a:pt x="584454" y="0"/>
                  </a:lnTo>
                  <a:lnTo>
                    <a:pt x="569214" y="0"/>
                  </a:lnTo>
                  <a:lnTo>
                    <a:pt x="569214" y="11430"/>
                  </a:lnTo>
                  <a:lnTo>
                    <a:pt x="570738" y="32766"/>
                  </a:lnTo>
                  <a:lnTo>
                    <a:pt x="576834" y="44196"/>
                  </a:lnTo>
                  <a:lnTo>
                    <a:pt x="579882" y="60960"/>
                  </a:lnTo>
                  <a:lnTo>
                    <a:pt x="587502" y="79248"/>
                  </a:lnTo>
                  <a:lnTo>
                    <a:pt x="586740" y="83781"/>
                  </a:lnTo>
                  <a:lnTo>
                    <a:pt x="569214" y="86868"/>
                  </a:lnTo>
                  <a:lnTo>
                    <a:pt x="538734" y="105156"/>
                  </a:lnTo>
                  <a:lnTo>
                    <a:pt x="524256" y="117348"/>
                  </a:lnTo>
                  <a:lnTo>
                    <a:pt x="499872" y="137160"/>
                  </a:lnTo>
                  <a:lnTo>
                    <a:pt x="478536" y="156210"/>
                  </a:lnTo>
                  <a:lnTo>
                    <a:pt x="457200" y="174498"/>
                  </a:lnTo>
                  <a:lnTo>
                    <a:pt x="434340" y="197358"/>
                  </a:lnTo>
                  <a:lnTo>
                    <a:pt x="402336" y="221742"/>
                  </a:lnTo>
                  <a:lnTo>
                    <a:pt x="390144" y="250698"/>
                  </a:lnTo>
                  <a:lnTo>
                    <a:pt x="356616" y="278892"/>
                  </a:lnTo>
                  <a:lnTo>
                    <a:pt x="336042" y="324612"/>
                  </a:lnTo>
                  <a:lnTo>
                    <a:pt x="336042" y="356616"/>
                  </a:lnTo>
                  <a:lnTo>
                    <a:pt x="307086" y="384810"/>
                  </a:lnTo>
                  <a:lnTo>
                    <a:pt x="302514" y="416814"/>
                  </a:lnTo>
                  <a:lnTo>
                    <a:pt x="285750" y="451866"/>
                  </a:lnTo>
                  <a:lnTo>
                    <a:pt x="284226" y="498348"/>
                  </a:lnTo>
                  <a:lnTo>
                    <a:pt x="276606" y="541020"/>
                  </a:lnTo>
                  <a:lnTo>
                    <a:pt x="273558" y="594360"/>
                  </a:lnTo>
                  <a:lnTo>
                    <a:pt x="285750" y="659130"/>
                  </a:lnTo>
                  <a:lnTo>
                    <a:pt x="291846" y="694182"/>
                  </a:lnTo>
                  <a:lnTo>
                    <a:pt x="296418" y="729996"/>
                  </a:lnTo>
                  <a:lnTo>
                    <a:pt x="307086" y="758952"/>
                  </a:lnTo>
                  <a:lnTo>
                    <a:pt x="325170" y="790956"/>
                  </a:lnTo>
                  <a:lnTo>
                    <a:pt x="155448" y="790956"/>
                  </a:lnTo>
                  <a:lnTo>
                    <a:pt x="60121" y="776846"/>
                  </a:lnTo>
                  <a:lnTo>
                    <a:pt x="48768" y="708660"/>
                  </a:lnTo>
                  <a:lnTo>
                    <a:pt x="32004" y="622554"/>
                  </a:lnTo>
                  <a:lnTo>
                    <a:pt x="22860" y="533400"/>
                  </a:lnTo>
                  <a:lnTo>
                    <a:pt x="16764" y="445770"/>
                  </a:lnTo>
                  <a:lnTo>
                    <a:pt x="16764" y="197358"/>
                  </a:lnTo>
                  <a:lnTo>
                    <a:pt x="12674" y="0"/>
                  </a:lnTo>
                  <a:lnTo>
                    <a:pt x="0" y="0"/>
                  </a:lnTo>
                  <a:lnTo>
                    <a:pt x="0" y="253746"/>
                  </a:lnTo>
                  <a:lnTo>
                    <a:pt x="1524" y="392430"/>
                  </a:lnTo>
                  <a:lnTo>
                    <a:pt x="1524" y="512064"/>
                  </a:lnTo>
                  <a:lnTo>
                    <a:pt x="3048" y="534924"/>
                  </a:lnTo>
                  <a:lnTo>
                    <a:pt x="16764" y="625602"/>
                  </a:lnTo>
                  <a:lnTo>
                    <a:pt x="19812" y="719328"/>
                  </a:lnTo>
                  <a:lnTo>
                    <a:pt x="34937" y="773112"/>
                  </a:lnTo>
                  <a:lnTo>
                    <a:pt x="32004" y="772668"/>
                  </a:lnTo>
                  <a:lnTo>
                    <a:pt x="48768" y="822198"/>
                  </a:lnTo>
                  <a:lnTo>
                    <a:pt x="146304" y="829818"/>
                  </a:lnTo>
                  <a:lnTo>
                    <a:pt x="182118" y="829818"/>
                  </a:lnTo>
                  <a:lnTo>
                    <a:pt x="305562" y="832866"/>
                  </a:lnTo>
                  <a:lnTo>
                    <a:pt x="547878" y="832866"/>
                  </a:lnTo>
                  <a:lnTo>
                    <a:pt x="662178" y="829818"/>
                  </a:lnTo>
                  <a:lnTo>
                    <a:pt x="848868" y="829818"/>
                  </a:lnTo>
                  <a:lnTo>
                    <a:pt x="960882" y="825246"/>
                  </a:lnTo>
                  <a:lnTo>
                    <a:pt x="1104900" y="825246"/>
                  </a:lnTo>
                  <a:lnTo>
                    <a:pt x="1149096" y="822198"/>
                  </a:lnTo>
                  <a:lnTo>
                    <a:pt x="1444752" y="822198"/>
                  </a:lnTo>
                  <a:lnTo>
                    <a:pt x="1594866" y="832866"/>
                  </a:lnTo>
                  <a:lnTo>
                    <a:pt x="1727454" y="822198"/>
                  </a:lnTo>
                  <a:lnTo>
                    <a:pt x="1895856" y="829818"/>
                  </a:lnTo>
                  <a:lnTo>
                    <a:pt x="2017014" y="838962"/>
                  </a:lnTo>
                  <a:lnTo>
                    <a:pt x="2125980" y="846582"/>
                  </a:lnTo>
                  <a:lnTo>
                    <a:pt x="2616708" y="846582"/>
                  </a:lnTo>
                  <a:lnTo>
                    <a:pt x="2676906" y="840486"/>
                  </a:lnTo>
                  <a:lnTo>
                    <a:pt x="2687574" y="838174"/>
                  </a:lnTo>
                  <a:lnTo>
                    <a:pt x="2711958" y="832866"/>
                  </a:lnTo>
                  <a:lnTo>
                    <a:pt x="2716530" y="781659"/>
                  </a:lnTo>
                  <a:lnTo>
                    <a:pt x="2727198" y="662178"/>
                  </a:lnTo>
                  <a:lnTo>
                    <a:pt x="2727198" y="588264"/>
                  </a:lnTo>
                  <a:lnTo>
                    <a:pt x="2722626" y="556260"/>
                  </a:lnTo>
                  <a:lnTo>
                    <a:pt x="2719578" y="390906"/>
                  </a:lnTo>
                  <a:lnTo>
                    <a:pt x="2716530" y="295656"/>
                  </a:lnTo>
                  <a:lnTo>
                    <a:pt x="2733294" y="129540"/>
                  </a:lnTo>
                  <a:lnTo>
                    <a:pt x="27346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/>
          <p:nvPr/>
        </p:nvSpPr>
        <p:spPr>
          <a:xfrm>
            <a:off x="6883145" y="6951726"/>
            <a:ext cx="111251" cy="15316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4050" y="679704"/>
            <a:ext cx="6185535" cy="756920"/>
            <a:chOff x="3194050" y="679704"/>
            <a:chExt cx="6185535" cy="756920"/>
          </a:xfrm>
        </p:grpSpPr>
        <p:sp>
          <p:nvSpPr>
            <p:cNvPr id="3" name="object 3"/>
            <p:cNvSpPr/>
            <p:nvPr/>
          </p:nvSpPr>
          <p:spPr>
            <a:xfrm>
              <a:off x="3200400" y="685800"/>
              <a:ext cx="6172200" cy="750570"/>
            </a:xfrm>
            <a:custGeom>
              <a:avLst/>
              <a:gdLst/>
              <a:ahLst/>
              <a:cxnLst/>
              <a:rect l="l" t="t" r="r" b="b"/>
              <a:pathLst>
                <a:path w="6172200" h="750569">
                  <a:moveTo>
                    <a:pt x="6172200" y="0"/>
                  </a:moveTo>
                  <a:lnTo>
                    <a:pt x="0" y="0"/>
                  </a:lnTo>
                  <a:lnTo>
                    <a:pt x="0" y="750570"/>
                  </a:lnTo>
                  <a:lnTo>
                    <a:pt x="6172200" y="0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94050" y="679703"/>
              <a:ext cx="6185535" cy="756920"/>
            </a:xfrm>
            <a:custGeom>
              <a:avLst/>
              <a:gdLst/>
              <a:ahLst/>
              <a:cxnLst/>
              <a:rect l="l" t="t" r="r" b="b"/>
              <a:pathLst>
                <a:path w="6185534" h="756919">
                  <a:moveTo>
                    <a:pt x="6185408" y="6096"/>
                  </a:moveTo>
                  <a:lnTo>
                    <a:pt x="6184900" y="6096"/>
                  </a:lnTo>
                  <a:lnTo>
                    <a:pt x="618490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756666"/>
                  </a:lnTo>
                  <a:lnTo>
                    <a:pt x="6350" y="756666"/>
                  </a:lnTo>
                  <a:lnTo>
                    <a:pt x="6350" y="6096"/>
                  </a:lnTo>
                  <a:lnTo>
                    <a:pt x="6178550" y="6096"/>
                  </a:lnTo>
                  <a:lnTo>
                    <a:pt x="6178550" y="756666"/>
                  </a:lnTo>
                  <a:lnTo>
                    <a:pt x="6185408" y="756666"/>
                  </a:lnTo>
                  <a:lnTo>
                    <a:pt x="6185408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00400" y="685800"/>
              <a:ext cx="6172200" cy="750570"/>
            </a:xfrm>
            <a:custGeom>
              <a:avLst/>
              <a:gdLst/>
              <a:ahLst/>
              <a:cxnLst/>
              <a:rect l="l" t="t" r="r" b="b"/>
              <a:pathLst>
                <a:path w="6172200" h="750569">
                  <a:moveTo>
                    <a:pt x="6172200" y="750569"/>
                  </a:moveTo>
                  <a:lnTo>
                    <a:pt x="6172200" y="0"/>
                  </a:lnTo>
                  <a:lnTo>
                    <a:pt x="0" y="0"/>
                  </a:lnTo>
                  <a:lnTo>
                    <a:pt x="0" y="750569"/>
                  </a:lnTo>
                  <a:lnTo>
                    <a:pt x="6172200" y="750569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94303" y="679704"/>
              <a:ext cx="6185535" cy="756920"/>
            </a:xfrm>
            <a:custGeom>
              <a:avLst/>
              <a:gdLst/>
              <a:ahLst/>
              <a:cxnLst/>
              <a:rect l="l" t="t" r="r" b="b"/>
              <a:pathLst>
                <a:path w="6185534" h="756919">
                  <a:moveTo>
                    <a:pt x="6185154" y="756666"/>
                  </a:moveTo>
                  <a:lnTo>
                    <a:pt x="6185154" y="0"/>
                  </a:lnTo>
                  <a:lnTo>
                    <a:pt x="0" y="0"/>
                  </a:lnTo>
                  <a:lnTo>
                    <a:pt x="0" y="756666"/>
                  </a:lnTo>
                  <a:lnTo>
                    <a:pt x="6095" y="756666"/>
                  </a:lnTo>
                  <a:lnTo>
                    <a:pt x="6095" y="12954"/>
                  </a:lnTo>
                  <a:lnTo>
                    <a:pt x="12953" y="6096"/>
                  </a:lnTo>
                  <a:lnTo>
                    <a:pt x="12953" y="12954"/>
                  </a:lnTo>
                  <a:lnTo>
                    <a:pt x="6172200" y="12953"/>
                  </a:lnTo>
                  <a:lnTo>
                    <a:pt x="6172200" y="6095"/>
                  </a:lnTo>
                  <a:lnTo>
                    <a:pt x="6178296" y="12953"/>
                  </a:lnTo>
                  <a:lnTo>
                    <a:pt x="6178296" y="756666"/>
                  </a:lnTo>
                  <a:lnTo>
                    <a:pt x="6185154" y="756666"/>
                  </a:lnTo>
                  <a:close/>
                </a:path>
                <a:path w="6185534" h="756919">
                  <a:moveTo>
                    <a:pt x="12953" y="12954"/>
                  </a:moveTo>
                  <a:lnTo>
                    <a:pt x="12953" y="6096"/>
                  </a:lnTo>
                  <a:lnTo>
                    <a:pt x="6095" y="12954"/>
                  </a:lnTo>
                  <a:lnTo>
                    <a:pt x="12953" y="12954"/>
                  </a:lnTo>
                  <a:close/>
                </a:path>
                <a:path w="6185534" h="756919">
                  <a:moveTo>
                    <a:pt x="12953" y="756666"/>
                  </a:moveTo>
                  <a:lnTo>
                    <a:pt x="12953" y="12954"/>
                  </a:lnTo>
                  <a:lnTo>
                    <a:pt x="6095" y="12954"/>
                  </a:lnTo>
                  <a:lnTo>
                    <a:pt x="6095" y="756666"/>
                  </a:lnTo>
                  <a:lnTo>
                    <a:pt x="12953" y="756666"/>
                  </a:lnTo>
                  <a:close/>
                </a:path>
                <a:path w="6185534" h="756919">
                  <a:moveTo>
                    <a:pt x="6178296" y="12953"/>
                  </a:moveTo>
                  <a:lnTo>
                    <a:pt x="6172200" y="6095"/>
                  </a:lnTo>
                  <a:lnTo>
                    <a:pt x="6172200" y="12953"/>
                  </a:lnTo>
                  <a:lnTo>
                    <a:pt x="6178296" y="12953"/>
                  </a:lnTo>
                  <a:close/>
                </a:path>
                <a:path w="6185534" h="756919">
                  <a:moveTo>
                    <a:pt x="6178296" y="756666"/>
                  </a:moveTo>
                  <a:lnTo>
                    <a:pt x="6178296" y="12953"/>
                  </a:lnTo>
                  <a:lnTo>
                    <a:pt x="6172200" y="12953"/>
                  </a:lnTo>
                  <a:lnTo>
                    <a:pt x="6172200" y="756666"/>
                  </a:lnTo>
                  <a:lnTo>
                    <a:pt x="6178296" y="7566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308850" y="726440"/>
            <a:ext cx="5956300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-1905" algn="ctr">
              <a:lnSpc>
                <a:spcPts val="1939"/>
              </a:lnSpc>
              <a:spcBef>
                <a:spcPts val="345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Merefleksikan kebutuhan untuk meningkatkan kinerja  SDM dan mengidentifikasi kebutuhan kemampuan dan 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untuk menentukan klasifikasi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tertentu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57200" y="679704"/>
            <a:ext cx="9144000" cy="1736089"/>
            <a:chOff x="457200" y="679704"/>
            <a:chExt cx="9144000" cy="1736089"/>
          </a:xfrm>
        </p:grpSpPr>
        <p:sp>
          <p:nvSpPr>
            <p:cNvPr id="9" name="object 9"/>
            <p:cNvSpPr/>
            <p:nvPr/>
          </p:nvSpPr>
          <p:spPr>
            <a:xfrm>
              <a:off x="619505" y="685800"/>
              <a:ext cx="2667000" cy="750570"/>
            </a:xfrm>
            <a:custGeom>
              <a:avLst/>
              <a:gdLst/>
              <a:ahLst/>
              <a:cxnLst/>
              <a:rect l="l" t="t" r="r" b="b"/>
              <a:pathLst>
                <a:path w="2667000" h="750569">
                  <a:moveTo>
                    <a:pt x="2522220" y="0"/>
                  </a:moveTo>
                  <a:lnTo>
                    <a:pt x="0" y="0"/>
                  </a:lnTo>
                  <a:lnTo>
                    <a:pt x="0" y="750570"/>
                  </a:lnTo>
                  <a:lnTo>
                    <a:pt x="2522220" y="0"/>
                  </a:lnTo>
                  <a:close/>
                </a:path>
                <a:path w="2667000" h="750569">
                  <a:moveTo>
                    <a:pt x="2523426" y="3810"/>
                  </a:moveTo>
                  <a:lnTo>
                    <a:pt x="2522220" y="0"/>
                  </a:lnTo>
                  <a:lnTo>
                    <a:pt x="2522220" y="2540"/>
                  </a:lnTo>
                  <a:lnTo>
                    <a:pt x="2522982" y="2540"/>
                  </a:lnTo>
                  <a:lnTo>
                    <a:pt x="2522982" y="3810"/>
                  </a:lnTo>
                  <a:lnTo>
                    <a:pt x="2523426" y="3810"/>
                  </a:lnTo>
                  <a:close/>
                </a:path>
                <a:path w="2667000" h="750569">
                  <a:moveTo>
                    <a:pt x="2524230" y="6349"/>
                  </a:moveTo>
                  <a:lnTo>
                    <a:pt x="2523744" y="4812"/>
                  </a:lnTo>
                  <a:lnTo>
                    <a:pt x="2523744" y="6349"/>
                  </a:lnTo>
                  <a:lnTo>
                    <a:pt x="2524230" y="6349"/>
                  </a:lnTo>
                  <a:close/>
                </a:path>
                <a:path w="2667000" h="750569">
                  <a:moveTo>
                    <a:pt x="2525035" y="8890"/>
                  </a:moveTo>
                  <a:lnTo>
                    <a:pt x="2524506" y="7218"/>
                  </a:lnTo>
                  <a:lnTo>
                    <a:pt x="2524506" y="8890"/>
                  </a:lnTo>
                  <a:lnTo>
                    <a:pt x="2525035" y="8890"/>
                  </a:lnTo>
                  <a:close/>
                </a:path>
                <a:path w="2667000" h="750569">
                  <a:moveTo>
                    <a:pt x="2525839" y="11429"/>
                  </a:moveTo>
                  <a:lnTo>
                    <a:pt x="2525268" y="9625"/>
                  </a:lnTo>
                  <a:lnTo>
                    <a:pt x="2525268" y="11429"/>
                  </a:lnTo>
                  <a:lnTo>
                    <a:pt x="2525839" y="11429"/>
                  </a:lnTo>
                  <a:close/>
                </a:path>
                <a:path w="2667000" h="750569">
                  <a:moveTo>
                    <a:pt x="2526643" y="13970"/>
                  </a:moveTo>
                  <a:lnTo>
                    <a:pt x="2526030" y="12031"/>
                  </a:lnTo>
                  <a:lnTo>
                    <a:pt x="2526030" y="13970"/>
                  </a:lnTo>
                  <a:lnTo>
                    <a:pt x="2526643" y="13970"/>
                  </a:lnTo>
                  <a:close/>
                </a:path>
                <a:path w="2667000" h="750569">
                  <a:moveTo>
                    <a:pt x="2527448" y="16510"/>
                  </a:moveTo>
                  <a:lnTo>
                    <a:pt x="2526792" y="14437"/>
                  </a:lnTo>
                  <a:lnTo>
                    <a:pt x="2526792" y="16510"/>
                  </a:lnTo>
                  <a:lnTo>
                    <a:pt x="2527448" y="16510"/>
                  </a:lnTo>
                  <a:close/>
                </a:path>
                <a:path w="2667000" h="750569">
                  <a:moveTo>
                    <a:pt x="2528252" y="19049"/>
                  </a:moveTo>
                  <a:lnTo>
                    <a:pt x="2527554" y="16844"/>
                  </a:lnTo>
                  <a:lnTo>
                    <a:pt x="2527554" y="19049"/>
                  </a:lnTo>
                  <a:lnTo>
                    <a:pt x="2528252" y="19049"/>
                  </a:lnTo>
                  <a:close/>
                </a:path>
                <a:path w="2667000" h="750569">
                  <a:moveTo>
                    <a:pt x="2529056" y="21590"/>
                  </a:moveTo>
                  <a:lnTo>
                    <a:pt x="2528316" y="19250"/>
                  </a:lnTo>
                  <a:lnTo>
                    <a:pt x="2528316" y="21590"/>
                  </a:lnTo>
                  <a:lnTo>
                    <a:pt x="2529056" y="21590"/>
                  </a:lnTo>
                  <a:close/>
                </a:path>
                <a:path w="2667000" h="750569">
                  <a:moveTo>
                    <a:pt x="2529459" y="22860"/>
                  </a:moveTo>
                  <a:lnTo>
                    <a:pt x="2529078" y="21656"/>
                  </a:lnTo>
                  <a:lnTo>
                    <a:pt x="2529078" y="22860"/>
                  </a:lnTo>
                  <a:lnTo>
                    <a:pt x="2529459" y="22860"/>
                  </a:lnTo>
                  <a:close/>
                </a:path>
                <a:path w="2667000" h="750569">
                  <a:moveTo>
                    <a:pt x="2530263" y="25399"/>
                  </a:moveTo>
                  <a:lnTo>
                    <a:pt x="2529840" y="24063"/>
                  </a:lnTo>
                  <a:lnTo>
                    <a:pt x="2529840" y="25399"/>
                  </a:lnTo>
                  <a:lnTo>
                    <a:pt x="2530263" y="25399"/>
                  </a:lnTo>
                  <a:close/>
                </a:path>
                <a:path w="2667000" h="750569">
                  <a:moveTo>
                    <a:pt x="2531872" y="30479"/>
                  </a:moveTo>
                  <a:lnTo>
                    <a:pt x="2530602" y="26469"/>
                  </a:lnTo>
                  <a:lnTo>
                    <a:pt x="2530602" y="29210"/>
                  </a:lnTo>
                  <a:lnTo>
                    <a:pt x="2531364" y="29210"/>
                  </a:lnTo>
                  <a:lnTo>
                    <a:pt x="2531364" y="30479"/>
                  </a:lnTo>
                  <a:lnTo>
                    <a:pt x="2531872" y="30479"/>
                  </a:lnTo>
                  <a:close/>
                </a:path>
                <a:path w="2667000" h="750569">
                  <a:moveTo>
                    <a:pt x="2532676" y="33020"/>
                  </a:moveTo>
                  <a:lnTo>
                    <a:pt x="2532126" y="31282"/>
                  </a:lnTo>
                  <a:lnTo>
                    <a:pt x="2532126" y="33020"/>
                  </a:lnTo>
                  <a:lnTo>
                    <a:pt x="2532676" y="33020"/>
                  </a:lnTo>
                  <a:close/>
                </a:path>
                <a:path w="2667000" h="750569">
                  <a:moveTo>
                    <a:pt x="2533480" y="35560"/>
                  </a:moveTo>
                  <a:lnTo>
                    <a:pt x="2532888" y="33688"/>
                  </a:lnTo>
                  <a:lnTo>
                    <a:pt x="2532888" y="35560"/>
                  </a:lnTo>
                  <a:lnTo>
                    <a:pt x="2533480" y="35560"/>
                  </a:lnTo>
                  <a:close/>
                </a:path>
                <a:path w="2667000" h="750569">
                  <a:moveTo>
                    <a:pt x="2534285" y="38099"/>
                  </a:moveTo>
                  <a:lnTo>
                    <a:pt x="2533650" y="36094"/>
                  </a:lnTo>
                  <a:lnTo>
                    <a:pt x="2533650" y="38099"/>
                  </a:lnTo>
                  <a:lnTo>
                    <a:pt x="2534285" y="38099"/>
                  </a:lnTo>
                  <a:close/>
                </a:path>
                <a:path w="2667000" h="750569">
                  <a:moveTo>
                    <a:pt x="2535089" y="40640"/>
                  </a:moveTo>
                  <a:lnTo>
                    <a:pt x="2534412" y="38501"/>
                  </a:lnTo>
                  <a:lnTo>
                    <a:pt x="2534412" y="40640"/>
                  </a:lnTo>
                  <a:lnTo>
                    <a:pt x="2535089" y="40640"/>
                  </a:lnTo>
                  <a:close/>
                </a:path>
                <a:path w="2667000" h="750569">
                  <a:moveTo>
                    <a:pt x="2535893" y="43179"/>
                  </a:moveTo>
                  <a:lnTo>
                    <a:pt x="2535174" y="40907"/>
                  </a:lnTo>
                  <a:lnTo>
                    <a:pt x="2535174" y="43179"/>
                  </a:lnTo>
                  <a:lnTo>
                    <a:pt x="2535893" y="43179"/>
                  </a:lnTo>
                  <a:close/>
                </a:path>
                <a:path w="2667000" h="750569">
                  <a:moveTo>
                    <a:pt x="2536698" y="45720"/>
                  </a:moveTo>
                  <a:lnTo>
                    <a:pt x="2535936" y="43313"/>
                  </a:lnTo>
                  <a:lnTo>
                    <a:pt x="2535936" y="45720"/>
                  </a:lnTo>
                  <a:lnTo>
                    <a:pt x="2536698" y="45720"/>
                  </a:lnTo>
                  <a:close/>
                </a:path>
                <a:path w="2667000" h="750569">
                  <a:moveTo>
                    <a:pt x="2537904" y="49529"/>
                  </a:moveTo>
                  <a:lnTo>
                    <a:pt x="2536698" y="45720"/>
                  </a:lnTo>
                  <a:lnTo>
                    <a:pt x="2536698" y="48260"/>
                  </a:lnTo>
                  <a:lnTo>
                    <a:pt x="2537460" y="48260"/>
                  </a:lnTo>
                  <a:lnTo>
                    <a:pt x="2537460" y="49529"/>
                  </a:lnTo>
                  <a:lnTo>
                    <a:pt x="2537904" y="49529"/>
                  </a:lnTo>
                  <a:close/>
                </a:path>
                <a:path w="2667000" h="750569">
                  <a:moveTo>
                    <a:pt x="2538708" y="52070"/>
                  </a:moveTo>
                  <a:lnTo>
                    <a:pt x="2538222" y="50532"/>
                  </a:lnTo>
                  <a:lnTo>
                    <a:pt x="2538222" y="52070"/>
                  </a:lnTo>
                  <a:lnTo>
                    <a:pt x="2538708" y="52070"/>
                  </a:lnTo>
                  <a:close/>
                </a:path>
                <a:path w="2667000" h="750569">
                  <a:moveTo>
                    <a:pt x="2539513" y="54610"/>
                  </a:moveTo>
                  <a:lnTo>
                    <a:pt x="2538984" y="52938"/>
                  </a:lnTo>
                  <a:lnTo>
                    <a:pt x="2538984" y="54610"/>
                  </a:lnTo>
                  <a:lnTo>
                    <a:pt x="2539513" y="54610"/>
                  </a:lnTo>
                  <a:close/>
                </a:path>
                <a:path w="2667000" h="750569">
                  <a:moveTo>
                    <a:pt x="2540317" y="57149"/>
                  </a:moveTo>
                  <a:lnTo>
                    <a:pt x="2539746" y="55345"/>
                  </a:lnTo>
                  <a:lnTo>
                    <a:pt x="2539746" y="57149"/>
                  </a:lnTo>
                  <a:lnTo>
                    <a:pt x="2540317" y="57149"/>
                  </a:lnTo>
                  <a:close/>
                </a:path>
                <a:path w="2667000" h="750569">
                  <a:moveTo>
                    <a:pt x="2541121" y="59690"/>
                  </a:moveTo>
                  <a:lnTo>
                    <a:pt x="2540508" y="57751"/>
                  </a:lnTo>
                  <a:lnTo>
                    <a:pt x="2540508" y="59690"/>
                  </a:lnTo>
                  <a:lnTo>
                    <a:pt x="2541121" y="59690"/>
                  </a:lnTo>
                  <a:close/>
                </a:path>
                <a:path w="2667000" h="750569">
                  <a:moveTo>
                    <a:pt x="2541926" y="62229"/>
                  </a:moveTo>
                  <a:lnTo>
                    <a:pt x="2541270" y="60157"/>
                  </a:lnTo>
                  <a:lnTo>
                    <a:pt x="2541270" y="62229"/>
                  </a:lnTo>
                  <a:lnTo>
                    <a:pt x="2541926" y="62229"/>
                  </a:lnTo>
                  <a:close/>
                </a:path>
                <a:path w="2667000" h="750569">
                  <a:moveTo>
                    <a:pt x="2542730" y="64770"/>
                  </a:moveTo>
                  <a:lnTo>
                    <a:pt x="2542032" y="62564"/>
                  </a:lnTo>
                  <a:lnTo>
                    <a:pt x="2542032" y="64770"/>
                  </a:lnTo>
                  <a:lnTo>
                    <a:pt x="2542730" y="64770"/>
                  </a:lnTo>
                  <a:close/>
                </a:path>
                <a:path w="2667000" h="750569">
                  <a:moveTo>
                    <a:pt x="2543534" y="67310"/>
                  </a:moveTo>
                  <a:lnTo>
                    <a:pt x="2542794" y="64970"/>
                  </a:lnTo>
                  <a:lnTo>
                    <a:pt x="2542794" y="67310"/>
                  </a:lnTo>
                  <a:lnTo>
                    <a:pt x="2543534" y="67310"/>
                  </a:lnTo>
                  <a:close/>
                </a:path>
                <a:path w="2667000" h="750569">
                  <a:moveTo>
                    <a:pt x="2543936" y="68579"/>
                  </a:moveTo>
                  <a:lnTo>
                    <a:pt x="2543556" y="67376"/>
                  </a:lnTo>
                  <a:lnTo>
                    <a:pt x="2543556" y="68579"/>
                  </a:lnTo>
                  <a:lnTo>
                    <a:pt x="2543936" y="68579"/>
                  </a:lnTo>
                  <a:close/>
                </a:path>
                <a:path w="2667000" h="750569">
                  <a:moveTo>
                    <a:pt x="2544741" y="71120"/>
                  </a:moveTo>
                  <a:lnTo>
                    <a:pt x="2544318" y="69783"/>
                  </a:lnTo>
                  <a:lnTo>
                    <a:pt x="2544318" y="71120"/>
                  </a:lnTo>
                  <a:lnTo>
                    <a:pt x="2544741" y="71120"/>
                  </a:lnTo>
                  <a:close/>
                </a:path>
                <a:path w="2667000" h="750569">
                  <a:moveTo>
                    <a:pt x="2546350" y="76199"/>
                  </a:moveTo>
                  <a:lnTo>
                    <a:pt x="2545080" y="72189"/>
                  </a:lnTo>
                  <a:lnTo>
                    <a:pt x="2545080" y="74929"/>
                  </a:lnTo>
                  <a:lnTo>
                    <a:pt x="2545842" y="74929"/>
                  </a:lnTo>
                  <a:lnTo>
                    <a:pt x="2545842" y="76199"/>
                  </a:lnTo>
                  <a:lnTo>
                    <a:pt x="2546350" y="76199"/>
                  </a:lnTo>
                  <a:close/>
                </a:path>
                <a:path w="2667000" h="750569">
                  <a:moveTo>
                    <a:pt x="2547154" y="78740"/>
                  </a:moveTo>
                  <a:lnTo>
                    <a:pt x="2546604" y="77002"/>
                  </a:lnTo>
                  <a:lnTo>
                    <a:pt x="2546604" y="78740"/>
                  </a:lnTo>
                  <a:lnTo>
                    <a:pt x="2547154" y="78740"/>
                  </a:lnTo>
                  <a:close/>
                </a:path>
                <a:path w="2667000" h="750569">
                  <a:moveTo>
                    <a:pt x="2547958" y="81279"/>
                  </a:moveTo>
                  <a:lnTo>
                    <a:pt x="2547366" y="79408"/>
                  </a:lnTo>
                  <a:lnTo>
                    <a:pt x="2547366" y="81279"/>
                  </a:lnTo>
                  <a:lnTo>
                    <a:pt x="2547958" y="81279"/>
                  </a:lnTo>
                  <a:close/>
                </a:path>
                <a:path w="2667000" h="750569">
                  <a:moveTo>
                    <a:pt x="2548763" y="83820"/>
                  </a:moveTo>
                  <a:lnTo>
                    <a:pt x="2548128" y="81814"/>
                  </a:lnTo>
                  <a:lnTo>
                    <a:pt x="2548128" y="83820"/>
                  </a:lnTo>
                  <a:lnTo>
                    <a:pt x="2548763" y="83820"/>
                  </a:lnTo>
                  <a:close/>
                </a:path>
                <a:path w="2667000" h="750569">
                  <a:moveTo>
                    <a:pt x="2549567" y="86360"/>
                  </a:moveTo>
                  <a:lnTo>
                    <a:pt x="2548890" y="84221"/>
                  </a:lnTo>
                  <a:lnTo>
                    <a:pt x="2548890" y="86360"/>
                  </a:lnTo>
                  <a:lnTo>
                    <a:pt x="2549567" y="86360"/>
                  </a:lnTo>
                  <a:close/>
                </a:path>
                <a:path w="2667000" h="750569">
                  <a:moveTo>
                    <a:pt x="2550371" y="88899"/>
                  </a:moveTo>
                  <a:lnTo>
                    <a:pt x="2549652" y="86627"/>
                  </a:lnTo>
                  <a:lnTo>
                    <a:pt x="2549652" y="88899"/>
                  </a:lnTo>
                  <a:lnTo>
                    <a:pt x="2550371" y="88899"/>
                  </a:lnTo>
                  <a:close/>
                </a:path>
                <a:path w="2667000" h="750569">
                  <a:moveTo>
                    <a:pt x="2551176" y="91440"/>
                  </a:moveTo>
                  <a:lnTo>
                    <a:pt x="2550414" y="89033"/>
                  </a:lnTo>
                  <a:lnTo>
                    <a:pt x="2550414" y="91440"/>
                  </a:lnTo>
                  <a:lnTo>
                    <a:pt x="2551176" y="91440"/>
                  </a:lnTo>
                  <a:close/>
                </a:path>
                <a:path w="2667000" h="750569">
                  <a:moveTo>
                    <a:pt x="2552382" y="95249"/>
                  </a:moveTo>
                  <a:lnTo>
                    <a:pt x="2551176" y="91440"/>
                  </a:lnTo>
                  <a:lnTo>
                    <a:pt x="2551176" y="93979"/>
                  </a:lnTo>
                  <a:lnTo>
                    <a:pt x="2551938" y="93979"/>
                  </a:lnTo>
                  <a:lnTo>
                    <a:pt x="2551938" y="95249"/>
                  </a:lnTo>
                  <a:lnTo>
                    <a:pt x="2552382" y="95249"/>
                  </a:lnTo>
                  <a:close/>
                </a:path>
                <a:path w="2667000" h="750569">
                  <a:moveTo>
                    <a:pt x="2553186" y="97790"/>
                  </a:moveTo>
                  <a:lnTo>
                    <a:pt x="2552700" y="96252"/>
                  </a:lnTo>
                  <a:lnTo>
                    <a:pt x="2552700" y="97790"/>
                  </a:lnTo>
                  <a:lnTo>
                    <a:pt x="2553186" y="97790"/>
                  </a:lnTo>
                  <a:close/>
                </a:path>
                <a:path w="2667000" h="750569">
                  <a:moveTo>
                    <a:pt x="2553991" y="100329"/>
                  </a:moveTo>
                  <a:lnTo>
                    <a:pt x="2553462" y="98658"/>
                  </a:lnTo>
                  <a:lnTo>
                    <a:pt x="2553462" y="100329"/>
                  </a:lnTo>
                  <a:lnTo>
                    <a:pt x="2553991" y="100329"/>
                  </a:lnTo>
                  <a:close/>
                </a:path>
                <a:path w="2667000" h="750569">
                  <a:moveTo>
                    <a:pt x="2554795" y="102870"/>
                  </a:moveTo>
                  <a:lnTo>
                    <a:pt x="2554224" y="101065"/>
                  </a:lnTo>
                  <a:lnTo>
                    <a:pt x="2554224" y="102870"/>
                  </a:lnTo>
                  <a:lnTo>
                    <a:pt x="2554795" y="102870"/>
                  </a:lnTo>
                  <a:close/>
                </a:path>
                <a:path w="2667000" h="750569">
                  <a:moveTo>
                    <a:pt x="2555599" y="105410"/>
                  </a:moveTo>
                  <a:lnTo>
                    <a:pt x="2554986" y="103471"/>
                  </a:lnTo>
                  <a:lnTo>
                    <a:pt x="2554986" y="105410"/>
                  </a:lnTo>
                  <a:lnTo>
                    <a:pt x="2555599" y="105410"/>
                  </a:lnTo>
                  <a:close/>
                </a:path>
                <a:path w="2667000" h="750569">
                  <a:moveTo>
                    <a:pt x="2556404" y="107949"/>
                  </a:moveTo>
                  <a:lnTo>
                    <a:pt x="2555748" y="105877"/>
                  </a:lnTo>
                  <a:lnTo>
                    <a:pt x="2555748" y="107949"/>
                  </a:lnTo>
                  <a:lnTo>
                    <a:pt x="2556404" y="107949"/>
                  </a:lnTo>
                  <a:close/>
                </a:path>
                <a:path w="2667000" h="750569">
                  <a:moveTo>
                    <a:pt x="2557208" y="110490"/>
                  </a:moveTo>
                  <a:lnTo>
                    <a:pt x="2556510" y="108284"/>
                  </a:lnTo>
                  <a:lnTo>
                    <a:pt x="2556510" y="110490"/>
                  </a:lnTo>
                  <a:lnTo>
                    <a:pt x="2557208" y="110490"/>
                  </a:lnTo>
                  <a:close/>
                </a:path>
                <a:path w="2667000" h="750569">
                  <a:moveTo>
                    <a:pt x="2558012" y="113029"/>
                  </a:moveTo>
                  <a:lnTo>
                    <a:pt x="2557272" y="110690"/>
                  </a:lnTo>
                  <a:lnTo>
                    <a:pt x="2557272" y="113029"/>
                  </a:lnTo>
                  <a:lnTo>
                    <a:pt x="2558012" y="113029"/>
                  </a:lnTo>
                  <a:close/>
                </a:path>
                <a:path w="2667000" h="750569">
                  <a:moveTo>
                    <a:pt x="2558415" y="114299"/>
                  </a:moveTo>
                  <a:lnTo>
                    <a:pt x="2558034" y="113096"/>
                  </a:lnTo>
                  <a:lnTo>
                    <a:pt x="2558034" y="114299"/>
                  </a:lnTo>
                  <a:lnTo>
                    <a:pt x="2558415" y="114299"/>
                  </a:lnTo>
                  <a:close/>
                </a:path>
                <a:path w="2667000" h="750569">
                  <a:moveTo>
                    <a:pt x="2560828" y="121920"/>
                  </a:moveTo>
                  <a:lnTo>
                    <a:pt x="2558796" y="115503"/>
                  </a:lnTo>
                  <a:lnTo>
                    <a:pt x="2558796" y="118110"/>
                  </a:lnTo>
                  <a:lnTo>
                    <a:pt x="2559558" y="118110"/>
                  </a:lnTo>
                  <a:lnTo>
                    <a:pt x="2559558" y="120649"/>
                  </a:lnTo>
                  <a:lnTo>
                    <a:pt x="2560320" y="120649"/>
                  </a:lnTo>
                  <a:lnTo>
                    <a:pt x="2560320" y="121920"/>
                  </a:lnTo>
                  <a:lnTo>
                    <a:pt x="2560828" y="121920"/>
                  </a:lnTo>
                  <a:close/>
                </a:path>
                <a:path w="2667000" h="750569">
                  <a:moveTo>
                    <a:pt x="2561632" y="124460"/>
                  </a:moveTo>
                  <a:lnTo>
                    <a:pt x="2561082" y="122722"/>
                  </a:lnTo>
                  <a:lnTo>
                    <a:pt x="2561082" y="124460"/>
                  </a:lnTo>
                  <a:lnTo>
                    <a:pt x="2561632" y="124460"/>
                  </a:lnTo>
                  <a:close/>
                </a:path>
                <a:path w="2667000" h="750569">
                  <a:moveTo>
                    <a:pt x="2562436" y="126999"/>
                  </a:moveTo>
                  <a:lnTo>
                    <a:pt x="2561844" y="125128"/>
                  </a:lnTo>
                  <a:lnTo>
                    <a:pt x="2561844" y="126999"/>
                  </a:lnTo>
                  <a:lnTo>
                    <a:pt x="2562436" y="126999"/>
                  </a:lnTo>
                  <a:close/>
                </a:path>
                <a:path w="2667000" h="750569">
                  <a:moveTo>
                    <a:pt x="2563241" y="129540"/>
                  </a:moveTo>
                  <a:lnTo>
                    <a:pt x="2562606" y="127534"/>
                  </a:lnTo>
                  <a:lnTo>
                    <a:pt x="2562606" y="129540"/>
                  </a:lnTo>
                  <a:lnTo>
                    <a:pt x="2563241" y="129540"/>
                  </a:lnTo>
                  <a:close/>
                </a:path>
                <a:path w="2667000" h="750569">
                  <a:moveTo>
                    <a:pt x="2564045" y="132079"/>
                  </a:moveTo>
                  <a:lnTo>
                    <a:pt x="2563368" y="129941"/>
                  </a:lnTo>
                  <a:lnTo>
                    <a:pt x="2563368" y="132079"/>
                  </a:lnTo>
                  <a:lnTo>
                    <a:pt x="2564045" y="132079"/>
                  </a:lnTo>
                  <a:close/>
                </a:path>
                <a:path w="2667000" h="750569">
                  <a:moveTo>
                    <a:pt x="2564849" y="134620"/>
                  </a:moveTo>
                  <a:lnTo>
                    <a:pt x="2564130" y="132347"/>
                  </a:lnTo>
                  <a:lnTo>
                    <a:pt x="2564130" y="134620"/>
                  </a:lnTo>
                  <a:lnTo>
                    <a:pt x="2564849" y="134620"/>
                  </a:lnTo>
                  <a:close/>
                </a:path>
                <a:path w="2667000" h="750569">
                  <a:moveTo>
                    <a:pt x="2565654" y="137160"/>
                  </a:moveTo>
                  <a:lnTo>
                    <a:pt x="2564892" y="134753"/>
                  </a:lnTo>
                  <a:lnTo>
                    <a:pt x="2564892" y="137160"/>
                  </a:lnTo>
                  <a:lnTo>
                    <a:pt x="2565654" y="137160"/>
                  </a:lnTo>
                  <a:close/>
                </a:path>
                <a:path w="2667000" h="750569">
                  <a:moveTo>
                    <a:pt x="2566860" y="140970"/>
                  </a:moveTo>
                  <a:lnTo>
                    <a:pt x="2565654" y="137160"/>
                  </a:lnTo>
                  <a:lnTo>
                    <a:pt x="2565654" y="139699"/>
                  </a:lnTo>
                  <a:lnTo>
                    <a:pt x="2566416" y="139699"/>
                  </a:lnTo>
                  <a:lnTo>
                    <a:pt x="2566416" y="140970"/>
                  </a:lnTo>
                  <a:lnTo>
                    <a:pt x="2566860" y="140970"/>
                  </a:lnTo>
                  <a:close/>
                </a:path>
                <a:path w="2667000" h="750569">
                  <a:moveTo>
                    <a:pt x="2567664" y="143510"/>
                  </a:moveTo>
                  <a:lnTo>
                    <a:pt x="2567178" y="141972"/>
                  </a:lnTo>
                  <a:lnTo>
                    <a:pt x="2567178" y="143510"/>
                  </a:lnTo>
                  <a:lnTo>
                    <a:pt x="2567664" y="143510"/>
                  </a:lnTo>
                  <a:close/>
                </a:path>
                <a:path w="2667000" h="750569">
                  <a:moveTo>
                    <a:pt x="2568469" y="146049"/>
                  </a:moveTo>
                  <a:lnTo>
                    <a:pt x="2567940" y="144378"/>
                  </a:lnTo>
                  <a:lnTo>
                    <a:pt x="2567940" y="146049"/>
                  </a:lnTo>
                  <a:lnTo>
                    <a:pt x="2568469" y="146049"/>
                  </a:lnTo>
                  <a:close/>
                </a:path>
                <a:path w="2667000" h="750569">
                  <a:moveTo>
                    <a:pt x="2570077" y="151129"/>
                  </a:moveTo>
                  <a:lnTo>
                    <a:pt x="2568702" y="146785"/>
                  </a:lnTo>
                  <a:lnTo>
                    <a:pt x="2568702" y="149860"/>
                  </a:lnTo>
                  <a:lnTo>
                    <a:pt x="2569464" y="149860"/>
                  </a:lnTo>
                  <a:lnTo>
                    <a:pt x="2569464" y="151129"/>
                  </a:lnTo>
                  <a:lnTo>
                    <a:pt x="2570077" y="151129"/>
                  </a:lnTo>
                  <a:close/>
                </a:path>
                <a:path w="2667000" h="750569">
                  <a:moveTo>
                    <a:pt x="2570882" y="153670"/>
                  </a:moveTo>
                  <a:lnTo>
                    <a:pt x="2570226" y="151597"/>
                  </a:lnTo>
                  <a:lnTo>
                    <a:pt x="2570226" y="153670"/>
                  </a:lnTo>
                  <a:lnTo>
                    <a:pt x="2570882" y="153670"/>
                  </a:lnTo>
                  <a:close/>
                </a:path>
                <a:path w="2667000" h="750569">
                  <a:moveTo>
                    <a:pt x="2571686" y="156210"/>
                  </a:moveTo>
                  <a:lnTo>
                    <a:pt x="2570988" y="154004"/>
                  </a:lnTo>
                  <a:lnTo>
                    <a:pt x="2570988" y="156210"/>
                  </a:lnTo>
                  <a:lnTo>
                    <a:pt x="2571686" y="156210"/>
                  </a:lnTo>
                  <a:close/>
                </a:path>
                <a:path w="2667000" h="750569">
                  <a:moveTo>
                    <a:pt x="2572490" y="158749"/>
                  </a:moveTo>
                  <a:lnTo>
                    <a:pt x="2571750" y="156410"/>
                  </a:lnTo>
                  <a:lnTo>
                    <a:pt x="2571750" y="158749"/>
                  </a:lnTo>
                  <a:lnTo>
                    <a:pt x="2572490" y="158749"/>
                  </a:lnTo>
                  <a:close/>
                </a:path>
                <a:path w="2667000" h="750569">
                  <a:moveTo>
                    <a:pt x="2572893" y="160020"/>
                  </a:moveTo>
                  <a:lnTo>
                    <a:pt x="2572512" y="158816"/>
                  </a:lnTo>
                  <a:lnTo>
                    <a:pt x="2572512" y="160020"/>
                  </a:lnTo>
                  <a:lnTo>
                    <a:pt x="2572893" y="160020"/>
                  </a:lnTo>
                  <a:close/>
                </a:path>
                <a:path w="2667000" h="750569">
                  <a:moveTo>
                    <a:pt x="2576110" y="170179"/>
                  </a:moveTo>
                  <a:lnTo>
                    <a:pt x="2573274" y="161223"/>
                  </a:lnTo>
                  <a:lnTo>
                    <a:pt x="2573274" y="163829"/>
                  </a:lnTo>
                  <a:lnTo>
                    <a:pt x="2574036" y="163829"/>
                  </a:lnTo>
                  <a:lnTo>
                    <a:pt x="2574036" y="166370"/>
                  </a:lnTo>
                  <a:lnTo>
                    <a:pt x="2574798" y="166370"/>
                  </a:lnTo>
                  <a:lnTo>
                    <a:pt x="2574798" y="168910"/>
                  </a:lnTo>
                  <a:lnTo>
                    <a:pt x="2575560" y="168910"/>
                  </a:lnTo>
                  <a:lnTo>
                    <a:pt x="2575560" y="170179"/>
                  </a:lnTo>
                  <a:lnTo>
                    <a:pt x="2576110" y="170179"/>
                  </a:lnTo>
                  <a:close/>
                </a:path>
                <a:path w="2667000" h="750569">
                  <a:moveTo>
                    <a:pt x="2576914" y="172720"/>
                  </a:moveTo>
                  <a:lnTo>
                    <a:pt x="2576322" y="170848"/>
                  </a:lnTo>
                  <a:lnTo>
                    <a:pt x="2576322" y="172720"/>
                  </a:lnTo>
                  <a:lnTo>
                    <a:pt x="2576914" y="172720"/>
                  </a:lnTo>
                  <a:close/>
                </a:path>
                <a:path w="2667000" h="750569">
                  <a:moveTo>
                    <a:pt x="2577719" y="175260"/>
                  </a:moveTo>
                  <a:lnTo>
                    <a:pt x="2577084" y="173254"/>
                  </a:lnTo>
                  <a:lnTo>
                    <a:pt x="2577084" y="175260"/>
                  </a:lnTo>
                  <a:lnTo>
                    <a:pt x="2577719" y="175260"/>
                  </a:lnTo>
                  <a:close/>
                </a:path>
                <a:path w="2667000" h="750569">
                  <a:moveTo>
                    <a:pt x="2578523" y="177799"/>
                  </a:moveTo>
                  <a:lnTo>
                    <a:pt x="2577846" y="175661"/>
                  </a:lnTo>
                  <a:lnTo>
                    <a:pt x="2577846" y="177799"/>
                  </a:lnTo>
                  <a:lnTo>
                    <a:pt x="2578523" y="177799"/>
                  </a:lnTo>
                  <a:close/>
                </a:path>
                <a:path w="2667000" h="750569">
                  <a:moveTo>
                    <a:pt x="2579327" y="180340"/>
                  </a:moveTo>
                  <a:lnTo>
                    <a:pt x="2578608" y="178067"/>
                  </a:lnTo>
                  <a:lnTo>
                    <a:pt x="2578608" y="180340"/>
                  </a:lnTo>
                  <a:lnTo>
                    <a:pt x="2579327" y="180340"/>
                  </a:lnTo>
                  <a:close/>
                </a:path>
                <a:path w="2667000" h="750569">
                  <a:moveTo>
                    <a:pt x="2580131" y="182879"/>
                  </a:moveTo>
                  <a:lnTo>
                    <a:pt x="2579370" y="180473"/>
                  </a:lnTo>
                  <a:lnTo>
                    <a:pt x="2579370" y="182879"/>
                  </a:lnTo>
                  <a:lnTo>
                    <a:pt x="2580131" y="182879"/>
                  </a:lnTo>
                  <a:close/>
                </a:path>
                <a:path w="2667000" h="750569">
                  <a:moveTo>
                    <a:pt x="2582142" y="189229"/>
                  </a:moveTo>
                  <a:lnTo>
                    <a:pt x="2580131" y="182879"/>
                  </a:lnTo>
                  <a:lnTo>
                    <a:pt x="2580131" y="185420"/>
                  </a:lnTo>
                  <a:lnTo>
                    <a:pt x="2580894" y="185420"/>
                  </a:lnTo>
                  <a:lnTo>
                    <a:pt x="2580894" y="187960"/>
                  </a:lnTo>
                  <a:lnTo>
                    <a:pt x="2581656" y="187960"/>
                  </a:lnTo>
                  <a:lnTo>
                    <a:pt x="2581656" y="189229"/>
                  </a:lnTo>
                  <a:lnTo>
                    <a:pt x="2582142" y="189229"/>
                  </a:lnTo>
                  <a:close/>
                </a:path>
                <a:path w="2667000" h="750569">
                  <a:moveTo>
                    <a:pt x="2582947" y="191770"/>
                  </a:moveTo>
                  <a:lnTo>
                    <a:pt x="2582418" y="190098"/>
                  </a:lnTo>
                  <a:lnTo>
                    <a:pt x="2582418" y="191770"/>
                  </a:lnTo>
                  <a:lnTo>
                    <a:pt x="2582947" y="191770"/>
                  </a:lnTo>
                  <a:close/>
                </a:path>
                <a:path w="2667000" h="750569">
                  <a:moveTo>
                    <a:pt x="2583751" y="194310"/>
                  </a:moveTo>
                  <a:lnTo>
                    <a:pt x="2583180" y="192505"/>
                  </a:lnTo>
                  <a:lnTo>
                    <a:pt x="2583180" y="194310"/>
                  </a:lnTo>
                  <a:lnTo>
                    <a:pt x="2583751" y="194310"/>
                  </a:lnTo>
                  <a:close/>
                </a:path>
                <a:path w="2667000" h="750569">
                  <a:moveTo>
                    <a:pt x="2584555" y="196849"/>
                  </a:moveTo>
                  <a:lnTo>
                    <a:pt x="2583942" y="194911"/>
                  </a:lnTo>
                  <a:lnTo>
                    <a:pt x="2583942" y="196849"/>
                  </a:lnTo>
                  <a:lnTo>
                    <a:pt x="2584555" y="196849"/>
                  </a:lnTo>
                  <a:close/>
                </a:path>
                <a:path w="2667000" h="750569">
                  <a:moveTo>
                    <a:pt x="2585360" y="199390"/>
                  </a:moveTo>
                  <a:lnTo>
                    <a:pt x="2584704" y="197317"/>
                  </a:lnTo>
                  <a:lnTo>
                    <a:pt x="2584704" y="199390"/>
                  </a:lnTo>
                  <a:lnTo>
                    <a:pt x="2585360" y="199390"/>
                  </a:lnTo>
                  <a:close/>
                </a:path>
                <a:path w="2667000" h="750569">
                  <a:moveTo>
                    <a:pt x="2586164" y="201929"/>
                  </a:moveTo>
                  <a:lnTo>
                    <a:pt x="2585466" y="199724"/>
                  </a:lnTo>
                  <a:lnTo>
                    <a:pt x="2585466" y="201929"/>
                  </a:lnTo>
                  <a:lnTo>
                    <a:pt x="2586164" y="201929"/>
                  </a:lnTo>
                  <a:close/>
                </a:path>
                <a:path w="2667000" h="750569">
                  <a:moveTo>
                    <a:pt x="2586968" y="204470"/>
                  </a:moveTo>
                  <a:lnTo>
                    <a:pt x="2586228" y="202130"/>
                  </a:lnTo>
                  <a:lnTo>
                    <a:pt x="2586228" y="204470"/>
                  </a:lnTo>
                  <a:lnTo>
                    <a:pt x="2586968" y="204470"/>
                  </a:lnTo>
                  <a:close/>
                </a:path>
                <a:path w="2667000" h="750569">
                  <a:moveTo>
                    <a:pt x="2589784" y="213360"/>
                  </a:moveTo>
                  <a:lnTo>
                    <a:pt x="2586990" y="204536"/>
                  </a:lnTo>
                  <a:lnTo>
                    <a:pt x="2586990" y="207010"/>
                  </a:lnTo>
                  <a:lnTo>
                    <a:pt x="2587752" y="207010"/>
                  </a:lnTo>
                  <a:lnTo>
                    <a:pt x="2587752" y="209549"/>
                  </a:lnTo>
                  <a:lnTo>
                    <a:pt x="2588514" y="209549"/>
                  </a:lnTo>
                  <a:lnTo>
                    <a:pt x="2588514" y="212090"/>
                  </a:lnTo>
                  <a:lnTo>
                    <a:pt x="2589276" y="212090"/>
                  </a:lnTo>
                  <a:lnTo>
                    <a:pt x="2589276" y="213360"/>
                  </a:lnTo>
                  <a:lnTo>
                    <a:pt x="2589784" y="213360"/>
                  </a:lnTo>
                  <a:close/>
                </a:path>
                <a:path w="2667000" h="750569">
                  <a:moveTo>
                    <a:pt x="2590588" y="215899"/>
                  </a:moveTo>
                  <a:lnTo>
                    <a:pt x="2590038" y="214162"/>
                  </a:lnTo>
                  <a:lnTo>
                    <a:pt x="2590038" y="215899"/>
                  </a:lnTo>
                  <a:lnTo>
                    <a:pt x="2590588" y="215899"/>
                  </a:lnTo>
                  <a:close/>
                </a:path>
                <a:path w="2667000" h="750569">
                  <a:moveTo>
                    <a:pt x="2591392" y="218440"/>
                  </a:moveTo>
                  <a:lnTo>
                    <a:pt x="2590800" y="216568"/>
                  </a:lnTo>
                  <a:lnTo>
                    <a:pt x="2590800" y="218440"/>
                  </a:lnTo>
                  <a:lnTo>
                    <a:pt x="2591392" y="218440"/>
                  </a:lnTo>
                  <a:close/>
                </a:path>
                <a:path w="2667000" h="750569">
                  <a:moveTo>
                    <a:pt x="2592197" y="220979"/>
                  </a:moveTo>
                  <a:lnTo>
                    <a:pt x="2591562" y="218974"/>
                  </a:lnTo>
                  <a:lnTo>
                    <a:pt x="2591562" y="220979"/>
                  </a:lnTo>
                  <a:lnTo>
                    <a:pt x="2592197" y="220979"/>
                  </a:lnTo>
                  <a:close/>
                </a:path>
                <a:path w="2667000" h="750569">
                  <a:moveTo>
                    <a:pt x="2593001" y="223520"/>
                  </a:moveTo>
                  <a:lnTo>
                    <a:pt x="2592324" y="221381"/>
                  </a:lnTo>
                  <a:lnTo>
                    <a:pt x="2592324" y="223520"/>
                  </a:lnTo>
                  <a:lnTo>
                    <a:pt x="2593001" y="223520"/>
                  </a:lnTo>
                  <a:close/>
                </a:path>
                <a:path w="2667000" h="750569">
                  <a:moveTo>
                    <a:pt x="2593805" y="226060"/>
                  </a:moveTo>
                  <a:lnTo>
                    <a:pt x="2593086" y="223787"/>
                  </a:lnTo>
                  <a:lnTo>
                    <a:pt x="2593086" y="226060"/>
                  </a:lnTo>
                  <a:lnTo>
                    <a:pt x="2593805" y="226060"/>
                  </a:lnTo>
                  <a:close/>
                </a:path>
                <a:path w="2667000" h="750569">
                  <a:moveTo>
                    <a:pt x="2594610" y="228599"/>
                  </a:moveTo>
                  <a:lnTo>
                    <a:pt x="2593848" y="226193"/>
                  </a:lnTo>
                  <a:lnTo>
                    <a:pt x="2593848" y="228599"/>
                  </a:lnTo>
                  <a:lnTo>
                    <a:pt x="2594610" y="228599"/>
                  </a:lnTo>
                  <a:close/>
                </a:path>
                <a:path w="2667000" h="750569">
                  <a:moveTo>
                    <a:pt x="2595816" y="232410"/>
                  </a:moveTo>
                  <a:lnTo>
                    <a:pt x="2594610" y="228599"/>
                  </a:lnTo>
                  <a:lnTo>
                    <a:pt x="2594610" y="231140"/>
                  </a:lnTo>
                  <a:lnTo>
                    <a:pt x="2595372" y="231140"/>
                  </a:lnTo>
                  <a:lnTo>
                    <a:pt x="2595372" y="232410"/>
                  </a:lnTo>
                  <a:lnTo>
                    <a:pt x="2595816" y="232410"/>
                  </a:lnTo>
                  <a:close/>
                </a:path>
                <a:path w="2667000" h="750569">
                  <a:moveTo>
                    <a:pt x="2596620" y="234949"/>
                  </a:moveTo>
                  <a:lnTo>
                    <a:pt x="2596134" y="233412"/>
                  </a:lnTo>
                  <a:lnTo>
                    <a:pt x="2596134" y="234949"/>
                  </a:lnTo>
                  <a:lnTo>
                    <a:pt x="2596620" y="234949"/>
                  </a:lnTo>
                  <a:close/>
                </a:path>
                <a:path w="2667000" h="750569">
                  <a:moveTo>
                    <a:pt x="2597425" y="237490"/>
                  </a:moveTo>
                  <a:lnTo>
                    <a:pt x="2596896" y="235818"/>
                  </a:lnTo>
                  <a:lnTo>
                    <a:pt x="2596896" y="237490"/>
                  </a:lnTo>
                  <a:lnTo>
                    <a:pt x="2597425" y="237490"/>
                  </a:lnTo>
                  <a:close/>
                </a:path>
                <a:path w="2667000" h="750569">
                  <a:moveTo>
                    <a:pt x="2598229" y="240029"/>
                  </a:moveTo>
                  <a:lnTo>
                    <a:pt x="2597658" y="238225"/>
                  </a:lnTo>
                  <a:lnTo>
                    <a:pt x="2597658" y="240029"/>
                  </a:lnTo>
                  <a:lnTo>
                    <a:pt x="2598229" y="240029"/>
                  </a:lnTo>
                  <a:close/>
                </a:path>
                <a:path w="2667000" h="750569">
                  <a:moveTo>
                    <a:pt x="2599033" y="242570"/>
                  </a:moveTo>
                  <a:lnTo>
                    <a:pt x="2598420" y="240631"/>
                  </a:lnTo>
                  <a:lnTo>
                    <a:pt x="2598420" y="242570"/>
                  </a:lnTo>
                  <a:lnTo>
                    <a:pt x="2599033" y="242570"/>
                  </a:lnTo>
                  <a:close/>
                </a:path>
                <a:path w="2667000" h="750569">
                  <a:moveTo>
                    <a:pt x="2599838" y="245110"/>
                  </a:moveTo>
                  <a:lnTo>
                    <a:pt x="2599182" y="243037"/>
                  </a:lnTo>
                  <a:lnTo>
                    <a:pt x="2599182" y="245110"/>
                  </a:lnTo>
                  <a:lnTo>
                    <a:pt x="2599838" y="245110"/>
                  </a:lnTo>
                  <a:close/>
                </a:path>
                <a:path w="2667000" h="750569">
                  <a:moveTo>
                    <a:pt x="2600642" y="247649"/>
                  </a:moveTo>
                  <a:lnTo>
                    <a:pt x="2599944" y="245444"/>
                  </a:lnTo>
                  <a:lnTo>
                    <a:pt x="2599944" y="247649"/>
                  </a:lnTo>
                  <a:lnTo>
                    <a:pt x="2600642" y="247649"/>
                  </a:lnTo>
                  <a:close/>
                </a:path>
                <a:path w="2667000" h="750569">
                  <a:moveTo>
                    <a:pt x="2601446" y="250190"/>
                  </a:moveTo>
                  <a:lnTo>
                    <a:pt x="2600706" y="247850"/>
                  </a:lnTo>
                  <a:lnTo>
                    <a:pt x="2600706" y="250190"/>
                  </a:lnTo>
                  <a:lnTo>
                    <a:pt x="2601446" y="250190"/>
                  </a:lnTo>
                  <a:close/>
                </a:path>
                <a:path w="2667000" h="750569">
                  <a:moveTo>
                    <a:pt x="2601849" y="251460"/>
                  </a:moveTo>
                  <a:lnTo>
                    <a:pt x="2601468" y="250256"/>
                  </a:lnTo>
                  <a:lnTo>
                    <a:pt x="2601468" y="251460"/>
                  </a:lnTo>
                  <a:lnTo>
                    <a:pt x="2601849" y="251460"/>
                  </a:lnTo>
                  <a:close/>
                </a:path>
                <a:path w="2667000" h="750569">
                  <a:moveTo>
                    <a:pt x="2604261" y="259079"/>
                  </a:moveTo>
                  <a:lnTo>
                    <a:pt x="2602230" y="252663"/>
                  </a:lnTo>
                  <a:lnTo>
                    <a:pt x="2602230" y="255270"/>
                  </a:lnTo>
                  <a:lnTo>
                    <a:pt x="2602992" y="255270"/>
                  </a:lnTo>
                  <a:lnTo>
                    <a:pt x="2602992" y="257810"/>
                  </a:lnTo>
                  <a:lnTo>
                    <a:pt x="2603754" y="257810"/>
                  </a:lnTo>
                  <a:lnTo>
                    <a:pt x="2603754" y="259079"/>
                  </a:lnTo>
                  <a:lnTo>
                    <a:pt x="2604261" y="259079"/>
                  </a:lnTo>
                  <a:close/>
                </a:path>
                <a:path w="2667000" h="750569">
                  <a:moveTo>
                    <a:pt x="2605066" y="261620"/>
                  </a:moveTo>
                  <a:lnTo>
                    <a:pt x="2604516" y="259882"/>
                  </a:lnTo>
                  <a:lnTo>
                    <a:pt x="2604516" y="261620"/>
                  </a:lnTo>
                  <a:lnTo>
                    <a:pt x="2605066" y="261620"/>
                  </a:lnTo>
                  <a:close/>
                </a:path>
                <a:path w="2667000" h="750569">
                  <a:moveTo>
                    <a:pt x="2605870" y="264160"/>
                  </a:moveTo>
                  <a:lnTo>
                    <a:pt x="2605278" y="262288"/>
                  </a:lnTo>
                  <a:lnTo>
                    <a:pt x="2605278" y="264160"/>
                  </a:lnTo>
                  <a:lnTo>
                    <a:pt x="2605870" y="264160"/>
                  </a:lnTo>
                  <a:close/>
                </a:path>
                <a:path w="2667000" h="750569">
                  <a:moveTo>
                    <a:pt x="2606674" y="266699"/>
                  </a:moveTo>
                  <a:lnTo>
                    <a:pt x="2606040" y="264694"/>
                  </a:lnTo>
                  <a:lnTo>
                    <a:pt x="2606040" y="266699"/>
                  </a:lnTo>
                  <a:lnTo>
                    <a:pt x="2606674" y="266699"/>
                  </a:lnTo>
                  <a:close/>
                </a:path>
                <a:path w="2667000" h="750569">
                  <a:moveTo>
                    <a:pt x="2607479" y="269240"/>
                  </a:moveTo>
                  <a:lnTo>
                    <a:pt x="2606802" y="267101"/>
                  </a:lnTo>
                  <a:lnTo>
                    <a:pt x="2606802" y="269240"/>
                  </a:lnTo>
                  <a:lnTo>
                    <a:pt x="2607479" y="269240"/>
                  </a:lnTo>
                  <a:close/>
                </a:path>
                <a:path w="2667000" h="750569">
                  <a:moveTo>
                    <a:pt x="2608283" y="271779"/>
                  </a:moveTo>
                  <a:lnTo>
                    <a:pt x="2607564" y="269507"/>
                  </a:lnTo>
                  <a:lnTo>
                    <a:pt x="2607564" y="271779"/>
                  </a:lnTo>
                  <a:lnTo>
                    <a:pt x="2608283" y="271779"/>
                  </a:lnTo>
                  <a:close/>
                </a:path>
                <a:path w="2667000" h="750569">
                  <a:moveTo>
                    <a:pt x="2609088" y="274320"/>
                  </a:moveTo>
                  <a:lnTo>
                    <a:pt x="2608326" y="271913"/>
                  </a:lnTo>
                  <a:lnTo>
                    <a:pt x="2608326" y="274320"/>
                  </a:lnTo>
                  <a:lnTo>
                    <a:pt x="2609088" y="274320"/>
                  </a:lnTo>
                  <a:close/>
                </a:path>
                <a:path w="2667000" h="750569">
                  <a:moveTo>
                    <a:pt x="2610294" y="278129"/>
                  </a:moveTo>
                  <a:lnTo>
                    <a:pt x="2609088" y="274320"/>
                  </a:lnTo>
                  <a:lnTo>
                    <a:pt x="2609088" y="276860"/>
                  </a:lnTo>
                  <a:lnTo>
                    <a:pt x="2609850" y="276860"/>
                  </a:lnTo>
                  <a:lnTo>
                    <a:pt x="2609850" y="278129"/>
                  </a:lnTo>
                  <a:lnTo>
                    <a:pt x="2610294" y="278129"/>
                  </a:lnTo>
                  <a:close/>
                </a:path>
                <a:path w="2667000" h="750569">
                  <a:moveTo>
                    <a:pt x="2611098" y="280670"/>
                  </a:moveTo>
                  <a:lnTo>
                    <a:pt x="2610612" y="279132"/>
                  </a:lnTo>
                  <a:lnTo>
                    <a:pt x="2610612" y="280670"/>
                  </a:lnTo>
                  <a:lnTo>
                    <a:pt x="2611098" y="280670"/>
                  </a:lnTo>
                  <a:close/>
                </a:path>
                <a:path w="2667000" h="750569">
                  <a:moveTo>
                    <a:pt x="2611903" y="283210"/>
                  </a:moveTo>
                  <a:lnTo>
                    <a:pt x="2611374" y="281538"/>
                  </a:lnTo>
                  <a:lnTo>
                    <a:pt x="2611374" y="283210"/>
                  </a:lnTo>
                  <a:lnTo>
                    <a:pt x="2611903" y="283210"/>
                  </a:lnTo>
                  <a:close/>
                </a:path>
                <a:path w="2667000" h="750569">
                  <a:moveTo>
                    <a:pt x="2612707" y="285749"/>
                  </a:moveTo>
                  <a:lnTo>
                    <a:pt x="2612136" y="283945"/>
                  </a:lnTo>
                  <a:lnTo>
                    <a:pt x="2612136" y="285749"/>
                  </a:lnTo>
                  <a:lnTo>
                    <a:pt x="2612707" y="285749"/>
                  </a:lnTo>
                  <a:close/>
                </a:path>
                <a:path w="2667000" h="750569">
                  <a:moveTo>
                    <a:pt x="2613511" y="288290"/>
                  </a:moveTo>
                  <a:lnTo>
                    <a:pt x="2612898" y="286351"/>
                  </a:lnTo>
                  <a:lnTo>
                    <a:pt x="2612898" y="288290"/>
                  </a:lnTo>
                  <a:lnTo>
                    <a:pt x="2613511" y="288290"/>
                  </a:lnTo>
                  <a:close/>
                </a:path>
                <a:path w="2667000" h="750569">
                  <a:moveTo>
                    <a:pt x="2614316" y="290829"/>
                  </a:moveTo>
                  <a:lnTo>
                    <a:pt x="2613660" y="288757"/>
                  </a:lnTo>
                  <a:lnTo>
                    <a:pt x="2613660" y="290829"/>
                  </a:lnTo>
                  <a:lnTo>
                    <a:pt x="2614316" y="290829"/>
                  </a:lnTo>
                  <a:close/>
                </a:path>
                <a:path w="2667000" h="750569">
                  <a:moveTo>
                    <a:pt x="2615120" y="293370"/>
                  </a:moveTo>
                  <a:lnTo>
                    <a:pt x="2614422" y="291164"/>
                  </a:lnTo>
                  <a:lnTo>
                    <a:pt x="2614422" y="293370"/>
                  </a:lnTo>
                  <a:lnTo>
                    <a:pt x="2615120" y="293370"/>
                  </a:lnTo>
                  <a:close/>
                </a:path>
                <a:path w="2667000" h="750569">
                  <a:moveTo>
                    <a:pt x="2615924" y="295910"/>
                  </a:moveTo>
                  <a:lnTo>
                    <a:pt x="2615184" y="293570"/>
                  </a:lnTo>
                  <a:lnTo>
                    <a:pt x="2615184" y="295910"/>
                  </a:lnTo>
                  <a:lnTo>
                    <a:pt x="2615924" y="295910"/>
                  </a:lnTo>
                  <a:close/>
                </a:path>
                <a:path w="2667000" h="750569">
                  <a:moveTo>
                    <a:pt x="2616326" y="297179"/>
                  </a:moveTo>
                  <a:lnTo>
                    <a:pt x="2615946" y="295976"/>
                  </a:lnTo>
                  <a:lnTo>
                    <a:pt x="2615946" y="297179"/>
                  </a:lnTo>
                  <a:lnTo>
                    <a:pt x="2616326" y="297179"/>
                  </a:lnTo>
                  <a:close/>
                </a:path>
                <a:path w="2667000" h="750569">
                  <a:moveTo>
                    <a:pt x="2618740" y="304799"/>
                  </a:moveTo>
                  <a:lnTo>
                    <a:pt x="2616708" y="298383"/>
                  </a:lnTo>
                  <a:lnTo>
                    <a:pt x="2616708" y="300990"/>
                  </a:lnTo>
                  <a:lnTo>
                    <a:pt x="2617470" y="300990"/>
                  </a:lnTo>
                  <a:lnTo>
                    <a:pt x="2617470" y="303529"/>
                  </a:lnTo>
                  <a:lnTo>
                    <a:pt x="2618232" y="303529"/>
                  </a:lnTo>
                  <a:lnTo>
                    <a:pt x="2618232" y="304799"/>
                  </a:lnTo>
                  <a:lnTo>
                    <a:pt x="2618740" y="304799"/>
                  </a:lnTo>
                  <a:close/>
                </a:path>
                <a:path w="2667000" h="750569">
                  <a:moveTo>
                    <a:pt x="2619544" y="307340"/>
                  </a:moveTo>
                  <a:lnTo>
                    <a:pt x="2618994" y="305602"/>
                  </a:lnTo>
                  <a:lnTo>
                    <a:pt x="2618994" y="307340"/>
                  </a:lnTo>
                  <a:lnTo>
                    <a:pt x="2619544" y="307340"/>
                  </a:lnTo>
                  <a:close/>
                </a:path>
                <a:path w="2667000" h="750569">
                  <a:moveTo>
                    <a:pt x="2620348" y="309879"/>
                  </a:moveTo>
                  <a:lnTo>
                    <a:pt x="2619756" y="308008"/>
                  </a:lnTo>
                  <a:lnTo>
                    <a:pt x="2619756" y="309879"/>
                  </a:lnTo>
                  <a:lnTo>
                    <a:pt x="2620348" y="309879"/>
                  </a:lnTo>
                  <a:close/>
                </a:path>
                <a:path w="2667000" h="750569">
                  <a:moveTo>
                    <a:pt x="2621153" y="312420"/>
                  </a:moveTo>
                  <a:lnTo>
                    <a:pt x="2620518" y="310414"/>
                  </a:lnTo>
                  <a:lnTo>
                    <a:pt x="2620518" y="312420"/>
                  </a:lnTo>
                  <a:lnTo>
                    <a:pt x="2621153" y="312420"/>
                  </a:lnTo>
                  <a:close/>
                </a:path>
                <a:path w="2667000" h="750569">
                  <a:moveTo>
                    <a:pt x="2621957" y="314960"/>
                  </a:moveTo>
                  <a:lnTo>
                    <a:pt x="2621280" y="312821"/>
                  </a:lnTo>
                  <a:lnTo>
                    <a:pt x="2621280" y="314960"/>
                  </a:lnTo>
                  <a:lnTo>
                    <a:pt x="2621957" y="314960"/>
                  </a:lnTo>
                  <a:close/>
                </a:path>
                <a:path w="2667000" h="750569">
                  <a:moveTo>
                    <a:pt x="2622761" y="317499"/>
                  </a:moveTo>
                  <a:lnTo>
                    <a:pt x="2622042" y="315227"/>
                  </a:lnTo>
                  <a:lnTo>
                    <a:pt x="2622042" y="317499"/>
                  </a:lnTo>
                  <a:lnTo>
                    <a:pt x="2622761" y="317499"/>
                  </a:lnTo>
                  <a:close/>
                </a:path>
                <a:path w="2667000" h="750569">
                  <a:moveTo>
                    <a:pt x="2623566" y="320040"/>
                  </a:moveTo>
                  <a:lnTo>
                    <a:pt x="2622804" y="317633"/>
                  </a:lnTo>
                  <a:lnTo>
                    <a:pt x="2622804" y="320040"/>
                  </a:lnTo>
                  <a:lnTo>
                    <a:pt x="2623566" y="320040"/>
                  </a:lnTo>
                  <a:close/>
                </a:path>
                <a:path w="2667000" h="750569">
                  <a:moveTo>
                    <a:pt x="2624772" y="323849"/>
                  </a:moveTo>
                  <a:lnTo>
                    <a:pt x="2623566" y="320040"/>
                  </a:lnTo>
                  <a:lnTo>
                    <a:pt x="2623566" y="322579"/>
                  </a:lnTo>
                  <a:lnTo>
                    <a:pt x="2624328" y="322579"/>
                  </a:lnTo>
                  <a:lnTo>
                    <a:pt x="2624328" y="323849"/>
                  </a:lnTo>
                  <a:lnTo>
                    <a:pt x="2624772" y="323849"/>
                  </a:lnTo>
                  <a:close/>
                </a:path>
                <a:path w="2667000" h="750569">
                  <a:moveTo>
                    <a:pt x="2625576" y="326390"/>
                  </a:moveTo>
                  <a:lnTo>
                    <a:pt x="2625090" y="324852"/>
                  </a:lnTo>
                  <a:lnTo>
                    <a:pt x="2625090" y="326390"/>
                  </a:lnTo>
                  <a:lnTo>
                    <a:pt x="2625576" y="326390"/>
                  </a:lnTo>
                  <a:close/>
                </a:path>
                <a:path w="2667000" h="750569">
                  <a:moveTo>
                    <a:pt x="2626381" y="328929"/>
                  </a:moveTo>
                  <a:lnTo>
                    <a:pt x="2625852" y="327258"/>
                  </a:lnTo>
                  <a:lnTo>
                    <a:pt x="2625852" y="328929"/>
                  </a:lnTo>
                  <a:lnTo>
                    <a:pt x="2626381" y="328929"/>
                  </a:lnTo>
                  <a:close/>
                </a:path>
                <a:path w="2667000" h="750569">
                  <a:moveTo>
                    <a:pt x="2627185" y="331470"/>
                  </a:moveTo>
                  <a:lnTo>
                    <a:pt x="2626614" y="329665"/>
                  </a:lnTo>
                  <a:lnTo>
                    <a:pt x="2626614" y="331470"/>
                  </a:lnTo>
                  <a:lnTo>
                    <a:pt x="2627185" y="331470"/>
                  </a:lnTo>
                  <a:close/>
                </a:path>
                <a:path w="2667000" h="750569">
                  <a:moveTo>
                    <a:pt x="2627989" y="334010"/>
                  </a:moveTo>
                  <a:lnTo>
                    <a:pt x="2627376" y="332071"/>
                  </a:lnTo>
                  <a:lnTo>
                    <a:pt x="2627376" y="334010"/>
                  </a:lnTo>
                  <a:lnTo>
                    <a:pt x="2627989" y="334010"/>
                  </a:lnTo>
                  <a:close/>
                </a:path>
                <a:path w="2667000" h="750569">
                  <a:moveTo>
                    <a:pt x="2628794" y="336549"/>
                  </a:moveTo>
                  <a:lnTo>
                    <a:pt x="2628138" y="334477"/>
                  </a:lnTo>
                  <a:lnTo>
                    <a:pt x="2628138" y="336549"/>
                  </a:lnTo>
                  <a:lnTo>
                    <a:pt x="2628794" y="336549"/>
                  </a:lnTo>
                  <a:close/>
                </a:path>
                <a:path w="2667000" h="750569">
                  <a:moveTo>
                    <a:pt x="2629598" y="339090"/>
                  </a:moveTo>
                  <a:lnTo>
                    <a:pt x="2628900" y="336884"/>
                  </a:lnTo>
                  <a:lnTo>
                    <a:pt x="2628900" y="339090"/>
                  </a:lnTo>
                  <a:lnTo>
                    <a:pt x="2629598" y="339090"/>
                  </a:lnTo>
                  <a:close/>
                </a:path>
                <a:path w="2667000" h="750569">
                  <a:moveTo>
                    <a:pt x="2630402" y="341629"/>
                  </a:moveTo>
                  <a:lnTo>
                    <a:pt x="2629662" y="339290"/>
                  </a:lnTo>
                  <a:lnTo>
                    <a:pt x="2629662" y="341629"/>
                  </a:lnTo>
                  <a:lnTo>
                    <a:pt x="2630402" y="341629"/>
                  </a:lnTo>
                  <a:close/>
                </a:path>
                <a:path w="2667000" h="750569">
                  <a:moveTo>
                    <a:pt x="2630804" y="342899"/>
                  </a:moveTo>
                  <a:lnTo>
                    <a:pt x="2630424" y="341696"/>
                  </a:lnTo>
                  <a:lnTo>
                    <a:pt x="2630424" y="342899"/>
                  </a:lnTo>
                  <a:lnTo>
                    <a:pt x="2630804" y="342899"/>
                  </a:lnTo>
                  <a:close/>
                </a:path>
                <a:path w="2667000" h="750569">
                  <a:moveTo>
                    <a:pt x="2633218" y="350520"/>
                  </a:moveTo>
                  <a:lnTo>
                    <a:pt x="2631186" y="344103"/>
                  </a:lnTo>
                  <a:lnTo>
                    <a:pt x="2631186" y="346710"/>
                  </a:lnTo>
                  <a:lnTo>
                    <a:pt x="2631947" y="346710"/>
                  </a:lnTo>
                  <a:lnTo>
                    <a:pt x="2631947" y="349249"/>
                  </a:lnTo>
                  <a:lnTo>
                    <a:pt x="2632710" y="349249"/>
                  </a:lnTo>
                  <a:lnTo>
                    <a:pt x="2632710" y="350520"/>
                  </a:lnTo>
                  <a:lnTo>
                    <a:pt x="2633218" y="350520"/>
                  </a:lnTo>
                  <a:close/>
                </a:path>
                <a:path w="2667000" h="750569">
                  <a:moveTo>
                    <a:pt x="2634022" y="353060"/>
                  </a:moveTo>
                  <a:lnTo>
                    <a:pt x="2633472" y="351322"/>
                  </a:lnTo>
                  <a:lnTo>
                    <a:pt x="2633472" y="353060"/>
                  </a:lnTo>
                  <a:lnTo>
                    <a:pt x="2634022" y="353060"/>
                  </a:lnTo>
                  <a:close/>
                </a:path>
                <a:path w="2667000" h="750569">
                  <a:moveTo>
                    <a:pt x="2634826" y="355599"/>
                  </a:moveTo>
                  <a:lnTo>
                    <a:pt x="2634234" y="353728"/>
                  </a:lnTo>
                  <a:lnTo>
                    <a:pt x="2634234" y="355599"/>
                  </a:lnTo>
                  <a:lnTo>
                    <a:pt x="2634826" y="355599"/>
                  </a:lnTo>
                  <a:close/>
                </a:path>
                <a:path w="2667000" h="750569">
                  <a:moveTo>
                    <a:pt x="2635631" y="358140"/>
                  </a:moveTo>
                  <a:lnTo>
                    <a:pt x="2634996" y="356134"/>
                  </a:lnTo>
                  <a:lnTo>
                    <a:pt x="2634996" y="358140"/>
                  </a:lnTo>
                  <a:lnTo>
                    <a:pt x="2635631" y="358140"/>
                  </a:lnTo>
                  <a:close/>
                </a:path>
                <a:path w="2667000" h="750569">
                  <a:moveTo>
                    <a:pt x="2636435" y="360679"/>
                  </a:moveTo>
                  <a:lnTo>
                    <a:pt x="2635758" y="358541"/>
                  </a:lnTo>
                  <a:lnTo>
                    <a:pt x="2635758" y="360679"/>
                  </a:lnTo>
                  <a:lnTo>
                    <a:pt x="2636435" y="360679"/>
                  </a:lnTo>
                  <a:close/>
                </a:path>
                <a:path w="2667000" h="750569">
                  <a:moveTo>
                    <a:pt x="2637239" y="363220"/>
                  </a:moveTo>
                  <a:lnTo>
                    <a:pt x="2636520" y="360947"/>
                  </a:lnTo>
                  <a:lnTo>
                    <a:pt x="2636520" y="363220"/>
                  </a:lnTo>
                  <a:lnTo>
                    <a:pt x="2637239" y="363220"/>
                  </a:lnTo>
                  <a:close/>
                </a:path>
                <a:path w="2667000" h="750569">
                  <a:moveTo>
                    <a:pt x="2638044" y="365760"/>
                  </a:moveTo>
                  <a:lnTo>
                    <a:pt x="2637282" y="363353"/>
                  </a:lnTo>
                  <a:lnTo>
                    <a:pt x="2637282" y="365760"/>
                  </a:lnTo>
                  <a:lnTo>
                    <a:pt x="2638044" y="365760"/>
                  </a:lnTo>
                  <a:close/>
                </a:path>
                <a:path w="2667000" h="750569">
                  <a:moveTo>
                    <a:pt x="2639250" y="369570"/>
                  </a:moveTo>
                  <a:lnTo>
                    <a:pt x="2638044" y="365760"/>
                  </a:lnTo>
                  <a:lnTo>
                    <a:pt x="2638044" y="368299"/>
                  </a:lnTo>
                  <a:lnTo>
                    <a:pt x="2638806" y="368299"/>
                  </a:lnTo>
                  <a:lnTo>
                    <a:pt x="2638806" y="369570"/>
                  </a:lnTo>
                  <a:lnTo>
                    <a:pt x="2639250" y="369570"/>
                  </a:lnTo>
                  <a:close/>
                </a:path>
                <a:path w="2667000" h="750569">
                  <a:moveTo>
                    <a:pt x="2640054" y="372110"/>
                  </a:moveTo>
                  <a:lnTo>
                    <a:pt x="2639568" y="370572"/>
                  </a:lnTo>
                  <a:lnTo>
                    <a:pt x="2639568" y="372110"/>
                  </a:lnTo>
                  <a:lnTo>
                    <a:pt x="2640054" y="372110"/>
                  </a:lnTo>
                  <a:close/>
                </a:path>
                <a:path w="2667000" h="750569">
                  <a:moveTo>
                    <a:pt x="2642467" y="379729"/>
                  </a:moveTo>
                  <a:lnTo>
                    <a:pt x="2640330" y="372978"/>
                  </a:lnTo>
                  <a:lnTo>
                    <a:pt x="2640330" y="375920"/>
                  </a:lnTo>
                  <a:lnTo>
                    <a:pt x="2641092" y="375920"/>
                  </a:lnTo>
                  <a:lnTo>
                    <a:pt x="2641092" y="378460"/>
                  </a:lnTo>
                  <a:lnTo>
                    <a:pt x="2641854" y="378460"/>
                  </a:lnTo>
                  <a:lnTo>
                    <a:pt x="2641854" y="379729"/>
                  </a:lnTo>
                  <a:lnTo>
                    <a:pt x="2642467" y="379729"/>
                  </a:lnTo>
                  <a:close/>
                </a:path>
                <a:path w="2667000" h="750569">
                  <a:moveTo>
                    <a:pt x="2643272" y="382270"/>
                  </a:moveTo>
                  <a:lnTo>
                    <a:pt x="2642616" y="380197"/>
                  </a:lnTo>
                  <a:lnTo>
                    <a:pt x="2642616" y="382270"/>
                  </a:lnTo>
                  <a:lnTo>
                    <a:pt x="2643272" y="382270"/>
                  </a:lnTo>
                  <a:close/>
                </a:path>
                <a:path w="2667000" h="750569">
                  <a:moveTo>
                    <a:pt x="2644076" y="384810"/>
                  </a:moveTo>
                  <a:lnTo>
                    <a:pt x="2643378" y="382604"/>
                  </a:lnTo>
                  <a:lnTo>
                    <a:pt x="2643378" y="384810"/>
                  </a:lnTo>
                  <a:lnTo>
                    <a:pt x="2644076" y="384810"/>
                  </a:lnTo>
                  <a:close/>
                </a:path>
                <a:path w="2667000" h="750569">
                  <a:moveTo>
                    <a:pt x="2644880" y="387349"/>
                  </a:moveTo>
                  <a:lnTo>
                    <a:pt x="2644140" y="385010"/>
                  </a:lnTo>
                  <a:lnTo>
                    <a:pt x="2644140" y="387349"/>
                  </a:lnTo>
                  <a:lnTo>
                    <a:pt x="2644880" y="387349"/>
                  </a:lnTo>
                  <a:close/>
                </a:path>
                <a:path w="2667000" h="750569">
                  <a:moveTo>
                    <a:pt x="2645283" y="388620"/>
                  </a:moveTo>
                  <a:lnTo>
                    <a:pt x="2644902" y="387416"/>
                  </a:lnTo>
                  <a:lnTo>
                    <a:pt x="2644902" y="388620"/>
                  </a:lnTo>
                  <a:lnTo>
                    <a:pt x="2645283" y="388620"/>
                  </a:lnTo>
                  <a:close/>
                </a:path>
                <a:path w="2667000" h="750569">
                  <a:moveTo>
                    <a:pt x="2648500" y="398779"/>
                  </a:moveTo>
                  <a:lnTo>
                    <a:pt x="2645664" y="389823"/>
                  </a:lnTo>
                  <a:lnTo>
                    <a:pt x="2645664" y="392429"/>
                  </a:lnTo>
                  <a:lnTo>
                    <a:pt x="2646426" y="392429"/>
                  </a:lnTo>
                  <a:lnTo>
                    <a:pt x="2646426" y="394970"/>
                  </a:lnTo>
                  <a:lnTo>
                    <a:pt x="2647188" y="394970"/>
                  </a:lnTo>
                  <a:lnTo>
                    <a:pt x="2647188" y="397510"/>
                  </a:lnTo>
                  <a:lnTo>
                    <a:pt x="2647949" y="397510"/>
                  </a:lnTo>
                  <a:lnTo>
                    <a:pt x="2647949" y="398779"/>
                  </a:lnTo>
                  <a:lnTo>
                    <a:pt x="2648500" y="398779"/>
                  </a:lnTo>
                  <a:close/>
                </a:path>
                <a:path w="2667000" h="750569">
                  <a:moveTo>
                    <a:pt x="2649304" y="401320"/>
                  </a:moveTo>
                  <a:lnTo>
                    <a:pt x="2648711" y="399448"/>
                  </a:lnTo>
                  <a:lnTo>
                    <a:pt x="2648711" y="401320"/>
                  </a:lnTo>
                  <a:lnTo>
                    <a:pt x="2649304" y="401320"/>
                  </a:lnTo>
                  <a:close/>
                </a:path>
                <a:path w="2667000" h="750569">
                  <a:moveTo>
                    <a:pt x="2650109" y="403860"/>
                  </a:moveTo>
                  <a:lnTo>
                    <a:pt x="2649473" y="401854"/>
                  </a:lnTo>
                  <a:lnTo>
                    <a:pt x="2649473" y="403860"/>
                  </a:lnTo>
                  <a:lnTo>
                    <a:pt x="2650109" y="403860"/>
                  </a:lnTo>
                  <a:close/>
                </a:path>
                <a:path w="2667000" h="750569">
                  <a:moveTo>
                    <a:pt x="2650913" y="406399"/>
                  </a:moveTo>
                  <a:lnTo>
                    <a:pt x="2650235" y="404261"/>
                  </a:lnTo>
                  <a:lnTo>
                    <a:pt x="2650235" y="406399"/>
                  </a:lnTo>
                  <a:lnTo>
                    <a:pt x="2650913" y="406399"/>
                  </a:lnTo>
                  <a:close/>
                </a:path>
                <a:path w="2667000" h="750569">
                  <a:moveTo>
                    <a:pt x="2651717" y="408940"/>
                  </a:moveTo>
                  <a:lnTo>
                    <a:pt x="2650997" y="406667"/>
                  </a:lnTo>
                  <a:lnTo>
                    <a:pt x="2650997" y="408940"/>
                  </a:lnTo>
                  <a:lnTo>
                    <a:pt x="2651717" y="408940"/>
                  </a:lnTo>
                  <a:close/>
                </a:path>
                <a:path w="2667000" h="750569">
                  <a:moveTo>
                    <a:pt x="2652522" y="411479"/>
                  </a:moveTo>
                  <a:lnTo>
                    <a:pt x="2651760" y="409073"/>
                  </a:lnTo>
                  <a:lnTo>
                    <a:pt x="2651760" y="411479"/>
                  </a:lnTo>
                  <a:lnTo>
                    <a:pt x="2652522" y="411479"/>
                  </a:lnTo>
                  <a:close/>
                </a:path>
                <a:path w="2667000" h="750569">
                  <a:moveTo>
                    <a:pt x="2654532" y="417829"/>
                  </a:moveTo>
                  <a:lnTo>
                    <a:pt x="2652522" y="411480"/>
                  </a:lnTo>
                  <a:lnTo>
                    <a:pt x="2652522" y="414020"/>
                  </a:lnTo>
                  <a:lnTo>
                    <a:pt x="2653284" y="414020"/>
                  </a:lnTo>
                  <a:lnTo>
                    <a:pt x="2653284" y="416560"/>
                  </a:lnTo>
                  <a:lnTo>
                    <a:pt x="2654046" y="416560"/>
                  </a:lnTo>
                  <a:lnTo>
                    <a:pt x="2654046" y="417829"/>
                  </a:lnTo>
                  <a:lnTo>
                    <a:pt x="2654532" y="417829"/>
                  </a:lnTo>
                  <a:close/>
                </a:path>
                <a:path w="2667000" h="750569">
                  <a:moveTo>
                    <a:pt x="2656141" y="422910"/>
                  </a:moveTo>
                  <a:lnTo>
                    <a:pt x="2654808" y="418698"/>
                  </a:lnTo>
                  <a:lnTo>
                    <a:pt x="2654808" y="421640"/>
                  </a:lnTo>
                  <a:lnTo>
                    <a:pt x="2655570" y="421640"/>
                  </a:lnTo>
                  <a:lnTo>
                    <a:pt x="2655570" y="422910"/>
                  </a:lnTo>
                  <a:lnTo>
                    <a:pt x="2656141" y="422910"/>
                  </a:lnTo>
                  <a:close/>
                </a:path>
                <a:path w="2667000" h="750569">
                  <a:moveTo>
                    <a:pt x="2656945" y="425449"/>
                  </a:moveTo>
                  <a:lnTo>
                    <a:pt x="2656332" y="423511"/>
                  </a:lnTo>
                  <a:lnTo>
                    <a:pt x="2656332" y="425449"/>
                  </a:lnTo>
                  <a:lnTo>
                    <a:pt x="2656945" y="425449"/>
                  </a:lnTo>
                  <a:close/>
                </a:path>
                <a:path w="2667000" h="750569">
                  <a:moveTo>
                    <a:pt x="2657750" y="427990"/>
                  </a:moveTo>
                  <a:lnTo>
                    <a:pt x="2657094" y="425917"/>
                  </a:lnTo>
                  <a:lnTo>
                    <a:pt x="2657094" y="427990"/>
                  </a:lnTo>
                  <a:lnTo>
                    <a:pt x="2657750" y="427990"/>
                  </a:lnTo>
                  <a:close/>
                </a:path>
                <a:path w="2667000" h="750569">
                  <a:moveTo>
                    <a:pt x="2658554" y="430529"/>
                  </a:moveTo>
                  <a:lnTo>
                    <a:pt x="2657856" y="428324"/>
                  </a:lnTo>
                  <a:lnTo>
                    <a:pt x="2657856" y="430529"/>
                  </a:lnTo>
                  <a:lnTo>
                    <a:pt x="2658554" y="430529"/>
                  </a:lnTo>
                  <a:close/>
                </a:path>
                <a:path w="2667000" h="750569">
                  <a:moveTo>
                    <a:pt x="2659358" y="433070"/>
                  </a:moveTo>
                  <a:lnTo>
                    <a:pt x="2658618" y="430730"/>
                  </a:lnTo>
                  <a:lnTo>
                    <a:pt x="2658618" y="433070"/>
                  </a:lnTo>
                  <a:lnTo>
                    <a:pt x="2659358" y="433070"/>
                  </a:lnTo>
                  <a:close/>
                </a:path>
                <a:path w="2667000" h="750569">
                  <a:moveTo>
                    <a:pt x="2662173" y="441960"/>
                  </a:moveTo>
                  <a:lnTo>
                    <a:pt x="2659380" y="433136"/>
                  </a:lnTo>
                  <a:lnTo>
                    <a:pt x="2659380" y="435610"/>
                  </a:lnTo>
                  <a:lnTo>
                    <a:pt x="2660142" y="435610"/>
                  </a:lnTo>
                  <a:lnTo>
                    <a:pt x="2660142" y="438149"/>
                  </a:lnTo>
                  <a:lnTo>
                    <a:pt x="2660904" y="438149"/>
                  </a:lnTo>
                  <a:lnTo>
                    <a:pt x="2660904" y="440690"/>
                  </a:lnTo>
                  <a:lnTo>
                    <a:pt x="2661666" y="440690"/>
                  </a:lnTo>
                  <a:lnTo>
                    <a:pt x="2661666" y="441960"/>
                  </a:lnTo>
                  <a:lnTo>
                    <a:pt x="2662173" y="441960"/>
                  </a:lnTo>
                  <a:close/>
                </a:path>
                <a:path w="2667000" h="750569">
                  <a:moveTo>
                    <a:pt x="2662978" y="444499"/>
                  </a:moveTo>
                  <a:lnTo>
                    <a:pt x="2662428" y="442762"/>
                  </a:lnTo>
                  <a:lnTo>
                    <a:pt x="2662428" y="444499"/>
                  </a:lnTo>
                  <a:lnTo>
                    <a:pt x="2662978" y="444499"/>
                  </a:lnTo>
                  <a:close/>
                </a:path>
                <a:path w="2667000" h="750569">
                  <a:moveTo>
                    <a:pt x="2663782" y="447040"/>
                  </a:moveTo>
                  <a:lnTo>
                    <a:pt x="2663190" y="445168"/>
                  </a:lnTo>
                  <a:lnTo>
                    <a:pt x="2663190" y="447040"/>
                  </a:lnTo>
                  <a:lnTo>
                    <a:pt x="2663782" y="447040"/>
                  </a:lnTo>
                  <a:close/>
                </a:path>
                <a:path w="2667000" h="750569">
                  <a:moveTo>
                    <a:pt x="2664586" y="449579"/>
                  </a:moveTo>
                  <a:lnTo>
                    <a:pt x="2663952" y="447574"/>
                  </a:lnTo>
                  <a:lnTo>
                    <a:pt x="2663952" y="449579"/>
                  </a:lnTo>
                  <a:lnTo>
                    <a:pt x="2664586" y="449579"/>
                  </a:lnTo>
                  <a:close/>
                </a:path>
                <a:path w="2667000" h="750569">
                  <a:moveTo>
                    <a:pt x="2665391" y="452120"/>
                  </a:moveTo>
                  <a:lnTo>
                    <a:pt x="2664714" y="449981"/>
                  </a:lnTo>
                  <a:lnTo>
                    <a:pt x="2664714" y="452120"/>
                  </a:lnTo>
                  <a:lnTo>
                    <a:pt x="2665391" y="452120"/>
                  </a:lnTo>
                  <a:close/>
                </a:path>
                <a:path w="2667000" h="750569">
                  <a:moveTo>
                    <a:pt x="2666195" y="454660"/>
                  </a:moveTo>
                  <a:lnTo>
                    <a:pt x="2665476" y="452387"/>
                  </a:lnTo>
                  <a:lnTo>
                    <a:pt x="2665476" y="454660"/>
                  </a:lnTo>
                  <a:lnTo>
                    <a:pt x="2666195" y="454660"/>
                  </a:lnTo>
                  <a:close/>
                </a:path>
                <a:path w="2667000" h="750569">
                  <a:moveTo>
                    <a:pt x="2666999" y="457199"/>
                  </a:moveTo>
                  <a:lnTo>
                    <a:pt x="2664714" y="463549"/>
                  </a:lnTo>
                  <a:lnTo>
                    <a:pt x="2664242" y="465908"/>
                  </a:lnTo>
                  <a:lnTo>
                    <a:pt x="2666999" y="457199"/>
                  </a:lnTo>
                  <a:close/>
                </a:path>
                <a:path w="2667000" h="750569">
                  <a:moveTo>
                    <a:pt x="2666999" y="457199"/>
                  </a:moveTo>
                  <a:lnTo>
                    <a:pt x="2666238" y="454793"/>
                  </a:lnTo>
                  <a:lnTo>
                    <a:pt x="2666238" y="457199"/>
                  </a:lnTo>
                  <a:lnTo>
                    <a:pt x="2666999" y="457199"/>
                  </a:lnTo>
                  <a:close/>
                </a:path>
                <a:path w="2667000" h="750569">
                  <a:moveTo>
                    <a:pt x="2660565" y="477520"/>
                  </a:moveTo>
                  <a:lnTo>
                    <a:pt x="2660142" y="478790"/>
                  </a:lnTo>
                  <a:lnTo>
                    <a:pt x="2659761" y="480059"/>
                  </a:lnTo>
                  <a:lnTo>
                    <a:pt x="2660565" y="477520"/>
                  </a:lnTo>
                  <a:close/>
                </a:path>
                <a:path w="2667000" h="750569">
                  <a:moveTo>
                    <a:pt x="2658726" y="483325"/>
                  </a:moveTo>
                  <a:lnTo>
                    <a:pt x="2654808" y="495299"/>
                  </a:lnTo>
                  <a:lnTo>
                    <a:pt x="2654046" y="497840"/>
                  </a:lnTo>
                  <a:lnTo>
                    <a:pt x="2650235" y="509270"/>
                  </a:lnTo>
                  <a:lnTo>
                    <a:pt x="2649764" y="511628"/>
                  </a:lnTo>
                  <a:lnTo>
                    <a:pt x="2658726" y="483325"/>
                  </a:lnTo>
                  <a:close/>
                </a:path>
                <a:path w="2667000" h="750569">
                  <a:moveTo>
                    <a:pt x="2646087" y="523240"/>
                  </a:moveTo>
                  <a:lnTo>
                    <a:pt x="2645664" y="524510"/>
                  </a:lnTo>
                  <a:lnTo>
                    <a:pt x="2645283" y="525779"/>
                  </a:lnTo>
                  <a:lnTo>
                    <a:pt x="2646087" y="523240"/>
                  </a:lnTo>
                  <a:close/>
                </a:path>
                <a:path w="2667000" h="750569">
                  <a:moveTo>
                    <a:pt x="2644248" y="529045"/>
                  </a:moveTo>
                  <a:lnTo>
                    <a:pt x="2640330" y="541020"/>
                  </a:lnTo>
                  <a:lnTo>
                    <a:pt x="2639568" y="543560"/>
                  </a:lnTo>
                  <a:lnTo>
                    <a:pt x="2635758" y="554990"/>
                  </a:lnTo>
                  <a:lnTo>
                    <a:pt x="2635286" y="557348"/>
                  </a:lnTo>
                  <a:lnTo>
                    <a:pt x="2644248" y="529045"/>
                  </a:lnTo>
                  <a:close/>
                </a:path>
                <a:path w="2667000" h="750569">
                  <a:moveTo>
                    <a:pt x="2631609" y="568960"/>
                  </a:moveTo>
                  <a:lnTo>
                    <a:pt x="2631186" y="570229"/>
                  </a:lnTo>
                  <a:lnTo>
                    <a:pt x="2630805" y="571499"/>
                  </a:lnTo>
                  <a:lnTo>
                    <a:pt x="2631609" y="568960"/>
                  </a:lnTo>
                  <a:close/>
                </a:path>
                <a:path w="2667000" h="750569">
                  <a:moveTo>
                    <a:pt x="2630000" y="574040"/>
                  </a:moveTo>
                  <a:lnTo>
                    <a:pt x="2626614" y="584199"/>
                  </a:lnTo>
                  <a:lnTo>
                    <a:pt x="2625852" y="586740"/>
                  </a:lnTo>
                  <a:lnTo>
                    <a:pt x="2621280" y="600710"/>
                  </a:lnTo>
                  <a:lnTo>
                    <a:pt x="2620808" y="603068"/>
                  </a:lnTo>
                  <a:lnTo>
                    <a:pt x="2630000" y="574040"/>
                  </a:lnTo>
                  <a:close/>
                </a:path>
                <a:path w="2667000" h="750569">
                  <a:moveTo>
                    <a:pt x="2617131" y="614680"/>
                  </a:moveTo>
                  <a:lnTo>
                    <a:pt x="2616708" y="615949"/>
                  </a:lnTo>
                  <a:lnTo>
                    <a:pt x="2616327" y="617219"/>
                  </a:lnTo>
                  <a:lnTo>
                    <a:pt x="2617131" y="614680"/>
                  </a:lnTo>
                  <a:close/>
                </a:path>
                <a:path w="2667000" h="750569">
                  <a:moveTo>
                    <a:pt x="2615522" y="619760"/>
                  </a:moveTo>
                  <a:lnTo>
                    <a:pt x="2612136" y="629920"/>
                  </a:lnTo>
                  <a:lnTo>
                    <a:pt x="2611374" y="632460"/>
                  </a:lnTo>
                  <a:lnTo>
                    <a:pt x="2606802" y="646430"/>
                  </a:lnTo>
                  <a:lnTo>
                    <a:pt x="2606330" y="648788"/>
                  </a:lnTo>
                  <a:lnTo>
                    <a:pt x="2615522" y="619760"/>
                  </a:lnTo>
                  <a:close/>
                </a:path>
                <a:path w="2667000" h="750569">
                  <a:moveTo>
                    <a:pt x="2602653" y="660400"/>
                  </a:moveTo>
                  <a:lnTo>
                    <a:pt x="2602230" y="661670"/>
                  </a:lnTo>
                  <a:lnTo>
                    <a:pt x="2601849" y="662939"/>
                  </a:lnTo>
                  <a:lnTo>
                    <a:pt x="2602653" y="660400"/>
                  </a:lnTo>
                  <a:close/>
                </a:path>
                <a:path w="2667000" h="750569">
                  <a:moveTo>
                    <a:pt x="2601044" y="665480"/>
                  </a:moveTo>
                  <a:lnTo>
                    <a:pt x="2597658" y="675640"/>
                  </a:lnTo>
                  <a:lnTo>
                    <a:pt x="2596896" y="678180"/>
                  </a:lnTo>
                  <a:lnTo>
                    <a:pt x="2592324" y="692149"/>
                  </a:lnTo>
                  <a:lnTo>
                    <a:pt x="2591852" y="694508"/>
                  </a:lnTo>
                  <a:lnTo>
                    <a:pt x="2601044" y="665480"/>
                  </a:lnTo>
                  <a:close/>
                </a:path>
                <a:path w="2667000" h="750569">
                  <a:moveTo>
                    <a:pt x="2588175" y="706120"/>
                  </a:moveTo>
                  <a:lnTo>
                    <a:pt x="2587752" y="707390"/>
                  </a:lnTo>
                  <a:lnTo>
                    <a:pt x="2587371" y="708659"/>
                  </a:lnTo>
                  <a:lnTo>
                    <a:pt x="2588175" y="706120"/>
                  </a:lnTo>
                  <a:close/>
                </a:path>
                <a:path w="2667000" h="750569">
                  <a:moveTo>
                    <a:pt x="2586566" y="711200"/>
                  </a:moveTo>
                  <a:lnTo>
                    <a:pt x="2583180" y="721360"/>
                  </a:lnTo>
                  <a:lnTo>
                    <a:pt x="2582418" y="723899"/>
                  </a:lnTo>
                  <a:lnTo>
                    <a:pt x="2578608" y="735330"/>
                  </a:lnTo>
                  <a:lnTo>
                    <a:pt x="2578063" y="738051"/>
                  </a:lnTo>
                  <a:lnTo>
                    <a:pt x="2586566" y="711200"/>
                  </a:lnTo>
                  <a:close/>
                </a:path>
                <a:path w="2667000" h="750569">
                  <a:moveTo>
                    <a:pt x="2575305" y="746760"/>
                  </a:moveTo>
                  <a:lnTo>
                    <a:pt x="2574036" y="750570"/>
                  </a:lnTo>
                  <a:lnTo>
                    <a:pt x="2575305" y="74676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3410" y="679704"/>
              <a:ext cx="2679700" cy="756920"/>
            </a:xfrm>
            <a:custGeom>
              <a:avLst/>
              <a:gdLst/>
              <a:ahLst/>
              <a:cxnLst/>
              <a:rect l="l" t="t" r="r" b="b"/>
              <a:pathLst>
                <a:path w="2679700" h="756919">
                  <a:moveTo>
                    <a:pt x="2527300" y="6096"/>
                  </a:moveTo>
                  <a:lnTo>
                    <a:pt x="2527300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2527300" y="6096"/>
                  </a:lnTo>
                  <a:close/>
                </a:path>
                <a:path w="2679700" h="756919">
                  <a:moveTo>
                    <a:pt x="2540000" y="44196"/>
                  </a:moveTo>
                  <a:lnTo>
                    <a:pt x="2527300" y="6096"/>
                  </a:lnTo>
                  <a:lnTo>
                    <a:pt x="2527300" y="44196"/>
                  </a:lnTo>
                  <a:lnTo>
                    <a:pt x="2540000" y="44196"/>
                  </a:lnTo>
                  <a:close/>
                </a:path>
                <a:path w="2679700" h="756919">
                  <a:moveTo>
                    <a:pt x="2552700" y="82296"/>
                  </a:moveTo>
                  <a:lnTo>
                    <a:pt x="2540000" y="44196"/>
                  </a:lnTo>
                  <a:lnTo>
                    <a:pt x="2540000" y="82296"/>
                  </a:lnTo>
                  <a:lnTo>
                    <a:pt x="2552700" y="82296"/>
                  </a:lnTo>
                  <a:close/>
                </a:path>
                <a:path w="2679700" h="756919">
                  <a:moveTo>
                    <a:pt x="2679700" y="463296"/>
                  </a:moveTo>
                  <a:lnTo>
                    <a:pt x="2552700" y="82296"/>
                  </a:lnTo>
                  <a:lnTo>
                    <a:pt x="2552700" y="124206"/>
                  </a:lnTo>
                  <a:lnTo>
                    <a:pt x="2565400" y="124206"/>
                  </a:lnTo>
                  <a:lnTo>
                    <a:pt x="2565400" y="164846"/>
                  </a:lnTo>
                  <a:lnTo>
                    <a:pt x="2578100" y="164846"/>
                  </a:lnTo>
                  <a:lnTo>
                    <a:pt x="2578100" y="202946"/>
                  </a:lnTo>
                  <a:lnTo>
                    <a:pt x="2590800" y="202946"/>
                  </a:lnTo>
                  <a:lnTo>
                    <a:pt x="2590800" y="243586"/>
                  </a:lnTo>
                  <a:lnTo>
                    <a:pt x="2603500" y="243586"/>
                  </a:lnTo>
                  <a:lnTo>
                    <a:pt x="2603500" y="284225"/>
                  </a:lnTo>
                  <a:lnTo>
                    <a:pt x="2616200" y="284225"/>
                  </a:lnTo>
                  <a:lnTo>
                    <a:pt x="2616200" y="323596"/>
                  </a:lnTo>
                  <a:lnTo>
                    <a:pt x="2628900" y="323596"/>
                  </a:lnTo>
                  <a:lnTo>
                    <a:pt x="2628900" y="364236"/>
                  </a:lnTo>
                  <a:lnTo>
                    <a:pt x="2641600" y="364236"/>
                  </a:lnTo>
                  <a:lnTo>
                    <a:pt x="2641600" y="404875"/>
                  </a:lnTo>
                  <a:lnTo>
                    <a:pt x="2654300" y="404875"/>
                  </a:lnTo>
                  <a:lnTo>
                    <a:pt x="2654300" y="444246"/>
                  </a:lnTo>
                  <a:lnTo>
                    <a:pt x="2667000" y="444246"/>
                  </a:lnTo>
                  <a:lnTo>
                    <a:pt x="2667000" y="499967"/>
                  </a:lnTo>
                  <a:lnTo>
                    <a:pt x="2679700" y="463296"/>
                  </a:lnTo>
                  <a:close/>
                </a:path>
                <a:path w="2679700" h="756919">
                  <a:moveTo>
                    <a:pt x="2667000" y="499967"/>
                  </a:moveTo>
                  <a:lnTo>
                    <a:pt x="2667000" y="473456"/>
                  </a:lnTo>
                  <a:lnTo>
                    <a:pt x="2654300" y="484886"/>
                  </a:lnTo>
                  <a:lnTo>
                    <a:pt x="2654300" y="519175"/>
                  </a:lnTo>
                  <a:lnTo>
                    <a:pt x="2641600" y="530606"/>
                  </a:lnTo>
                  <a:lnTo>
                    <a:pt x="2641600" y="561086"/>
                  </a:lnTo>
                  <a:lnTo>
                    <a:pt x="2628900" y="564896"/>
                  </a:lnTo>
                  <a:lnTo>
                    <a:pt x="2628900" y="592836"/>
                  </a:lnTo>
                  <a:lnTo>
                    <a:pt x="2616200" y="606806"/>
                  </a:lnTo>
                  <a:lnTo>
                    <a:pt x="2616200" y="638556"/>
                  </a:lnTo>
                  <a:lnTo>
                    <a:pt x="2603500" y="652526"/>
                  </a:lnTo>
                  <a:lnTo>
                    <a:pt x="2603500" y="681736"/>
                  </a:lnTo>
                  <a:lnTo>
                    <a:pt x="2590800" y="684276"/>
                  </a:lnTo>
                  <a:lnTo>
                    <a:pt x="2590800" y="716026"/>
                  </a:lnTo>
                  <a:lnTo>
                    <a:pt x="2578100" y="727456"/>
                  </a:lnTo>
                  <a:lnTo>
                    <a:pt x="2578100" y="756666"/>
                  </a:lnTo>
                  <a:lnTo>
                    <a:pt x="2667000" y="4999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9505" y="685800"/>
              <a:ext cx="2667000" cy="750570"/>
            </a:xfrm>
            <a:custGeom>
              <a:avLst/>
              <a:gdLst/>
              <a:ahLst/>
              <a:cxnLst/>
              <a:rect l="l" t="t" r="r" b="b"/>
              <a:pathLst>
                <a:path w="2667000" h="750569">
                  <a:moveTo>
                    <a:pt x="2666999" y="457199"/>
                  </a:moveTo>
                  <a:lnTo>
                    <a:pt x="2522220" y="0"/>
                  </a:lnTo>
                  <a:lnTo>
                    <a:pt x="0" y="0"/>
                  </a:lnTo>
                  <a:lnTo>
                    <a:pt x="0" y="750570"/>
                  </a:lnTo>
                  <a:lnTo>
                    <a:pt x="2574099" y="750570"/>
                  </a:lnTo>
                  <a:lnTo>
                    <a:pt x="2666999" y="457199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3410" y="679704"/>
              <a:ext cx="2680335" cy="756920"/>
            </a:xfrm>
            <a:custGeom>
              <a:avLst/>
              <a:gdLst/>
              <a:ahLst/>
              <a:cxnLst/>
              <a:rect l="l" t="t" r="r" b="b"/>
              <a:pathLst>
                <a:path w="2680335" h="756919">
                  <a:moveTo>
                    <a:pt x="2679954" y="463296"/>
                  </a:moveTo>
                  <a:lnTo>
                    <a:pt x="2532888" y="0"/>
                  </a:lnTo>
                  <a:lnTo>
                    <a:pt x="0" y="0"/>
                  </a:lnTo>
                  <a:lnTo>
                    <a:pt x="0" y="756666"/>
                  </a:lnTo>
                  <a:lnTo>
                    <a:pt x="6096" y="756666"/>
                  </a:lnTo>
                  <a:lnTo>
                    <a:pt x="6096" y="12954"/>
                  </a:lnTo>
                  <a:lnTo>
                    <a:pt x="12191" y="6096"/>
                  </a:lnTo>
                  <a:lnTo>
                    <a:pt x="12191" y="12954"/>
                  </a:lnTo>
                  <a:lnTo>
                    <a:pt x="2522220" y="12954"/>
                  </a:lnTo>
                  <a:lnTo>
                    <a:pt x="2522220" y="8382"/>
                  </a:lnTo>
                  <a:lnTo>
                    <a:pt x="2528316" y="12954"/>
                  </a:lnTo>
                  <a:lnTo>
                    <a:pt x="2528316" y="27632"/>
                  </a:lnTo>
                  <a:lnTo>
                    <a:pt x="2666396" y="463677"/>
                  </a:lnTo>
                  <a:lnTo>
                    <a:pt x="2667000" y="461772"/>
                  </a:lnTo>
                  <a:lnTo>
                    <a:pt x="2667000" y="504171"/>
                  </a:lnTo>
                  <a:lnTo>
                    <a:pt x="2679954" y="463296"/>
                  </a:lnTo>
                  <a:close/>
                </a:path>
                <a:path w="2680335" h="756919">
                  <a:moveTo>
                    <a:pt x="12191" y="12954"/>
                  </a:moveTo>
                  <a:lnTo>
                    <a:pt x="12191" y="6096"/>
                  </a:lnTo>
                  <a:lnTo>
                    <a:pt x="6096" y="12954"/>
                  </a:lnTo>
                  <a:lnTo>
                    <a:pt x="12191" y="12954"/>
                  </a:lnTo>
                  <a:close/>
                </a:path>
                <a:path w="2680335" h="756919">
                  <a:moveTo>
                    <a:pt x="12192" y="756666"/>
                  </a:moveTo>
                  <a:lnTo>
                    <a:pt x="12191" y="12954"/>
                  </a:lnTo>
                  <a:lnTo>
                    <a:pt x="6096" y="12954"/>
                  </a:lnTo>
                  <a:lnTo>
                    <a:pt x="6096" y="756666"/>
                  </a:lnTo>
                  <a:lnTo>
                    <a:pt x="12192" y="756666"/>
                  </a:lnTo>
                  <a:close/>
                </a:path>
                <a:path w="2680335" h="756919">
                  <a:moveTo>
                    <a:pt x="2528316" y="12954"/>
                  </a:moveTo>
                  <a:lnTo>
                    <a:pt x="2522220" y="8382"/>
                  </a:lnTo>
                  <a:lnTo>
                    <a:pt x="2523667" y="12954"/>
                  </a:lnTo>
                  <a:lnTo>
                    <a:pt x="2528316" y="12954"/>
                  </a:lnTo>
                  <a:close/>
                </a:path>
                <a:path w="2680335" h="756919">
                  <a:moveTo>
                    <a:pt x="2523667" y="12954"/>
                  </a:moveTo>
                  <a:lnTo>
                    <a:pt x="2522220" y="8382"/>
                  </a:lnTo>
                  <a:lnTo>
                    <a:pt x="2522220" y="12954"/>
                  </a:lnTo>
                  <a:lnTo>
                    <a:pt x="2523667" y="12954"/>
                  </a:lnTo>
                  <a:close/>
                </a:path>
                <a:path w="2680335" h="756919">
                  <a:moveTo>
                    <a:pt x="2528316" y="27632"/>
                  </a:moveTo>
                  <a:lnTo>
                    <a:pt x="2528316" y="12954"/>
                  </a:lnTo>
                  <a:lnTo>
                    <a:pt x="2523667" y="12954"/>
                  </a:lnTo>
                  <a:lnTo>
                    <a:pt x="2528316" y="27632"/>
                  </a:lnTo>
                  <a:close/>
                </a:path>
                <a:path w="2680335" h="756919">
                  <a:moveTo>
                    <a:pt x="2667000" y="504171"/>
                  </a:moveTo>
                  <a:lnTo>
                    <a:pt x="2667000" y="465582"/>
                  </a:lnTo>
                  <a:lnTo>
                    <a:pt x="2666396" y="463677"/>
                  </a:lnTo>
                  <a:lnTo>
                    <a:pt x="2573616" y="756666"/>
                  </a:lnTo>
                  <a:lnTo>
                    <a:pt x="2586981" y="756666"/>
                  </a:lnTo>
                  <a:lnTo>
                    <a:pt x="2667000" y="504171"/>
                  </a:lnTo>
                  <a:close/>
                </a:path>
                <a:path w="2680335" h="756919">
                  <a:moveTo>
                    <a:pt x="2667000" y="465582"/>
                  </a:moveTo>
                  <a:lnTo>
                    <a:pt x="2667000" y="461772"/>
                  </a:lnTo>
                  <a:lnTo>
                    <a:pt x="2666396" y="463677"/>
                  </a:lnTo>
                  <a:lnTo>
                    <a:pt x="2667000" y="4655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7200" y="1436370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69">
                  <a:moveTo>
                    <a:pt x="9144000" y="979169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9144000" y="979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00400" y="1436370"/>
              <a:ext cx="6172200" cy="163830"/>
            </a:xfrm>
            <a:custGeom>
              <a:avLst/>
              <a:gdLst/>
              <a:ahLst/>
              <a:cxnLst/>
              <a:rect l="l" t="t" r="r" b="b"/>
              <a:pathLst>
                <a:path w="6172200" h="163830">
                  <a:moveTo>
                    <a:pt x="6172200" y="163830"/>
                  </a:moveTo>
                  <a:lnTo>
                    <a:pt x="0" y="0"/>
                  </a:lnTo>
                  <a:lnTo>
                    <a:pt x="0" y="163830"/>
                  </a:lnTo>
                  <a:lnTo>
                    <a:pt x="6172200" y="163830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94050" y="1436369"/>
              <a:ext cx="6185535" cy="170815"/>
            </a:xfrm>
            <a:custGeom>
              <a:avLst/>
              <a:gdLst/>
              <a:ahLst/>
              <a:cxnLst/>
              <a:rect l="l" t="t" r="r" b="b"/>
              <a:pathLst>
                <a:path w="6185534" h="170815">
                  <a:moveTo>
                    <a:pt x="6185408" y="0"/>
                  </a:moveTo>
                  <a:lnTo>
                    <a:pt x="6178550" y="0"/>
                  </a:lnTo>
                  <a:lnTo>
                    <a:pt x="6178550" y="163830"/>
                  </a:lnTo>
                  <a:lnTo>
                    <a:pt x="6350" y="16383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70688"/>
                  </a:lnTo>
                  <a:lnTo>
                    <a:pt x="6350" y="170688"/>
                  </a:lnTo>
                  <a:lnTo>
                    <a:pt x="6184900" y="170688"/>
                  </a:lnTo>
                  <a:lnTo>
                    <a:pt x="6184900" y="163830"/>
                  </a:lnTo>
                  <a:lnTo>
                    <a:pt x="6185408" y="163830"/>
                  </a:lnTo>
                  <a:lnTo>
                    <a:pt x="61854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00400" y="1436370"/>
              <a:ext cx="6172200" cy="163830"/>
            </a:xfrm>
            <a:custGeom>
              <a:avLst/>
              <a:gdLst/>
              <a:ahLst/>
              <a:cxnLst/>
              <a:rect l="l" t="t" r="r" b="b"/>
              <a:pathLst>
                <a:path w="6172200" h="163830">
                  <a:moveTo>
                    <a:pt x="6172200" y="163829"/>
                  </a:moveTo>
                  <a:lnTo>
                    <a:pt x="6172200" y="0"/>
                  </a:lnTo>
                  <a:lnTo>
                    <a:pt x="0" y="0"/>
                  </a:lnTo>
                  <a:lnTo>
                    <a:pt x="0" y="163830"/>
                  </a:lnTo>
                  <a:lnTo>
                    <a:pt x="6172200" y="163829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94304" y="1436370"/>
              <a:ext cx="6185535" cy="170815"/>
            </a:xfrm>
            <a:custGeom>
              <a:avLst/>
              <a:gdLst/>
              <a:ahLst/>
              <a:cxnLst/>
              <a:rect l="l" t="t" r="r" b="b"/>
              <a:pathLst>
                <a:path w="6185534" h="170815">
                  <a:moveTo>
                    <a:pt x="12954" y="157734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170688"/>
                  </a:lnTo>
                  <a:lnTo>
                    <a:pt x="6096" y="170688"/>
                  </a:lnTo>
                  <a:lnTo>
                    <a:pt x="6096" y="157734"/>
                  </a:lnTo>
                  <a:lnTo>
                    <a:pt x="12954" y="157734"/>
                  </a:lnTo>
                  <a:close/>
                </a:path>
                <a:path w="6185534" h="170815">
                  <a:moveTo>
                    <a:pt x="6178296" y="157733"/>
                  </a:moveTo>
                  <a:lnTo>
                    <a:pt x="6096" y="157734"/>
                  </a:lnTo>
                  <a:lnTo>
                    <a:pt x="12954" y="163830"/>
                  </a:lnTo>
                  <a:lnTo>
                    <a:pt x="12954" y="170688"/>
                  </a:lnTo>
                  <a:lnTo>
                    <a:pt x="6172200" y="170687"/>
                  </a:lnTo>
                  <a:lnTo>
                    <a:pt x="6172200" y="163829"/>
                  </a:lnTo>
                  <a:lnTo>
                    <a:pt x="6178296" y="157733"/>
                  </a:lnTo>
                  <a:close/>
                </a:path>
                <a:path w="6185534" h="170815">
                  <a:moveTo>
                    <a:pt x="12954" y="170688"/>
                  </a:moveTo>
                  <a:lnTo>
                    <a:pt x="12954" y="163830"/>
                  </a:lnTo>
                  <a:lnTo>
                    <a:pt x="6096" y="157734"/>
                  </a:lnTo>
                  <a:lnTo>
                    <a:pt x="6096" y="170688"/>
                  </a:lnTo>
                  <a:lnTo>
                    <a:pt x="12954" y="170688"/>
                  </a:lnTo>
                  <a:close/>
                </a:path>
                <a:path w="6185534" h="170815">
                  <a:moveTo>
                    <a:pt x="6185154" y="170687"/>
                  </a:moveTo>
                  <a:lnTo>
                    <a:pt x="6185154" y="0"/>
                  </a:lnTo>
                  <a:lnTo>
                    <a:pt x="6172200" y="0"/>
                  </a:lnTo>
                  <a:lnTo>
                    <a:pt x="6172200" y="157733"/>
                  </a:lnTo>
                  <a:lnTo>
                    <a:pt x="6178296" y="157733"/>
                  </a:lnTo>
                  <a:lnTo>
                    <a:pt x="6178296" y="170687"/>
                  </a:lnTo>
                  <a:lnTo>
                    <a:pt x="6185154" y="170687"/>
                  </a:lnTo>
                  <a:close/>
                </a:path>
                <a:path w="6185534" h="170815">
                  <a:moveTo>
                    <a:pt x="6178296" y="170687"/>
                  </a:moveTo>
                  <a:lnTo>
                    <a:pt x="6178296" y="157733"/>
                  </a:lnTo>
                  <a:lnTo>
                    <a:pt x="6172200" y="163829"/>
                  </a:lnTo>
                  <a:lnTo>
                    <a:pt x="6172200" y="170687"/>
                  </a:lnTo>
                  <a:lnTo>
                    <a:pt x="6178296" y="1706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9505" y="1436370"/>
              <a:ext cx="2574290" cy="163830"/>
            </a:xfrm>
            <a:custGeom>
              <a:avLst/>
              <a:gdLst/>
              <a:ahLst/>
              <a:cxnLst/>
              <a:rect l="l" t="t" r="r" b="b"/>
              <a:pathLst>
                <a:path w="2574290" h="163830">
                  <a:moveTo>
                    <a:pt x="2510543" y="163071"/>
                  </a:moveTo>
                  <a:lnTo>
                    <a:pt x="0" y="0"/>
                  </a:lnTo>
                  <a:lnTo>
                    <a:pt x="0" y="163829"/>
                  </a:lnTo>
                  <a:lnTo>
                    <a:pt x="2510543" y="163071"/>
                  </a:lnTo>
                  <a:close/>
                </a:path>
                <a:path w="2574290" h="163830">
                  <a:moveTo>
                    <a:pt x="2574099" y="0"/>
                  </a:moveTo>
                  <a:lnTo>
                    <a:pt x="2573274" y="1523"/>
                  </a:lnTo>
                  <a:lnTo>
                    <a:pt x="2572512" y="4571"/>
                  </a:lnTo>
                  <a:lnTo>
                    <a:pt x="2568702" y="16001"/>
                  </a:lnTo>
                  <a:lnTo>
                    <a:pt x="2567940" y="19049"/>
                  </a:lnTo>
                  <a:lnTo>
                    <a:pt x="2564130" y="30479"/>
                  </a:lnTo>
                  <a:lnTo>
                    <a:pt x="2563368" y="33527"/>
                  </a:lnTo>
                  <a:lnTo>
                    <a:pt x="2558796" y="47243"/>
                  </a:lnTo>
                  <a:lnTo>
                    <a:pt x="2558034" y="50291"/>
                  </a:lnTo>
                  <a:lnTo>
                    <a:pt x="2554224" y="61721"/>
                  </a:lnTo>
                  <a:lnTo>
                    <a:pt x="2553462" y="64769"/>
                  </a:lnTo>
                  <a:lnTo>
                    <a:pt x="2549652" y="76199"/>
                  </a:lnTo>
                  <a:lnTo>
                    <a:pt x="2548890" y="79247"/>
                  </a:lnTo>
                  <a:lnTo>
                    <a:pt x="2545080" y="90677"/>
                  </a:lnTo>
                  <a:lnTo>
                    <a:pt x="2544318" y="93725"/>
                  </a:lnTo>
                  <a:lnTo>
                    <a:pt x="2539746" y="107441"/>
                  </a:lnTo>
                  <a:lnTo>
                    <a:pt x="2538984" y="110489"/>
                  </a:lnTo>
                  <a:lnTo>
                    <a:pt x="2535174" y="121919"/>
                  </a:lnTo>
                  <a:lnTo>
                    <a:pt x="2534412" y="124967"/>
                  </a:lnTo>
                  <a:lnTo>
                    <a:pt x="2530602" y="136397"/>
                  </a:lnTo>
                  <a:lnTo>
                    <a:pt x="2529840" y="139445"/>
                  </a:lnTo>
                  <a:lnTo>
                    <a:pt x="2525268" y="153161"/>
                  </a:lnTo>
                  <a:lnTo>
                    <a:pt x="2524506" y="156209"/>
                  </a:lnTo>
                  <a:lnTo>
                    <a:pt x="2522220" y="163067"/>
                  </a:lnTo>
                  <a:lnTo>
                    <a:pt x="2510543" y="163071"/>
                  </a:lnTo>
                  <a:lnTo>
                    <a:pt x="2522220" y="163829"/>
                  </a:lnTo>
                  <a:lnTo>
                    <a:pt x="2574099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3410" y="1436370"/>
              <a:ext cx="2586990" cy="170815"/>
            </a:xfrm>
            <a:custGeom>
              <a:avLst/>
              <a:gdLst/>
              <a:ahLst/>
              <a:cxnLst/>
              <a:rect l="l" t="t" r="r" b="b"/>
              <a:pathLst>
                <a:path w="2586990" h="170815">
                  <a:moveTo>
                    <a:pt x="2535061" y="163829"/>
                  </a:moveTo>
                  <a:lnTo>
                    <a:pt x="6095" y="163829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170687"/>
                  </a:lnTo>
                  <a:lnTo>
                    <a:pt x="2532888" y="170687"/>
                  </a:lnTo>
                  <a:lnTo>
                    <a:pt x="2535061" y="163829"/>
                  </a:lnTo>
                  <a:close/>
                </a:path>
                <a:path w="2586990" h="170815">
                  <a:moveTo>
                    <a:pt x="2586981" y="0"/>
                  </a:moveTo>
                  <a:lnTo>
                    <a:pt x="2580131" y="0"/>
                  </a:lnTo>
                  <a:lnTo>
                    <a:pt x="2579370" y="1523"/>
                  </a:lnTo>
                  <a:lnTo>
                    <a:pt x="2578608" y="4571"/>
                  </a:lnTo>
                  <a:lnTo>
                    <a:pt x="2574797" y="16001"/>
                  </a:lnTo>
                  <a:lnTo>
                    <a:pt x="2574035" y="19049"/>
                  </a:lnTo>
                  <a:lnTo>
                    <a:pt x="2570226" y="30479"/>
                  </a:lnTo>
                  <a:lnTo>
                    <a:pt x="2569464" y="33527"/>
                  </a:lnTo>
                  <a:lnTo>
                    <a:pt x="2564891" y="47243"/>
                  </a:lnTo>
                  <a:lnTo>
                    <a:pt x="2564129" y="50291"/>
                  </a:lnTo>
                  <a:lnTo>
                    <a:pt x="2560320" y="61721"/>
                  </a:lnTo>
                  <a:lnTo>
                    <a:pt x="2559558" y="64769"/>
                  </a:lnTo>
                  <a:lnTo>
                    <a:pt x="2555747" y="76199"/>
                  </a:lnTo>
                  <a:lnTo>
                    <a:pt x="2554985" y="79247"/>
                  </a:lnTo>
                  <a:lnTo>
                    <a:pt x="2551176" y="90677"/>
                  </a:lnTo>
                  <a:lnTo>
                    <a:pt x="2550414" y="93725"/>
                  </a:lnTo>
                  <a:lnTo>
                    <a:pt x="2545841" y="107441"/>
                  </a:lnTo>
                  <a:lnTo>
                    <a:pt x="2545079" y="110489"/>
                  </a:lnTo>
                  <a:lnTo>
                    <a:pt x="2541270" y="121919"/>
                  </a:lnTo>
                  <a:lnTo>
                    <a:pt x="2540508" y="124967"/>
                  </a:lnTo>
                  <a:lnTo>
                    <a:pt x="2536697" y="136397"/>
                  </a:lnTo>
                  <a:lnTo>
                    <a:pt x="2535935" y="139445"/>
                  </a:lnTo>
                  <a:lnTo>
                    <a:pt x="2531364" y="153161"/>
                  </a:lnTo>
                  <a:lnTo>
                    <a:pt x="2530602" y="156209"/>
                  </a:lnTo>
                  <a:lnTo>
                    <a:pt x="2528316" y="163067"/>
                  </a:lnTo>
                  <a:lnTo>
                    <a:pt x="6095" y="163829"/>
                  </a:lnTo>
                  <a:lnTo>
                    <a:pt x="2535061" y="163829"/>
                  </a:lnTo>
                  <a:lnTo>
                    <a:pt x="25869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9505" y="1436370"/>
              <a:ext cx="2574290" cy="163830"/>
            </a:xfrm>
            <a:custGeom>
              <a:avLst/>
              <a:gdLst/>
              <a:ahLst/>
              <a:cxnLst/>
              <a:rect l="l" t="t" r="r" b="b"/>
              <a:pathLst>
                <a:path w="2574290" h="163830">
                  <a:moveTo>
                    <a:pt x="2574099" y="0"/>
                  </a:moveTo>
                  <a:lnTo>
                    <a:pt x="0" y="0"/>
                  </a:lnTo>
                  <a:lnTo>
                    <a:pt x="0" y="163829"/>
                  </a:lnTo>
                  <a:lnTo>
                    <a:pt x="2522220" y="163829"/>
                  </a:lnTo>
                  <a:lnTo>
                    <a:pt x="2574099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3410" y="1436370"/>
              <a:ext cx="2586990" cy="170815"/>
            </a:xfrm>
            <a:custGeom>
              <a:avLst/>
              <a:gdLst/>
              <a:ahLst/>
              <a:cxnLst/>
              <a:rect l="l" t="t" r="r" b="b"/>
              <a:pathLst>
                <a:path w="2586990" h="170815">
                  <a:moveTo>
                    <a:pt x="12192" y="157733"/>
                  </a:moveTo>
                  <a:lnTo>
                    <a:pt x="12192" y="0"/>
                  </a:lnTo>
                  <a:lnTo>
                    <a:pt x="0" y="0"/>
                  </a:lnTo>
                  <a:lnTo>
                    <a:pt x="0" y="170687"/>
                  </a:lnTo>
                  <a:lnTo>
                    <a:pt x="6096" y="170687"/>
                  </a:lnTo>
                  <a:lnTo>
                    <a:pt x="6096" y="157733"/>
                  </a:lnTo>
                  <a:lnTo>
                    <a:pt x="12192" y="157733"/>
                  </a:lnTo>
                  <a:close/>
                </a:path>
                <a:path w="2586990" h="170815">
                  <a:moveTo>
                    <a:pt x="2523667" y="157733"/>
                  </a:moveTo>
                  <a:lnTo>
                    <a:pt x="6096" y="157733"/>
                  </a:lnTo>
                  <a:lnTo>
                    <a:pt x="12192" y="163829"/>
                  </a:lnTo>
                  <a:lnTo>
                    <a:pt x="12191" y="170687"/>
                  </a:lnTo>
                  <a:lnTo>
                    <a:pt x="2522220" y="170687"/>
                  </a:lnTo>
                  <a:lnTo>
                    <a:pt x="2522220" y="162305"/>
                  </a:lnTo>
                  <a:lnTo>
                    <a:pt x="2523667" y="157733"/>
                  </a:lnTo>
                  <a:close/>
                </a:path>
                <a:path w="2586990" h="170815">
                  <a:moveTo>
                    <a:pt x="12191" y="170687"/>
                  </a:moveTo>
                  <a:lnTo>
                    <a:pt x="12192" y="163829"/>
                  </a:lnTo>
                  <a:lnTo>
                    <a:pt x="6096" y="157733"/>
                  </a:lnTo>
                  <a:lnTo>
                    <a:pt x="6096" y="170687"/>
                  </a:lnTo>
                  <a:lnTo>
                    <a:pt x="12191" y="170687"/>
                  </a:lnTo>
                  <a:close/>
                </a:path>
                <a:path w="2586990" h="170815">
                  <a:moveTo>
                    <a:pt x="2528316" y="157733"/>
                  </a:moveTo>
                  <a:lnTo>
                    <a:pt x="2523667" y="157733"/>
                  </a:lnTo>
                  <a:lnTo>
                    <a:pt x="2522220" y="162305"/>
                  </a:lnTo>
                  <a:lnTo>
                    <a:pt x="2528316" y="157733"/>
                  </a:lnTo>
                  <a:close/>
                </a:path>
                <a:path w="2586990" h="170815">
                  <a:moveTo>
                    <a:pt x="2528316" y="170687"/>
                  </a:moveTo>
                  <a:lnTo>
                    <a:pt x="2528316" y="157733"/>
                  </a:lnTo>
                  <a:lnTo>
                    <a:pt x="2522220" y="162305"/>
                  </a:lnTo>
                  <a:lnTo>
                    <a:pt x="2522220" y="170687"/>
                  </a:lnTo>
                  <a:lnTo>
                    <a:pt x="2528316" y="170687"/>
                  </a:lnTo>
                  <a:close/>
                </a:path>
                <a:path w="2586990" h="170815">
                  <a:moveTo>
                    <a:pt x="2586981" y="0"/>
                  </a:moveTo>
                  <a:lnTo>
                    <a:pt x="2573616" y="0"/>
                  </a:lnTo>
                  <a:lnTo>
                    <a:pt x="2523667" y="157733"/>
                  </a:lnTo>
                  <a:lnTo>
                    <a:pt x="2528316" y="157733"/>
                  </a:lnTo>
                  <a:lnTo>
                    <a:pt x="2528316" y="170687"/>
                  </a:lnTo>
                  <a:lnTo>
                    <a:pt x="2532888" y="170687"/>
                  </a:lnTo>
                  <a:lnTo>
                    <a:pt x="25869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668527" y="591566"/>
            <a:ext cx="229298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solidFill>
                  <a:srgbClr val="F8F8F8"/>
                </a:solidFill>
                <a:latin typeface="Arial"/>
                <a:cs typeface="Arial"/>
              </a:rPr>
              <a:t>Pelatihan/  Pengembangan  SDM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57200" y="2415539"/>
            <a:ext cx="9144000" cy="1958339"/>
            <a:chOff x="457200" y="2415539"/>
            <a:chExt cx="9144000" cy="1958339"/>
          </a:xfrm>
        </p:grpSpPr>
        <p:sp>
          <p:nvSpPr>
            <p:cNvPr id="24" name="object 24"/>
            <p:cNvSpPr/>
            <p:nvPr/>
          </p:nvSpPr>
          <p:spPr>
            <a:xfrm>
              <a:off x="457200" y="2415539"/>
              <a:ext cx="9144000" cy="979169"/>
            </a:xfrm>
            <a:custGeom>
              <a:avLst/>
              <a:gdLst/>
              <a:ahLst/>
              <a:cxnLst/>
              <a:rect l="l" t="t" r="r" b="b"/>
              <a:pathLst>
                <a:path w="9144000" h="979170">
                  <a:moveTo>
                    <a:pt x="9144000" y="0"/>
                  </a:moveTo>
                  <a:lnTo>
                    <a:pt x="0" y="0"/>
                  </a:lnTo>
                  <a:lnTo>
                    <a:pt x="0" y="979170"/>
                  </a:lnTo>
                  <a:lnTo>
                    <a:pt x="3876903" y="979170"/>
                  </a:lnTo>
                  <a:lnTo>
                    <a:pt x="5072189" y="979170"/>
                  </a:lnTo>
                  <a:lnTo>
                    <a:pt x="9144000" y="9791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87417" y="3270503"/>
              <a:ext cx="448309" cy="124460"/>
            </a:xfrm>
            <a:custGeom>
              <a:avLst/>
              <a:gdLst/>
              <a:ahLst/>
              <a:cxnLst/>
              <a:rect l="l" t="t" r="r" b="b"/>
              <a:pathLst>
                <a:path w="448310" h="124460">
                  <a:moveTo>
                    <a:pt x="148762" y="124206"/>
                  </a:moveTo>
                  <a:lnTo>
                    <a:pt x="132587" y="112775"/>
                  </a:lnTo>
                  <a:lnTo>
                    <a:pt x="22098" y="0"/>
                  </a:lnTo>
                  <a:lnTo>
                    <a:pt x="0" y="6096"/>
                  </a:lnTo>
                  <a:lnTo>
                    <a:pt x="5334" y="34290"/>
                  </a:lnTo>
                  <a:lnTo>
                    <a:pt x="77936" y="124206"/>
                  </a:lnTo>
                  <a:lnTo>
                    <a:pt x="148762" y="124206"/>
                  </a:lnTo>
                  <a:close/>
                </a:path>
                <a:path w="448310" h="124460">
                  <a:moveTo>
                    <a:pt x="206248" y="124206"/>
                  </a:moveTo>
                  <a:lnTo>
                    <a:pt x="155448" y="78486"/>
                  </a:lnTo>
                  <a:lnTo>
                    <a:pt x="191781" y="124206"/>
                  </a:lnTo>
                  <a:lnTo>
                    <a:pt x="206248" y="124206"/>
                  </a:lnTo>
                  <a:close/>
                </a:path>
                <a:path w="448310" h="124460">
                  <a:moveTo>
                    <a:pt x="448056" y="84582"/>
                  </a:moveTo>
                  <a:lnTo>
                    <a:pt x="377952" y="55625"/>
                  </a:lnTo>
                  <a:lnTo>
                    <a:pt x="328422" y="40386"/>
                  </a:lnTo>
                  <a:lnTo>
                    <a:pt x="278892" y="40386"/>
                  </a:lnTo>
                  <a:lnTo>
                    <a:pt x="179832" y="17525"/>
                  </a:lnTo>
                  <a:lnTo>
                    <a:pt x="179832" y="42672"/>
                  </a:lnTo>
                  <a:lnTo>
                    <a:pt x="244602" y="74675"/>
                  </a:lnTo>
                  <a:lnTo>
                    <a:pt x="244602" y="124206"/>
                  </a:lnTo>
                  <a:lnTo>
                    <a:pt x="432206" y="124206"/>
                  </a:lnTo>
                  <a:lnTo>
                    <a:pt x="448056" y="84582"/>
                  </a:lnTo>
                  <a:close/>
                </a:path>
                <a:path w="448310" h="124460">
                  <a:moveTo>
                    <a:pt x="244602" y="124206"/>
                  </a:moveTo>
                  <a:lnTo>
                    <a:pt x="244602" y="74675"/>
                  </a:lnTo>
                  <a:lnTo>
                    <a:pt x="235738" y="124206"/>
                  </a:lnTo>
                  <a:lnTo>
                    <a:pt x="244602" y="124206"/>
                  </a:lnTo>
                  <a:close/>
                </a:path>
              </a:pathLst>
            </a:custGeom>
            <a:solidFill>
              <a:srgbClr val="B2E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327397" y="3252977"/>
              <a:ext cx="514984" cy="142240"/>
            </a:xfrm>
            <a:custGeom>
              <a:avLst/>
              <a:gdLst/>
              <a:ahLst/>
              <a:cxnLst/>
              <a:rect l="l" t="t" r="r" b="b"/>
              <a:pathLst>
                <a:path w="514985" h="142239">
                  <a:moveTo>
                    <a:pt x="265162" y="141732"/>
                  </a:moveTo>
                  <a:lnTo>
                    <a:pt x="250698" y="130301"/>
                  </a:lnTo>
                  <a:lnTo>
                    <a:pt x="160019" y="23622"/>
                  </a:lnTo>
                  <a:lnTo>
                    <a:pt x="85343" y="0"/>
                  </a:lnTo>
                  <a:lnTo>
                    <a:pt x="15239" y="4572"/>
                  </a:lnTo>
                  <a:lnTo>
                    <a:pt x="0" y="15239"/>
                  </a:lnTo>
                  <a:lnTo>
                    <a:pt x="30479" y="71627"/>
                  </a:lnTo>
                  <a:lnTo>
                    <a:pt x="44500" y="141732"/>
                  </a:lnTo>
                  <a:lnTo>
                    <a:pt x="111622" y="141732"/>
                  </a:lnTo>
                  <a:lnTo>
                    <a:pt x="124967" y="132587"/>
                  </a:lnTo>
                  <a:lnTo>
                    <a:pt x="182117" y="103632"/>
                  </a:lnTo>
                  <a:lnTo>
                    <a:pt x="212819" y="141732"/>
                  </a:lnTo>
                  <a:lnTo>
                    <a:pt x="265162" y="141732"/>
                  </a:lnTo>
                  <a:close/>
                </a:path>
                <a:path w="514985" h="142239">
                  <a:moveTo>
                    <a:pt x="514627" y="141732"/>
                  </a:moveTo>
                  <a:lnTo>
                    <a:pt x="486917" y="103632"/>
                  </a:lnTo>
                  <a:lnTo>
                    <a:pt x="410717" y="75437"/>
                  </a:lnTo>
                  <a:lnTo>
                    <a:pt x="347472" y="67056"/>
                  </a:lnTo>
                  <a:lnTo>
                    <a:pt x="384048" y="109727"/>
                  </a:lnTo>
                  <a:lnTo>
                    <a:pt x="389381" y="130301"/>
                  </a:lnTo>
                  <a:lnTo>
                    <a:pt x="389381" y="141732"/>
                  </a:lnTo>
                  <a:lnTo>
                    <a:pt x="514627" y="141732"/>
                  </a:lnTo>
                  <a:close/>
                </a:path>
                <a:path w="514985" h="142239">
                  <a:moveTo>
                    <a:pt x="389381" y="141732"/>
                  </a:moveTo>
                  <a:lnTo>
                    <a:pt x="389381" y="130301"/>
                  </a:lnTo>
                  <a:lnTo>
                    <a:pt x="373479" y="141732"/>
                  </a:lnTo>
                  <a:lnTo>
                    <a:pt x="389381" y="141732"/>
                  </a:lnTo>
                  <a:close/>
                </a:path>
              </a:pathLst>
            </a:custGeom>
            <a:solidFill>
              <a:srgbClr val="80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40749" y="3370325"/>
              <a:ext cx="85090" cy="24765"/>
            </a:xfrm>
            <a:custGeom>
              <a:avLst/>
              <a:gdLst/>
              <a:ahLst/>
              <a:cxnLst/>
              <a:rect l="l" t="t" r="r" b="b"/>
              <a:pathLst>
                <a:path w="85089" h="24764">
                  <a:moveTo>
                    <a:pt x="84567" y="24384"/>
                  </a:moveTo>
                  <a:lnTo>
                    <a:pt x="77148" y="1524"/>
                  </a:lnTo>
                  <a:lnTo>
                    <a:pt x="31428" y="0"/>
                  </a:lnTo>
                  <a:lnTo>
                    <a:pt x="0" y="24384"/>
                  </a:lnTo>
                  <a:lnTo>
                    <a:pt x="84567" y="24384"/>
                  </a:lnTo>
                  <a:close/>
                </a:path>
              </a:pathLst>
            </a:custGeom>
            <a:solidFill>
              <a:srgbClr val="FFF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52365" y="3356609"/>
              <a:ext cx="103505" cy="38100"/>
            </a:xfrm>
            <a:custGeom>
              <a:avLst/>
              <a:gdLst/>
              <a:ahLst/>
              <a:cxnLst/>
              <a:rect l="l" t="t" r="r" b="b"/>
              <a:pathLst>
                <a:path w="103504" h="38100">
                  <a:moveTo>
                    <a:pt x="103071" y="38100"/>
                  </a:moveTo>
                  <a:lnTo>
                    <a:pt x="65532" y="0"/>
                  </a:lnTo>
                  <a:lnTo>
                    <a:pt x="0" y="19050"/>
                  </a:lnTo>
                  <a:lnTo>
                    <a:pt x="48006" y="35051"/>
                  </a:lnTo>
                  <a:lnTo>
                    <a:pt x="49417" y="38100"/>
                  </a:lnTo>
                  <a:lnTo>
                    <a:pt x="103071" y="38100"/>
                  </a:lnTo>
                  <a:close/>
                </a:path>
              </a:pathLst>
            </a:custGeom>
            <a:solidFill>
              <a:srgbClr val="B8AD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940334" y="3308603"/>
              <a:ext cx="259079" cy="86360"/>
            </a:xfrm>
            <a:custGeom>
              <a:avLst/>
              <a:gdLst/>
              <a:ahLst/>
              <a:cxnLst/>
              <a:rect l="l" t="t" r="r" b="b"/>
              <a:pathLst>
                <a:path w="259079" h="86360">
                  <a:moveTo>
                    <a:pt x="258705" y="86106"/>
                  </a:moveTo>
                  <a:lnTo>
                    <a:pt x="255742" y="68580"/>
                  </a:lnTo>
                  <a:lnTo>
                    <a:pt x="234406" y="46482"/>
                  </a:lnTo>
                  <a:lnTo>
                    <a:pt x="194782" y="55625"/>
                  </a:lnTo>
                  <a:lnTo>
                    <a:pt x="154396" y="59436"/>
                  </a:lnTo>
                  <a:lnTo>
                    <a:pt x="137632" y="36575"/>
                  </a:lnTo>
                  <a:lnTo>
                    <a:pt x="118582" y="9906"/>
                  </a:lnTo>
                  <a:lnTo>
                    <a:pt x="84292" y="0"/>
                  </a:lnTo>
                  <a:lnTo>
                    <a:pt x="71338" y="16001"/>
                  </a:lnTo>
                  <a:lnTo>
                    <a:pt x="50002" y="55625"/>
                  </a:lnTo>
                  <a:lnTo>
                    <a:pt x="40858" y="32766"/>
                  </a:lnTo>
                  <a:lnTo>
                    <a:pt x="6568" y="70866"/>
                  </a:lnTo>
                  <a:lnTo>
                    <a:pt x="0" y="86106"/>
                  </a:lnTo>
                  <a:lnTo>
                    <a:pt x="258705" y="86106"/>
                  </a:lnTo>
                  <a:close/>
                </a:path>
              </a:pathLst>
            </a:custGeom>
            <a:solidFill>
              <a:srgbClr val="FFC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92267" y="3314700"/>
              <a:ext cx="79379" cy="800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98770" y="3371850"/>
              <a:ext cx="32384" cy="22860"/>
            </a:xfrm>
            <a:custGeom>
              <a:avLst/>
              <a:gdLst/>
              <a:ahLst/>
              <a:cxnLst/>
              <a:rect l="l" t="t" r="r" b="b"/>
              <a:pathLst>
                <a:path w="32385" h="22860">
                  <a:moveTo>
                    <a:pt x="32040" y="22860"/>
                  </a:moveTo>
                  <a:lnTo>
                    <a:pt x="28955" y="11429"/>
                  </a:lnTo>
                  <a:lnTo>
                    <a:pt x="0" y="0"/>
                  </a:lnTo>
                  <a:lnTo>
                    <a:pt x="9394" y="22860"/>
                  </a:lnTo>
                  <a:lnTo>
                    <a:pt x="32040" y="22860"/>
                  </a:lnTo>
                  <a:close/>
                </a:path>
              </a:pathLst>
            </a:custGeom>
            <a:solidFill>
              <a:srgbClr val="FFC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99026" y="3257550"/>
              <a:ext cx="181072" cy="137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267187" y="3200399"/>
              <a:ext cx="438784" cy="194310"/>
            </a:xfrm>
            <a:custGeom>
              <a:avLst/>
              <a:gdLst/>
              <a:ahLst/>
              <a:cxnLst/>
              <a:rect l="l" t="t" r="r" b="b"/>
              <a:pathLst>
                <a:path w="438785" h="194310">
                  <a:moveTo>
                    <a:pt x="438162" y="194310"/>
                  </a:moveTo>
                  <a:lnTo>
                    <a:pt x="432066" y="188976"/>
                  </a:lnTo>
                  <a:lnTo>
                    <a:pt x="420636" y="178308"/>
                  </a:lnTo>
                  <a:lnTo>
                    <a:pt x="396252" y="158496"/>
                  </a:lnTo>
                  <a:lnTo>
                    <a:pt x="384822" y="148590"/>
                  </a:lnTo>
                  <a:lnTo>
                    <a:pt x="373392" y="137922"/>
                  </a:lnTo>
                  <a:lnTo>
                    <a:pt x="360438" y="128016"/>
                  </a:lnTo>
                  <a:lnTo>
                    <a:pt x="336054" y="105156"/>
                  </a:lnTo>
                  <a:lnTo>
                    <a:pt x="322338" y="92964"/>
                  </a:lnTo>
                  <a:lnTo>
                    <a:pt x="313194" y="83820"/>
                  </a:lnTo>
                  <a:lnTo>
                    <a:pt x="331482" y="83820"/>
                  </a:lnTo>
                  <a:lnTo>
                    <a:pt x="358914" y="69342"/>
                  </a:lnTo>
                  <a:lnTo>
                    <a:pt x="385584" y="54864"/>
                  </a:lnTo>
                  <a:lnTo>
                    <a:pt x="408444" y="34290"/>
                  </a:lnTo>
                  <a:lnTo>
                    <a:pt x="410730" y="25908"/>
                  </a:lnTo>
                  <a:lnTo>
                    <a:pt x="403110" y="24384"/>
                  </a:lnTo>
                  <a:lnTo>
                    <a:pt x="372630" y="29718"/>
                  </a:lnTo>
                  <a:lnTo>
                    <a:pt x="346722" y="44196"/>
                  </a:lnTo>
                  <a:lnTo>
                    <a:pt x="320052" y="58674"/>
                  </a:lnTo>
                  <a:lnTo>
                    <a:pt x="311670" y="67056"/>
                  </a:lnTo>
                  <a:lnTo>
                    <a:pt x="303288" y="72390"/>
                  </a:lnTo>
                  <a:lnTo>
                    <a:pt x="302475" y="73469"/>
                  </a:lnTo>
                  <a:lnTo>
                    <a:pt x="294906" y="66294"/>
                  </a:lnTo>
                  <a:lnTo>
                    <a:pt x="281952" y="51816"/>
                  </a:lnTo>
                  <a:lnTo>
                    <a:pt x="268236" y="41148"/>
                  </a:lnTo>
                  <a:lnTo>
                    <a:pt x="240804" y="22098"/>
                  </a:lnTo>
                  <a:lnTo>
                    <a:pt x="172986" y="1524"/>
                  </a:lnTo>
                  <a:lnTo>
                    <a:pt x="134886" y="0"/>
                  </a:lnTo>
                  <a:lnTo>
                    <a:pt x="89928" y="1524"/>
                  </a:lnTo>
                  <a:lnTo>
                    <a:pt x="43446" y="13716"/>
                  </a:lnTo>
                  <a:lnTo>
                    <a:pt x="10680" y="41910"/>
                  </a:lnTo>
                  <a:lnTo>
                    <a:pt x="0" y="70866"/>
                  </a:lnTo>
                  <a:lnTo>
                    <a:pt x="20586" y="118872"/>
                  </a:lnTo>
                  <a:lnTo>
                    <a:pt x="26682" y="131533"/>
                  </a:lnTo>
                  <a:lnTo>
                    <a:pt x="40398" y="160020"/>
                  </a:lnTo>
                  <a:lnTo>
                    <a:pt x="51066" y="180594"/>
                  </a:lnTo>
                  <a:lnTo>
                    <a:pt x="59499" y="194310"/>
                  </a:lnTo>
                  <a:lnTo>
                    <a:pt x="75095" y="194310"/>
                  </a:lnTo>
                  <a:lnTo>
                    <a:pt x="66306" y="175260"/>
                  </a:lnTo>
                  <a:lnTo>
                    <a:pt x="58686" y="154686"/>
                  </a:lnTo>
                  <a:lnTo>
                    <a:pt x="44208" y="114300"/>
                  </a:lnTo>
                  <a:lnTo>
                    <a:pt x="36588" y="92202"/>
                  </a:lnTo>
                  <a:lnTo>
                    <a:pt x="26682" y="67056"/>
                  </a:lnTo>
                  <a:lnTo>
                    <a:pt x="34302" y="49530"/>
                  </a:lnTo>
                  <a:lnTo>
                    <a:pt x="49542" y="38100"/>
                  </a:lnTo>
                  <a:lnTo>
                    <a:pt x="92214" y="30480"/>
                  </a:lnTo>
                  <a:lnTo>
                    <a:pt x="134886" y="25908"/>
                  </a:lnTo>
                  <a:lnTo>
                    <a:pt x="169176" y="30480"/>
                  </a:lnTo>
                  <a:lnTo>
                    <a:pt x="229374" y="46482"/>
                  </a:lnTo>
                  <a:lnTo>
                    <a:pt x="265950" y="71628"/>
                  </a:lnTo>
                  <a:lnTo>
                    <a:pt x="291096" y="97536"/>
                  </a:lnTo>
                  <a:lnTo>
                    <a:pt x="304812" y="109728"/>
                  </a:lnTo>
                  <a:lnTo>
                    <a:pt x="317766" y="122682"/>
                  </a:lnTo>
                  <a:lnTo>
                    <a:pt x="342150" y="145542"/>
                  </a:lnTo>
                  <a:lnTo>
                    <a:pt x="366534" y="166878"/>
                  </a:lnTo>
                  <a:lnTo>
                    <a:pt x="389394" y="188214"/>
                  </a:lnTo>
                  <a:lnTo>
                    <a:pt x="395490" y="194310"/>
                  </a:lnTo>
                  <a:lnTo>
                    <a:pt x="438162" y="1943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12208" y="3216401"/>
              <a:ext cx="230886" cy="1211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916424" y="3256787"/>
              <a:ext cx="639445" cy="138430"/>
            </a:xfrm>
            <a:custGeom>
              <a:avLst/>
              <a:gdLst/>
              <a:ahLst/>
              <a:cxnLst/>
              <a:rect l="l" t="t" r="r" b="b"/>
              <a:pathLst>
                <a:path w="639445" h="138429">
                  <a:moveTo>
                    <a:pt x="89966" y="137922"/>
                  </a:moveTo>
                  <a:lnTo>
                    <a:pt x="87630" y="134874"/>
                  </a:lnTo>
                  <a:lnTo>
                    <a:pt x="79248" y="134112"/>
                  </a:lnTo>
                  <a:lnTo>
                    <a:pt x="78486" y="137922"/>
                  </a:lnTo>
                  <a:lnTo>
                    <a:pt x="89966" y="137922"/>
                  </a:lnTo>
                  <a:close/>
                </a:path>
                <a:path w="639445" h="138429">
                  <a:moveTo>
                    <a:pt x="639013" y="137922"/>
                  </a:moveTo>
                  <a:lnTo>
                    <a:pt x="631698" y="128778"/>
                  </a:lnTo>
                  <a:lnTo>
                    <a:pt x="589026" y="104394"/>
                  </a:lnTo>
                  <a:lnTo>
                    <a:pt x="539496" y="93726"/>
                  </a:lnTo>
                  <a:lnTo>
                    <a:pt x="483108" y="91440"/>
                  </a:lnTo>
                  <a:lnTo>
                    <a:pt x="479628" y="94919"/>
                  </a:lnTo>
                  <a:lnTo>
                    <a:pt x="469392" y="80772"/>
                  </a:lnTo>
                  <a:lnTo>
                    <a:pt x="450342" y="60960"/>
                  </a:lnTo>
                  <a:lnTo>
                    <a:pt x="403098" y="32766"/>
                  </a:lnTo>
                  <a:lnTo>
                    <a:pt x="353568" y="26670"/>
                  </a:lnTo>
                  <a:lnTo>
                    <a:pt x="244970" y="31750"/>
                  </a:lnTo>
                  <a:lnTo>
                    <a:pt x="241554" y="29718"/>
                  </a:lnTo>
                  <a:lnTo>
                    <a:pt x="204978" y="12954"/>
                  </a:lnTo>
                  <a:lnTo>
                    <a:pt x="128016" y="0"/>
                  </a:lnTo>
                  <a:lnTo>
                    <a:pt x="102108" y="762"/>
                  </a:lnTo>
                  <a:lnTo>
                    <a:pt x="66294" y="28194"/>
                  </a:lnTo>
                  <a:lnTo>
                    <a:pt x="40386" y="59436"/>
                  </a:lnTo>
                  <a:lnTo>
                    <a:pt x="19050" y="95250"/>
                  </a:lnTo>
                  <a:lnTo>
                    <a:pt x="0" y="137160"/>
                  </a:lnTo>
                  <a:lnTo>
                    <a:pt x="304" y="137922"/>
                  </a:lnTo>
                  <a:lnTo>
                    <a:pt x="12458" y="137922"/>
                  </a:lnTo>
                  <a:lnTo>
                    <a:pt x="28956" y="102870"/>
                  </a:lnTo>
                  <a:lnTo>
                    <a:pt x="48768" y="70866"/>
                  </a:lnTo>
                  <a:lnTo>
                    <a:pt x="73914" y="43434"/>
                  </a:lnTo>
                  <a:lnTo>
                    <a:pt x="89154" y="31242"/>
                  </a:lnTo>
                  <a:lnTo>
                    <a:pt x="106680" y="18288"/>
                  </a:lnTo>
                  <a:lnTo>
                    <a:pt x="128016" y="16002"/>
                  </a:lnTo>
                  <a:lnTo>
                    <a:pt x="160020" y="19050"/>
                  </a:lnTo>
                  <a:lnTo>
                    <a:pt x="208026" y="32766"/>
                  </a:lnTo>
                  <a:lnTo>
                    <a:pt x="249936" y="57150"/>
                  </a:lnTo>
                  <a:lnTo>
                    <a:pt x="260604" y="67818"/>
                  </a:lnTo>
                  <a:lnTo>
                    <a:pt x="271272" y="77724"/>
                  </a:lnTo>
                  <a:lnTo>
                    <a:pt x="279654" y="89916"/>
                  </a:lnTo>
                  <a:lnTo>
                    <a:pt x="286512" y="102108"/>
                  </a:lnTo>
                  <a:lnTo>
                    <a:pt x="292608" y="129540"/>
                  </a:lnTo>
                  <a:lnTo>
                    <a:pt x="291058" y="137922"/>
                  </a:lnTo>
                  <a:lnTo>
                    <a:pt x="292608" y="137922"/>
                  </a:lnTo>
                  <a:lnTo>
                    <a:pt x="324180" y="137922"/>
                  </a:lnTo>
                  <a:lnTo>
                    <a:pt x="318516" y="107442"/>
                  </a:lnTo>
                  <a:lnTo>
                    <a:pt x="300228" y="76962"/>
                  </a:lnTo>
                  <a:lnTo>
                    <a:pt x="288036" y="63246"/>
                  </a:lnTo>
                  <a:lnTo>
                    <a:pt x="274320" y="51054"/>
                  </a:lnTo>
                  <a:lnTo>
                    <a:pt x="264998" y="44411"/>
                  </a:lnTo>
                  <a:lnTo>
                    <a:pt x="340614" y="47244"/>
                  </a:lnTo>
                  <a:lnTo>
                    <a:pt x="384810" y="58674"/>
                  </a:lnTo>
                  <a:lnTo>
                    <a:pt x="426720" y="86868"/>
                  </a:lnTo>
                  <a:lnTo>
                    <a:pt x="434340" y="93726"/>
                  </a:lnTo>
                  <a:lnTo>
                    <a:pt x="441198" y="101346"/>
                  </a:lnTo>
                  <a:lnTo>
                    <a:pt x="454152" y="116586"/>
                  </a:lnTo>
                  <a:lnTo>
                    <a:pt x="464820" y="133350"/>
                  </a:lnTo>
                  <a:lnTo>
                    <a:pt x="466890" y="137922"/>
                  </a:lnTo>
                  <a:lnTo>
                    <a:pt x="501218" y="137922"/>
                  </a:lnTo>
                  <a:lnTo>
                    <a:pt x="485444" y="102997"/>
                  </a:lnTo>
                  <a:lnTo>
                    <a:pt x="531876" y="106680"/>
                  </a:lnTo>
                  <a:lnTo>
                    <a:pt x="553212" y="112014"/>
                  </a:lnTo>
                  <a:lnTo>
                    <a:pt x="573024" y="120396"/>
                  </a:lnTo>
                  <a:lnTo>
                    <a:pt x="592074" y="132588"/>
                  </a:lnTo>
                  <a:lnTo>
                    <a:pt x="598589" y="137922"/>
                  </a:lnTo>
                  <a:lnTo>
                    <a:pt x="639013" y="1379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82490" y="3320795"/>
              <a:ext cx="129539" cy="739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43000" y="3505200"/>
              <a:ext cx="1981200" cy="868680"/>
            </a:xfrm>
            <a:custGeom>
              <a:avLst/>
              <a:gdLst/>
              <a:ahLst/>
              <a:cxnLst/>
              <a:rect l="l" t="t" r="r" b="b"/>
              <a:pathLst>
                <a:path w="1981200" h="868679">
                  <a:moveTo>
                    <a:pt x="1981200" y="609600"/>
                  </a:moveTo>
                  <a:lnTo>
                    <a:pt x="1981200" y="0"/>
                  </a:lnTo>
                  <a:lnTo>
                    <a:pt x="0" y="0"/>
                  </a:lnTo>
                  <a:lnTo>
                    <a:pt x="0" y="609600"/>
                  </a:lnTo>
                  <a:lnTo>
                    <a:pt x="742950" y="609600"/>
                  </a:lnTo>
                  <a:lnTo>
                    <a:pt x="742950" y="838200"/>
                  </a:lnTo>
                  <a:lnTo>
                    <a:pt x="842009" y="868679"/>
                  </a:lnTo>
                  <a:lnTo>
                    <a:pt x="1139190" y="868679"/>
                  </a:lnTo>
                  <a:lnTo>
                    <a:pt x="1238250" y="838200"/>
                  </a:lnTo>
                  <a:lnTo>
                    <a:pt x="1238250" y="609600"/>
                  </a:lnTo>
                  <a:lnTo>
                    <a:pt x="1981200" y="609600"/>
                  </a:lnTo>
                  <a:close/>
                </a:path>
                <a:path w="1981200" h="868679">
                  <a:moveTo>
                    <a:pt x="742950" y="838200"/>
                  </a:moveTo>
                  <a:lnTo>
                    <a:pt x="742950" y="762000"/>
                  </a:lnTo>
                  <a:lnTo>
                    <a:pt x="495300" y="762000"/>
                  </a:lnTo>
                  <a:lnTo>
                    <a:pt x="742950" y="838200"/>
                  </a:lnTo>
                  <a:close/>
                </a:path>
                <a:path w="1981200" h="868679">
                  <a:moveTo>
                    <a:pt x="1485900" y="762000"/>
                  </a:moveTo>
                  <a:lnTo>
                    <a:pt x="1238250" y="762000"/>
                  </a:lnTo>
                  <a:lnTo>
                    <a:pt x="1238250" y="838200"/>
                  </a:lnTo>
                  <a:lnTo>
                    <a:pt x="1485900" y="76200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36904" y="3499103"/>
              <a:ext cx="1994535" cy="875030"/>
            </a:xfrm>
            <a:custGeom>
              <a:avLst/>
              <a:gdLst/>
              <a:ahLst/>
              <a:cxnLst/>
              <a:rect l="l" t="t" r="r" b="b"/>
              <a:pathLst>
                <a:path w="1994535" h="875029">
                  <a:moveTo>
                    <a:pt x="1994154" y="622554"/>
                  </a:moveTo>
                  <a:lnTo>
                    <a:pt x="1994153" y="0"/>
                  </a:lnTo>
                  <a:lnTo>
                    <a:pt x="0" y="0"/>
                  </a:lnTo>
                  <a:lnTo>
                    <a:pt x="0" y="622554"/>
                  </a:lnTo>
                  <a:lnTo>
                    <a:pt x="6096" y="622554"/>
                  </a:lnTo>
                  <a:lnTo>
                    <a:pt x="6096" y="12954"/>
                  </a:lnTo>
                  <a:lnTo>
                    <a:pt x="12954" y="6096"/>
                  </a:lnTo>
                  <a:lnTo>
                    <a:pt x="12953" y="12954"/>
                  </a:lnTo>
                  <a:lnTo>
                    <a:pt x="1981200" y="12954"/>
                  </a:lnTo>
                  <a:lnTo>
                    <a:pt x="1981200" y="6096"/>
                  </a:lnTo>
                  <a:lnTo>
                    <a:pt x="1987296" y="12954"/>
                  </a:lnTo>
                  <a:lnTo>
                    <a:pt x="1987296" y="622554"/>
                  </a:lnTo>
                  <a:lnTo>
                    <a:pt x="1994154" y="622554"/>
                  </a:lnTo>
                  <a:close/>
                </a:path>
                <a:path w="1994535" h="875029">
                  <a:moveTo>
                    <a:pt x="12954" y="12954"/>
                  </a:moveTo>
                  <a:lnTo>
                    <a:pt x="12954" y="6096"/>
                  </a:lnTo>
                  <a:lnTo>
                    <a:pt x="6096" y="12954"/>
                  </a:lnTo>
                  <a:lnTo>
                    <a:pt x="12954" y="12954"/>
                  </a:lnTo>
                  <a:close/>
                </a:path>
                <a:path w="1994535" h="875029">
                  <a:moveTo>
                    <a:pt x="12954" y="609600"/>
                  </a:moveTo>
                  <a:lnTo>
                    <a:pt x="12954" y="12954"/>
                  </a:lnTo>
                  <a:lnTo>
                    <a:pt x="6096" y="12954"/>
                  </a:lnTo>
                  <a:lnTo>
                    <a:pt x="6096" y="609600"/>
                  </a:lnTo>
                  <a:lnTo>
                    <a:pt x="12954" y="609600"/>
                  </a:lnTo>
                  <a:close/>
                </a:path>
                <a:path w="1994535" h="875029">
                  <a:moveTo>
                    <a:pt x="755904" y="774954"/>
                  </a:moveTo>
                  <a:lnTo>
                    <a:pt x="755904" y="609600"/>
                  </a:lnTo>
                  <a:lnTo>
                    <a:pt x="6096" y="609600"/>
                  </a:lnTo>
                  <a:lnTo>
                    <a:pt x="12954" y="615696"/>
                  </a:lnTo>
                  <a:lnTo>
                    <a:pt x="12954" y="622554"/>
                  </a:lnTo>
                  <a:lnTo>
                    <a:pt x="742950" y="622554"/>
                  </a:lnTo>
                  <a:lnTo>
                    <a:pt x="742950" y="615696"/>
                  </a:lnTo>
                  <a:lnTo>
                    <a:pt x="749046" y="622554"/>
                  </a:lnTo>
                  <a:lnTo>
                    <a:pt x="749046" y="774954"/>
                  </a:lnTo>
                  <a:lnTo>
                    <a:pt x="755904" y="774954"/>
                  </a:lnTo>
                  <a:close/>
                </a:path>
                <a:path w="1994535" h="875029">
                  <a:moveTo>
                    <a:pt x="12954" y="622554"/>
                  </a:moveTo>
                  <a:lnTo>
                    <a:pt x="12954" y="615696"/>
                  </a:lnTo>
                  <a:lnTo>
                    <a:pt x="6096" y="609600"/>
                  </a:lnTo>
                  <a:lnTo>
                    <a:pt x="6096" y="622554"/>
                  </a:lnTo>
                  <a:lnTo>
                    <a:pt x="12954" y="622554"/>
                  </a:lnTo>
                  <a:close/>
                </a:path>
                <a:path w="1994535" h="875029">
                  <a:moveTo>
                    <a:pt x="503682" y="762000"/>
                  </a:moveTo>
                  <a:lnTo>
                    <a:pt x="459486" y="762000"/>
                  </a:lnTo>
                  <a:lnTo>
                    <a:pt x="501405" y="774902"/>
                  </a:lnTo>
                  <a:lnTo>
                    <a:pt x="503682" y="762000"/>
                  </a:lnTo>
                  <a:close/>
                </a:path>
                <a:path w="1994535" h="875029">
                  <a:moveTo>
                    <a:pt x="545573" y="774954"/>
                  </a:moveTo>
                  <a:lnTo>
                    <a:pt x="503682" y="762000"/>
                  </a:lnTo>
                  <a:lnTo>
                    <a:pt x="501405" y="774902"/>
                  </a:lnTo>
                  <a:lnTo>
                    <a:pt x="545573" y="774954"/>
                  </a:lnTo>
                  <a:close/>
                </a:path>
                <a:path w="1994535" h="875029">
                  <a:moveTo>
                    <a:pt x="868380" y="874776"/>
                  </a:moveTo>
                  <a:lnTo>
                    <a:pt x="545573" y="774954"/>
                  </a:lnTo>
                  <a:lnTo>
                    <a:pt x="501571" y="774954"/>
                  </a:lnTo>
                  <a:lnTo>
                    <a:pt x="825878" y="874776"/>
                  </a:lnTo>
                  <a:lnTo>
                    <a:pt x="868380" y="874776"/>
                  </a:lnTo>
                  <a:close/>
                </a:path>
                <a:path w="1994535" h="875029">
                  <a:moveTo>
                    <a:pt x="749046" y="762000"/>
                  </a:moveTo>
                  <a:lnTo>
                    <a:pt x="503682" y="762000"/>
                  </a:lnTo>
                  <a:lnTo>
                    <a:pt x="545573" y="774954"/>
                  </a:lnTo>
                  <a:lnTo>
                    <a:pt x="742950" y="774954"/>
                  </a:lnTo>
                  <a:lnTo>
                    <a:pt x="742950" y="768096"/>
                  </a:lnTo>
                  <a:lnTo>
                    <a:pt x="749046" y="762000"/>
                  </a:lnTo>
                  <a:close/>
                </a:path>
                <a:path w="1994535" h="875029">
                  <a:moveTo>
                    <a:pt x="749046" y="622554"/>
                  </a:moveTo>
                  <a:lnTo>
                    <a:pt x="742950" y="615696"/>
                  </a:lnTo>
                  <a:lnTo>
                    <a:pt x="742950" y="622554"/>
                  </a:lnTo>
                  <a:lnTo>
                    <a:pt x="749046" y="622554"/>
                  </a:lnTo>
                  <a:close/>
                </a:path>
                <a:path w="1994535" h="875029">
                  <a:moveTo>
                    <a:pt x="749046" y="762000"/>
                  </a:moveTo>
                  <a:lnTo>
                    <a:pt x="749046" y="622554"/>
                  </a:lnTo>
                  <a:lnTo>
                    <a:pt x="742950" y="622554"/>
                  </a:lnTo>
                  <a:lnTo>
                    <a:pt x="742950" y="762000"/>
                  </a:lnTo>
                  <a:lnTo>
                    <a:pt x="749046" y="762000"/>
                  </a:lnTo>
                  <a:close/>
                </a:path>
                <a:path w="1994535" h="875029">
                  <a:moveTo>
                    <a:pt x="749046" y="774954"/>
                  </a:moveTo>
                  <a:lnTo>
                    <a:pt x="749046" y="762000"/>
                  </a:lnTo>
                  <a:lnTo>
                    <a:pt x="742950" y="768096"/>
                  </a:lnTo>
                  <a:lnTo>
                    <a:pt x="742950" y="774954"/>
                  </a:lnTo>
                  <a:lnTo>
                    <a:pt x="749046" y="774954"/>
                  </a:lnTo>
                  <a:close/>
                </a:path>
                <a:path w="1994535" h="875029">
                  <a:moveTo>
                    <a:pt x="1491996" y="775115"/>
                  </a:moveTo>
                  <a:lnTo>
                    <a:pt x="1491996" y="774954"/>
                  </a:lnTo>
                  <a:lnTo>
                    <a:pt x="1448580" y="774954"/>
                  </a:lnTo>
                  <a:lnTo>
                    <a:pt x="1125773" y="874776"/>
                  </a:lnTo>
                  <a:lnTo>
                    <a:pt x="1167756" y="874776"/>
                  </a:lnTo>
                  <a:lnTo>
                    <a:pt x="1491996" y="775115"/>
                  </a:lnTo>
                  <a:close/>
                </a:path>
                <a:path w="1994535" h="875029">
                  <a:moveTo>
                    <a:pt x="1987296" y="609600"/>
                  </a:moveTo>
                  <a:lnTo>
                    <a:pt x="1238250" y="609600"/>
                  </a:lnTo>
                  <a:lnTo>
                    <a:pt x="1238250" y="774954"/>
                  </a:lnTo>
                  <a:lnTo>
                    <a:pt x="1244346" y="774954"/>
                  </a:lnTo>
                  <a:lnTo>
                    <a:pt x="1244346" y="622554"/>
                  </a:lnTo>
                  <a:lnTo>
                    <a:pt x="1251204" y="615696"/>
                  </a:lnTo>
                  <a:lnTo>
                    <a:pt x="1251204" y="622554"/>
                  </a:lnTo>
                  <a:lnTo>
                    <a:pt x="1981200" y="622554"/>
                  </a:lnTo>
                  <a:lnTo>
                    <a:pt x="1981200" y="615696"/>
                  </a:lnTo>
                  <a:lnTo>
                    <a:pt x="1987296" y="609600"/>
                  </a:lnTo>
                  <a:close/>
                </a:path>
                <a:path w="1994535" h="875029">
                  <a:moveTo>
                    <a:pt x="1251204" y="622554"/>
                  </a:moveTo>
                  <a:lnTo>
                    <a:pt x="1251204" y="615696"/>
                  </a:lnTo>
                  <a:lnTo>
                    <a:pt x="1244346" y="622554"/>
                  </a:lnTo>
                  <a:lnTo>
                    <a:pt x="1251204" y="622554"/>
                  </a:lnTo>
                  <a:close/>
                </a:path>
                <a:path w="1994535" h="875029">
                  <a:moveTo>
                    <a:pt x="1251204" y="762000"/>
                  </a:moveTo>
                  <a:lnTo>
                    <a:pt x="1251204" y="622554"/>
                  </a:lnTo>
                  <a:lnTo>
                    <a:pt x="1244346" y="622554"/>
                  </a:lnTo>
                  <a:lnTo>
                    <a:pt x="1244346" y="762000"/>
                  </a:lnTo>
                  <a:lnTo>
                    <a:pt x="1251204" y="762000"/>
                  </a:lnTo>
                  <a:close/>
                </a:path>
                <a:path w="1994535" h="875029">
                  <a:moveTo>
                    <a:pt x="1490472" y="762000"/>
                  </a:moveTo>
                  <a:lnTo>
                    <a:pt x="1244346" y="762000"/>
                  </a:lnTo>
                  <a:lnTo>
                    <a:pt x="1251204" y="768096"/>
                  </a:lnTo>
                  <a:lnTo>
                    <a:pt x="1251204" y="774954"/>
                  </a:lnTo>
                  <a:lnTo>
                    <a:pt x="1448580" y="774954"/>
                  </a:lnTo>
                  <a:lnTo>
                    <a:pt x="1490472" y="762000"/>
                  </a:lnTo>
                  <a:close/>
                </a:path>
                <a:path w="1994535" h="875029">
                  <a:moveTo>
                    <a:pt x="1251204" y="774954"/>
                  </a:moveTo>
                  <a:lnTo>
                    <a:pt x="1251204" y="768096"/>
                  </a:lnTo>
                  <a:lnTo>
                    <a:pt x="1244346" y="762000"/>
                  </a:lnTo>
                  <a:lnTo>
                    <a:pt x="1244346" y="774954"/>
                  </a:lnTo>
                  <a:lnTo>
                    <a:pt x="1251204" y="774954"/>
                  </a:lnTo>
                  <a:close/>
                </a:path>
                <a:path w="1994535" h="875029">
                  <a:moveTo>
                    <a:pt x="1491996" y="774954"/>
                  </a:moveTo>
                  <a:lnTo>
                    <a:pt x="1490472" y="762000"/>
                  </a:lnTo>
                  <a:lnTo>
                    <a:pt x="1448580" y="774954"/>
                  </a:lnTo>
                  <a:lnTo>
                    <a:pt x="1491996" y="774954"/>
                  </a:lnTo>
                  <a:close/>
                </a:path>
                <a:path w="1994535" h="875029">
                  <a:moveTo>
                    <a:pt x="1534668" y="762000"/>
                  </a:moveTo>
                  <a:lnTo>
                    <a:pt x="1490472" y="762000"/>
                  </a:lnTo>
                  <a:lnTo>
                    <a:pt x="1491996" y="774954"/>
                  </a:lnTo>
                  <a:lnTo>
                    <a:pt x="1491996" y="775115"/>
                  </a:lnTo>
                  <a:lnTo>
                    <a:pt x="1534668" y="762000"/>
                  </a:lnTo>
                  <a:close/>
                </a:path>
                <a:path w="1994535" h="875029">
                  <a:moveTo>
                    <a:pt x="1987296" y="12954"/>
                  </a:moveTo>
                  <a:lnTo>
                    <a:pt x="1981200" y="6096"/>
                  </a:lnTo>
                  <a:lnTo>
                    <a:pt x="1981200" y="12954"/>
                  </a:lnTo>
                  <a:lnTo>
                    <a:pt x="1987296" y="12954"/>
                  </a:lnTo>
                  <a:close/>
                </a:path>
                <a:path w="1994535" h="875029">
                  <a:moveTo>
                    <a:pt x="1987296" y="609600"/>
                  </a:moveTo>
                  <a:lnTo>
                    <a:pt x="1987296" y="12954"/>
                  </a:lnTo>
                  <a:lnTo>
                    <a:pt x="1981200" y="12954"/>
                  </a:lnTo>
                  <a:lnTo>
                    <a:pt x="1981200" y="609600"/>
                  </a:lnTo>
                  <a:lnTo>
                    <a:pt x="1987296" y="609600"/>
                  </a:lnTo>
                  <a:close/>
                </a:path>
                <a:path w="1994535" h="875029">
                  <a:moveTo>
                    <a:pt x="1987296" y="622554"/>
                  </a:moveTo>
                  <a:lnTo>
                    <a:pt x="1987296" y="609600"/>
                  </a:lnTo>
                  <a:lnTo>
                    <a:pt x="1981200" y="615696"/>
                  </a:lnTo>
                  <a:lnTo>
                    <a:pt x="1981200" y="622554"/>
                  </a:lnTo>
                  <a:lnTo>
                    <a:pt x="1987296" y="6225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019800" y="3505200"/>
              <a:ext cx="1981200" cy="868680"/>
            </a:xfrm>
            <a:custGeom>
              <a:avLst/>
              <a:gdLst/>
              <a:ahLst/>
              <a:cxnLst/>
              <a:rect l="l" t="t" r="r" b="b"/>
              <a:pathLst>
                <a:path w="1981200" h="868679">
                  <a:moveTo>
                    <a:pt x="1981200" y="609600"/>
                  </a:moveTo>
                  <a:lnTo>
                    <a:pt x="1981200" y="0"/>
                  </a:lnTo>
                  <a:lnTo>
                    <a:pt x="0" y="0"/>
                  </a:lnTo>
                  <a:lnTo>
                    <a:pt x="0" y="609600"/>
                  </a:lnTo>
                  <a:lnTo>
                    <a:pt x="742950" y="609600"/>
                  </a:lnTo>
                  <a:lnTo>
                    <a:pt x="742950" y="838200"/>
                  </a:lnTo>
                  <a:lnTo>
                    <a:pt x="842009" y="868679"/>
                  </a:lnTo>
                  <a:lnTo>
                    <a:pt x="1139190" y="868679"/>
                  </a:lnTo>
                  <a:lnTo>
                    <a:pt x="1238250" y="838200"/>
                  </a:lnTo>
                  <a:lnTo>
                    <a:pt x="1238250" y="609600"/>
                  </a:lnTo>
                  <a:lnTo>
                    <a:pt x="1981200" y="609600"/>
                  </a:lnTo>
                  <a:close/>
                </a:path>
                <a:path w="1981200" h="868679">
                  <a:moveTo>
                    <a:pt x="742950" y="838200"/>
                  </a:moveTo>
                  <a:lnTo>
                    <a:pt x="742950" y="762000"/>
                  </a:lnTo>
                  <a:lnTo>
                    <a:pt x="495300" y="762000"/>
                  </a:lnTo>
                  <a:lnTo>
                    <a:pt x="742950" y="838200"/>
                  </a:lnTo>
                  <a:close/>
                </a:path>
                <a:path w="1981200" h="868679">
                  <a:moveTo>
                    <a:pt x="1485900" y="762000"/>
                  </a:moveTo>
                  <a:lnTo>
                    <a:pt x="1238250" y="762000"/>
                  </a:lnTo>
                  <a:lnTo>
                    <a:pt x="1238250" y="838200"/>
                  </a:lnTo>
                  <a:lnTo>
                    <a:pt x="1485900" y="76200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013703" y="3499103"/>
              <a:ext cx="1994535" cy="875030"/>
            </a:xfrm>
            <a:custGeom>
              <a:avLst/>
              <a:gdLst/>
              <a:ahLst/>
              <a:cxnLst/>
              <a:rect l="l" t="t" r="r" b="b"/>
              <a:pathLst>
                <a:path w="1994534" h="875029">
                  <a:moveTo>
                    <a:pt x="1994153" y="622554"/>
                  </a:moveTo>
                  <a:lnTo>
                    <a:pt x="1994153" y="0"/>
                  </a:lnTo>
                  <a:lnTo>
                    <a:pt x="0" y="0"/>
                  </a:lnTo>
                  <a:lnTo>
                    <a:pt x="0" y="622554"/>
                  </a:lnTo>
                  <a:lnTo>
                    <a:pt x="6096" y="622554"/>
                  </a:lnTo>
                  <a:lnTo>
                    <a:pt x="6096" y="12954"/>
                  </a:lnTo>
                  <a:lnTo>
                    <a:pt x="12954" y="6096"/>
                  </a:lnTo>
                  <a:lnTo>
                    <a:pt x="12954" y="12954"/>
                  </a:lnTo>
                  <a:lnTo>
                    <a:pt x="1981200" y="12954"/>
                  </a:lnTo>
                  <a:lnTo>
                    <a:pt x="1981200" y="6096"/>
                  </a:lnTo>
                  <a:lnTo>
                    <a:pt x="1987296" y="12954"/>
                  </a:lnTo>
                  <a:lnTo>
                    <a:pt x="1987296" y="622554"/>
                  </a:lnTo>
                  <a:lnTo>
                    <a:pt x="1994153" y="622554"/>
                  </a:lnTo>
                  <a:close/>
                </a:path>
                <a:path w="1994534" h="875029">
                  <a:moveTo>
                    <a:pt x="12954" y="12954"/>
                  </a:moveTo>
                  <a:lnTo>
                    <a:pt x="12954" y="6096"/>
                  </a:lnTo>
                  <a:lnTo>
                    <a:pt x="6096" y="12954"/>
                  </a:lnTo>
                  <a:lnTo>
                    <a:pt x="12954" y="12954"/>
                  </a:lnTo>
                  <a:close/>
                </a:path>
                <a:path w="1994534" h="875029">
                  <a:moveTo>
                    <a:pt x="12954" y="609600"/>
                  </a:moveTo>
                  <a:lnTo>
                    <a:pt x="12954" y="12954"/>
                  </a:lnTo>
                  <a:lnTo>
                    <a:pt x="6096" y="12954"/>
                  </a:lnTo>
                  <a:lnTo>
                    <a:pt x="6096" y="609600"/>
                  </a:lnTo>
                  <a:lnTo>
                    <a:pt x="12954" y="609600"/>
                  </a:lnTo>
                  <a:close/>
                </a:path>
                <a:path w="1994534" h="875029">
                  <a:moveTo>
                    <a:pt x="755903" y="774954"/>
                  </a:moveTo>
                  <a:lnTo>
                    <a:pt x="755903" y="609600"/>
                  </a:lnTo>
                  <a:lnTo>
                    <a:pt x="6096" y="609600"/>
                  </a:lnTo>
                  <a:lnTo>
                    <a:pt x="12954" y="615696"/>
                  </a:lnTo>
                  <a:lnTo>
                    <a:pt x="12954" y="622554"/>
                  </a:lnTo>
                  <a:lnTo>
                    <a:pt x="742950" y="622554"/>
                  </a:lnTo>
                  <a:lnTo>
                    <a:pt x="742950" y="615696"/>
                  </a:lnTo>
                  <a:lnTo>
                    <a:pt x="749046" y="622554"/>
                  </a:lnTo>
                  <a:lnTo>
                    <a:pt x="749046" y="774954"/>
                  </a:lnTo>
                  <a:lnTo>
                    <a:pt x="755903" y="774954"/>
                  </a:lnTo>
                  <a:close/>
                </a:path>
                <a:path w="1994534" h="875029">
                  <a:moveTo>
                    <a:pt x="12954" y="622554"/>
                  </a:moveTo>
                  <a:lnTo>
                    <a:pt x="12954" y="615696"/>
                  </a:lnTo>
                  <a:lnTo>
                    <a:pt x="6096" y="609600"/>
                  </a:lnTo>
                  <a:lnTo>
                    <a:pt x="6096" y="622554"/>
                  </a:lnTo>
                  <a:lnTo>
                    <a:pt x="12954" y="622554"/>
                  </a:lnTo>
                  <a:close/>
                </a:path>
                <a:path w="1994534" h="875029">
                  <a:moveTo>
                    <a:pt x="503681" y="762000"/>
                  </a:moveTo>
                  <a:lnTo>
                    <a:pt x="459486" y="762000"/>
                  </a:lnTo>
                  <a:lnTo>
                    <a:pt x="501405" y="774902"/>
                  </a:lnTo>
                  <a:lnTo>
                    <a:pt x="503681" y="762000"/>
                  </a:lnTo>
                  <a:close/>
                </a:path>
                <a:path w="1994534" h="875029">
                  <a:moveTo>
                    <a:pt x="545573" y="774954"/>
                  </a:moveTo>
                  <a:lnTo>
                    <a:pt x="503681" y="762000"/>
                  </a:lnTo>
                  <a:lnTo>
                    <a:pt x="501405" y="774902"/>
                  </a:lnTo>
                  <a:lnTo>
                    <a:pt x="545573" y="774954"/>
                  </a:lnTo>
                  <a:close/>
                </a:path>
                <a:path w="1994534" h="875029">
                  <a:moveTo>
                    <a:pt x="868380" y="874776"/>
                  </a:moveTo>
                  <a:lnTo>
                    <a:pt x="545573" y="774954"/>
                  </a:lnTo>
                  <a:lnTo>
                    <a:pt x="501571" y="774954"/>
                  </a:lnTo>
                  <a:lnTo>
                    <a:pt x="825878" y="874776"/>
                  </a:lnTo>
                  <a:lnTo>
                    <a:pt x="868380" y="874776"/>
                  </a:lnTo>
                  <a:close/>
                </a:path>
                <a:path w="1994534" h="875029">
                  <a:moveTo>
                    <a:pt x="749046" y="762000"/>
                  </a:moveTo>
                  <a:lnTo>
                    <a:pt x="503681" y="762000"/>
                  </a:lnTo>
                  <a:lnTo>
                    <a:pt x="545573" y="774954"/>
                  </a:lnTo>
                  <a:lnTo>
                    <a:pt x="742950" y="774954"/>
                  </a:lnTo>
                  <a:lnTo>
                    <a:pt x="742950" y="768096"/>
                  </a:lnTo>
                  <a:lnTo>
                    <a:pt x="749046" y="762000"/>
                  </a:lnTo>
                  <a:close/>
                </a:path>
                <a:path w="1994534" h="875029">
                  <a:moveTo>
                    <a:pt x="749046" y="622554"/>
                  </a:moveTo>
                  <a:lnTo>
                    <a:pt x="742950" y="615696"/>
                  </a:lnTo>
                  <a:lnTo>
                    <a:pt x="742950" y="622554"/>
                  </a:lnTo>
                  <a:lnTo>
                    <a:pt x="749046" y="622554"/>
                  </a:lnTo>
                  <a:close/>
                </a:path>
                <a:path w="1994534" h="875029">
                  <a:moveTo>
                    <a:pt x="749046" y="762000"/>
                  </a:moveTo>
                  <a:lnTo>
                    <a:pt x="749046" y="622554"/>
                  </a:lnTo>
                  <a:lnTo>
                    <a:pt x="742950" y="622554"/>
                  </a:lnTo>
                  <a:lnTo>
                    <a:pt x="742950" y="762000"/>
                  </a:lnTo>
                  <a:lnTo>
                    <a:pt x="749046" y="762000"/>
                  </a:lnTo>
                  <a:close/>
                </a:path>
                <a:path w="1994534" h="875029">
                  <a:moveTo>
                    <a:pt x="749046" y="774954"/>
                  </a:moveTo>
                  <a:lnTo>
                    <a:pt x="749046" y="762000"/>
                  </a:lnTo>
                  <a:lnTo>
                    <a:pt x="742950" y="768096"/>
                  </a:lnTo>
                  <a:lnTo>
                    <a:pt x="742950" y="774954"/>
                  </a:lnTo>
                  <a:lnTo>
                    <a:pt x="749046" y="774954"/>
                  </a:lnTo>
                  <a:close/>
                </a:path>
                <a:path w="1994534" h="875029">
                  <a:moveTo>
                    <a:pt x="1491996" y="775115"/>
                  </a:moveTo>
                  <a:lnTo>
                    <a:pt x="1491996" y="774954"/>
                  </a:lnTo>
                  <a:lnTo>
                    <a:pt x="1448580" y="774954"/>
                  </a:lnTo>
                  <a:lnTo>
                    <a:pt x="1125773" y="874776"/>
                  </a:lnTo>
                  <a:lnTo>
                    <a:pt x="1167756" y="874776"/>
                  </a:lnTo>
                  <a:lnTo>
                    <a:pt x="1491996" y="775115"/>
                  </a:lnTo>
                  <a:close/>
                </a:path>
                <a:path w="1994534" h="875029">
                  <a:moveTo>
                    <a:pt x="1987296" y="609600"/>
                  </a:moveTo>
                  <a:lnTo>
                    <a:pt x="1238250" y="609600"/>
                  </a:lnTo>
                  <a:lnTo>
                    <a:pt x="1238250" y="774954"/>
                  </a:lnTo>
                  <a:lnTo>
                    <a:pt x="1244346" y="774954"/>
                  </a:lnTo>
                  <a:lnTo>
                    <a:pt x="1244346" y="622554"/>
                  </a:lnTo>
                  <a:lnTo>
                    <a:pt x="1251203" y="615696"/>
                  </a:lnTo>
                  <a:lnTo>
                    <a:pt x="1251203" y="622554"/>
                  </a:lnTo>
                  <a:lnTo>
                    <a:pt x="1981200" y="622554"/>
                  </a:lnTo>
                  <a:lnTo>
                    <a:pt x="1981200" y="615696"/>
                  </a:lnTo>
                  <a:lnTo>
                    <a:pt x="1987296" y="609600"/>
                  </a:lnTo>
                  <a:close/>
                </a:path>
                <a:path w="1994534" h="875029">
                  <a:moveTo>
                    <a:pt x="1251203" y="622554"/>
                  </a:moveTo>
                  <a:lnTo>
                    <a:pt x="1251203" y="615696"/>
                  </a:lnTo>
                  <a:lnTo>
                    <a:pt x="1244346" y="622554"/>
                  </a:lnTo>
                  <a:lnTo>
                    <a:pt x="1251203" y="622554"/>
                  </a:lnTo>
                  <a:close/>
                </a:path>
                <a:path w="1994534" h="875029">
                  <a:moveTo>
                    <a:pt x="1251203" y="762000"/>
                  </a:moveTo>
                  <a:lnTo>
                    <a:pt x="1251203" y="622554"/>
                  </a:lnTo>
                  <a:lnTo>
                    <a:pt x="1244346" y="622554"/>
                  </a:lnTo>
                  <a:lnTo>
                    <a:pt x="1244346" y="762000"/>
                  </a:lnTo>
                  <a:lnTo>
                    <a:pt x="1251203" y="762000"/>
                  </a:lnTo>
                  <a:close/>
                </a:path>
                <a:path w="1994534" h="875029">
                  <a:moveTo>
                    <a:pt x="1490472" y="762000"/>
                  </a:moveTo>
                  <a:lnTo>
                    <a:pt x="1244346" y="762000"/>
                  </a:lnTo>
                  <a:lnTo>
                    <a:pt x="1251203" y="768096"/>
                  </a:lnTo>
                  <a:lnTo>
                    <a:pt x="1251203" y="774954"/>
                  </a:lnTo>
                  <a:lnTo>
                    <a:pt x="1448580" y="774954"/>
                  </a:lnTo>
                  <a:lnTo>
                    <a:pt x="1490472" y="762000"/>
                  </a:lnTo>
                  <a:close/>
                </a:path>
                <a:path w="1994534" h="875029">
                  <a:moveTo>
                    <a:pt x="1251203" y="774954"/>
                  </a:moveTo>
                  <a:lnTo>
                    <a:pt x="1251203" y="768096"/>
                  </a:lnTo>
                  <a:lnTo>
                    <a:pt x="1244346" y="762000"/>
                  </a:lnTo>
                  <a:lnTo>
                    <a:pt x="1244346" y="774954"/>
                  </a:lnTo>
                  <a:lnTo>
                    <a:pt x="1251203" y="774954"/>
                  </a:lnTo>
                  <a:close/>
                </a:path>
                <a:path w="1994534" h="875029">
                  <a:moveTo>
                    <a:pt x="1491996" y="774954"/>
                  </a:moveTo>
                  <a:lnTo>
                    <a:pt x="1490472" y="762000"/>
                  </a:lnTo>
                  <a:lnTo>
                    <a:pt x="1448580" y="774954"/>
                  </a:lnTo>
                  <a:lnTo>
                    <a:pt x="1491996" y="774954"/>
                  </a:lnTo>
                  <a:close/>
                </a:path>
                <a:path w="1994534" h="875029">
                  <a:moveTo>
                    <a:pt x="1534668" y="762000"/>
                  </a:moveTo>
                  <a:lnTo>
                    <a:pt x="1490472" y="762000"/>
                  </a:lnTo>
                  <a:lnTo>
                    <a:pt x="1491996" y="774954"/>
                  </a:lnTo>
                  <a:lnTo>
                    <a:pt x="1491996" y="775115"/>
                  </a:lnTo>
                  <a:lnTo>
                    <a:pt x="1534668" y="762000"/>
                  </a:lnTo>
                  <a:close/>
                </a:path>
                <a:path w="1994534" h="875029">
                  <a:moveTo>
                    <a:pt x="1987296" y="12954"/>
                  </a:moveTo>
                  <a:lnTo>
                    <a:pt x="1981200" y="6096"/>
                  </a:lnTo>
                  <a:lnTo>
                    <a:pt x="1981200" y="12954"/>
                  </a:lnTo>
                  <a:lnTo>
                    <a:pt x="1987296" y="12954"/>
                  </a:lnTo>
                  <a:close/>
                </a:path>
                <a:path w="1994534" h="875029">
                  <a:moveTo>
                    <a:pt x="1987296" y="609600"/>
                  </a:moveTo>
                  <a:lnTo>
                    <a:pt x="1987296" y="12954"/>
                  </a:lnTo>
                  <a:lnTo>
                    <a:pt x="1981200" y="12954"/>
                  </a:lnTo>
                  <a:lnTo>
                    <a:pt x="1981200" y="609600"/>
                  </a:lnTo>
                  <a:lnTo>
                    <a:pt x="1987296" y="609600"/>
                  </a:lnTo>
                  <a:close/>
                </a:path>
                <a:path w="1994534" h="875029">
                  <a:moveTo>
                    <a:pt x="1987296" y="622554"/>
                  </a:moveTo>
                  <a:lnTo>
                    <a:pt x="1987296" y="609600"/>
                  </a:lnTo>
                  <a:lnTo>
                    <a:pt x="1981200" y="615696"/>
                  </a:lnTo>
                  <a:lnTo>
                    <a:pt x="1981200" y="622554"/>
                  </a:lnTo>
                  <a:lnTo>
                    <a:pt x="1987296" y="6225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993139" y="1851913"/>
            <a:ext cx="7504430" cy="2134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Cooper Black"/>
                <a:cs typeface="Cooper Black"/>
              </a:rPr>
              <a:t>Pengembangan pegawai/pelatihan dimaksudkan </a:t>
            </a:r>
            <a:r>
              <a:rPr sz="2000" dirty="0">
                <a:latin typeface="Cooper Black"/>
                <a:cs typeface="Cooper Black"/>
              </a:rPr>
              <a:t>untuk  </a:t>
            </a:r>
            <a:r>
              <a:rPr sz="2000" spc="-5" dirty="0">
                <a:latin typeface="Cooper Black"/>
                <a:cs typeface="Cooper Black"/>
              </a:rPr>
              <a:t>meningkatkan </a:t>
            </a:r>
            <a:r>
              <a:rPr sz="2000" dirty="0">
                <a:latin typeface="Cooper Black"/>
                <a:cs typeface="Cooper Black"/>
              </a:rPr>
              <a:t>kinerja SDM saat </a:t>
            </a:r>
            <a:r>
              <a:rPr sz="2000" spc="-5" dirty="0">
                <a:latin typeface="Cooper Black"/>
                <a:cs typeface="Cooper Black"/>
              </a:rPr>
              <a:t>ini </a:t>
            </a:r>
            <a:r>
              <a:rPr sz="2000" dirty="0">
                <a:latin typeface="Cooper Black"/>
                <a:cs typeface="Cooper Black"/>
              </a:rPr>
              <a:t>agar </a:t>
            </a:r>
            <a:r>
              <a:rPr sz="2000" spc="-5" dirty="0">
                <a:latin typeface="Cooper Black"/>
                <a:cs typeface="Cooper Black"/>
              </a:rPr>
              <a:t>mampu  </a:t>
            </a:r>
            <a:r>
              <a:rPr sz="2000" dirty="0">
                <a:latin typeface="Cooper Black"/>
                <a:cs typeface="Cooper Black"/>
              </a:rPr>
              <a:t>melaksanakan tugas </a:t>
            </a:r>
            <a:r>
              <a:rPr sz="2000" spc="-10" dirty="0">
                <a:latin typeface="Cooper Black"/>
                <a:cs typeface="Cooper Black"/>
              </a:rPr>
              <a:t>yang </a:t>
            </a:r>
            <a:r>
              <a:rPr sz="2000" dirty="0">
                <a:latin typeface="Cooper Black"/>
                <a:cs typeface="Cooper Black"/>
              </a:rPr>
              <a:t>diberikan </a:t>
            </a:r>
            <a:r>
              <a:rPr sz="2000" spc="-5" dirty="0">
                <a:latin typeface="Cooper Black"/>
                <a:cs typeface="Cooper Black"/>
              </a:rPr>
              <a:t>secara effektif </a:t>
            </a:r>
            <a:r>
              <a:rPr sz="2000" dirty="0">
                <a:latin typeface="Cooper Black"/>
                <a:cs typeface="Cooper Black"/>
              </a:rPr>
              <a:t>dan  effisien </a:t>
            </a:r>
            <a:r>
              <a:rPr sz="2000" spc="10" dirty="0">
                <a:latin typeface="Cooper Black"/>
                <a:cs typeface="Cooper Black"/>
              </a:rPr>
              <a:t>serta </a:t>
            </a:r>
            <a:r>
              <a:rPr sz="2000" dirty="0">
                <a:latin typeface="Cooper Black"/>
                <a:cs typeface="Cooper Black"/>
              </a:rPr>
              <a:t>untuk memposisikan </a:t>
            </a:r>
            <a:r>
              <a:rPr sz="2000" spc="-10" dirty="0">
                <a:latin typeface="Cooper Black"/>
                <a:cs typeface="Cooper Black"/>
              </a:rPr>
              <a:t>pegawai </a:t>
            </a:r>
            <a:r>
              <a:rPr sz="2000" dirty="0">
                <a:latin typeface="Cooper Black"/>
                <a:cs typeface="Cooper Black"/>
              </a:rPr>
              <a:t>sesuai</a:t>
            </a:r>
            <a:r>
              <a:rPr sz="2000" spc="-130" dirty="0">
                <a:latin typeface="Cooper Black"/>
                <a:cs typeface="Cooper Black"/>
              </a:rPr>
              <a:t> </a:t>
            </a:r>
            <a:r>
              <a:rPr sz="2000" spc="-5" dirty="0">
                <a:latin typeface="Cooper Black"/>
                <a:cs typeface="Cooper Black"/>
              </a:rPr>
              <a:t>dengan  kompetensi dan </a:t>
            </a:r>
            <a:r>
              <a:rPr sz="2000" spc="-10" dirty="0">
                <a:latin typeface="Cooper Black"/>
                <a:cs typeface="Cooper Black"/>
              </a:rPr>
              <a:t>kebutuhan</a:t>
            </a:r>
            <a:r>
              <a:rPr sz="2000" spc="-50" dirty="0">
                <a:latin typeface="Cooper Black"/>
                <a:cs typeface="Cooper Black"/>
              </a:rPr>
              <a:t> </a:t>
            </a:r>
            <a:r>
              <a:rPr sz="2000" spc="-5" dirty="0">
                <a:latin typeface="Cooper Black"/>
                <a:cs typeface="Cooper Black"/>
              </a:rPr>
              <a:t>organisasi.</a:t>
            </a:r>
            <a:endParaRPr sz="2000">
              <a:latin typeface="Cooper Black"/>
              <a:cs typeface="Cooper Black"/>
            </a:endParaRPr>
          </a:p>
          <a:p>
            <a:pPr marL="391795">
              <a:lnSpc>
                <a:spcPct val="100000"/>
              </a:lnSpc>
              <a:spcBef>
                <a:spcPts val="1730"/>
              </a:spcBef>
              <a:tabLst>
                <a:tab pos="5398135" algn="l"/>
              </a:tabLst>
            </a:pP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Prosedur	Metode</a:t>
            </a:r>
            <a:endParaRPr sz="2400">
              <a:latin typeface="Arial Black"/>
              <a:cs typeface="Arial Black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962782" y="3394709"/>
            <a:ext cx="5219065" cy="1319530"/>
            <a:chOff x="1962782" y="3394709"/>
            <a:chExt cx="5219065" cy="1319530"/>
          </a:xfrm>
        </p:grpSpPr>
        <p:sp>
          <p:nvSpPr>
            <p:cNvPr id="43" name="object 43"/>
            <p:cNvSpPr/>
            <p:nvPr/>
          </p:nvSpPr>
          <p:spPr>
            <a:xfrm>
              <a:off x="4320540" y="3394709"/>
              <a:ext cx="1386839" cy="131902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985010" y="4373879"/>
              <a:ext cx="297180" cy="45720"/>
            </a:xfrm>
            <a:custGeom>
              <a:avLst/>
              <a:gdLst/>
              <a:ahLst/>
              <a:cxnLst/>
              <a:rect l="l" t="t" r="r" b="b"/>
              <a:pathLst>
                <a:path w="297180" h="45720">
                  <a:moveTo>
                    <a:pt x="297180" y="0"/>
                  </a:moveTo>
                  <a:lnTo>
                    <a:pt x="0" y="0"/>
                  </a:lnTo>
                  <a:lnTo>
                    <a:pt x="148590" y="45720"/>
                  </a:lnTo>
                  <a:lnTo>
                    <a:pt x="29718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962782" y="4373879"/>
              <a:ext cx="342265" cy="52705"/>
            </a:xfrm>
            <a:custGeom>
              <a:avLst/>
              <a:gdLst/>
              <a:ahLst/>
              <a:cxnLst/>
              <a:rect l="l" t="t" r="r" b="b"/>
              <a:pathLst>
                <a:path w="342264" h="52704">
                  <a:moveTo>
                    <a:pt x="171198" y="39796"/>
                  </a:moveTo>
                  <a:lnTo>
                    <a:pt x="42502" y="0"/>
                  </a:lnTo>
                  <a:lnTo>
                    <a:pt x="0" y="0"/>
                  </a:lnTo>
                  <a:lnTo>
                    <a:pt x="169293" y="52108"/>
                  </a:lnTo>
                  <a:lnTo>
                    <a:pt x="169293" y="40386"/>
                  </a:lnTo>
                  <a:lnTo>
                    <a:pt x="171198" y="39796"/>
                  </a:lnTo>
                  <a:close/>
                </a:path>
                <a:path w="342264" h="52704">
                  <a:moveTo>
                    <a:pt x="173103" y="40386"/>
                  </a:moveTo>
                  <a:lnTo>
                    <a:pt x="171198" y="39796"/>
                  </a:lnTo>
                  <a:lnTo>
                    <a:pt x="169293" y="40386"/>
                  </a:lnTo>
                  <a:lnTo>
                    <a:pt x="173103" y="40386"/>
                  </a:lnTo>
                  <a:close/>
                </a:path>
                <a:path w="342264" h="52704">
                  <a:moveTo>
                    <a:pt x="173103" y="51875"/>
                  </a:moveTo>
                  <a:lnTo>
                    <a:pt x="173103" y="40386"/>
                  </a:lnTo>
                  <a:lnTo>
                    <a:pt x="169293" y="40386"/>
                  </a:lnTo>
                  <a:lnTo>
                    <a:pt x="169293" y="52108"/>
                  </a:lnTo>
                  <a:lnTo>
                    <a:pt x="170817" y="52578"/>
                  </a:lnTo>
                  <a:lnTo>
                    <a:pt x="173103" y="51875"/>
                  </a:lnTo>
                  <a:close/>
                </a:path>
                <a:path w="342264" h="52704">
                  <a:moveTo>
                    <a:pt x="341878" y="0"/>
                  </a:moveTo>
                  <a:lnTo>
                    <a:pt x="299895" y="0"/>
                  </a:lnTo>
                  <a:lnTo>
                    <a:pt x="171198" y="39796"/>
                  </a:lnTo>
                  <a:lnTo>
                    <a:pt x="173103" y="40386"/>
                  </a:lnTo>
                  <a:lnTo>
                    <a:pt x="173103" y="51875"/>
                  </a:lnTo>
                  <a:lnTo>
                    <a:pt x="3418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861810" y="4373879"/>
              <a:ext cx="297180" cy="45720"/>
            </a:xfrm>
            <a:custGeom>
              <a:avLst/>
              <a:gdLst/>
              <a:ahLst/>
              <a:cxnLst/>
              <a:rect l="l" t="t" r="r" b="b"/>
              <a:pathLst>
                <a:path w="297179" h="45720">
                  <a:moveTo>
                    <a:pt x="297180" y="0"/>
                  </a:moveTo>
                  <a:lnTo>
                    <a:pt x="0" y="0"/>
                  </a:lnTo>
                  <a:lnTo>
                    <a:pt x="148590" y="45720"/>
                  </a:lnTo>
                  <a:lnTo>
                    <a:pt x="29718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839582" y="4373879"/>
              <a:ext cx="342265" cy="52705"/>
            </a:xfrm>
            <a:custGeom>
              <a:avLst/>
              <a:gdLst/>
              <a:ahLst/>
              <a:cxnLst/>
              <a:rect l="l" t="t" r="r" b="b"/>
              <a:pathLst>
                <a:path w="342265" h="52704">
                  <a:moveTo>
                    <a:pt x="171198" y="39796"/>
                  </a:moveTo>
                  <a:lnTo>
                    <a:pt x="42502" y="0"/>
                  </a:lnTo>
                  <a:lnTo>
                    <a:pt x="0" y="0"/>
                  </a:lnTo>
                  <a:lnTo>
                    <a:pt x="169293" y="52108"/>
                  </a:lnTo>
                  <a:lnTo>
                    <a:pt x="169293" y="40386"/>
                  </a:lnTo>
                  <a:lnTo>
                    <a:pt x="171198" y="39796"/>
                  </a:lnTo>
                  <a:close/>
                </a:path>
                <a:path w="342265" h="52704">
                  <a:moveTo>
                    <a:pt x="173103" y="40386"/>
                  </a:moveTo>
                  <a:lnTo>
                    <a:pt x="171198" y="39796"/>
                  </a:lnTo>
                  <a:lnTo>
                    <a:pt x="169293" y="40386"/>
                  </a:lnTo>
                  <a:lnTo>
                    <a:pt x="173103" y="40386"/>
                  </a:lnTo>
                  <a:close/>
                </a:path>
                <a:path w="342265" h="52704">
                  <a:moveTo>
                    <a:pt x="173103" y="51875"/>
                  </a:moveTo>
                  <a:lnTo>
                    <a:pt x="173103" y="40386"/>
                  </a:lnTo>
                  <a:lnTo>
                    <a:pt x="169293" y="40386"/>
                  </a:lnTo>
                  <a:lnTo>
                    <a:pt x="169293" y="52108"/>
                  </a:lnTo>
                  <a:lnTo>
                    <a:pt x="170817" y="52578"/>
                  </a:lnTo>
                  <a:lnTo>
                    <a:pt x="173103" y="51875"/>
                  </a:lnTo>
                  <a:close/>
                </a:path>
                <a:path w="342265" h="52704">
                  <a:moveTo>
                    <a:pt x="341878" y="0"/>
                  </a:moveTo>
                  <a:lnTo>
                    <a:pt x="299895" y="0"/>
                  </a:lnTo>
                  <a:lnTo>
                    <a:pt x="171198" y="39796"/>
                  </a:lnTo>
                  <a:lnTo>
                    <a:pt x="173103" y="40386"/>
                  </a:lnTo>
                  <a:lnTo>
                    <a:pt x="173103" y="51875"/>
                  </a:lnTo>
                  <a:lnTo>
                    <a:pt x="3418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993139" y="4598161"/>
            <a:ext cx="375729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0815" indent="-15875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71450" algn="l"/>
              </a:tabLst>
            </a:pPr>
            <a:r>
              <a:rPr sz="2000" b="1" spc="-10" dirty="0">
                <a:latin typeface="Arial"/>
                <a:cs typeface="Arial"/>
              </a:rPr>
              <a:t>Melakukan Penilaian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Kinerja</a:t>
            </a:r>
            <a:endParaRPr sz="2000">
              <a:latin typeface="Arial"/>
              <a:cs typeface="Arial"/>
            </a:endParaRPr>
          </a:p>
          <a:p>
            <a:pPr marL="161290" indent="-148590">
              <a:lnSpc>
                <a:spcPct val="100000"/>
              </a:lnSpc>
              <a:buFont typeface="Arial"/>
              <a:buChar char="•"/>
              <a:tabLst>
                <a:tab pos="161290" algn="l"/>
              </a:tabLst>
            </a:pPr>
            <a:r>
              <a:rPr sz="2000" b="1" spc="-10" dirty="0">
                <a:latin typeface="Arial"/>
                <a:cs typeface="Arial"/>
              </a:rPr>
              <a:t>Analisis kebutuhan</a:t>
            </a:r>
            <a:r>
              <a:rPr sz="2000" b="1" spc="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pekerjaan</a:t>
            </a:r>
            <a:endParaRPr sz="2000">
              <a:latin typeface="Arial"/>
              <a:cs typeface="Arial"/>
            </a:endParaRPr>
          </a:p>
          <a:p>
            <a:pPr marL="161290" indent="-148590">
              <a:lnSpc>
                <a:spcPct val="100000"/>
              </a:lnSpc>
              <a:buFont typeface="Arial"/>
              <a:buChar char="•"/>
              <a:tabLst>
                <a:tab pos="161290" algn="l"/>
              </a:tabLst>
            </a:pPr>
            <a:r>
              <a:rPr sz="2000" b="1" spc="-5" dirty="0">
                <a:latin typeface="Arial"/>
                <a:cs typeface="Arial"/>
              </a:rPr>
              <a:t>Analisis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organisasi</a:t>
            </a:r>
            <a:endParaRPr sz="2000">
              <a:latin typeface="Arial"/>
              <a:cs typeface="Arial"/>
            </a:endParaRPr>
          </a:p>
          <a:p>
            <a:pPr marL="170815" indent="-158750">
              <a:lnSpc>
                <a:spcPct val="100000"/>
              </a:lnSpc>
              <a:buFont typeface="Arial"/>
              <a:buChar char="•"/>
              <a:tabLst>
                <a:tab pos="171450" algn="l"/>
              </a:tabLst>
            </a:pPr>
            <a:r>
              <a:rPr sz="2000" b="1" spc="-10" dirty="0">
                <a:latin typeface="Arial"/>
                <a:cs typeface="Arial"/>
              </a:rPr>
              <a:t>Survei SDM</a:t>
            </a:r>
            <a:endParaRPr sz="2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641335" y="4598161"/>
            <a:ext cx="322834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33655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spc="-10" dirty="0">
                <a:latin typeface="Arial"/>
                <a:cs typeface="Arial"/>
              </a:rPr>
              <a:t>Pelatihan atasan kepada  bawahan</a:t>
            </a:r>
            <a:endParaRPr sz="20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spc="-10" dirty="0">
                <a:latin typeface="Arial"/>
                <a:cs typeface="Arial"/>
              </a:rPr>
              <a:t>Rotasi Pekerjaan</a:t>
            </a:r>
            <a:endParaRPr sz="20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spc="-10" dirty="0">
                <a:latin typeface="Arial"/>
                <a:cs typeface="Arial"/>
              </a:rPr>
              <a:t>Pelatihan Posisi</a:t>
            </a:r>
            <a:endParaRPr sz="2000" dirty="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spc="-10" dirty="0">
                <a:latin typeface="Arial"/>
                <a:cs typeface="Arial"/>
              </a:rPr>
              <a:t>Aktivitas pekerjaan yang  direncanakan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97873" y="6592060"/>
            <a:ext cx="9144000" cy="982980"/>
          </a:xfrm>
          <a:custGeom>
            <a:avLst/>
            <a:gdLst/>
            <a:ahLst/>
            <a:cxnLst/>
            <a:rect l="l" t="t" r="r" b="b"/>
            <a:pathLst>
              <a:path w="9144000" h="982979">
                <a:moveTo>
                  <a:pt x="9144000" y="982980"/>
                </a:moveTo>
                <a:lnTo>
                  <a:pt x="9144000" y="0"/>
                </a:lnTo>
                <a:lnTo>
                  <a:pt x="0" y="0"/>
                </a:lnTo>
                <a:lnTo>
                  <a:pt x="0" y="982980"/>
                </a:lnTo>
                <a:lnTo>
                  <a:pt x="9144000" y="982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641340" y="6426960"/>
            <a:ext cx="25768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spc="-5" dirty="0">
                <a:latin typeface="Arial"/>
                <a:cs typeface="Arial"/>
              </a:rPr>
              <a:t>Off the job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Training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70250" y="603504"/>
            <a:ext cx="6185535" cy="833119"/>
            <a:chOff x="3270250" y="603504"/>
            <a:chExt cx="6185535" cy="833119"/>
          </a:xfrm>
        </p:grpSpPr>
        <p:sp>
          <p:nvSpPr>
            <p:cNvPr id="3" name="object 3"/>
            <p:cNvSpPr/>
            <p:nvPr/>
          </p:nvSpPr>
          <p:spPr>
            <a:xfrm>
              <a:off x="3276600" y="609600"/>
              <a:ext cx="6172200" cy="826769"/>
            </a:xfrm>
            <a:custGeom>
              <a:avLst/>
              <a:gdLst/>
              <a:ahLst/>
              <a:cxnLst/>
              <a:rect l="l" t="t" r="r" b="b"/>
              <a:pathLst>
                <a:path w="6172200" h="826769">
                  <a:moveTo>
                    <a:pt x="6172200" y="0"/>
                  </a:moveTo>
                  <a:lnTo>
                    <a:pt x="0" y="0"/>
                  </a:lnTo>
                  <a:lnTo>
                    <a:pt x="0" y="826770"/>
                  </a:lnTo>
                  <a:lnTo>
                    <a:pt x="6172200" y="0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70250" y="603503"/>
              <a:ext cx="6185535" cy="833119"/>
            </a:xfrm>
            <a:custGeom>
              <a:avLst/>
              <a:gdLst/>
              <a:ahLst/>
              <a:cxnLst/>
              <a:rect l="l" t="t" r="r" b="b"/>
              <a:pathLst>
                <a:path w="6185534" h="833119">
                  <a:moveTo>
                    <a:pt x="6185408" y="6096"/>
                  </a:moveTo>
                  <a:lnTo>
                    <a:pt x="6184900" y="6096"/>
                  </a:lnTo>
                  <a:lnTo>
                    <a:pt x="618490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832866"/>
                  </a:lnTo>
                  <a:lnTo>
                    <a:pt x="6350" y="832866"/>
                  </a:lnTo>
                  <a:lnTo>
                    <a:pt x="6350" y="6096"/>
                  </a:lnTo>
                  <a:lnTo>
                    <a:pt x="6178550" y="6096"/>
                  </a:lnTo>
                  <a:lnTo>
                    <a:pt x="6178550" y="832866"/>
                  </a:lnTo>
                  <a:lnTo>
                    <a:pt x="6185408" y="832866"/>
                  </a:lnTo>
                  <a:lnTo>
                    <a:pt x="6185408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76600" y="609600"/>
              <a:ext cx="6172200" cy="826769"/>
            </a:xfrm>
            <a:custGeom>
              <a:avLst/>
              <a:gdLst/>
              <a:ahLst/>
              <a:cxnLst/>
              <a:rect l="l" t="t" r="r" b="b"/>
              <a:pathLst>
                <a:path w="6172200" h="826769">
                  <a:moveTo>
                    <a:pt x="6172200" y="826769"/>
                  </a:moveTo>
                  <a:lnTo>
                    <a:pt x="6172200" y="0"/>
                  </a:lnTo>
                  <a:lnTo>
                    <a:pt x="0" y="0"/>
                  </a:lnTo>
                  <a:lnTo>
                    <a:pt x="0" y="826769"/>
                  </a:lnTo>
                  <a:lnTo>
                    <a:pt x="6172200" y="826769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70503" y="603504"/>
              <a:ext cx="6185535" cy="833119"/>
            </a:xfrm>
            <a:custGeom>
              <a:avLst/>
              <a:gdLst/>
              <a:ahLst/>
              <a:cxnLst/>
              <a:rect l="l" t="t" r="r" b="b"/>
              <a:pathLst>
                <a:path w="6185534" h="833119">
                  <a:moveTo>
                    <a:pt x="6185154" y="832866"/>
                  </a:moveTo>
                  <a:lnTo>
                    <a:pt x="6185154" y="0"/>
                  </a:lnTo>
                  <a:lnTo>
                    <a:pt x="0" y="0"/>
                  </a:lnTo>
                  <a:lnTo>
                    <a:pt x="0" y="832866"/>
                  </a:lnTo>
                  <a:lnTo>
                    <a:pt x="6096" y="832866"/>
                  </a:lnTo>
                  <a:lnTo>
                    <a:pt x="6096" y="12954"/>
                  </a:lnTo>
                  <a:lnTo>
                    <a:pt x="12953" y="6096"/>
                  </a:lnTo>
                  <a:lnTo>
                    <a:pt x="12953" y="12954"/>
                  </a:lnTo>
                  <a:lnTo>
                    <a:pt x="6172200" y="12953"/>
                  </a:lnTo>
                  <a:lnTo>
                    <a:pt x="6172200" y="6095"/>
                  </a:lnTo>
                  <a:lnTo>
                    <a:pt x="6178296" y="12953"/>
                  </a:lnTo>
                  <a:lnTo>
                    <a:pt x="6178296" y="832866"/>
                  </a:lnTo>
                  <a:lnTo>
                    <a:pt x="6185154" y="832866"/>
                  </a:lnTo>
                  <a:close/>
                </a:path>
                <a:path w="6185534" h="833119">
                  <a:moveTo>
                    <a:pt x="12953" y="12954"/>
                  </a:moveTo>
                  <a:lnTo>
                    <a:pt x="12953" y="6096"/>
                  </a:lnTo>
                  <a:lnTo>
                    <a:pt x="6096" y="12954"/>
                  </a:lnTo>
                  <a:lnTo>
                    <a:pt x="12953" y="12954"/>
                  </a:lnTo>
                  <a:close/>
                </a:path>
                <a:path w="6185534" h="833119">
                  <a:moveTo>
                    <a:pt x="12953" y="832866"/>
                  </a:moveTo>
                  <a:lnTo>
                    <a:pt x="12953" y="12954"/>
                  </a:lnTo>
                  <a:lnTo>
                    <a:pt x="6096" y="12954"/>
                  </a:lnTo>
                  <a:lnTo>
                    <a:pt x="6096" y="832866"/>
                  </a:lnTo>
                  <a:lnTo>
                    <a:pt x="12953" y="832866"/>
                  </a:lnTo>
                  <a:close/>
                </a:path>
                <a:path w="6185534" h="833119">
                  <a:moveTo>
                    <a:pt x="6178296" y="12953"/>
                  </a:moveTo>
                  <a:lnTo>
                    <a:pt x="6172200" y="6095"/>
                  </a:lnTo>
                  <a:lnTo>
                    <a:pt x="6172200" y="12953"/>
                  </a:lnTo>
                  <a:lnTo>
                    <a:pt x="6178296" y="12953"/>
                  </a:lnTo>
                  <a:close/>
                </a:path>
                <a:path w="6185534" h="833119">
                  <a:moveTo>
                    <a:pt x="6178296" y="832866"/>
                  </a:moveTo>
                  <a:lnTo>
                    <a:pt x="6178296" y="12953"/>
                  </a:lnTo>
                  <a:lnTo>
                    <a:pt x="6172200" y="12953"/>
                  </a:lnTo>
                  <a:lnTo>
                    <a:pt x="6172200" y="832866"/>
                  </a:lnTo>
                  <a:lnTo>
                    <a:pt x="6178296" y="8328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580891" y="650240"/>
            <a:ext cx="5563235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065" marR="5080" algn="ctr">
              <a:lnSpc>
                <a:spcPts val="1939"/>
              </a:lnSpc>
              <a:spcBef>
                <a:spcPts val="34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Untuk dapat membandingkan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antara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kinerja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secara  individu/organisasi dengan standar yang telah  ditentukan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89609" y="603504"/>
            <a:ext cx="2680335" cy="833119"/>
            <a:chOff x="689609" y="603504"/>
            <a:chExt cx="2680335" cy="833119"/>
          </a:xfrm>
        </p:grpSpPr>
        <p:sp>
          <p:nvSpPr>
            <p:cNvPr id="9" name="object 9"/>
            <p:cNvSpPr/>
            <p:nvPr/>
          </p:nvSpPr>
          <p:spPr>
            <a:xfrm>
              <a:off x="695705" y="609600"/>
              <a:ext cx="2667000" cy="826769"/>
            </a:xfrm>
            <a:custGeom>
              <a:avLst/>
              <a:gdLst/>
              <a:ahLst/>
              <a:cxnLst/>
              <a:rect l="l" t="t" r="r" b="b"/>
              <a:pathLst>
                <a:path w="2667000" h="826769">
                  <a:moveTo>
                    <a:pt x="2522220" y="0"/>
                  </a:moveTo>
                  <a:lnTo>
                    <a:pt x="0" y="0"/>
                  </a:lnTo>
                  <a:lnTo>
                    <a:pt x="0" y="826770"/>
                  </a:lnTo>
                  <a:lnTo>
                    <a:pt x="2522220" y="0"/>
                  </a:lnTo>
                  <a:close/>
                </a:path>
                <a:path w="2667000" h="826769">
                  <a:moveTo>
                    <a:pt x="2523426" y="3810"/>
                  </a:moveTo>
                  <a:lnTo>
                    <a:pt x="2522220" y="0"/>
                  </a:lnTo>
                  <a:lnTo>
                    <a:pt x="2522220" y="2540"/>
                  </a:lnTo>
                  <a:lnTo>
                    <a:pt x="2522982" y="2540"/>
                  </a:lnTo>
                  <a:lnTo>
                    <a:pt x="2522982" y="3810"/>
                  </a:lnTo>
                  <a:lnTo>
                    <a:pt x="2523426" y="3810"/>
                  </a:lnTo>
                  <a:close/>
                </a:path>
                <a:path w="2667000" h="826769">
                  <a:moveTo>
                    <a:pt x="2524230" y="6349"/>
                  </a:moveTo>
                  <a:lnTo>
                    <a:pt x="2523744" y="4812"/>
                  </a:lnTo>
                  <a:lnTo>
                    <a:pt x="2523744" y="6349"/>
                  </a:lnTo>
                  <a:lnTo>
                    <a:pt x="2524230" y="6349"/>
                  </a:lnTo>
                  <a:close/>
                </a:path>
                <a:path w="2667000" h="826769">
                  <a:moveTo>
                    <a:pt x="2525035" y="8890"/>
                  </a:moveTo>
                  <a:lnTo>
                    <a:pt x="2524506" y="7218"/>
                  </a:lnTo>
                  <a:lnTo>
                    <a:pt x="2524506" y="8890"/>
                  </a:lnTo>
                  <a:lnTo>
                    <a:pt x="2525035" y="8890"/>
                  </a:lnTo>
                  <a:close/>
                </a:path>
                <a:path w="2667000" h="826769">
                  <a:moveTo>
                    <a:pt x="2525839" y="11429"/>
                  </a:moveTo>
                  <a:lnTo>
                    <a:pt x="2525268" y="9625"/>
                  </a:lnTo>
                  <a:lnTo>
                    <a:pt x="2525268" y="11429"/>
                  </a:lnTo>
                  <a:lnTo>
                    <a:pt x="2525839" y="11429"/>
                  </a:lnTo>
                  <a:close/>
                </a:path>
                <a:path w="2667000" h="826769">
                  <a:moveTo>
                    <a:pt x="2526643" y="13970"/>
                  </a:moveTo>
                  <a:lnTo>
                    <a:pt x="2526030" y="12031"/>
                  </a:lnTo>
                  <a:lnTo>
                    <a:pt x="2526030" y="13970"/>
                  </a:lnTo>
                  <a:lnTo>
                    <a:pt x="2526643" y="13970"/>
                  </a:lnTo>
                  <a:close/>
                </a:path>
                <a:path w="2667000" h="826769">
                  <a:moveTo>
                    <a:pt x="2527448" y="16510"/>
                  </a:moveTo>
                  <a:lnTo>
                    <a:pt x="2526792" y="14437"/>
                  </a:lnTo>
                  <a:lnTo>
                    <a:pt x="2526792" y="16510"/>
                  </a:lnTo>
                  <a:lnTo>
                    <a:pt x="2527448" y="16510"/>
                  </a:lnTo>
                  <a:close/>
                </a:path>
                <a:path w="2667000" h="826769">
                  <a:moveTo>
                    <a:pt x="2528252" y="19049"/>
                  </a:moveTo>
                  <a:lnTo>
                    <a:pt x="2527554" y="16844"/>
                  </a:lnTo>
                  <a:lnTo>
                    <a:pt x="2527554" y="19049"/>
                  </a:lnTo>
                  <a:lnTo>
                    <a:pt x="2528252" y="19049"/>
                  </a:lnTo>
                  <a:close/>
                </a:path>
                <a:path w="2667000" h="826769">
                  <a:moveTo>
                    <a:pt x="2529056" y="21590"/>
                  </a:moveTo>
                  <a:lnTo>
                    <a:pt x="2528316" y="19250"/>
                  </a:lnTo>
                  <a:lnTo>
                    <a:pt x="2528316" y="21590"/>
                  </a:lnTo>
                  <a:lnTo>
                    <a:pt x="2529056" y="21590"/>
                  </a:lnTo>
                  <a:close/>
                </a:path>
                <a:path w="2667000" h="826769">
                  <a:moveTo>
                    <a:pt x="2529459" y="22860"/>
                  </a:moveTo>
                  <a:lnTo>
                    <a:pt x="2529078" y="21656"/>
                  </a:lnTo>
                  <a:lnTo>
                    <a:pt x="2529078" y="22860"/>
                  </a:lnTo>
                  <a:lnTo>
                    <a:pt x="2529459" y="22860"/>
                  </a:lnTo>
                  <a:close/>
                </a:path>
                <a:path w="2667000" h="826769">
                  <a:moveTo>
                    <a:pt x="2530263" y="25399"/>
                  </a:moveTo>
                  <a:lnTo>
                    <a:pt x="2529840" y="24063"/>
                  </a:lnTo>
                  <a:lnTo>
                    <a:pt x="2529840" y="25399"/>
                  </a:lnTo>
                  <a:lnTo>
                    <a:pt x="2530263" y="25399"/>
                  </a:lnTo>
                  <a:close/>
                </a:path>
                <a:path w="2667000" h="826769">
                  <a:moveTo>
                    <a:pt x="2531872" y="30479"/>
                  </a:moveTo>
                  <a:lnTo>
                    <a:pt x="2530602" y="26469"/>
                  </a:lnTo>
                  <a:lnTo>
                    <a:pt x="2530602" y="29210"/>
                  </a:lnTo>
                  <a:lnTo>
                    <a:pt x="2531364" y="29210"/>
                  </a:lnTo>
                  <a:lnTo>
                    <a:pt x="2531364" y="30479"/>
                  </a:lnTo>
                  <a:lnTo>
                    <a:pt x="2531872" y="30479"/>
                  </a:lnTo>
                  <a:close/>
                </a:path>
                <a:path w="2667000" h="826769">
                  <a:moveTo>
                    <a:pt x="2532676" y="33020"/>
                  </a:moveTo>
                  <a:lnTo>
                    <a:pt x="2532126" y="31282"/>
                  </a:lnTo>
                  <a:lnTo>
                    <a:pt x="2532126" y="33020"/>
                  </a:lnTo>
                  <a:lnTo>
                    <a:pt x="2532676" y="33020"/>
                  </a:lnTo>
                  <a:close/>
                </a:path>
                <a:path w="2667000" h="826769">
                  <a:moveTo>
                    <a:pt x="2533480" y="35560"/>
                  </a:moveTo>
                  <a:lnTo>
                    <a:pt x="2532888" y="33688"/>
                  </a:lnTo>
                  <a:lnTo>
                    <a:pt x="2532888" y="35560"/>
                  </a:lnTo>
                  <a:lnTo>
                    <a:pt x="2533480" y="35560"/>
                  </a:lnTo>
                  <a:close/>
                </a:path>
                <a:path w="2667000" h="826769">
                  <a:moveTo>
                    <a:pt x="2534285" y="38099"/>
                  </a:moveTo>
                  <a:lnTo>
                    <a:pt x="2533650" y="36094"/>
                  </a:lnTo>
                  <a:lnTo>
                    <a:pt x="2533650" y="38099"/>
                  </a:lnTo>
                  <a:lnTo>
                    <a:pt x="2534285" y="38099"/>
                  </a:lnTo>
                  <a:close/>
                </a:path>
                <a:path w="2667000" h="826769">
                  <a:moveTo>
                    <a:pt x="2535089" y="40640"/>
                  </a:moveTo>
                  <a:lnTo>
                    <a:pt x="2534412" y="38501"/>
                  </a:lnTo>
                  <a:lnTo>
                    <a:pt x="2534412" y="40640"/>
                  </a:lnTo>
                  <a:lnTo>
                    <a:pt x="2535089" y="40640"/>
                  </a:lnTo>
                  <a:close/>
                </a:path>
                <a:path w="2667000" h="826769">
                  <a:moveTo>
                    <a:pt x="2535893" y="43179"/>
                  </a:moveTo>
                  <a:lnTo>
                    <a:pt x="2535174" y="40907"/>
                  </a:lnTo>
                  <a:lnTo>
                    <a:pt x="2535174" y="43179"/>
                  </a:lnTo>
                  <a:lnTo>
                    <a:pt x="2535893" y="43179"/>
                  </a:lnTo>
                  <a:close/>
                </a:path>
                <a:path w="2667000" h="826769">
                  <a:moveTo>
                    <a:pt x="2536698" y="45720"/>
                  </a:moveTo>
                  <a:lnTo>
                    <a:pt x="2535936" y="43313"/>
                  </a:lnTo>
                  <a:lnTo>
                    <a:pt x="2535936" y="45720"/>
                  </a:lnTo>
                  <a:lnTo>
                    <a:pt x="2536698" y="45720"/>
                  </a:lnTo>
                  <a:close/>
                </a:path>
                <a:path w="2667000" h="826769">
                  <a:moveTo>
                    <a:pt x="2537904" y="49529"/>
                  </a:moveTo>
                  <a:lnTo>
                    <a:pt x="2536698" y="45720"/>
                  </a:lnTo>
                  <a:lnTo>
                    <a:pt x="2536698" y="48260"/>
                  </a:lnTo>
                  <a:lnTo>
                    <a:pt x="2537460" y="48260"/>
                  </a:lnTo>
                  <a:lnTo>
                    <a:pt x="2537460" y="49529"/>
                  </a:lnTo>
                  <a:lnTo>
                    <a:pt x="2537904" y="49529"/>
                  </a:lnTo>
                  <a:close/>
                </a:path>
                <a:path w="2667000" h="826769">
                  <a:moveTo>
                    <a:pt x="2538708" y="52070"/>
                  </a:moveTo>
                  <a:lnTo>
                    <a:pt x="2538222" y="50532"/>
                  </a:lnTo>
                  <a:lnTo>
                    <a:pt x="2538222" y="52070"/>
                  </a:lnTo>
                  <a:lnTo>
                    <a:pt x="2538708" y="52070"/>
                  </a:lnTo>
                  <a:close/>
                </a:path>
                <a:path w="2667000" h="826769">
                  <a:moveTo>
                    <a:pt x="2539513" y="54610"/>
                  </a:moveTo>
                  <a:lnTo>
                    <a:pt x="2538984" y="52938"/>
                  </a:lnTo>
                  <a:lnTo>
                    <a:pt x="2538984" y="54610"/>
                  </a:lnTo>
                  <a:lnTo>
                    <a:pt x="2539513" y="54610"/>
                  </a:lnTo>
                  <a:close/>
                </a:path>
                <a:path w="2667000" h="826769">
                  <a:moveTo>
                    <a:pt x="2540317" y="57149"/>
                  </a:moveTo>
                  <a:lnTo>
                    <a:pt x="2539746" y="55345"/>
                  </a:lnTo>
                  <a:lnTo>
                    <a:pt x="2539746" y="57149"/>
                  </a:lnTo>
                  <a:lnTo>
                    <a:pt x="2540317" y="57149"/>
                  </a:lnTo>
                  <a:close/>
                </a:path>
                <a:path w="2667000" h="826769">
                  <a:moveTo>
                    <a:pt x="2541121" y="59690"/>
                  </a:moveTo>
                  <a:lnTo>
                    <a:pt x="2540508" y="57751"/>
                  </a:lnTo>
                  <a:lnTo>
                    <a:pt x="2540508" y="59690"/>
                  </a:lnTo>
                  <a:lnTo>
                    <a:pt x="2541121" y="59690"/>
                  </a:lnTo>
                  <a:close/>
                </a:path>
                <a:path w="2667000" h="826769">
                  <a:moveTo>
                    <a:pt x="2541926" y="62229"/>
                  </a:moveTo>
                  <a:lnTo>
                    <a:pt x="2541270" y="60157"/>
                  </a:lnTo>
                  <a:lnTo>
                    <a:pt x="2541270" y="62229"/>
                  </a:lnTo>
                  <a:lnTo>
                    <a:pt x="2541926" y="62229"/>
                  </a:lnTo>
                  <a:close/>
                </a:path>
                <a:path w="2667000" h="826769">
                  <a:moveTo>
                    <a:pt x="2542730" y="64770"/>
                  </a:moveTo>
                  <a:lnTo>
                    <a:pt x="2542032" y="62564"/>
                  </a:lnTo>
                  <a:lnTo>
                    <a:pt x="2542032" y="64770"/>
                  </a:lnTo>
                  <a:lnTo>
                    <a:pt x="2542730" y="64770"/>
                  </a:lnTo>
                  <a:close/>
                </a:path>
                <a:path w="2667000" h="826769">
                  <a:moveTo>
                    <a:pt x="2543534" y="67310"/>
                  </a:moveTo>
                  <a:lnTo>
                    <a:pt x="2542794" y="64970"/>
                  </a:lnTo>
                  <a:lnTo>
                    <a:pt x="2542794" y="67310"/>
                  </a:lnTo>
                  <a:lnTo>
                    <a:pt x="2543534" y="67310"/>
                  </a:lnTo>
                  <a:close/>
                </a:path>
                <a:path w="2667000" h="826769">
                  <a:moveTo>
                    <a:pt x="2543936" y="68579"/>
                  </a:moveTo>
                  <a:lnTo>
                    <a:pt x="2543556" y="67376"/>
                  </a:lnTo>
                  <a:lnTo>
                    <a:pt x="2543556" y="68579"/>
                  </a:lnTo>
                  <a:lnTo>
                    <a:pt x="2543936" y="68579"/>
                  </a:lnTo>
                  <a:close/>
                </a:path>
                <a:path w="2667000" h="826769">
                  <a:moveTo>
                    <a:pt x="2544741" y="71120"/>
                  </a:moveTo>
                  <a:lnTo>
                    <a:pt x="2544318" y="69783"/>
                  </a:lnTo>
                  <a:lnTo>
                    <a:pt x="2544318" y="71120"/>
                  </a:lnTo>
                  <a:lnTo>
                    <a:pt x="2544741" y="71120"/>
                  </a:lnTo>
                  <a:close/>
                </a:path>
                <a:path w="2667000" h="826769">
                  <a:moveTo>
                    <a:pt x="2546350" y="76199"/>
                  </a:moveTo>
                  <a:lnTo>
                    <a:pt x="2545080" y="72189"/>
                  </a:lnTo>
                  <a:lnTo>
                    <a:pt x="2545080" y="74929"/>
                  </a:lnTo>
                  <a:lnTo>
                    <a:pt x="2545842" y="74929"/>
                  </a:lnTo>
                  <a:lnTo>
                    <a:pt x="2545842" y="76199"/>
                  </a:lnTo>
                  <a:lnTo>
                    <a:pt x="2546350" y="76199"/>
                  </a:lnTo>
                  <a:close/>
                </a:path>
                <a:path w="2667000" h="826769">
                  <a:moveTo>
                    <a:pt x="2547154" y="78740"/>
                  </a:moveTo>
                  <a:lnTo>
                    <a:pt x="2546604" y="77002"/>
                  </a:lnTo>
                  <a:lnTo>
                    <a:pt x="2546604" y="78740"/>
                  </a:lnTo>
                  <a:lnTo>
                    <a:pt x="2547154" y="78740"/>
                  </a:lnTo>
                  <a:close/>
                </a:path>
                <a:path w="2667000" h="826769">
                  <a:moveTo>
                    <a:pt x="2547958" y="81279"/>
                  </a:moveTo>
                  <a:lnTo>
                    <a:pt x="2547366" y="79408"/>
                  </a:lnTo>
                  <a:lnTo>
                    <a:pt x="2547366" y="81279"/>
                  </a:lnTo>
                  <a:lnTo>
                    <a:pt x="2547958" y="81279"/>
                  </a:lnTo>
                  <a:close/>
                </a:path>
                <a:path w="2667000" h="826769">
                  <a:moveTo>
                    <a:pt x="2548763" y="83820"/>
                  </a:moveTo>
                  <a:lnTo>
                    <a:pt x="2548128" y="81814"/>
                  </a:lnTo>
                  <a:lnTo>
                    <a:pt x="2548128" y="83820"/>
                  </a:lnTo>
                  <a:lnTo>
                    <a:pt x="2548763" y="83820"/>
                  </a:lnTo>
                  <a:close/>
                </a:path>
                <a:path w="2667000" h="826769">
                  <a:moveTo>
                    <a:pt x="2549567" y="86360"/>
                  </a:moveTo>
                  <a:lnTo>
                    <a:pt x="2548890" y="84221"/>
                  </a:lnTo>
                  <a:lnTo>
                    <a:pt x="2548890" y="86360"/>
                  </a:lnTo>
                  <a:lnTo>
                    <a:pt x="2549567" y="86360"/>
                  </a:lnTo>
                  <a:close/>
                </a:path>
                <a:path w="2667000" h="826769">
                  <a:moveTo>
                    <a:pt x="2550371" y="88899"/>
                  </a:moveTo>
                  <a:lnTo>
                    <a:pt x="2549652" y="86627"/>
                  </a:lnTo>
                  <a:lnTo>
                    <a:pt x="2549652" y="88899"/>
                  </a:lnTo>
                  <a:lnTo>
                    <a:pt x="2550371" y="88899"/>
                  </a:lnTo>
                  <a:close/>
                </a:path>
                <a:path w="2667000" h="826769">
                  <a:moveTo>
                    <a:pt x="2551176" y="91440"/>
                  </a:moveTo>
                  <a:lnTo>
                    <a:pt x="2550414" y="89033"/>
                  </a:lnTo>
                  <a:lnTo>
                    <a:pt x="2550414" y="91440"/>
                  </a:lnTo>
                  <a:lnTo>
                    <a:pt x="2551176" y="91440"/>
                  </a:lnTo>
                  <a:close/>
                </a:path>
                <a:path w="2667000" h="826769">
                  <a:moveTo>
                    <a:pt x="2552382" y="95249"/>
                  </a:moveTo>
                  <a:lnTo>
                    <a:pt x="2551176" y="91440"/>
                  </a:lnTo>
                  <a:lnTo>
                    <a:pt x="2551176" y="93979"/>
                  </a:lnTo>
                  <a:lnTo>
                    <a:pt x="2551938" y="93979"/>
                  </a:lnTo>
                  <a:lnTo>
                    <a:pt x="2551938" y="95249"/>
                  </a:lnTo>
                  <a:lnTo>
                    <a:pt x="2552382" y="95249"/>
                  </a:lnTo>
                  <a:close/>
                </a:path>
                <a:path w="2667000" h="826769">
                  <a:moveTo>
                    <a:pt x="2553186" y="97790"/>
                  </a:moveTo>
                  <a:lnTo>
                    <a:pt x="2552700" y="96252"/>
                  </a:lnTo>
                  <a:lnTo>
                    <a:pt x="2552700" y="97790"/>
                  </a:lnTo>
                  <a:lnTo>
                    <a:pt x="2553186" y="97790"/>
                  </a:lnTo>
                  <a:close/>
                </a:path>
                <a:path w="2667000" h="826769">
                  <a:moveTo>
                    <a:pt x="2553991" y="100329"/>
                  </a:moveTo>
                  <a:lnTo>
                    <a:pt x="2553462" y="98658"/>
                  </a:lnTo>
                  <a:lnTo>
                    <a:pt x="2553462" y="100329"/>
                  </a:lnTo>
                  <a:lnTo>
                    <a:pt x="2553991" y="100329"/>
                  </a:lnTo>
                  <a:close/>
                </a:path>
                <a:path w="2667000" h="826769">
                  <a:moveTo>
                    <a:pt x="2554795" y="102870"/>
                  </a:moveTo>
                  <a:lnTo>
                    <a:pt x="2554224" y="101065"/>
                  </a:lnTo>
                  <a:lnTo>
                    <a:pt x="2554224" y="102870"/>
                  </a:lnTo>
                  <a:lnTo>
                    <a:pt x="2554795" y="102870"/>
                  </a:lnTo>
                  <a:close/>
                </a:path>
                <a:path w="2667000" h="826769">
                  <a:moveTo>
                    <a:pt x="2555599" y="105410"/>
                  </a:moveTo>
                  <a:lnTo>
                    <a:pt x="2554986" y="103471"/>
                  </a:lnTo>
                  <a:lnTo>
                    <a:pt x="2554986" y="105410"/>
                  </a:lnTo>
                  <a:lnTo>
                    <a:pt x="2555599" y="105410"/>
                  </a:lnTo>
                  <a:close/>
                </a:path>
                <a:path w="2667000" h="826769">
                  <a:moveTo>
                    <a:pt x="2556404" y="107949"/>
                  </a:moveTo>
                  <a:lnTo>
                    <a:pt x="2555747" y="105877"/>
                  </a:lnTo>
                  <a:lnTo>
                    <a:pt x="2555747" y="107949"/>
                  </a:lnTo>
                  <a:lnTo>
                    <a:pt x="2556404" y="107949"/>
                  </a:lnTo>
                  <a:close/>
                </a:path>
                <a:path w="2667000" h="826769">
                  <a:moveTo>
                    <a:pt x="2557208" y="110490"/>
                  </a:moveTo>
                  <a:lnTo>
                    <a:pt x="2556510" y="108284"/>
                  </a:lnTo>
                  <a:lnTo>
                    <a:pt x="2556510" y="110490"/>
                  </a:lnTo>
                  <a:lnTo>
                    <a:pt x="2557208" y="110490"/>
                  </a:lnTo>
                  <a:close/>
                </a:path>
                <a:path w="2667000" h="826769">
                  <a:moveTo>
                    <a:pt x="2558012" y="113029"/>
                  </a:moveTo>
                  <a:lnTo>
                    <a:pt x="2557272" y="110690"/>
                  </a:lnTo>
                  <a:lnTo>
                    <a:pt x="2557272" y="113029"/>
                  </a:lnTo>
                  <a:lnTo>
                    <a:pt x="2558012" y="113029"/>
                  </a:lnTo>
                  <a:close/>
                </a:path>
                <a:path w="2667000" h="826769">
                  <a:moveTo>
                    <a:pt x="2558415" y="114299"/>
                  </a:moveTo>
                  <a:lnTo>
                    <a:pt x="2558034" y="113096"/>
                  </a:lnTo>
                  <a:lnTo>
                    <a:pt x="2558034" y="114299"/>
                  </a:lnTo>
                  <a:lnTo>
                    <a:pt x="2558415" y="114299"/>
                  </a:lnTo>
                  <a:close/>
                </a:path>
                <a:path w="2667000" h="826769">
                  <a:moveTo>
                    <a:pt x="2560828" y="121920"/>
                  </a:moveTo>
                  <a:lnTo>
                    <a:pt x="2558796" y="115503"/>
                  </a:lnTo>
                  <a:lnTo>
                    <a:pt x="2558796" y="118110"/>
                  </a:lnTo>
                  <a:lnTo>
                    <a:pt x="2559558" y="118110"/>
                  </a:lnTo>
                  <a:lnTo>
                    <a:pt x="2559558" y="120649"/>
                  </a:lnTo>
                  <a:lnTo>
                    <a:pt x="2560320" y="120649"/>
                  </a:lnTo>
                  <a:lnTo>
                    <a:pt x="2560320" y="121920"/>
                  </a:lnTo>
                  <a:lnTo>
                    <a:pt x="2560828" y="121920"/>
                  </a:lnTo>
                  <a:close/>
                </a:path>
                <a:path w="2667000" h="826769">
                  <a:moveTo>
                    <a:pt x="2561632" y="124460"/>
                  </a:moveTo>
                  <a:lnTo>
                    <a:pt x="2561082" y="122722"/>
                  </a:lnTo>
                  <a:lnTo>
                    <a:pt x="2561082" y="124460"/>
                  </a:lnTo>
                  <a:lnTo>
                    <a:pt x="2561632" y="124460"/>
                  </a:lnTo>
                  <a:close/>
                </a:path>
                <a:path w="2667000" h="826769">
                  <a:moveTo>
                    <a:pt x="2562436" y="126999"/>
                  </a:moveTo>
                  <a:lnTo>
                    <a:pt x="2561844" y="125128"/>
                  </a:lnTo>
                  <a:lnTo>
                    <a:pt x="2561844" y="126999"/>
                  </a:lnTo>
                  <a:lnTo>
                    <a:pt x="2562436" y="126999"/>
                  </a:lnTo>
                  <a:close/>
                </a:path>
                <a:path w="2667000" h="826769">
                  <a:moveTo>
                    <a:pt x="2563241" y="129540"/>
                  </a:moveTo>
                  <a:lnTo>
                    <a:pt x="2562606" y="127534"/>
                  </a:lnTo>
                  <a:lnTo>
                    <a:pt x="2562606" y="129540"/>
                  </a:lnTo>
                  <a:lnTo>
                    <a:pt x="2563241" y="129540"/>
                  </a:lnTo>
                  <a:close/>
                </a:path>
                <a:path w="2667000" h="826769">
                  <a:moveTo>
                    <a:pt x="2564045" y="132079"/>
                  </a:moveTo>
                  <a:lnTo>
                    <a:pt x="2563368" y="129941"/>
                  </a:lnTo>
                  <a:lnTo>
                    <a:pt x="2563368" y="132079"/>
                  </a:lnTo>
                  <a:lnTo>
                    <a:pt x="2564045" y="132079"/>
                  </a:lnTo>
                  <a:close/>
                </a:path>
                <a:path w="2667000" h="826769">
                  <a:moveTo>
                    <a:pt x="2564849" y="134620"/>
                  </a:moveTo>
                  <a:lnTo>
                    <a:pt x="2564130" y="132347"/>
                  </a:lnTo>
                  <a:lnTo>
                    <a:pt x="2564130" y="134620"/>
                  </a:lnTo>
                  <a:lnTo>
                    <a:pt x="2564849" y="134620"/>
                  </a:lnTo>
                  <a:close/>
                </a:path>
                <a:path w="2667000" h="826769">
                  <a:moveTo>
                    <a:pt x="2565654" y="137160"/>
                  </a:moveTo>
                  <a:lnTo>
                    <a:pt x="2564892" y="134753"/>
                  </a:lnTo>
                  <a:lnTo>
                    <a:pt x="2564892" y="137160"/>
                  </a:lnTo>
                  <a:lnTo>
                    <a:pt x="2565654" y="137160"/>
                  </a:lnTo>
                  <a:close/>
                </a:path>
                <a:path w="2667000" h="826769">
                  <a:moveTo>
                    <a:pt x="2566860" y="140970"/>
                  </a:moveTo>
                  <a:lnTo>
                    <a:pt x="2565654" y="137160"/>
                  </a:lnTo>
                  <a:lnTo>
                    <a:pt x="2565654" y="139699"/>
                  </a:lnTo>
                  <a:lnTo>
                    <a:pt x="2566416" y="139699"/>
                  </a:lnTo>
                  <a:lnTo>
                    <a:pt x="2566416" y="140970"/>
                  </a:lnTo>
                  <a:lnTo>
                    <a:pt x="2566860" y="140970"/>
                  </a:lnTo>
                  <a:close/>
                </a:path>
                <a:path w="2667000" h="826769">
                  <a:moveTo>
                    <a:pt x="2567664" y="143510"/>
                  </a:moveTo>
                  <a:lnTo>
                    <a:pt x="2567178" y="141972"/>
                  </a:lnTo>
                  <a:lnTo>
                    <a:pt x="2567178" y="143510"/>
                  </a:lnTo>
                  <a:lnTo>
                    <a:pt x="2567664" y="143510"/>
                  </a:lnTo>
                  <a:close/>
                </a:path>
                <a:path w="2667000" h="826769">
                  <a:moveTo>
                    <a:pt x="2568469" y="146049"/>
                  </a:moveTo>
                  <a:lnTo>
                    <a:pt x="2567940" y="144378"/>
                  </a:lnTo>
                  <a:lnTo>
                    <a:pt x="2567940" y="146049"/>
                  </a:lnTo>
                  <a:lnTo>
                    <a:pt x="2568469" y="146049"/>
                  </a:lnTo>
                  <a:close/>
                </a:path>
                <a:path w="2667000" h="826769">
                  <a:moveTo>
                    <a:pt x="2570077" y="151129"/>
                  </a:moveTo>
                  <a:lnTo>
                    <a:pt x="2568702" y="146785"/>
                  </a:lnTo>
                  <a:lnTo>
                    <a:pt x="2568702" y="149860"/>
                  </a:lnTo>
                  <a:lnTo>
                    <a:pt x="2569464" y="149860"/>
                  </a:lnTo>
                  <a:lnTo>
                    <a:pt x="2569464" y="151129"/>
                  </a:lnTo>
                  <a:lnTo>
                    <a:pt x="2570077" y="151129"/>
                  </a:lnTo>
                  <a:close/>
                </a:path>
                <a:path w="2667000" h="826769">
                  <a:moveTo>
                    <a:pt x="2570882" y="153670"/>
                  </a:moveTo>
                  <a:lnTo>
                    <a:pt x="2570226" y="151597"/>
                  </a:lnTo>
                  <a:lnTo>
                    <a:pt x="2570226" y="153670"/>
                  </a:lnTo>
                  <a:lnTo>
                    <a:pt x="2570882" y="153670"/>
                  </a:lnTo>
                  <a:close/>
                </a:path>
                <a:path w="2667000" h="826769">
                  <a:moveTo>
                    <a:pt x="2571686" y="156210"/>
                  </a:moveTo>
                  <a:lnTo>
                    <a:pt x="2570988" y="154004"/>
                  </a:lnTo>
                  <a:lnTo>
                    <a:pt x="2570988" y="156210"/>
                  </a:lnTo>
                  <a:lnTo>
                    <a:pt x="2571686" y="156210"/>
                  </a:lnTo>
                  <a:close/>
                </a:path>
                <a:path w="2667000" h="826769">
                  <a:moveTo>
                    <a:pt x="2572490" y="158749"/>
                  </a:moveTo>
                  <a:lnTo>
                    <a:pt x="2571749" y="156410"/>
                  </a:lnTo>
                  <a:lnTo>
                    <a:pt x="2571749" y="158749"/>
                  </a:lnTo>
                  <a:lnTo>
                    <a:pt x="2572490" y="158749"/>
                  </a:lnTo>
                  <a:close/>
                </a:path>
                <a:path w="2667000" h="826769">
                  <a:moveTo>
                    <a:pt x="2572893" y="160020"/>
                  </a:moveTo>
                  <a:lnTo>
                    <a:pt x="2572511" y="158816"/>
                  </a:lnTo>
                  <a:lnTo>
                    <a:pt x="2572511" y="160020"/>
                  </a:lnTo>
                  <a:lnTo>
                    <a:pt x="2572893" y="160020"/>
                  </a:lnTo>
                  <a:close/>
                </a:path>
                <a:path w="2667000" h="826769">
                  <a:moveTo>
                    <a:pt x="2576110" y="170179"/>
                  </a:moveTo>
                  <a:lnTo>
                    <a:pt x="2573273" y="161223"/>
                  </a:lnTo>
                  <a:lnTo>
                    <a:pt x="2573273" y="163829"/>
                  </a:lnTo>
                  <a:lnTo>
                    <a:pt x="2574035" y="163829"/>
                  </a:lnTo>
                  <a:lnTo>
                    <a:pt x="2574035" y="166370"/>
                  </a:lnTo>
                  <a:lnTo>
                    <a:pt x="2574797" y="166370"/>
                  </a:lnTo>
                  <a:lnTo>
                    <a:pt x="2574797" y="168910"/>
                  </a:lnTo>
                  <a:lnTo>
                    <a:pt x="2575560" y="168910"/>
                  </a:lnTo>
                  <a:lnTo>
                    <a:pt x="2575560" y="170179"/>
                  </a:lnTo>
                  <a:lnTo>
                    <a:pt x="2576110" y="170179"/>
                  </a:lnTo>
                  <a:close/>
                </a:path>
                <a:path w="2667000" h="826769">
                  <a:moveTo>
                    <a:pt x="2576914" y="172720"/>
                  </a:moveTo>
                  <a:lnTo>
                    <a:pt x="2576322" y="170848"/>
                  </a:lnTo>
                  <a:lnTo>
                    <a:pt x="2576322" y="172720"/>
                  </a:lnTo>
                  <a:lnTo>
                    <a:pt x="2576914" y="172720"/>
                  </a:lnTo>
                  <a:close/>
                </a:path>
                <a:path w="2667000" h="826769">
                  <a:moveTo>
                    <a:pt x="2577719" y="175260"/>
                  </a:moveTo>
                  <a:lnTo>
                    <a:pt x="2577084" y="173254"/>
                  </a:lnTo>
                  <a:lnTo>
                    <a:pt x="2577084" y="175260"/>
                  </a:lnTo>
                  <a:lnTo>
                    <a:pt x="2577719" y="175260"/>
                  </a:lnTo>
                  <a:close/>
                </a:path>
                <a:path w="2667000" h="826769">
                  <a:moveTo>
                    <a:pt x="2578523" y="177799"/>
                  </a:moveTo>
                  <a:lnTo>
                    <a:pt x="2577846" y="175661"/>
                  </a:lnTo>
                  <a:lnTo>
                    <a:pt x="2577846" y="177799"/>
                  </a:lnTo>
                  <a:lnTo>
                    <a:pt x="2578523" y="177799"/>
                  </a:lnTo>
                  <a:close/>
                </a:path>
                <a:path w="2667000" h="826769">
                  <a:moveTo>
                    <a:pt x="2579327" y="180340"/>
                  </a:moveTo>
                  <a:lnTo>
                    <a:pt x="2578608" y="178067"/>
                  </a:lnTo>
                  <a:lnTo>
                    <a:pt x="2578608" y="180340"/>
                  </a:lnTo>
                  <a:lnTo>
                    <a:pt x="2579327" y="180340"/>
                  </a:lnTo>
                  <a:close/>
                </a:path>
                <a:path w="2667000" h="826769">
                  <a:moveTo>
                    <a:pt x="2580132" y="182879"/>
                  </a:moveTo>
                  <a:lnTo>
                    <a:pt x="2579370" y="180473"/>
                  </a:lnTo>
                  <a:lnTo>
                    <a:pt x="2579370" y="182879"/>
                  </a:lnTo>
                  <a:lnTo>
                    <a:pt x="2580132" y="182879"/>
                  </a:lnTo>
                  <a:close/>
                </a:path>
                <a:path w="2667000" h="826769">
                  <a:moveTo>
                    <a:pt x="2582142" y="189229"/>
                  </a:moveTo>
                  <a:lnTo>
                    <a:pt x="2580132" y="182880"/>
                  </a:lnTo>
                  <a:lnTo>
                    <a:pt x="2580132" y="185420"/>
                  </a:lnTo>
                  <a:lnTo>
                    <a:pt x="2580894" y="185420"/>
                  </a:lnTo>
                  <a:lnTo>
                    <a:pt x="2580894" y="187960"/>
                  </a:lnTo>
                  <a:lnTo>
                    <a:pt x="2581656" y="187960"/>
                  </a:lnTo>
                  <a:lnTo>
                    <a:pt x="2581656" y="189229"/>
                  </a:lnTo>
                  <a:lnTo>
                    <a:pt x="2582142" y="189229"/>
                  </a:lnTo>
                  <a:close/>
                </a:path>
                <a:path w="2667000" h="826769">
                  <a:moveTo>
                    <a:pt x="2582947" y="191770"/>
                  </a:moveTo>
                  <a:lnTo>
                    <a:pt x="2582418" y="190098"/>
                  </a:lnTo>
                  <a:lnTo>
                    <a:pt x="2582418" y="191770"/>
                  </a:lnTo>
                  <a:lnTo>
                    <a:pt x="2582947" y="191770"/>
                  </a:lnTo>
                  <a:close/>
                </a:path>
                <a:path w="2667000" h="826769">
                  <a:moveTo>
                    <a:pt x="2583751" y="194310"/>
                  </a:moveTo>
                  <a:lnTo>
                    <a:pt x="2583180" y="192505"/>
                  </a:lnTo>
                  <a:lnTo>
                    <a:pt x="2583180" y="194310"/>
                  </a:lnTo>
                  <a:lnTo>
                    <a:pt x="2583751" y="194310"/>
                  </a:lnTo>
                  <a:close/>
                </a:path>
                <a:path w="2667000" h="826769">
                  <a:moveTo>
                    <a:pt x="2584555" y="196849"/>
                  </a:moveTo>
                  <a:lnTo>
                    <a:pt x="2583942" y="194911"/>
                  </a:lnTo>
                  <a:lnTo>
                    <a:pt x="2583942" y="196849"/>
                  </a:lnTo>
                  <a:lnTo>
                    <a:pt x="2584555" y="196849"/>
                  </a:lnTo>
                  <a:close/>
                </a:path>
                <a:path w="2667000" h="826769">
                  <a:moveTo>
                    <a:pt x="2585360" y="199390"/>
                  </a:moveTo>
                  <a:lnTo>
                    <a:pt x="2584704" y="197317"/>
                  </a:lnTo>
                  <a:lnTo>
                    <a:pt x="2584704" y="199390"/>
                  </a:lnTo>
                  <a:lnTo>
                    <a:pt x="2585360" y="199390"/>
                  </a:lnTo>
                  <a:close/>
                </a:path>
                <a:path w="2667000" h="826769">
                  <a:moveTo>
                    <a:pt x="2586164" y="201929"/>
                  </a:moveTo>
                  <a:lnTo>
                    <a:pt x="2585466" y="199724"/>
                  </a:lnTo>
                  <a:lnTo>
                    <a:pt x="2585466" y="201929"/>
                  </a:lnTo>
                  <a:lnTo>
                    <a:pt x="2586164" y="201929"/>
                  </a:lnTo>
                  <a:close/>
                </a:path>
                <a:path w="2667000" h="826769">
                  <a:moveTo>
                    <a:pt x="2586968" y="204470"/>
                  </a:moveTo>
                  <a:lnTo>
                    <a:pt x="2586228" y="202130"/>
                  </a:lnTo>
                  <a:lnTo>
                    <a:pt x="2586228" y="204470"/>
                  </a:lnTo>
                  <a:lnTo>
                    <a:pt x="2586968" y="204470"/>
                  </a:lnTo>
                  <a:close/>
                </a:path>
                <a:path w="2667000" h="826769">
                  <a:moveTo>
                    <a:pt x="2589784" y="213360"/>
                  </a:moveTo>
                  <a:lnTo>
                    <a:pt x="2586990" y="204536"/>
                  </a:lnTo>
                  <a:lnTo>
                    <a:pt x="2586990" y="207010"/>
                  </a:lnTo>
                  <a:lnTo>
                    <a:pt x="2587752" y="207010"/>
                  </a:lnTo>
                  <a:lnTo>
                    <a:pt x="2587752" y="209549"/>
                  </a:lnTo>
                  <a:lnTo>
                    <a:pt x="2588514" y="209549"/>
                  </a:lnTo>
                  <a:lnTo>
                    <a:pt x="2588514" y="212090"/>
                  </a:lnTo>
                  <a:lnTo>
                    <a:pt x="2589276" y="212090"/>
                  </a:lnTo>
                  <a:lnTo>
                    <a:pt x="2589276" y="213360"/>
                  </a:lnTo>
                  <a:lnTo>
                    <a:pt x="2589784" y="213360"/>
                  </a:lnTo>
                  <a:close/>
                </a:path>
                <a:path w="2667000" h="826769">
                  <a:moveTo>
                    <a:pt x="2590588" y="215899"/>
                  </a:moveTo>
                  <a:lnTo>
                    <a:pt x="2590038" y="214162"/>
                  </a:lnTo>
                  <a:lnTo>
                    <a:pt x="2590038" y="215899"/>
                  </a:lnTo>
                  <a:lnTo>
                    <a:pt x="2590588" y="215899"/>
                  </a:lnTo>
                  <a:close/>
                </a:path>
                <a:path w="2667000" h="826769">
                  <a:moveTo>
                    <a:pt x="2591392" y="218440"/>
                  </a:moveTo>
                  <a:lnTo>
                    <a:pt x="2590799" y="216568"/>
                  </a:lnTo>
                  <a:lnTo>
                    <a:pt x="2590799" y="218440"/>
                  </a:lnTo>
                  <a:lnTo>
                    <a:pt x="2591392" y="218440"/>
                  </a:lnTo>
                  <a:close/>
                </a:path>
                <a:path w="2667000" h="826769">
                  <a:moveTo>
                    <a:pt x="2592197" y="220979"/>
                  </a:moveTo>
                  <a:lnTo>
                    <a:pt x="2591561" y="218974"/>
                  </a:lnTo>
                  <a:lnTo>
                    <a:pt x="2591561" y="220979"/>
                  </a:lnTo>
                  <a:lnTo>
                    <a:pt x="2592197" y="220979"/>
                  </a:lnTo>
                  <a:close/>
                </a:path>
                <a:path w="2667000" h="826769">
                  <a:moveTo>
                    <a:pt x="2593001" y="223520"/>
                  </a:moveTo>
                  <a:lnTo>
                    <a:pt x="2592323" y="221381"/>
                  </a:lnTo>
                  <a:lnTo>
                    <a:pt x="2592323" y="223520"/>
                  </a:lnTo>
                  <a:lnTo>
                    <a:pt x="2593001" y="223520"/>
                  </a:lnTo>
                  <a:close/>
                </a:path>
                <a:path w="2667000" h="826769">
                  <a:moveTo>
                    <a:pt x="2593805" y="226060"/>
                  </a:moveTo>
                  <a:lnTo>
                    <a:pt x="2593085" y="223787"/>
                  </a:lnTo>
                  <a:lnTo>
                    <a:pt x="2593085" y="226060"/>
                  </a:lnTo>
                  <a:lnTo>
                    <a:pt x="2593805" y="226060"/>
                  </a:lnTo>
                  <a:close/>
                </a:path>
                <a:path w="2667000" h="826769">
                  <a:moveTo>
                    <a:pt x="2594610" y="228599"/>
                  </a:moveTo>
                  <a:lnTo>
                    <a:pt x="2593847" y="226193"/>
                  </a:lnTo>
                  <a:lnTo>
                    <a:pt x="2593847" y="228599"/>
                  </a:lnTo>
                  <a:lnTo>
                    <a:pt x="2594610" y="228599"/>
                  </a:lnTo>
                  <a:close/>
                </a:path>
                <a:path w="2667000" h="826769">
                  <a:moveTo>
                    <a:pt x="2595816" y="232410"/>
                  </a:moveTo>
                  <a:lnTo>
                    <a:pt x="2594610" y="228599"/>
                  </a:lnTo>
                  <a:lnTo>
                    <a:pt x="2594610" y="231140"/>
                  </a:lnTo>
                  <a:lnTo>
                    <a:pt x="2595372" y="231140"/>
                  </a:lnTo>
                  <a:lnTo>
                    <a:pt x="2595372" y="232410"/>
                  </a:lnTo>
                  <a:lnTo>
                    <a:pt x="2595816" y="232410"/>
                  </a:lnTo>
                  <a:close/>
                </a:path>
                <a:path w="2667000" h="826769">
                  <a:moveTo>
                    <a:pt x="2596620" y="234949"/>
                  </a:moveTo>
                  <a:lnTo>
                    <a:pt x="2596134" y="233412"/>
                  </a:lnTo>
                  <a:lnTo>
                    <a:pt x="2596134" y="234949"/>
                  </a:lnTo>
                  <a:lnTo>
                    <a:pt x="2596620" y="234949"/>
                  </a:lnTo>
                  <a:close/>
                </a:path>
                <a:path w="2667000" h="826769">
                  <a:moveTo>
                    <a:pt x="2597425" y="237490"/>
                  </a:moveTo>
                  <a:lnTo>
                    <a:pt x="2596896" y="235818"/>
                  </a:lnTo>
                  <a:lnTo>
                    <a:pt x="2596896" y="237490"/>
                  </a:lnTo>
                  <a:lnTo>
                    <a:pt x="2597425" y="237490"/>
                  </a:lnTo>
                  <a:close/>
                </a:path>
                <a:path w="2667000" h="826769">
                  <a:moveTo>
                    <a:pt x="2598229" y="240029"/>
                  </a:moveTo>
                  <a:lnTo>
                    <a:pt x="2597658" y="238225"/>
                  </a:lnTo>
                  <a:lnTo>
                    <a:pt x="2597658" y="240029"/>
                  </a:lnTo>
                  <a:lnTo>
                    <a:pt x="2598229" y="240029"/>
                  </a:lnTo>
                  <a:close/>
                </a:path>
                <a:path w="2667000" h="826769">
                  <a:moveTo>
                    <a:pt x="2599033" y="242570"/>
                  </a:moveTo>
                  <a:lnTo>
                    <a:pt x="2598420" y="240631"/>
                  </a:lnTo>
                  <a:lnTo>
                    <a:pt x="2598420" y="242570"/>
                  </a:lnTo>
                  <a:lnTo>
                    <a:pt x="2599033" y="242570"/>
                  </a:lnTo>
                  <a:close/>
                </a:path>
                <a:path w="2667000" h="826769">
                  <a:moveTo>
                    <a:pt x="2599838" y="245110"/>
                  </a:moveTo>
                  <a:lnTo>
                    <a:pt x="2599182" y="243037"/>
                  </a:lnTo>
                  <a:lnTo>
                    <a:pt x="2599182" y="245110"/>
                  </a:lnTo>
                  <a:lnTo>
                    <a:pt x="2599838" y="245110"/>
                  </a:lnTo>
                  <a:close/>
                </a:path>
                <a:path w="2667000" h="826769">
                  <a:moveTo>
                    <a:pt x="2600642" y="247649"/>
                  </a:moveTo>
                  <a:lnTo>
                    <a:pt x="2599944" y="245444"/>
                  </a:lnTo>
                  <a:lnTo>
                    <a:pt x="2599944" y="247649"/>
                  </a:lnTo>
                  <a:lnTo>
                    <a:pt x="2600642" y="247649"/>
                  </a:lnTo>
                  <a:close/>
                </a:path>
                <a:path w="2667000" h="826769">
                  <a:moveTo>
                    <a:pt x="2601446" y="250190"/>
                  </a:moveTo>
                  <a:lnTo>
                    <a:pt x="2600706" y="247850"/>
                  </a:lnTo>
                  <a:lnTo>
                    <a:pt x="2600706" y="250190"/>
                  </a:lnTo>
                  <a:lnTo>
                    <a:pt x="2601446" y="250190"/>
                  </a:lnTo>
                  <a:close/>
                </a:path>
                <a:path w="2667000" h="826769">
                  <a:moveTo>
                    <a:pt x="2601848" y="251460"/>
                  </a:moveTo>
                  <a:lnTo>
                    <a:pt x="2601468" y="250256"/>
                  </a:lnTo>
                  <a:lnTo>
                    <a:pt x="2601468" y="251460"/>
                  </a:lnTo>
                  <a:lnTo>
                    <a:pt x="2601848" y="251460"/>
                  </a:lnTo>
                  <a:close/>
                </a:path>
                <a:path w="2667000" h="826769">
                  <a:moveTo>
                    <a:pt x="2604261" y="259079"/>
                  </a:moveTo>
                  <a:lnTo>
                    <a:pt x="2602230" y="252663"/>
                  </a:lnTo>
                  <a:lnTo>
                    <a:pt x="2602230" y="255270"/>
                  </a:lnTo>
                  <a:lnTo>
                    <a:pt x="2602992" y="255270"/>
                  </a:lnTo>
                  <a:lnTo>
                    <a:pt x="2602992" y="257810"/>
                  </a:lnTo>
                  <a:lnTo>
                    <a:pt x="2603754" y="257810"/>
                  </a:lnTo>
                  <a:lnTo>
                    <a:pt x="2603754" y="259079"/>
                  </a:lnTo>
                  <a:lnTo>
                    <a:pt x="2604261" y="259079"/>
                  </a:lnTo>
                  <a:close/>
                </a:path>
                <a:path w="2667000" h="826769">
                  <a:moveTo>
                    <a:pt x="2605066" y="261620"/>
                  </a:moveTo>
                  <a:lnTo>
                    <a:pt x="2604516" y="259882"/>
                  </a:lnTo>
                  <a:lnTo>
                    <a:pt x="2604516" y="261620"/>
                  </a:lnTo>
                  <a:lnTo>
                    <a:pt x="2605066" y="261620"/>
                  </a:lnTo>
                  <a:close/>
                </a:path>
                <a:path w="2667000" h="826769">
                  <a:moveTo>
                    <a:pt x="2605870" y="264160"/>
                  </a:moveTo>
                  <a:lnTo>
                    <a:pt x="2605278" y="262288"/>
                  </a:lnTo>
                  <a:lnTo>
                    <a:pt x="2605278" y="264160"/>
                  </a:lnTo>
                  <a:lnTo>
                    <a:pt x="2605870" y="264160"/>
                  </a:lnTo>
                  <a:close/>
                </a:path>
                <a:path w="2667000" h="826769">
                  <a:moveTo>
                    <a:pt x="2606674" y="266699"/>
                  </a:moveTo>
                  <a:lnTo>
                    <a:pt x="2606040" y="264694"/>
                  </a:lnTo>
                  <a:lnTo>
                    <a:pt x="2606040" y="266699"/>
                  </a:lnTo>
                  <a:lnTo>
                    <a:pt x="2606674" y="266699"/>
                  </a:lnTo>
                  <a:close/>
                </a:path>
                <a:path w="2667000" h="826769">
                  <a:moveTo>
                    <a:pt x="2607479" y="269240"/>
                  </a:moveTo>
                  <a:lnTo>
                    <a:pt x="2606802" y="267101"/>
                  </a:lnTo>
                  <a:lnTo>
                    <a:pt x="2606802" y="269240"/>
                  </a:lnTo>
                  <a:lnTo>
                    <a:pt x="2607479" y="269240"/>
                  </a:lnTo>
                  <a:close/>
                </a:path>
                <a:path w="2667000" h="826769">
                  <a:moveTo>
                    <a:pt x="2608283" y="271779"/>
                  </a:moveTo>
                  <a:lnTo>
                    <a:pt x="2607564" y="269507"/>
                  </a:lnTo>
                  <a:lnTo>
                    <a:pt x="2607564" y="271779"/>
                  </a:lnTo>
                  <a:lnTo>
                    <a:pt x="2608283" y="271779"/>
                  </a:lnTo>
                  <a:close/>
                </a:path>
                <a:path w="2667000" h="826769">
                  <a:moveTo>
                    <a:pt x="2609087" y="274319"/>
                  </a:moveTo>
                  <a:lnTo>
                    <a:pt x="2608326" y="271913"/>
                  </a:lnTo>
                  <a:lnTo>
                    <a:pt x="2608326" y="274320"/>
                  </a:lnTo>
                  <a:lnTo>
                    <a:pt x="2609087" y="274319"/>
                  </a:lnTo>
                  <a:close/>
                </a:path>
                <a:path w="2667000" h="826769">
                  <a:moveTo>
                    <a:pt x="2610294" y="278129"/>
                  </a:moveTo>
                  <a:lnTo>
                    <a:pt x="2609087" y="274319"/>
                  </a:lnTo>
                  <a:lnTo>
                    <a:pt x="2609087" y="276860"/>
                  </a:lnTo>
                  <a:lnTo>
                    <a:pt x="2609849" y="276860"/>
                  </a:lnTo>
                  <a:lnTo>
                    <a:pt x="2609849" y="278129"/>
                  </a:lnTo>
                  <a:lnTo>
                    <a:pt x="2610294" y="278129"/>
                  </a:lnTo>
                  <a:close/>
                </a:path>
                <a:path w="2667000" h="826769">
                  <a:moveTo>
                    <a:pt x="2611098" y="280670"/>
                  </a:moveTo>
                  <a:lnTo>
                    <a:pt x="2610611" y="279132"/>
                  </a:lnTo>
                  <a:lnTo>
                    <a:pt x="2610611" y="280670"/>
                  </a:lnTo>
                  <a:lnTo>
                    <a:pt x="2611098" y="280670"/>
                  </a:lnTo>
                  <a:close/>
                </a:path>
                <a:path w="2667000" h="826769">
                  <a:moveTo>
                    <a:pt x="2611903" y="283210"/>
                  </a:moveTo>
                  <a:lnTo>
                    <a:pt x="2611373" y="281538"/>
                  </a:lnTo>
                  <a:lnTo>
                    <a:pt x="2611373" y="283210"/>
                  </a:lnTo>
                  <a:lnTo>
                    <a:pt x="2611903" y="283210"/>
                  </a:lnTo>
                  <a:close/>
                </a:path>
                <a:path w="2667000" h="826769">
                  <a:moveTo>
                    <a:pt x="2612707" y="285749"/>
                  </a:moveTo>
                  <a:lnTo>
                    <a:pt x="2612135" y="283945"/>
                  </a:lnTo>
                  <a:lnTo>
                    <a:pt x="2612135" y="285749"/>
                  </a:lnTo>
                  <a:lnTo>
                    <a:pt x="2612707" y="285749"/>
                  </a:lnTo>
                  <a:close/>
                </a:path>
                <a:path w="2667000" h="826769">
                  <a:moveTo>
                    <a:pt x="2613511" y="288290"/>
                  </a:moveTo>
                  <a:lnTo>
                    <a:pt x="2612897" y="286351"/>
                  </a:lnTo>
                  <a:lnTo>
                    <a:pt x="2612897" y="288290"/>
                  </a:lnTo>
                  <a:lnTo>
                    <a:pt x="2613511" y="288290"/>
                  </a:lnTo>
                  <a:close/>
                </a:path>
                <a:path w="2667000" h="826769">
                  <a:moveTo>
                    <a:pt x="2614316" y="290829"/>
                  </a:moveTo>
                  <a:lnTo>
                    <a:pt x="2613660" y="288757"/>
                  </a:lnTo>
                  <a:lnTo>
                    <a:pt x="2613660" y="290829"/>
                  </a:lnTo>
                  <a:lnTo>
                    <a:pt x="2614316" y="290829"/>
                  </a:lnTo>
                  <a:close/>
                </a:path>
                <a:path w="2667000" h="826769">
                  <a:moveTo>
                    <a:pt x="2615120" y="293370"/>
                  </a:moveTo>
                  <a:lnTo>
                    <a:pt x="2614422" y="291164"/>
                  </a:lnTo>
                  <a:lnTo>
                    <a:pt x="2614422" y="293370"/>
                  </a:lnTo>
                  <a:lnTo>
                    <a:pt x="2615120" y="293370"/>
                  </a:lnTo>
                  <a:close/>
                </a:path>
                <a:path w="2667000" h="826769">
                  <a:moveTo>
                    <a:pt x="2615924" y="295910"/>
                  </a:moveTo>
                  <a:lnTo>
                    <a:pt x="2615184" y="293570"/>
                  </a:lnTo>
                  <a:lnTo>
                    <a:pt x="2615184" y="295910"/>
                  </a:lnTo>
                  <a:lnTo>
                    <a:pt x="2615924" y="295910"/>
                  </a:lnTo>
                  <a:close/>
                </a:path>
                <a:path w="2667000" h="826769">
                  <a:moveTo>
                    <a:pt x="2616326" y="297179"/>
                  </a:moveTo>
                  <a:lnTo>
                    <a:pt x="2615946" y="295976"/>
                  </a:lnTo>
                  <a:lnTo>
                    <a:pt x="2615946" y="297179"/>
                  </a:lnTo>
                  <a:lnTo>
                    <a:pt x="2616326" y="297179"/>
                  </a:lnTo>
                  <a:close/>
                </a:path>
                <a:path w="2667000" h="826769">
                  <a:moveTo>
                    <a:pt x="2618739" y="304799"/>
                  </a:moveTo>
                  <a:lnTo>
                    <a:pt x="2616708" y="298383"/>
                  </a:lnTo>
                  <a:lnTo>
                    <a:pt x="2616708" y="300990"/>
                  </a:lnTo>
                  <a:lnTo>
                    <a:pt x="2617470" y="300990"/>
                  </a:lnTo>
                  <a:lnTo>
                    <a:pt x="2617470" y="303529"/>
                  </a:lnTo>
                  <a:lnTo>
                    <a:pt x="2618232" y="303529"/>
                  </a:lnTo>
                  <a:lnTo>
                    <a:pt x="2618232" y="304799"/>
                  </a:lnTo>
                  <a:lnTo>
                    <a:pt x="2618739" y="304799"/>
                  </a:lnTo>
                  <a:close/>
                </a:path>
                <a:path w="2667000" h="826769">
                  <a:moveTo>
                    <a:pt x="2619544" y="307340"/>
                  </a:moveTo>
                  <a:lnTo>
                    <a:pt x="2618994" y="305602"/>
                  </a:lnTo>
                  <a:lnTo>
                    <a:pt x="2618994" y="307340"/>
                  </a:lnTo>
                  <a:lnTo>
                    <a:pt x="2619544" y="307340"/>
                  </a:lnTo>
                  <a:close/>
                </a:path>
                <a:path w="2667000" h="826769">
                  <a:moveTo>
                    <a:pt x="2620348" y="309879"/>
                  </a:moveTo>
                  <a:lnTo>
                    <a:pt x="2619756" y="308008"/>
                  </a:lnTo>
                  <a:lnTo>
                    <a:pt x="2619756" y="309879"/>
                  </a:lnTo>
                  <a:lnTo>
                    <a:pt x="2620348" y="309879"/>
                  </a:lnTo>
                  <a:close/>
                </a:path>
                <a:path w="2667000" h="826769">
                  <a:moveTo>
                    <a:pt x="2621152" y="312420"/>
                  </a:moveTo>
                  <a:lnTo>
                    <a:pt x="2620518" y="310414"/>
                  </a:lnTo>
                  <a:lnTo>
                    <a:pt x="2620518" y="312420"/>
                  </a:lnTo>
                  <a:lnTo>
                    <a:pt x="2621152" y="312420"/>
                  </a:lnTo>
                  <a:close/>
                </a:path>
                <a:path w="2667000" h="826769">
                  <a:moveTo>
                    <a:pt x="2621957" y="314960"/>
                  </a:moveTo>
                  <a:lnTo>
                    <a:pt x="2621280" y="312821"/>
                  </a:lnTo>
                  <a:lnTo>
                    <a:pt x="2621280" y="314960"/>
                  </a:lnTo>
                  <a:lnTo>
                    <a:pt x="2621957" y="314960"/>
                  </a:lnTo>
                  <a:close/>
                </a:path>
                <a:path w="2667000" h="826769">
                  <a:moveTo>
                    <a:pt x="2622761" y="317499"/>
                  </a:moveTo>
                  <a:lnTo>
                    <a:pt x="2622042" y="315227"/>
                  </a:lnTo>
                  <a:lnTo>
                    <a:pt x="2622042" y="317499"/>
                  </a:lnTo>
                  <a:lnTo>
                    <a:pt x="2622761" y="317499"/>
                  </a:lnTo>
                  <a:close/>
                </a:path>
                <a:path w="2667000" h="826769">
                  <a:moveTo>
                    <a:pt x="2623566" y="320040"/>
                  </a:moveTo>
                  <a:lnTo>
                    <a:pt x="2622804" y="317633"/>
                  </a:lnTo>
                  <a:lnTo>
                    <a:pt x="2622804" y="320040"/>
                  </a:lnTo>
                  <a:lnTo>
                    <a:pt x="2623566" y="320040"/>
                  </a:lnTo>
                  <a:close/>
                </a:path>
                <a:path w="2667000" h="826769">
                  <a:moveTo>
                    <a:pt x="2624772" y="323849"/>
                  </a:moveTo>
                  <a:lnTo>
                    <a:pt x="2623566" y="320040"/>
                  </a:lnTo>
                  <a:lnTo>
                    <a:pt x="2623566" y="322579"/>
                  </a:lnTo>
                  <a:lnTo>
                    <a:pt x="2624328" y="322579"/>
                  </a:lnTo>
                  <a:lnTo>
                    <a:pt x="2624328" y="323849"/>
                  </a:lnTo>
                  <a:lnTo>
                    <a:pt x="2624772" y="323849"/>
                  </a:lnTo>
                  <a:close/>
                </a:path>
                <a:path w="2667000" h="826769">
                  <a:moveTo>
                    <a:pt x="2625576" y="326390"/>
                  </a:moveTo>
                  <a:lnTo>
                    <a:pt x="2625090" y="324852"/>
                  </a:lnTo>
                  <a:lnTo>
                    <a:pt x="2625090" y="326390"/>
                  </a:lnTo>
                  <a:lnTo>
                    <a:pt x="2625576" y="326390"/>
                  </a:lnTo>
                  <a:close/>
                </a:path>
                <a:path w="2667000" h="826769">
                  <a:moveTo>
                    <a:pt x="2626381" y="328929"/>
                  </a:moveTo>
                  <a:lnTo>
                    <a:pt x="2625852" y="327258"/>
                  </a:lnTo>
                  <a:lnTo>
                    <a:pt x="2625852" y="328929"/>
                  </a:lnTo>
                  <a:lnTo>
                    <a:pt x="2626381" y="328929"/>
                  </a:lnTo>
                  <a:close/>
                </a:path>
                <a:path w="2667000" h="826769">
                  <a:moveTo>
                    <a:pt x="2627185" y="331470"/>
                  </a:moveTo>
                  <a:lnTo>
                    <a:pt x="2626614" y="329665"/>
                  </a:lnTo>
                  <a:lnTo>
                    <a:pt x="2626614" y="331470"/>
                  </a:lnTo>
                  <a:lnTo>
                    <a:pt x="2627185" y="331470"/>
                  </a:lnTo>
                  <a:close/>
                </a:path>
                <a:path w="2667000" h="826769">
                  <a:moveTo>
                    <a:pt x="2627989" y="334010"/>
                  </a:moveTo>
                  <a:lnTo>
                    <a:pt x="2627376" y="332071"/>
                  </a:lnTo>
                  <a:lnTo>
                    <a:pt x="2627376" y="334010"/>
                  </a:lnTo>
                  <a:lnTo>
                    <a:pt x="2627989" y="334010"/>
                  </a:lnTo>
                  <a:close/>
                </a:path>
                <a:path w="2667000" h="826769">
                  <a:moveTo>
                    <a:pt x="2628794" y="336549"/>
                  </a:moveTo>
                  <a:lnTo>
                    <a:pt x="2628138" y="334477"/>
                  </a:lnTo>
                  <a:lnTo>
                    <a:pt x="2628138" y="336549"/>
                  </a:lnTo>
                  <a:lnTo>
                    <a:pt x="2628794" y="336549"/>
                  </a:lnTo>
                  <a:close/>
                </a:path>
                <a:path w="2667000" h="826769">
                  <a:moveTo>
                    <a:pt x="2629598" y="339090"/>
                  </a:moveTo>
                  <a:lnTo>
                    <a:pt x="2628899" y="336884"/>
                  </a:lnTo>
                  <a:lnTo>
                    <a:pt x="2628899" y="339090"/>
                  </a:lnTo>
                  <a:lnTo>
                    <a:pt x="2629598" y="339090"/>
                  </a:lnTo>
                  <a:close/>
                </a:path>
                <a:path w="2667000" h="826769">
                  <a:moveTo>
                    <a:pt x="2630402" y="341629"/>
                  </a:moveTo>
                  <a:lnTo>
                    <a:pt x="2629661" y="339290"/>
                  </a:lnTo>
                  <a:lnTo>
                    <a:pt x="2629661" y="341629"/>
                  </a:lnTo>
                  <a:lnTo>
                    <a:pt x="2630402" y="341629"/>
                  </a:lnTo>
                  <a:close/>
                </a:path>
                <a:path w="2667000" h="826769">
                  <a:moveTo>
                    <a:pt x="2630804" y="342899"/>
                  </a:moveTo>
                  <a:lnTo>
                    <a:pt x="2630423" y="341696"/>
                  </a:lnTo>
                  <a:lnTo>
                    <a:pt x="2630423" y="342899"/>
                  </a:lnTo>
                  <a:lnTo>
                    <a:pt x="2630804" y="342899"/>
                  </a:lnTo>
                  <a:close/>
                </a:path>
                <a:path w="2667000" h="826769">
                  <a:moveTo>
                    <a:pt x="2633218" y="350520"/>
                  </a:moveTo>
                  <a:lnTo>
                    <a:pt x="2631185" y="344103"/>
                  </a:lnTo>
                  <a:lnTo>
                    <a:pt x="2631185" y="346710"/>
                  </a:lnTo>
                  <a:lnTo>
                    <a:pt x="2631947" y="346710"/>
                  </a:lnTo>
                  <a:lnTo>
                    <a:pt x="2631947" y="349249"/>
                  </a:lnTo>
                  <a:lnTo>
                    <a:pt x="2632710" y="349249"/>
                  </a:lnTo>
                  <a:lnTo>
                    <a:pt x="2632710" y="350520"/>
                  </a:lnTo>
                  <a:lnTo>
                    <a:pt x="2633218" y="350520"/>
                  </a:lnTo>
                  <a:close/>
                </a:path>
                <a:path w="2667000" h="826769">
                  <a:moveTo>
                    <a:pt x="2634022" y="353060"/>
                  </a:moveTo>
                  <a:lnTo>
                    <a:pt x="2633472" y="351322"/>
                  </a:lnTo>
                  <a:lnTo>
                    <a:pt x="2633472" y="353060"/>
                  </a:lnTo>
                  <a:lnTo>
                    <a:pt x="2634022" y="353060"/>
                  </a:lnTo>
                  <a:close/>
                </a:path>
                <a:path w="2667000" h="826769">
                  <a:moveTo>
                    <a:pt x="2634826" y="355599"/>
                  </a:moveTo>
                  <a:lnTo>
                    <a:pt x="2634234" y="353728"/>
                  </a:lnTo>
                  <a:lnTo>
                    <a:pt x="2634234" y="355599"/>
                  </a:lnTo>
                  <a:lnTo>
                    <a:pt x="2634826" y="355599"/>
                  </a:lnTo>
                  <a:close/>
                </a:path>
                <a:path w="2667000" h="826769">
                  <a:moveTo>
                    <a:pt x="2635631" y="358140"/>
                  </a:moveTo>
                  <a:lnTo>
                    <a:pt x="2634996" y="356134"/>
                  </a:lnTo>
                  <a:lnTo>
                    <a:pt x="2634996" y="358140"/>
                  </a:lnTo>
                  <a:lnTo>
                    <a:pt x="2635631" y="358140"/>
                  </a:lnTo>
                  <a:close/>
                </a:path>
                <a:path w="2667000" h="826769">
                  <a:moveTo>
                    <a:pt x="2636435" y="360679"/>
                  </a:moveTo>
                  <a:lnTo>
                    <a:pt x="2635758" y="358541"/>
                  </a:lnTo>
                  <a:lnTo>
                    <a:pt x="2635758" y="360679"/>
                  </a:lnTo>
                  <a:lnTo>
                    <a:pt x="2636435" y="360679"/>
                  </a:lnTo>
                  <a:close/>
                </a:path>
                <a:path w="2667000" h="826769">
                  <a:moveTo>
                    <a:pt x="2637239" y="363220"/>
                  </a:moveTo>
                  <a:lnTo>
                    <a:pt x="2636520" y="360947"/>
                  </a:lnTo>
                  <a:lnTo>
                    <a:pt x="2636520" y="363220"/>
                  </a:lnTo>
                  <a:lnTo>
                    <a:pt x="2637239" y="363220"/>
                  </a:lnTo>
                  <a:close/>
                </a:path>
                <a:path w="2667000" h="826769">
                  <a:moveTo>
                    <a:pt x="2638044" y="365760"/>
                  </a:moveTo>
                  <a:lnTo>
                    <a:pt x="2637282" y="363353"/>
                  </a:lnTo>
                  <a:lnTo>
                    <a:pt x="2637282" y="365760"/>
                  </a:lnTo>
                  <a:lnTo>
                    <a:pt x="2638044" y="365760"/>
                  </a:lnTo>
                  <a:close/>
                </a:path>
                <a:path w="2667000" h="826769">
                  <a:moveTo>
                    <a:pt x="2639250" y="369570"/>
                  </a:moveTo>
                  <a:lnTo>
                    <a:pt x="2638044" y="365760"/>
                  </a:lnTo>
                  <a:lnTo>
                    <a:pt x="2638044" y="368299"/>
                  </a:lnTo>
                  <a:lnTo>
                    <a:pt x="2638806" y="368299"/>
                  </a:lnTo>
                  <a:lnTo>
                    <a:pt x="2638806" y="369570"/>
                  </a:lnTo>
                  <a:lnTo>
                    <a:pt x="2639250" y="369570"/>
                  </a:lnTo>
                  <a:close/>
                </a:path>
                <a:path w="2667000" h="826769">
                  <a:moveTo>
                    <a:pt x="2640054" y="372110"/>
                  </a:moveTo>
                  <a:lnTo>
                    <a:pt x="2639568" y="370572"/>
                  </a:lnTo>
                  <a:lnTo>
                    <a:pt x="2639568" y="372110"/>
                  </a:lnTo>
                  <a:lnTo>
                    <a:pt x="2640054" y="372110"/>
                  </a:lnTo>
                  <a:close/>
                </a:path>
                <a:path w="2667000" h="826769">
                  <a:moveTo>
                    <a:pt x="2642467" y="379729"/>
                  </a:moveTo>
                  <a:lnTo>
                    <a:pt x="2640330" y="372978"/>
                  </a:lnTo>
                  <a:lnTo>
                    <a:pt x="2640330" y="375920"/>
                  </a:lnTo>
                  <a:lnTo>
                    <a:pt x="2641092" y="375920"/>
                  </a:lnTo>
                  <a:lnTo>
                    <a:pt x="2641092" y="378460"/>
                  </a:lnTo>
                  <a:lnTo>
                    <a:pt x="2641854" y="378460"/>
                  </a:lnTo>
                  <a:lnTo>
                    <a:pt x="2641854" y="379729"/>
                  </a:lnTo>
                  <a:lnTo>
                    <a:pt x="2642467" y="379729"/>
                  </a:lnTo>
                  <a:close/>
                </a:path>
                <a:path w="2667000" h="826769">
                  <a:moveTo>
                    <a:pt x="2643272" y="382270"/>
                  </a:moveTo>
                  <a:lnTo>
                    <a:pt x="2642616" y="380197"/>
                  </a:lnTo>
                  <a:lnTo>
                    <a:pt x="2642616" y="382270"/>
                  </a:lnTo>
                  <a:lnTo>
                    <a:pt x="2643272" y="382270"/>
                  </a:lnTo>
                  <a:close/>
                </a:path>
                <a:path w="2667000" h="826769">
                  <a:moveTo>
                    <a:pt x="2644076" y="384810"/>
                  </a:moveTo>
                  <a:lnTo>
                    <a:pt x="2643378" y="382604"/>
                  </a:lnTo>
                  <a:lnTo>
                    <a:pt x="2643378" y="384810"/>
                  </a:lnTo>
                  <a:lnTo>
                    <a:pt x="2644076" y="384810"/>
                  </a:lnTo>
                  <a:close/>
                </a:path>
                <a:path w="2667000" h="826769">
                  <a:moveTo>
                    <a:pt x="2644880" y="387349"/>
                  </a:moveTo>
                  <a:lnTo>
                    <a:pt x="2644140" y="385010"/>
                  </a:lnTo>
                  <a:lnTo>
                    <a:pt x="2644140" y="387349"/>
                  </a:lnTo>
                  <a:lnTo>
                    <a:pt x="2644880" y="387349"/>
                  </a:lnTo>
                  <a:close/>
                </a:path>
                <a:path w="2667000" h="826769">
                  <a:moveTo>
                    <a:pt x="2645283" y="388620"/>
                  </a:moveTo>
                  <a:lnTo>
                    <a:pt x="2644902" y="387416"/>
                  </a:lnTo>
                  <a:lnTo>
                    <a:pt x="2644902" y="388620"/>
                  </a:lnTo>
                  <a:lnTo>
                    <a:pt x="2645283" y="388620"/>
                  </a:lnTo>
                  <a:close/>
                </a:path>
                <a:path w="2667000" h="826769">
                  <a:moveTo>
                    <a:pt x="2648500" y="398779"/>
                  </a:moveTo>
                  <a:lnTo>
                    <a:pt x="2645664" y="389823"/>
                  </a:lnTo>
                  <a:lnTo>
                    <a:pt x="2645664" y="392429"/>
                  </a:lnTo>
                  <a:lnTo>
                    <a:pt x="2646426" y="392429"/>
                  </a:lnTo>
                  <a:lnTo>
                    <a:pt x="2646426" y="394970"/>
                  </a:lnTo>
                  <a:lnTo>
                    <a:pt x="2647188" y="394970"/>
                  </a:lnTo>
                  <a:lnTo>
                    <a:pt x="2647188" y="397510"/>
                  </a:lnTo>
                  <a:lnTo>
                    <a:pt x="2647949" y="397510"/>
                  </a:lnTo>
                  <a:lnTo>
                    <a:pt x="2647949" y="398779"/>
                  </a:lnTo>
                  <a:lnTo>
                    <a:pt x="2648500" y="398779"/>
                  </a:lnTo>
                  <a:close/>
                </a:path>
                <a:path w="2667000" h="826769">
                  <a:moveTo>
                    <a:pt x="2649304" y="401320"/>
                  </a:moveTo>
                  <a:lnTo>
                    <a:pt x="2648711" y="399448"/>
                  </a:lnTo>
                  <a:lnTo>
                    <a:pt x="2648711" y="401320"/>
                  </a:lnTo>
                  <a:lnTo>
                    <a:pt x="2649304" y="401320"/>
                  </a:lnTo>
                  <a:close/>
                </a:path>
                <a:path w="2667000" h="826769">
                  <a:moveTo>
                    <a:pt x="2650109" y="403860"/>
                  </a:moveTo>
                  <a:lnTo>
                    <a:pt x="2649473" y="401854"/>
                  </a:lnTo>
                  <a:lnTo>
                    <a:pt x="2649473" y="403860"/>
                  </a:lnTo>
                  <a:lnTo>
                    <a:pt x="2650109" y="403860"/>
                  </a:lnTo>
                  <a:close/>
                </a:path>
                <a:path w="2667000" h="826769">
                  <a:moveTo>
                    <a:pt x="2650913" y="406399"/>
                  </a:moveTo>
                  <a:lnTo>
                    <a:pt x="2650235" y="404261"/>
                  </a:lnTo>
                  <a:lnTo>
                    <a:pt x="2650235" y="406399"/>
                  </a:lnTo>
                  <a:lnTo>
                    <a:pt x="2650913" y="406399"/>
                  </a:lnTo>
                  <a:close/>
                </a:path>
                <a:path w="2667000" h="826769">
                  <a:moveTo>
                    <a:pt x="2651717" y="408940"/>
                  </a:moveTo>
                  <a:lnTo>
                    <a:pt x="2650997" y="406667"/>
                  </a:lnTo>
                  <a:lnTo>
                    <a:pt x="2650997" y="408940"/>
                  </a:lnTo>
                  <a:lnTo>
                    <a:pt x="2651717" y="408940"/>
                  </a:lnTo>
                  <a:close/>
                </a:path>
                <a:path w="2667000" h="826769">
                  <a:moveTo>
                    <a:pt x="2652522" y="411479"/>
                  </a:moveTo>
                  <a:lnTo>
                    <a:pt x="2651760" y="409073"/>
                  </a:lnTo>
                  <a:lnTo>
                    <a:pt x="2651760" y="411479"/>
                  </a:lnTo>
                  <a:lnTo>
                    <a:pt x="2652522" y="411479"/>
                  </a:lnTo>
                  <a:close/>
                </a:path>
                <a:path w="2667000" h="826769">
                  <a:moveTo>
                    <a:pt x="2654532" y="417829"/>
                  </a:moveTo>
                  <a:lnTo>
                    <a:pt x="2652522" y="411480"/>
                  </a:lnTo>
                  <a:lnTo>
                    <a:pt x="2652522" y="414020"/>
                  </a:lnTo>
                  <a:lnTo>
                    <a:pt x="2653284" y="414020"/>
                  </a:lnTo>
                  <a:lnTo>
                    <a:pt x="2653284" y="416560"/>
                  </a:lnTo>
                  <a:lnTo>
                    <a:pt x="2654046" y="416560"/>
                  </a:lnTo>
                  <a:lnTo>
                    <a:pt x="2654046" y="417829"/>
                  </a:lnTo>
                  <a:lnTo>
                    <a:pt x="2654532" y="417829"/>
                  </a:lnTo>
                  <a:close/>
                </a:path>
                <a:path w="2667000" h="826769">
                  <a:moveTo>
                    <a:pt x="2656141" y="422910"/>
                  </a:moveTo>
                  <a:lnTo>
                    <a:pt x="2654808" y="418698"/>
                  </a:lnTo>
                  <a:lnTo>
                    <a:pt x="2654808" y="421640"/>
                  </a:lnTo>
                  <a:lnTo>
                    <a:pt x="2655570" y="421640"/>
                  </a:lnTo>
                  <a:lnTo>
                    <a:pt x="2655570" y="422910"/>
                  </a:lnTo>
                  <a:lnTo>
                    <a:pt x="2656141" y="422910"/>
                  </a:lnTo>
                  <a:close/>
                </a:path>
                <a:path w="2667000" h="826769">
                  <a:moveTo>
                    <a:pt x="2656945" y="425449"/>
                  </a:moveTo>
                  <a:lnTo>
                    <a:pt x="2656332" y="423511"/>
                  </a:lnTo>
                  <a:lnTo>
                    <a:pt x="2656332" y="425449"/>
                  </a:lnTo>
                  <a:lnTo>
                    <a:pt x="2656945" y="425449"/>
                  </a:lnTo>
                  <a:close/>
                </a:path>
                <a:path w="2667000" h="826769">
                  <a:moveTo>
                    <a:pt x="2657750" y="427990"/>
                  </a:moveTo>
                  <a:lnTo>
                    <a:pt x="2657094" y="425917"/>
                  </a:lnTo>
                  <a:lnTo>
                    <a:pt x="2657094" y="427990"/>
                  </a:lnTo>
                  <a:lnTo>
                    <a:pt x="2657750" y="427990"/>
                  </a:lnTo>
                  <a:close/>
                </a:path>
                <a:path w="2667000" h="826769">
                  <a:moveTo>
                    <a:pt x="2658554" y="430529"/>
                  </a:moveTo>
                  <a:lnTo>
                    <a:pt x="2657856" y="428324"/>
                  </a:lnTo>
                  <a:lnTo>
                    <a:pt x="2657856" y="430529"/>
                  </a:lnTo>
                  <a:lnTo>
                    <a:pt x="2658554" y="430529"/>
                  </a:lnTo>
                  <a:close/>
                </a:path>
                <a:path w="2667000" h="826769">
                  <a:moveTo>
                    <a:pt x="2659358" y="433070"/>
                  </a:moveTo>
                  <a:lnTo>
                    <a:pt x="2658618" y="430730"/>
                  </a:lnTo>
                  <a:lnTo>
                    <a:pt x="2658618" y="433070"/>
                  </a:lnTo>
                  <a:lnTo>
                    <a:pt x="2659358" y="433070"/>
                  </a:lnTo>
                  <a:close/>
                </a:path>
                <a:path w="2667000" h="826769">
                  <a:moveTo>
                    <a:pt x="2662173" y="441960"/>
                  </a:moveTo>
                  <a:lnTo>
                    <a:pt x="2659380" y="433136"/>
                  </a:lnTo>
                  <a:lnTo>
                    <a:pt x="2659380" y="435610"/>
                  </a:lnTo>
                  <a:lnTo>
                    <a:pt x="2660142" y="435610"/>
                  </a:lnTo>
                  <a:lnTo>
                    <a:pt x="2660142" y="438149"/>
                  </a:lnTo>
                  <a:lnTo>
                    <a:pt x="2660904" y="438149"/>
                  </a:lnTo>
                  <a:lnTo>
                    <a:pt x="2660904" y="440690"/>
                  </a:lnTo>
                  <a:lnTo>
                    <a:pt x="2661666" y="440690"/>
                  </a:lnTo>
                  <a:lnTo>
                    <a:pt x="2661666" y="441960"/>
                  </a:lnTo>
                  <a:lnTo>
                    <a:pt x="2662173" y="441960"/>
                  </a:lnTo>
                  <a:close/>
                </a:path>
                <a:path w="2667000" h="826769">
                  <a:moveTo>
                    <a:pt x="2662978" y="444499"/>
                  </a:moveTo>
                  <a:lnTo>
                    <a:pt x="2662428" y="442762"/>
                  </a:lnTo>
                  <a:lnTo>
                    <a:pt x="2662428" y="444499"/>
                  </a:lnTo>
                  <a:lnTo>
                    <a:pt x="2662978" y="444499"/>
                  </a:lnTo>
                  <a:close/>
                </a:path>
                <a:path w="2667000" h="826769">
                  <a:moveTo>
                    <a:pt x="2663782" y="447040"/>
                  </a:moveTo>
                  <a:lnTo>
                    <a:pt x="2663190" y="445168"/>
                  </a:lnTo>
                  <a:lnTo>
                    <a:pt x="2663190" y="447040"/>
                  </a:lnTo>
                  <a:lnTo>
                    <a:pt x="2663782" y="447040"/>
                  </a:lnTo>
                  <a:close/>
                </a:path>
                <a:path w="2667000" h="826769">
                  <a:moveTo>
                    <a:pt x="2664586" y="449579"/>
                  </a:moveTo>
                  <a:lnTo>
                    <a:pt x="2663952" y="447574"/>
                  </a:lnTo>
                  <a:lnTo>
                    <a:pt x="2663952" y="449579"/>
                  </a:lnTo>
                  <a:lnTo>
                    <a:pt x="2664586" y="449579"/>
                  </a:lnTo>
                  <a:close/>
                </a:path>
                <a:path w="2667000" h="826769">
                  <a:moveTo>
                    <a:pt x="2665391" y="452120"/>
                  </a:moveTo>
                  <a:lnTo>
                    <a:pt x="2664714" y="449981"/>
                  </a:lnTo>
                  <a:lnTo>
                    <a:pt x="2664714" y="452120"/>
                  </a:lnTo>
                  <a:lnTo>
                    <a:pt x="2665391" y="452120"/>
                  </a:lnTo>
                  <a:close/>
                </a:path>
                <a:path w="2667000" h="826769">
                  <a:moveTo>
                    <a:pt x="2666195" y="454660"/>
                  </a:moveTo>
                  <a:lnTo>
                    <a:pt x="2665476" y="452387"/>
                  </a:lnTo>
                  <a:lnTo>
                    <a:pt x="2665476" y="454660"/>
                  </a:lnTo>
                  <a:lnTo>
                    <a:pt x="2666195" y="454660"/>
                  </a:lnTo>
                  <a:close/>
                </a:path>
                <a:path w="2667000" h="826769">
                  <a:moveTo>
                    <a:pt x="2666999" y="457199"/>
                  </a:moveTo>
                  <a:lnTo>
                    <a:pt x="2664714" y="463549"/>
                  </a:lnTo>
                  <a:lnTo>
                    <a:pt x="2664242" y="465908"/>
                  </a:lnTo>
                  <a:lnTo>
                    <a:pt x="2666999" y="457199"/>
                  </a:lnTo>
                  <a:close/>
                </a:path>
                <a:path w="2667000" h="826769">
                  <a:moveTo>
                    <a:pt x="2666999" y="457199"/>
                  </a:moveTo>
                  <a:lnTo>
                    <a:pt x="2666238" y="454793"/>
                  </a:lnTo>
                  <a:lnTo>
                    <a:pt x="2666238" y="457199"/>
                  </a:lnTo>
                  <a:lnTo>
                    <a:pt x="2666999" y="457199"/>
                  </a:lnTo>
                  <a:close/>
                </a:path>
                <a:path w="2667000" h="826769">
                  <a:moveTo>
                    <a:pt x="2660565" y="477520"/>
                  </a:moveTo>
                  <a:lnTo>
                    <a:pt x="2660142" y="478790"/>
                  </a:lnTo>
                  <a:lnTo>
                    <a:pt x="2659761" y="480059"/>
                  </a:lnTo>
                  <a:lnTo>
                    <a:pt x="2660565" y="477520"/>
                  </a:lnTo>
                  <a:close/>
                </a:path>
                <a:path w="2667000" h="826769">
                  <a:moveTo>
                    <a:pt x="2658726" y="483325"/>
                  </a:moveTo>
                  <a:lnTo>
                    <a:pt x="2654808" y="495299"/>
                  </a:lnTo>
                  <a:lnTo>
                    <a:pt x="2654046" y="497840"/>
                  </a:lnTo>
                  <a:lnTo>
                    <a:pt x="2650235" y="509270"/>
                  </a:lnTo>
                  <a:lnTo>
                    <a:pt x="2649764" y="511628"/>
                  </a:lnTo>
                  <a:lnTo>
                    <a:pt x="2658726" y="483325"/>
                  </a:lnTo>
                  <a:close/>
                </a:path>
                <a:path w="2667000" h="826769">
                  <a:moveTo>
                    <a:pt x="2646087" y="523240"/>
                  </a:moveTo>
                  <a:lnTo>
                    <a:pt x="2645664" y="524510"/>
                  </a:lnTo>
                  <a:lnTo>
                    <a:pt x="2645283" y="525779"/>
                  </a:lnTo>
                  <a:lnTo>
                    <a:pt x="2646087" y="523240"/>
                  </a:lnTo>
                  <a:close/>
                </a:path>
                <a:path w="2667000" h="826769">
                  <a:moveTo>
                    <a:pt x="2644248" y="529045"/>
                  </a:moveTo>
                  <a:lnTo>
                    <a:pt x="2640330" y="541020"/>
                  </a:lnTo>
                  <a:lnTo>
                    <a:pt x="2639568" y="543560"/>
                  </a:lnTo>
                  <a:lnTo>
                    <a:pt x="2635758" y="554990"/>
                  </a:lnTo>
                  <a:lnTo>
                    <a:pt x="2635286" y="557348"/>
                  </a:lnTo>
                  <a:lnTo>
                    <a:pt x="2644248" y="529045"/>
                  </a:lnTo>
                  <a:close/>
                </a:path>
                <a:path w="2667000" h="826769">
                  <a:moveTo>
                    <a:pt x="2631609" y="568959"/>
                  </a:moveTo>
                  <a:lnTo>
                    <a:pt x="2631185" y="570229"/>
                  </a:lnTo>
                  <a:lnTo>
                    <a:pt x="2630805" y="571499"/>
                  </a:lnTo>
                  <a:lnTo>
                    <a:pt x="2631609" y="568959"/>
                  </a:lnTo>
                  <a:close/>
                </a:path>
                <a:path w="2667000" h="826769">
                  <a:moveTo>
                    <a:pt x="2630000" y="574040"/>
                  </a:moveTo>
                  <a:lnTo>
                    <a:pt x="2626614" y="584199"/>
                  </a:lnTo>
                  <a:lnTo>
                    <a:pt x="2626323" y="585651"/>
                  </a:lnTo>
                  <a:lnTo>
                    <a:pt x="2630000" y="574040"/>
                  </a:lnTo>
                  <a:close/>
                </a:path>
                <a:path w="2667000" h="826769">
                  <a:moveTo>
                    <a:pt x="2623565" y="594360"/>
                  </a:moveTo>
                  <a:lnTo>
                    <a:pt x="2621280" y="600710"/>
                  </a:lnTo>
                  <a:lnTo>
                    <a:pt x="2620808" y="603068"/>
                  </a:lnTo>
                  <a:lnTo>
                    <a:pt x="2623565" y="594360"/>
                  </a:lnTo>
                  <a:close/>
                </a:path>
                <a:path w="2667000" h="826769">
                  <a:moveTo>
                    <a:pt x="2617131" y="614680"/>
                  </a:moveTo>
                  <a:lnTo>
                    <a:pt x="2616708" y="615949"/>
                  </a:lnTo>
                  <a:lnTo>
                    <a:pt x="2616327" y="617219"/>
                  </a:lnTo>
                  <a:lnTo>
                    <a:pt x="2617131" y="614680"/>
                  </a:lnTo>
                  <a:close/>
                </a:path>
                <a:path w="2667000" h="826769">
                  <a:moveTo>
                    <a:pt x="2615522" y="619760"/>
                  </a:moveTo>
                  <a:lnTo>
                    <a:pt x="2612135" y="629920"/>
                  </a:lnTo>
                  <a:lnTo>
                    <a:pt x="2611373" y="632460"/>
                  </a:lnTo>
                  <a:lnTo>
                    <a:pt x="2606802" y="646429"/>
                  </a:lnTo>
                  <a:lnTo>
                    <a:pt x="2606330" y="648788"/>
                  </a:lnTo>
                  <a:lnTo>
                    <a:pt x="2615522" y="619760"/>
                  </a:lnTo>
                  <a:close/>
                </a:path>
                <a:path w="2667000" h="826769">
                  <a:moveTo>
                    <a:pt x="2602653" y="660400"/>
                  </a:moveTo>
                  <a:lnTo>
                    <a:pt x="2602230" y="661670"/>
                  </a:lnTo>
                  <a:lnTo>
                    <a:pt x="2601849" y="662939"/>
                  </a:lnTo>
                  <a:lnTo>
                    <a:pt x="2602653" y="660400"/>
                  </a:lnTo>
                  <a:close/>
                </a:path>
                <a:path w="2667000" h="826769">
                  <a:moveTo>
                    <a:pt x="2601044" y="665480"/>
                  </a:moveTo>
                  <a:lnTo>
                    <a:pt x="2597658" y="675640"/>
                  </a:lnTo>
                  <a:lnTo>
                    <a:pt x="2596896" y="678180"/>
                  </a:lnTo>
                  <a:lnTo>
                    <a:pt x="2592323" y="692149"/>
                  </a:lnTo>
                  <a:lnTo>
                    <a:pt x="2591852" y="694508"/>
                  </a:lnTo>
                  <a:lnTo>
                    <a:pt x="2601044" y="665480"/>
                  </a:lnTo>
                  <a:close/>
                </a:path>
                <a:path w="2667000" h="826769">
                  <a:moveTo>
                    <a:pt x="2588175" y="706120"/>
                  </a:moveTo>
                  <a:lnTo>
                    <a:pt x="2587752" y="707390"/>
                  </a:lnTo>
                  <a:lnTo>
                    <a:pt x="2587371" y="708659"/>
                  </a:lnTo>
                  <a:lnTo>
                    <a:pt x="2588175" y="706120"/>
                  </a:lnTo>
                  <a:close/>
                </a:path>
                <a:path w="2667000" h="826769">
                  <a:moveTo>
                    <a:pt x="2586566" y="711200"/>
                  </a:moveTo>
                  <a:lnTo>
                    <a:pt x="2583180" y="721360"/>
                  </a:lnTo>
                  <a:lnTo>
                    <a:pt x="2582418" y="723899"/>
                  </a:lnTo>
                  <a:lnTo>
                    <a:pt x="2578608" y="735330"/>
                  </a:lnTo>
                  <a:lnTo>
                    <a:pt x="2578063" y="738051"/>
                  </a:lnTo>
                  <a:lnTo>
                    <a:pt x="2586566" y="711200"/>
                  </a:lnTo>
                  <a:close/>
                </a:path>
                <a:path w="2667000" h="826769">
                  <a:moveTo>
                    <a:pt x="2573927" y="751114"/>
                  </a:moveTo>
                  <a:lnTo>
                    <a:pt x="2573273" y="753110"/>
                  </a:lnTo>
                  <a:lnTo>
                    <a:pt x="2572892" y="754380"/>
                  </a:lnTo>
                  <a:lnTo>
                    <a:pt x="2573927" y="751114"/>
                  </a:lnTo>
                  <a:close/>
                </a:path>
                <a:path w="2667000" h="826769">
                  <a:moveTo>
                    <a:pt x="2572088" y="756919"/>
                  </a:moveTo>
                  <a:lnTo>
                    <a:pt x="2568702" y="767080"/>
                  </a:lnTo>
                  <a:lnTo>
                    <a:pt x="2567940" y="769620"/>
                  </a:lnTo>
                  <a:lnTo>
                    <a:pt x="2564130" y="781049"/>
                  </a:lnTo>
                  <a:lnTo>
                    <a:pt x="2563585" y="783771"/>
                  </a:lnTo>
                  <a:lnTo>
                    <a:pt x="2572088" y="756919"/>
                  </a:lnTo>
                  <a:close/>
                </a:path>
                <a:path w="2667000" h="826769">
                  <a:moveTo>
                    <a:pt x="2559449" y="796834"/>
                  </a:moveTo>
                  <a:lnTo>
                    <a:pt x="2558796" y="798830"/>
                  </a:lnTo>
                  <a:lnTo>
                    <a:pt x="2558415" y="800099"/>
                  </a:lnTo>
                  <a:lnTo>
                    <a:pt x="2559449" y="796834"/>
                  </a:lnTo>
                  <a:close/>
                </a:path>
                <a:path w="2667000" h="826769">
                  <a:moveTo>
                    <a:pt x="2557610" y="802640"/>
                  </a:moveTo>
                  <a:lnTo>
                    <a:pt x="2554224" y="812799"/>
                  </a:lnTo>
                  <a:lnTo>
                    <a:pt x="2551176" y="822959"/>
                  </a:lnTo>
                  <a:lnTo>
                    <a:pt x="2557610" y="80264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9609" y="603504"/>
              <a:ext cx="2679700" cy="833119"/>
            </a:xfrm>
            <a:custGeom>
              <a:avLst/>
              <a:gdLst/>
              <a:ahLst/>
              <a:cxnLst/>
              <a:rect l="l" t="t" r="r" b="b"/>
              <a:pathLst>
                <a:path w="2679700" h="833119">
                  <a:moveTo>
                    <a:pt x="2527300" y="6096"/>
                  </a:moveTo>
                  <a:lnTo>
                    <a:pt x="2527300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2527300" y="6096"/>
                  </a:lnTo>
                  <a:close/>
                </a:path>
                <a:path w="2679700" h="833119">
                  <a:moveTo>
                    <a:pt x="2540000" y="44196"/>
                  </a:moveTo>
                  <a:lnTo>
                    <a:pt x="2527300" y="6096"/>
                  </a:lnTo>
                  <a:lnTo>
                    <a:pt x="2527300" y="44196"/>
                  </a:lnTo>
                  <a:lnTo>
                    <a:pt x="2540000" y="44196"/>
                  </a:lnTo>
                  <a:close/>
                </a:path>
                <a:path w="2679700" h="833119">
                  <a:moveTo>
                    <a:pt x="2552700" y="82296"/>
                  </a:moveTo>
                  <a:lnTo>
                    <a:pt x="2540000" y="44196"/>
                  </a:lnTo>
                  <a:lnTo>
                    <a:pt x="2540000" y="82296"/>
                  </a:lnTo>
                  <a:lnTo>
                    <a:pt x="2552700" y="82296"/>
                  </a:lnTo>
                  <a:close/>
                </a:path>
                <a:path w="2679700" h="833119">
                  <a:moveTo>
                    <a:pt x="2679700" y="463296"/>
                  </a:moveTo>
                  <a:lnTo>
                    <a:pt x="2552700" y="82296"/>
                  </a:lnTo>
                  <a:lnTo>
                    <a:pt x="2552700" y="124206"/>
                  </a:lnTo>
                  <a:lnTo>
                    <a:pt x="2565400" y="124206"/>
                  </a:lnTo>
                  <a:lnTo>
                    <a:pt x="2565400" y="164846"/>
                  </a:lnTo>
                  <a:lnTo>
                    <a:pt x="2578100" y="164846"/>
                  </a:lnTo>
                  <a:lnTo>
                    <a:pt x="2578100" y="202946"/>
                  </a:lnTo>
                  <a:lnTo>
                    <a:pt x="2590800" y="202946"/>
                  </a:lnTo>
                  <a:lnTo>
                    <a:pt x="2590800" y="243586"/>
                  </a:lnTo>
                  <a:lnTo>
                    <a:pt x="2603500" y="243586"/>
                  </a:lnTo>
                  <a:lnTo>
                    <a:pt x="2603500" y="284225"/>
                  </a:lnTo>
                  <a:lnTo>
                    <a:pt x="2616200" y="284225"/>
                  </a:lnTo>
                  <a:lnTo>
                    <a:pt x="2616200" y="323596"/>
                  </a:lnTo>
                  <a:lnTo>
                    <a:pt x="2628900" y="323596"/>
                  </a:lnTo>
                  <a:lnTo>
                    <a:pt x="2628900" y="364236"/>
                  </a:lnTo>
                  <a:lnTo>
                    <a:pt x="2641600" y="364236"/>
                  </a:lnTo>
                  <a:lnTo>
                    <a:pt x="2641600" y="404875"/>
                  </a:lnTo>
                  <a:lnTo>
                    <a:pt x="2654300" y="404875"/>
                  </a:lnTo>
                  <a:lnTo>
                    <a:pt x="2654300" y="444246"/>
                  </a:lnTo>
                  <a:lnTo>
                    <a:pt x="2667000" y="444246"/>
                  </a:lnTo>
                  <a:lnTo>
                    <a:pt x="2667000" y="500253"/>
                  </a:lnTo>
                  <a:lnTo>
                    <a:pt x="2679700" y="463296"/>
                  </a:lnTo>
                  <a:close/>
                </a:path>
                <a:path w="2679700" h="833119">
                  <a:moveTo>
                    <a:pt x="2576709" y="762997"/>
                  </a:moveTo>
                  <a:lnTo>
                    <a:pt x="2565400" y="773176"/>
                  </a:lnTo>
                  <a:lnTo>
                    <a:pt x="2565400" y="790956"/>
                  </a:lnTo>
                  <a:lnTo>
                    <a:pt x="2552700" y="804926"/>
                  </a:lnTo>
                  <a:lnTo>
                    <a:pt x="2552700" y="832866"/>
                  </a:lnTo>
                  <a:lnTo>
                    <a:pt x="2576709" y="762997"/>
                  </a:lnTo>
                  <a:close/>
                </a:path>
                <a:path w="2679700" h="833119">
                  <a:moveTo>
                    <a:pt x="2578100" y="761746"/>
                  </a:moveTo>
                  <a:lnTo>
                    <a:pt x="2578100" y="758952"/>
                  </a:lnTo>
                  <a:lnTo>
                    <a:pt x="2576709" y="762997"/>
                  </a:lnTo>
                  <a:lnTo>
                    <a:pt x="2578100" y="761746"/>
                  </a:lnTo>
                  <a:close/>
                </a:path>
                <a:path w="2679700" h="833119">
                  <a:moveTo>
                    <a:pt x="2667000" y="500253"/>
                  </a:moveTo>
                  <a:lnTo>
                    <a:pt x="2667000" y="473456"/>
                  </a:lnTo>
                  <a:lnTo>
                    <a:pt x="2654300" y="484886"/>
                  </a:lnTo>
                  <a:lnTo>
                    <a:pt x="2654300" y="519175"/>
                  </a:lnTo>
                  <a:lnTo>
                    <a:pt x="2641600" y="530606"/>
                  </a:lnTo>
                  <a:lnTo>
                    <a:pt x="2641600" y="561086"/>
                  </a:lnTo>
                  <a:lnTo>
                    <a:pt x="2628900" y="564896"/>
                  </a:lnTo>
                  <a:lnTo>
                    <a:pt x="2628900" y="594106"/>
                  </a:lnTo>
                  <a:lnTo>
                    <a:pt x="2616200" y="606806"/>
                  </a:lnTo>
                  <a:lnTo>
                    <a:pt x="2616200" y="638556"/>
                  </a:lnTo>
                  <a:lnTo>
                    <a:pt x="2603500" y="652525"/>
                  </a:lnTo>
                  <a:lnTo>
                    <a:pt x="2603500" y="681736"/>
                  </a:lnTo>
                  <a:lnTo>
                    <a:pt x="2590800" y="684276"/>
                  </a:lnTo>
                  <a:lnTo>
                    <a:pt x="2590800" y="716026"/>
                  </a:lnTo>
                  <a:lnTo>
                    <a:pt x="2578100" y="727456"/>
                  </a:lnTo>
                  <a:lnTo>
                    <a:pt x="2578100" y="758952"/>
                  </a:lnTo>
                  <a:lnTo>
                    <a:pt x="2667000" y="5002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5705" y="609600"/>
              <a:ext cx="2667000" cy="826769"/>
            </a:xfrm>
            <a:custGeom>
              <a:avLst/>
              <a:gdLst/>
              <a:ahLst/>
              <a:cxnLst/>
              <a:rect l="l" t="t" r="r" b="b"/>
              <a:pathLst>
                <a:path w="2667000" h="826769">
                  <a:moveTo>
                    <a:pt x="2666999" y="457199"/>
                  </a:moveTo>
                  <a:lnTo>
                    <a:pt x="2522220" y="0"/>
                  </a:lnTo>
                  <a:lnTo>
                    <a:pt x="0" y="0"/>
                  </a:lnTo>
                  <a:lnTo>
                    <a:pt x="0" y="826770"/>
                  </a:lnTo>
                  <a:lnTo>
                    <a:pt x="2549969" y="826770"/>
                  </a:lnTo>
                  <a:lnTo>
                    <a:pt x="2666999" y="457199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9609" y="603504"/>
              <a:ext cx="2680335" cy="833119"/>
            </a:xfrm>
            <a:custGeom>
              <a:avLst/>
              <a:gdLst/>
              <a:ahLst/>
              <a:cxnLst/>
              <a:rect l="l" t="t" r="r" b="b"/>
              <a:pathLst>
                <a:path w="2680335" h="833119">
                  <a:moveTo>
                    <a:pt x="2679954" y="463296"/>
                  </a:moveTo>
                  <a:lnTo>
                    <a:pt x="2532888" y="0"/>
                  </a:lnTo>
                  <a:lnTo>
                    <a:pt x="0" y="0"/>
                  </a:lnTo>
                  <a:lnTo>
                    <a:pt x="0" y="832866"/>
                  </a:lnTo>
                  <a:lnTo>
                    <a:pt x="6096" y="832866"/>
                  </a:lnTo>
                  <a:lnTo>
                    <a:pt x="6096" y="12954"/>
                  </a:lnTo>
                  <a:lnTo>
                    <a:pt x="12191" y="6096"/>
                  </a:lnTo>
                  <a:lnTo>
                    <a:pt x="12191" y="12954"/>
                  </a:lnTo>
                  <a:lnTo>
                    <a:pt x="2522220" y="12954"/>
                  </a:lnTo>
                  <a:lnTo>
                    <a:pt x="2522220" y="8382"/>
                  </a:lnTo>
                  <a:lnTo>
                    <a:pt x="2528316" y="12954"/>
                  </a:lnTo>
                  <a:lnTo>
                    <a:pt x="2528316" y="27632"/>
                  </a:lnTo>
                  <a:lnTo>
                    <a:pt x="2666396" y="463677"/>
                  </a:lnTo>
                  <a:lnTo>
                    <a:pt x="2667000" y="461772"/>
                  </a:lnTo>
                  <a:lnTo>
                    <a:pt x="2667000" y="504171"/>
                  </a:lnTo>
                  <a:lnTo>
                    <a:pt x="2679954" y="463296"/>
                  </a:lnTo>
                  <a:close/>
                </a:path>
                <a:path w="2680335" h="833119">
                  <a:moveTo>
                    <a:pt x="12191" y="12954"/>
                  </a:moveTo>
                  <a:lnTo>
                    <a:pt x="12191" y="6096"/>
                  </a:lnTo>
                  <a:lnTo>
                    <a:pt x="6096" y="12954"/>
                  </a:lnTo>
                  <a:lnTo>
                    <a:pt x="12191" y="12954"/>
                  </a:lnTo>
                  <a:close/>
                </a:path>
                <a:path w="2680335" h="833119">
                  <a:moveTo>
                    <a:pt x="12192" y="832866"/>
                  </a:moveTo>
                  <a:lnTo>
                    <a:pt x="12191" y="12954"/>
                  </a:lnTo>
                  <a:lnTo>
                    <a:pt x="6096" y="12954"/>
                  </a:lnTo>
                  <a:lnTo>
                    <a:pt x="6096" y="832866"/>
                  </a:lnTo>
                  <a:lnTo>
                    <a:pt x="12192" y="832866"/>
                  </a:lnTo>
                  <a:close/>
                </a:path>
                <a:path w="2680335" h="833119">
                  <a:moveTo>
                    <a:pt x="2528316" y="12954"/>
                  </a:moveTo>
                  <a:lnTo>
                    <a:pt x="2522220" y="8382"/>
                  </a:lnTo>
                  <a:lnTo>
                    <a:pt x="2523667" y="12954"/>
                  </a:lnTo>
                  <a:lnTo>
                    <a:pt x="2528316" y="12954"/>
                  </a:lnTo>
                  <a:close/>
                </a:path>
                <a:path w="2680335" h="833119">
                  <a:moveTo>
                    <a:pt x="2523667" y="12954"/>
                  </a:moveTo>
                  <a:lnTo>
                    <a:pt x="2522220" y="8382"/>
                  </a:lnTo>
                  <a:lnTo>
                    <a:pt x="2522220" y="12954"/>
                  </a:lnTo>
                  <a:lnTo>
                    <a:pt x="2523667" y="12954"/>
                  </a:lnTo>
                  <a:close/>
                </a:path>
                <a:path w="2680335" h="833119">
                  <a:moveTo>
                    <a:pt x="2528316" y="27632"/>
                  </a:moveTo>
                  <a:lnTo>
                    <a:pt x="2528316" y="12954"/>
                  </a:lnTo>
                  <a:lnTo>
                    <a:pt x="2523667" y="12954"/>
                  </a:lnTo>
                  <a:lnTo>
                    <a:pt x="2528316" y="27632"/>
                  </a:lnTo>
                  <a:close/>
                </a:path>
                <a:path w="2680335" h="833119">
                  <a:moveTo>
                    <a:pt x="2667000" y="504171"/>
                  </a:moveTo>
                  <a:lnTo>
                    <a:pt x="2667000" y="465582"/>
                  </a:lnTo>
                  <a:lnTo>
                    <a:pt x="2666396" y="463677"/>
                  </a:lnTo>
                  <a:lnTo>
                    <a:pt x="2549486" y="832866"/>
                  </a:lnTo>
                  <a:lnTo>
                    <a:pt x="2562832" y="832866"/>
                  </a:lnTo>
                  <a:lnTo>
                    <a:pt x="2667000" y="504171"/>
                  </a:lnTo>
                  <a:close/>
                </a:path>
                <a:path w="2680335" h="833119">
                  <a:moveTo>
                    <a:pt x="2667000" y="465582"/>
                  </a:moveTo>
                  <a:lnTo>
                    <a:pt x="2667000" y="461772"/>
                  </a:lnTo>
                  <a:lnTo>
                    <a:pt x="2666396" y="463677"/>
                  </a:lnTo>
                  <a:lnTo>
                    <a:pt x="2667000" y="4655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44727" y="844550"/>
            <a:ext cx="2479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8F8F8"/>
                </a:solidFill>
                <a:latin typeface="Arial"/>
                <a:cs typeface="Arial"/>
              </a:rPr>
              <a:t>Penilaian</a:t>
            </a:r>
            <a:r>
              <a:rPr sz="2400" b="1" spc="-9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8F8F8"/>
                </a:solidFill>
                <a:latin typeface="Arial"/>
                <a:cs typeface="Arial"/>
              </a:rPr>
              <a:t>Kinerja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89609" y="1436369"/>
            <a:ext cx="8766175" cy="94615"/>
            <a:chOff x="689609" y="1436369"/>
            <a:chExt cx="8766175" cy="94615"/>
          </a:xfrm>
        </p:grpSpPr>
        <p:sp>
          <p:nvSpPr>
            <p:cNvPr id="15" name="object 15"/>
            <p:cNvSpPr/>
            <p:nvPr/>
          </p:nvSpPr>
          <p:spPr>
            <a:xfrm>
              <a:off x="3276599" y="1436369"/>
              <a:ext cx="6172200" cy="87630"/>
            </a:xfrm>
            <a:custGeom>
              <a:avLst/>
              <a:gdLst/>
              <a:ahLst/>
              <a:cxnLst/>
              <a:rect l="l" t="t" r="r" b="b"/>
              <a:pathLst>
                <a:path w="6172200" h="87630">
                  <a:moveTo>
                    <a:pt x="6172200" y="87630"/>
                  </a:moveTo>
                  <a:lnTo>
                    <a:pt x="0" y="0"/>
                  </a:lnTo>
                  <a:lnTo>
                    <a:pt x="0" y="87630"/>
                  </a:lnTo>
                  <a:lnTo>
                    <a:pt x="6172200" y="87630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70250" y="1436369"/>
              <a:ext cx="6185535" cy="94615"/>
            </a:xfrm>
            <a:custGeom>
              <a:avLst/>
              <a:gdLst/>
              <a:ahLst/>
              <a:cxnLst/>
              <a:rect l="l" t="t" r="r" b="b"/>
              <a:pathLst>
                <a:path w="6185534" h="94615">
                  <a:moveTo>
                    <a:pt x="6185408" y="0"/>
                  </a:moveTo>
                  <a:lnTo>
                    <a:pt x="6178550" y="0"/>
                  </a:lnTo>
                  <a:lnTo>
                    <a:pt x="6178550" y="87630"/>
                  </a:lnTo>
                  <a:lnTo>
                    <a:pt x="6350" y="8763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94488"/>
                  </a:lnTo>
                  <a:lnTo>
                    <a:pt x="6350" y="94488"/>
                  </a:lnTo>
                  <a:lnTo>
                    <a:pt x="6184900" y="94488"/>
                  </a:lnTo>
                  <a:lnTo>
                    <a:pt x="6184900" y="87630"/>
                  </a:lnTo>
                  <a:lnTo>
                    <a:pt x="6185408" y="87630"/>
                  </a:lnTo>
                  <a:lnTo>
                    <a:pt x="61854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76599" y="1436369"/>
              <a:ext cx="6172200" cy="87630"/>
            </a:xfrm>
            <a:custGeom>
              <a:avLst/>
              <a:gdLst/>
              <a:ahLst/>
              <a:cxnLst/>
              <a:rect l="l" t="t" r="r" b="b"/>
              <a:pathLst>
                <a:path w="6172200" h="87630">
                  <a:moveTo>
                    <a:pt x="6172200" y="87629"/>
                  </a:moveTo>
                  <a:lnTo>
                    <a:pt x="6172200" y="0"/>
                  </a:lnTo>
                  <a:lnTo>
                    <a:pt x="0" y="0"/>
                  </a:lnTo>
                  <a:lnTo>
                    <a:pt x="0" y="87630"/>
                  </a:lnTo>
                  <a:lnTo>
                    <a:pt x="6172200" y="87629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70504" y="1436369"/>
              <a:ext cx="6185535" cy="94615"/>
            </a:xfrm>
            <a:custGeom>
              <a:avLst/>
              <a:gdLst/>
              <a:ahLst/>
              <a:cxnLst/>
              <a:rect l="l" t="t" r="r" b="b"/>
              <a:pathLst>
                <a:path w="6185534" h="94615">
                  <a:moveTo>
                    <a:pt x="12954" y="81534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94488"/>
                  </a:lnTo>
                  <a:lnTo>
                    <a:pt x="6096" y="94488"/>
                  </a:lnTo>
                  <a:lnTo>
                    <a:pt x="6096" y="81534"/>
                  </a:lnTo>
                  <a:lnTo>
                    <a:pt x="12954" y="81534"/>
                  </a:lnTo>
                  <a:close/>
                </a:path>
                <a:path w="6185534" h="94615">
                  <a:moveTo>
                    <a:pt x="6178296" y="81533"/>
                  </a:moveTo>
                  <a:lnTo>
                    <a:pt x="6096" y="81534"/>
                  </a:lnTo>
                  <a:lnTo>
                    <a:pt x="12954" y="87630"/>
                  </a:lnTo>
                  <a:lnTo>
                    <a:pt x="12954" y="94488"/>
                  </a:lnTo>
                  <a:lnTo>
                    <a:pt x="6172200" y="94487"/>
                  </a:lnTo>
                  <a:lnTo>
                    <a:pt x="6172200" y="87629"/>
                  </a:lnTo>
                  <a:lnTo>
                    <a:pt x="6178296" y="81533"/>
                  </a:lnTo>
                  <a:close/>
                </a:path>
                <a:path w="6185534" h="94615">
                  <a:moveTo>
                    <a:pt x="12954" y="94488"/>
                  </a:moveTo>
                  <a:lnTo>
                    <a:pt x="12954" y="87630"/>
                  </a:lnTo>
                  <a:lnTo>
                    <a:pt x="6096" y="81534"/>
                  </a:lnTo>
                  <a:lnTo>
                    <a:pt x="6096" y="94488"/>
                  </a:lnTo>
                  <a:lnTo>
                    <a:pt x="12954" y="94488"/>
                  </a:lnTo>
                  <a:close/>
                </a:path>
                <a:path w="6185534" h="94615">
                  <a:moveTo>
                    <a:pt x="6185154" y="94487"/>
                  </a:moveTo>
                  <a:lnTo>
                    <a:pt x="6185154" y="0"/>
                  </a:lnTo>
                  <a:lnTo>
                    <a:pt x="6172200" y="0"/>
                  </a:lnTo>
                  <a:lnTo>
                    <a:pt x="6172200" y="81533"/>
                  </a:lnTo>
                  <a:lnTo>
                    <a:pt x="6178296" y="81533"/>
                  </a:lnTo>
                  <a:lnTo>
                    <a:pt x="6178296" y="94487"/>
                  </a:lnTo>
                  <a:lnTo>
                    <a:pt x="6185154" y="94487"/>
                  </a:lnTo>
                  <a:close/>
                </a:path>
                <a:path w="6185534" h="94615">
                  <a:moveTo>
                    <a:pt x="6178296" y="94487"/>
                  </a:moveTo>
                  <a:lnTo>
                    <a:pt x="6178296" y="81533"/>
                  </a:lnTo>
                  <a:lnTo>
                    <a:pt x="6172200" y="87629"/>
                  </a:lnTo>
                  <a:lnTo>
                    <a:pt x="6172200" y="94487"/>
                  </a:lnTo>
                  <a:lnTo>
                    <a:pt x="6178296" y="944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5705" y="1436369"/>
              <a:ext cx="2550160" cy="87630"/>
            </a:xfrm>
            <a:custGeom>
              <a:avLst/>
              <a:gdLst/>
              <a:ahLst/>
              <a:cxnLst/>
              <a:rect l="l" t="t" r="r" b="b"/>
              <a:pathLst>
                <a:path w="2550160" h="87630">
                  <a:moveTo>
                    <a:pt x="2500476" y="86874"/>
                  </a:moveTo>
                  <a:lnTo>
                    <a:pt x="0" y="0"/>
                  </a:lnTo>
                  <a:lnTo>
                    <a:pt x="0" y="87629"/>
                  </a:lnTo>
                  <a:lnTo>
                    <a:pt x="2500476" y="86874"/>
                  </a:lnTo>
                  <a:close/>
                </a:path>
                <a:path w="2550160" h="87630">
                  <a:moveTo>
                    <a:pt x="2549969" y="0"/>
                  </a:moveTo>
                  <a:lnTo>
                    <a:pt x="2549651" y="0"/>
                  </a:lnTo>
                  <a:lnTo>
                    <a:pt x="2548890" y="3047"/>
                  </a:lnTo>
                  <a:lnTo>
                    <a:pt x="2545080" y="14477"/>
                  </a:lnTo>
                  <a:lnTo>
                    <a:pt x="2544318" y="17525"/>
                  </a:lnTo>
                  <a:lnTo>
                    <a:pt x="2539746" y="31241"/>
                  </a:lnTo>
                  <a:lnTo>
                    <a:pt x="2538984" y="34289"/>
                  </a:lnTo>
                  <a:lnTo>
                    <a:pt x="2535174" y="45719"/>
                  </a:lnTo>
                  <a:lnTo>
                    <a:pt x="2534412" y="48767"/>
                  </a:lnTo>
                  <a:lnTo>
                    <a:pt x="2530602" y="60197"/>
                  </a:lnTo>
                  <a:lnTo>
                    <a:pt x="2529840" y="63245"/>
                  </a:lnTo>
                  <a:lnTo>
                    <a:pt x="2525268" y="76961"/>
                  </a:lnTo>
                  <a:lnTo>
                    <a:pt x="2524506" y="80009"/>
                  </a:lnTo>
                  <a:lnTo>
                    <a:pt x="2522220" y="86867"/>
                  </a:lnTo>
                  <a:lnTo>
                    <a:pt x="2500476" y="86874"/>
                  </a:lnTo>
                  <a:lnTo>
                    <a:pt x="2522220" y="87629"/>
                  </a:lnTo>
                  <a:lnTo>
                    <a:pt x="2549969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9609" y="1436369"/>
              <a:ext cx="2562860" cy="94615"/>
            </a:xfrm>
            <a:custGeom>
              <a:avLst/>
              <a:gdLst/>
              <a:ahLst/>
              <a:cxnLst/>
              <a:rect l="l" t="t" r="r" b="b"/>
              <a:pathLst>
                <a:path w="2562860" h="94615">
                  <a:moveTo>
                    <a:pt x="2535061" y="87629"/>
                  </a:moveTo>
                  <a:lnTo>
                    <a:pt x="6095" y="87629"/>
                  </a:lnTo>
                  <a:lnTo>
                    <a:pt x="6095" y="0"/>
                  </a:lnTo>
                  <a:lnTo>
                    <a:pt x="0" y="0"/>
                  </a:lnTo>
                  <a:lnTo>
                    <a:pt x="0" y="94487"/>
                  </a:lnTo>
                  <a:lnTo>
                    <a:pt x="2532888" y="94487"/>
                  </a:lnTo>
                  <a:lnTo>
                    <a:pt x="2535061" y="87629"/>
                  </a:lnTo>
                  <a:close/>
                </a:path>
                <a:path w="2562860" h="94615">
                  <a:moveTo>
                    <a:pt x="2562832" y="0"/>
                  </a:moveTo>
                  <a:lnTo>
                    <a:pt x="2555747" y="0"/>
                  </a:lnTo>
                  <a:lnTo>
                    <a:pt x="2554985" y="3047"/>
                  </a:lnTo>
                  <a:lnTo>
                    <a:pt x="2551176" y="14477"/>
                  </a:lnTo>
                  <a:lnTo>
                    <a:pt x="2550414" y="17525"/>
                  </a:lnTo>
                  <a:lnTo>
                    <a:pt x="2545841" y="31241"/>
                  </a:lnTo>
                  <a:lnTo>
                    <a:pt x="2545079" y="34289"/>
                  </a:lnTo>
                  <a:lnTo>
                    <a:pt x="2541270" y="45719"/>
                  </a:lnTo>
                  <a:lnTo>
                    <a:pt x="2540508" y="48767"/>
                  </a:lnTo>
                  <a:lnTo>
                    <a:pt x="2536697" y="60197"/>
                  </a:lnTo>
                  <a:lnTo>
                    <a:pt x="2535935" y="63245"/>
                  </a:lnTo>
                  <a:lnTo>
                    <a:pt x="2531364" y="76961"/>
                  </a:lnTo>
                  <a:lnTo>
                    <a:pt x="2530602" y="80009"/>
                  </a:lnTo>
                  <a:lnTo>
                    <a:pt x="2528316" y="86867"/>
                  </a:lnTo>
                  <a:lnTo>
                    <a:pt x="6095" y="87629"/>
                  </a:lnTo>
                  <a:lnTo>
                    <a:pt x="2535061" y="87629"/>
                  </a:lnTo>
                  <a:lnTo>
                    <a:pt x="25628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5705" y="1436369"/>
              <a:ext cx="2550160" cy="87630"/>
            </a:xfrm>
            <a:custGeom>
              <a:avLst/>
              <a:gdLst/>
              <a:ahLst/>
              <a:cxnLst/>
              <a:rect l="l" t="t" r="r" b="b"/>
              <a:pathLst>
                <a:path w="2550160" h="87630">
                  <a:moveTo>
                    <a:pt x="2549969" y="0"/>
                  </a:moveTo>
                  <a:lnTo>
                    <a:pt x="0" y="0"/>
                  </a:lnTo>
                  <a:lnTo>
                    <a:pt x="0" y="87629"/>
                  </a:lnTo>
                  <a:lnTo>
                    <a:pt x="2522220" y="87629"/>
                  </a:lnTo>
                  <a:lnTo>
                    <a:pt x="2549969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9609" y="1436369"/>
              <a:ext cx="2562860" cy="94615"/>
            </a:xfrm>
            <a:custGeom>
              <a:avLst/>
              <a:gdLst/>
              <a:ahLst/>
              <a:cxnLst/>
              <a:rect l="l" t="t" r="r" b="b"/>
              <a:pathLst>
                <a:path w="2562860" h="94615">
                  <a:moveTo>
                    <a:pt x="12192" y="81533"/>
                  </a:moveTo>
                  <a:lnTo>
                    <a:pt x="12192" y="0"/>
                  </a:lnTo>
                  <a:lnTo>
                    <a:pt x="0" y="0"/>
                  </a:lnTo>
                  <a:lnTo>
                    <a:pt x="0" y="94487"/>
                  </a:lnTo>
                  <a:lnTo>
                    <a:pt x="6095" y="94487"/>
                  </a:lnTo>
                  <a:lnTo>
                    <a:pt x="6096" y="81533"/>
                  </a:lnTo>
                  <a:lnTo>
                    <a:pt x="12192" y="81533"/>
                  </a:lnTo>
                  <a:close/>
                </a:path>
                <a:path w="2562860" h="94615">
                  <a:moveTo>
                    <a:pt x="2523667" y="81534"/>
                  </a:moveTo>
                  <a:lnTo>
                    <a:pt x="6096" y="81533"/>
                  </a:lnTo>
                  <a:lnTo>
                    <a:pt x="12192" y="87629"/>
                  </a:lnTo>
                  <a:lnTo>
                    <a:pt x="12191" y="94487"/>
                  </a:lnTo>
                  <a:lnTo>
                    <a:pt x="2522220" y="94487"/>
                  </a:lnTo>
                  <a:lnTo>
                    <a:pt x="2522220" y="86105"/>
                  </a:lnTo>
                  <a:lnTo>
                    <a:pt x="2523667" y="81534"/>
                  </a:lnTo>
                  <a:close/>
                </a:path>
                <a:path w="2562860" h="94615">
                  <a:moveTo>
                    <a:pt x="12191" y="94487"/>
                  </a:moveTo>
                  <a:lnTo>
                    <a:pt x="12192" y="87629"/>
                  </a:lnTo>
                  <a:lnTo>
                    <a:pt x="6096" y="81533"/>
                  </a:lnTo>
                  <a:lnTo>
                    <a:pt x="6095" y="94487"/>
                  </a:lnTo>
                  <a:lnTo>
                    <a:pt x="12191" y="94487"/>
                  </a:lnTo>
                  <a:close/>
                </a:path>
                <a:path w="2562860" h="94615">
                  <a:moveTo>
                    <a:pt x="2528316" y="81533"/>
                  </a:moveTo>
                  <a:lnTo>
                    <a:pt x="2523667" y="81534"/>
                  </a:lnTo>
                  <a:lnTo>
                    <a:pt x="2522220" y="86105"/>
                  </a:lnTo>
                  <a:lnTo>
                    <a:pt x="2528316" y="81533"/>
                  </a:lnTo>
                  <a:close/>
                </a:path>
                <a:path w="2562860" h="94615">
                  <a:moveTo>
                    <a:pt x="2528316" y="94487"/>
                  </a:moveTo>
                  <a:lnTo>
                    <a:pt x="2528316" y="81533"/>
                  </a:lnTo>
                  <a:lnTo>
                    <a:pt x="2522220" y="86105"/>
                  </a:lnTo>
                  <a:lnTo>
                    <a:pt x="2522220" y="94487"/>
                  </a:lnTo>
                  <a:lnTo>
                    <a:pt x="2528316" y="94487"/>
                  </a:lnTo>
                  <a:close/>
                </a:path>
                <a:path w="2562860" h="94615">
                  <a:moveTo>
                    <a:pt x="2562832" y="0"/>
                  </a:moveTo>
                  <a:lnTo>
                    <a:pt x="2549486" y="0"/>
                  </a:lnTo>
                  <a:lnTo>
                    <a:pt x="2523667" y="81534"/>
                  </a:lnTo>
                  <a:lnTo>
                    <a:pt x="2528316" y="81533"/>
                  </a:lnTo>
                  <a:lnTo>
                    <a:pt x="2528316" y="94487"/>
                  </a:lnTo>
                  <a:lnTo>
                    <a:pt x="2532888" y="94487"/>
                  </a:lnTo>
                  <a:lnTo>
                    <a:pt x="25628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30351" y="2279904"/>
            <a:ext cx="8842375" cy="1115060"/>
            <a:chOff x="530351" y="2279904"/>
            <a:chExt cx="8842375" cy="1115060"/>
          </a:xfrm>
        </p:grpSpPr>
        <p:sp>
          <p:nvSpPr>
            <p:cNvPr id="24" name="object 24"/>
            <p:cNvSpPr/>
            <p:nvPr/>
          </p:nvSpPr>
          <p:spPr>
            <a:xfrm>
              <a:off x="537209" y="2286000"/>
              <a:ext cx="2374900" cy="129539"/>
            </a:xfrm>
            <a:custGeom>
              <a:avLst/>
              <a:gdLst/>
              <a:ahLst/>
              <a:cxnLst/>
              <a:rect l="l" t="t" r="r" b="b"/>
              <a:pathLst>
                <a:path w="2374900" h="129539">
                  <a:moveTo>
                    <a:pt x="2374849" y="129539"/>
                  </a:moveTo>
                  <a:lnTo>
                    <a:pt x="2226564" y="0"/>
                  </a:lnTo>
                  <a:lnTo>
                    <a:pt x="0" y="0"/>
                  </a:lnTo>
                  <a:lnTo>
                    <a:pt x="0" y="129539"/>
                  </a:lnTo>
                  <a:lnTo>
                    <a:pt x="2374849" y="129539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0351" y="2279904"/>
              <a:ext cx="2391410" cy="135890"/>
            </a:xfrm>
            <a:custGeom>
              <a:avLst/>
              <a:gdLst/>
              <a:ahLst/>
              <a:cxnLst/>
              <a:rect l="l" t="t" r="r" b="b"/>
              <a:pathLst>
                <a:path w="2391410" h="135889">
                  <a:moveTo>
                    <a:pt x="2391104" y="135636"/>
                  </a:moveTo>
                  <a:lnTo>
                    <a:pt x="2235708" y="0"/>
                  </a:lnTo>
                  <a:lnTo>
                    <a:pt x="0" y="0"/>
                  </a:lnTo>
                  <a:lnTo>
                    <a:pt x="0" y="135636"/>
                  </a:lnTo>
                  <a:lnTo>
                    <a:pt x="6857" y="135636"/>
                  </a:lnTo>
                  <a:lnTo>
                    <a:pt x="6857" y="12954"/>
                  </a:lnTo>
                  <a:lnTo>
                    <a:pt x="12953" y="6096"/>
                  </a:lnTo>
                  <a:lnTo>
                    <a:pt x="12953" y="12954"/>
                  </a:lnTo>
                  <a:lnTo>
                    <a:pt x="2228849" y="12954"/>
                  </a:lnTo>
                  <a:lnTo>
                    <a:pt x="2228849" y="11430"/>
                  </a:lnTo>
                  <a:lnTo>
                    <a:pt x="2233422" y="12954"/>
                  </a:lnTo>
                  <a:lnTo>
                    <a:pt x="2233422" y="15419"/>
                  </a:lnTo>
                  <a:lnTo>
                    <a:pt x="2371175" y="135636"/>
                  </a:lnTo>
                  <a:lnTo>
                    <a:pt x="2391104" y="135636"/>
                  </a:lnTo>
                  <a:close/>
                </a:path>
                <a:path w="2391410" h="135889">
                  <a:moveTo>
                    <a:pt x="12953" y="12954"/>
                  </a:moveTo>
                  <a:lnTo>
                    <a:pt x="12953" y="6096"/>
                  </a:lnTo>
                  <a:lnTo>
                    <a:pt x="6857" y="12954"/>
                  </a:lnTo>
                  <a:lnTo>
                    <a:pt x="12953" y="12954"/>
                  </a:lnTo>
                  <a:close/>
                </a:path>
                <a:path w="2391410" h="135889">
                  <a:moveTo>
                    <a:pt x="12953" y="135636"/>
                  </a:moveTo>
                  <a:lnTo>
                    <a:pt x="12953" y="12954"/>
                  </a:lnTo>
                  <a:lnTo>
                    <a:pt x="6857" y="12954"/>
                  </a:lnTo>
                  <a:lnTo>
                    <a:pt x="6857" y="135636"/>
                  </a:lnTo>
                  <a:lnTo>
                    <a:pt x="12953" y="135636"/>
                  </a:lnTo>
                  <a:close/>
                </a:path>
                <a:path w="2391410" h="135889">
                  <a:moveTo>
                    <a:pt x="2233422" y="12954"/>
                  </a:moveTo>
                  <a:lnTo>
                    <a:pt x="2228849" y="11430"/>
                  </a:lnTo>
                  <a:lnTo>
                    <a:pt x="2230596" y="12954"/>
                  </a:lnTo>
                  <a:lnTo>
                    <a:pt x="2233422" y="12954"/>
                  </a:lnTo>
                  <a:close/>
                </a:path>
                <a:path w="2391410" h="135889">
                  <a:moveTo>
                    <a:pt x="2230596" y="12954"/>
                  </a:moveTo>
                  <a:lnTo>
                    <a:pt x="2228849" y="11430"/>
                  </a:lnTo>
                  <a:lnTo>
                    <a:pt x="2228849" y="12954"/>
                  </a:lnTo>
                  <a:lnTo>
                    <a:pt x="2230596" y="12954"/>
                  </a:lnTo>
                  <a:close/>
                </a:path>
                <a:path w="2391410" h="135889">
                  <a:moveTo>
                    <a:pt x="2233422" y="15419"/>
                  </a:moveTo>
                  <a:lnTo>
                    <a:pt x="2233422" y="12954"/>
                  </a:lnTo>
                  <a:lnTo>
                    <a:pt x="2230596" y="12954"/>
                  </a:lnTo>
                  <a:lnTo>
                    <a:pt x="2233422" y="154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819400" y="2286000"/>
              <a:ext cx="6553200" cy="129539"/>
            </a:xfrm>
            <a:custGeom>
              <a:avLst/>
              <a:gdLst/>
              <a:ahLst/>
              <a:cxnLst/>
              <a:rect l="l" t="t" r="r" b="b"/>
              <a:pathLst>
                <a:path w="6553200" h="129539">
                  <a:moveTo>
                    <a:pt x="6553200" y="129539"/>
                  </a:moveTo>
                  <a:lnTo>
                    <a:pt x="6553200" y="0"/>
                  </a:lnTo>
                  <a:lnTo>
                    <a:pt x="0" y="0"/>
                  </a:lnTo>
                  <a:lnTo>
                    <a:pt x="0" y="129540"/>
                  </a:lnTo>
                  <a:lnTo>
                    <a:pt x="6553200" y="129539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7209" y="2415540"/>
              <a:ext cx="2967990" cy="979169"/>
            </a:xfrm>
            <a:custGeom>
              <a:avLst/>
              <a:gdLst/>
              <a:ahLst/>
              <a:cxnLst/>
              <a:rect l="l" t="t" r="r" b="b"/>
              <a:pathLst>
                <a:path w="2967990" h="979170">
                  <a:moveTo>
                    <a:pt x="2967990" y="518159"/>
                  </a:moveTo>
                  <a:lnTo>
                    <a:pt x="2374849" y="0"/>
                  </a:lnTo>
                  <a:lnTo>
                    <a:pt x="0" y="0"/>
                  </a:lnTo>
                  <a:lnTo>
                    <a:pt x="0" y="979169"/>
                  </a:lnTo>
                  <a:lnTo>
                    <a:pt x="2440269" y="979169"/>
                  </a:lnTo>
                  <a:lnTo>
                    <a:pt x="2967990" y="518159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0351" y="2415540"/>
              <a:ext cx="2985135" cy="979169"/>
            </a:xfrm>
            <a:custGeom>
              <a:avLst/>
              <a:gdLst/>
              <a:ahLst/>
              <a:cxnLst/>
              <a:rect l="l" t="t" r="r" b="b"/>
              <a:pathLst>
                <a:path w="2985135" h="979170">
                  <a:moveTo>
                    <a:pt x="12954" y="979169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979169"/>
                  </a:lnTo>
                  <a:lnTo>
                    <a:pt x="12954" y="979169"/>
                  </a:lnTo>
                  <a:close/>
                </a:path>
                <a:path w="2985135" h="979170">
                  <a:moveTo>
                    <a:pt x="2984753" y="518159"/>
                  </a:moveTo>
                  <a:lnTo>
                    <a:pt x="2391104" y="0"/>
                  </a:lnTo>
                  <a:lnTo>
                    <a:pt x="2371175" y="0"/>
                  </a:lnTo>
                  <a:lnTo>
                    <a:pt x="2965362" y="518540"/>
                  </a:lnTo>
                  <a:lnTo>
                    <a:pt x="2971037" y="513587"/>
                  </a:lnTo>
                  <a:lnTo>
                    <a:pt x="2971037" y="530145"/>
                  </a:lnTo>
                  <a:lnTo>
                    <a:pt x="2984753" y="518159"/>
                  </a:lnTo>
                  <a:close/>
                </a:path>
                <a:path w="2985135" h="979170">
                  <a:moveTo>
                    <a:pt x="2971037" y="530145"/>
                  </a:moveTo>
                  <a:lnTo>
                    <a:pt x="2971037" y="523493"/>
                  </a:lnTo>
                  <a:lnTo>
                    <a:pt x="2965362" y="518540"/>
                  </a:lnTo>
                  <a:lnTo>
                    <a:pt x="2437535" y="979169"/>
                  </a:lnTo>
                  <a:lnTo>
                    <a:pt x="2457195" y="979169"/>
                  </a:lnTo>
                  <a:lnTo>
                    <a:pt x="2971037" y="530145"/>
                  </a:lnTo>
                  <a:close/>
                </a:path>
                <a:path w="2985135" h="979170">
                  <a:moveTo>
                    <a:pt x="2971037" y="523493"/>
                  </a:moveTo>
                  <a:lnTo>
                    <a:pt x="2971037" y="513587"/>
                  </a:lnTo>
                  <a:lnTo>
                    <a:pt x="2965362" y="518540"/>
                  </a:lnTo>
                  <a:lnTo>
                    <a:pt x="2971037" y="5234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15187" y="2609342"/>
            <a:ext cx="11391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Arial"/>
                <a:cs typeface="Arial"/>
              </a:rPr>
              <a:t>Penilaian  Informal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30351" y="2415539"/>
            <a:ext cx="8842375" cy="1182370"/>
            <a:chOff x="530351" y="2415539"/>
            <a:chExt cx="8842375" cy="1182370"/>
          </a:xfrm>
        </p:grpSpPr>
        <p:sp>
          <p:nvSpPr>
            <p:cNvPr id="31" name="object 31"/>
            <p:cNvSpPr/>
            <p:nvPr/>
          </p:nvSpPr>
          <p:spPr>
            <a:xfrm>
              <a:off x="2819400" y="2415539"/>
              <a:ext cx="6553200" cy="979169"/>
            </a:xfrm>
            <a:custGeom>
              <a:avLst/>
              <a:gdLst/>
              <a:ahLst/>
              <a:cxnLst/>
              <a:rect l="l" t="t" r="r" b="b"/>
              <a:pathLst>
                <a:path w="6553200" h="979170">
                  <a:moveTo>
                    <a:pt x="6553200" y="979169"/>
                  </a:moveTo>
                  <a:lnTo>
                    <a:pt x="6553200" y="0"/>
                  </a:lnTo>
                  <a:lnTo>
                    <a:pt x="0" y="0"/>
                  </a:lnTo>
                  <a:lnTo>
                    <a:pt x="0" y="979170"/>
                  </a:lnTo>
                  <a:lnTo>
                    <a:pt x="6553200" y="979169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7209" y="3394709"/>
              <a:ext cx="2440305" cy="186690"/>
            </a:xfrm>
            <a:custGeom>
              <a:avLst/>
              <a:gdLst/>
              <a:ahLst/>
              <a:cxnLst/>
              <a:rect l="l" t="t" r="r" b="b"/>
              <a:pathLst>
                <a:path w="2440305" h="186689">
                  <a:moveTo>
                    <a:pt x="2440269" y="0"/>
                  </a:moveTo>
                  <a:lnTo>
                    <a:pt x="0" y="0"/>
                  </a:lnTo>
                  <a:lnTo>
                    <a:pt x="0" y="186690"/>
                  </a:lnTo>
                  <a:lnTo>
                    <a:pt x="2226564" y="186690"/>
                  </a:lnTo>
                  <a:lnTo>
                    <a:pt x="2440269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0351" y="3394709"/>
              <a:ext cx="2457450" cy="193675"/>
            </a:xfrm>
            <a:custGeom>
              <a:avLst/>
              <a:gdLst/>
              <a:ahLst/>
              <a:cxnLst/>
              <a:rect l="l" t="t" r="r" b="b"/>
              <a:pathLst>
                <a:path w="2457450" h="193675">
                  <a:moveTo>
                    <a:pt x="12954" y="180594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193548"/>
                  </a:lnTo>
                  <a:lnTo>
                    <a:pt x="6858" y="193548"/>
                  </a:lnTo>
                  <a:lnTo>
                    <a:pt x="6858" y="180594"/>
                  </a:lnTo>
                  <a:lnTo>
                    <a:pt x="12954" y="180594"/>
                  </a:lnTo>
                  <a:close/>
                </a:path>
                <a:path w="2457450" h="193675">
                  <a:moveTo>
                    <a:pt x="2230596" y="180594"/>
                  </a:moveTo>
                  <a:lnTo>
                    <a:pt x="6858" y="180594"/>
                  </a:lnTo>
                  <a:lnTo>
                    <a:pt x="12954" y="186690"/>
                  </a:lnTo>
                  <a:lnTo>
                    <a:pt x="12954" y="193548"/>
                  </a:lnTo>
                  <a:lnTo>
                    <a:pt x="2228850" y="193548"/>
                  </a:lnTo>
                  <a:lnTo>
                    <a:pt x="2228850" y="182118"/>
                  </a:lnTo>
                  <a:lnTo>
                    <a:pt x="2230596" y="180594"/>
                  </a:lnTo>
                  <a:close/>
                </a:path>
                <a:path w="2457450" h="193675">
                  <a:moveTo>
                    <a:pt x="12954" y="193548"/>
                  </a:moveTo>
                  <a:lnTo>
                    <a:pt x="12954" y="186690"/>
                  </a:lnTo>
                  <a:lnTo>
                    <a:pt x="6858" y="180594"/>
                  </a:lnTo>
                  <a:lnTo>
                    <a:pt x="6858" y="193548"/>
                  </a:lnTo>
                  <a:lnTo>
                    <a:pt x="12954" y="193548"/>
                  </a:lnTo>
                  <a:close/>
                </a:path>
                <a:path w="2457450" h="193675">
                  <a:moveTo>
                    <a:pt x="2233422" y="180594"/>
                  </a:moveTo>
                  <a:lnTo>
                    <a:pt x="2230596" y="180594"/>
                  </a:lnTo>
                  <a:lnTo>
                    <a:pt x="2228850" y="182118"/>
                  </a:lnTo>
                  <a:lnTo>
                    <a:pt x="2233422" y="180594"/>
                  </a:lnTo>
                  <a:close/>
                </a:path>
                <a:path w="2457450" h="193675">
                  <a:moveTo>
                    <a:pt x="2233422" y="193548"/>
                  </a:moveTo>
                  <a:lnTo>
                    <a:pt x="2233422" y="180594"/>
                  </a:lnTo>
                  <a:lnTo>
                    <a:pt x="2228850" y="182118"/>
                  </a:lnTo>
                  <a:lnTo>
                    <a:pt x="2228850" y="193548"/>
                  </a:lnTo>
                  <a:lnTo>
                    <a:pt x="2233422" y="193548"/>
                  </a:lnTo>
                  <a:close/>
                </a:path>
                <a:path w="2457450" h="193675">
                  <a:moveTo>
                    <a:pt x="2457195" y="0"/>
                  </a:moveTo>
                  <a:lnTo>
                    <a:pt x="2437535" y="0"/>
                  </a:lnTo>
                  <a:lnTo>
                    <a:pt x="2230596" y="180594"/>
                  </a:lnTo>
                  <a:lnTo>
                    <a:pt x="2233422" y="180594"/>
                  </a:lnTo>
                  <a:lnTo>
                    <a:pt x="2233422" y="193548"/>
                  </a:lnTo>
                  <a:lnTo>
                    <a:pt x="2235708" y="193548"/>
                  </a:lnTo>
                  <a:lnTo>
                    <a:pt x="24571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819400" y="3394709"/>
              <a:ext cx="6553200" cy="203200"/>
            </a:xfrm>
            <a:custGeom>
              <a:avLst/>
              <a:gdLst/>
              <a:ahLst/>
              <a:cxnLst/>
              <a:rect l="l" t="t" r="r" b="b"/>
              <a:pathLst>
                <a:path w="6553200" h="203200">
                  <a:moveTo>
                    <a:pt x="6553200" y="202691"/>
                  </a:moveTo>
                  <a:lnTo>
                    <a:pt x="6553200" y="0"/>
                  </a:lnTo>
                  <a:lnTo>
                    <a:pt x="0" y="0"/>
                  </a:lnTo>
                  <a:lnTo>
                    <a:pt x="0" y="202692"/>
                  </a:lnTo>
                  <a:lnTo>
                    <a:pt x="6553200" y="202691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898139" y="2312162"/>
            <a:ext cx="62579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Arial"/>
                <a:cs typeface="Arial"/>
              </a:rPr>
              <a:t>Proses penilaian yang dilakukan secara terus </a:t>
            </a:r>
            <a:r>
              <a:rPr sz="2000" spc="-10" dirty="0">
                <a:latin typeface="Arial"/>
                <a:cs typeface="Arial"/>
              </a:rPr>
              <a:t>menerus  untuk memberikan masukan kepada bagian yang lebih  bawah </a:t>
            </a:r>
            <a:r>
              <a:rPr sz="2000" spc="-5" dirty="0">
                <a:latin typeface="Arial"/>
                <a:cs typeface="Arial"/>
              </a:rPr>
              <a:t>ttg. </a:t>
            </a:r>
            <a:r>
              <a:rPr sz="2000" spc="-10" dirty="0">
                <a:latin typeface="Arial"/>
                <a:cs typeface="Arial"/>
              </a:rPr>
              <a:t>seberapa </a:t>
            </a:r>
            <a:r>
              <a:rPr sz="2000" spc="-5" dirty="0">
                <a:latin typeface="Arial"/>
                <a:cs typeface="Arial"/>
              </a:rPr>
              <a:t>baik </a:t>
            </a:r>
            <a:r>
              <a:rPr sz="2000" spc="-10" dirty="0">
                <a:latin typeface="Arial"/>
                <a:cs typeface="Arial"/>
              </a:rPr>
              <a:t>mereka melakukan pekerjaan  pada </a:t>
            </a:r>
            <a:r>
              <a:rPr sz="2000" spc="-5" dirty="0">
                <a:latin typeface="Arial"/>
                <a:cs typeface="Arial"/>
              </a:rPr>
              <a:t>aktivitas rutin sehari-hari.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27304" y="3956303"/>
            <a:ext cx="8845550" cy="851535"/>
            <a:chOff x="527304" y="3956303"/>
            <a:chExt cx="8845550" cy="851535"/>
          </a:xfrm>
        </p:grpSpPr>
        <p:sp>
          <p:nvSpPr>
            <p:cNvPr id="37" name="object 37"/>
            <p:cNvSpPr/>
            <p:nvPr/>
          </p:nvSpPr>
          <p:spPr>
            <a:xfrm>
              <a:off x="533400" y="3962399"/>
              <a:ext cx="3110230" cy="411480"/>
            </a:xfrm>
            <a:custGeom>
              <a:avLst/>
              <a:gdLst/>
              <a:ahLst/>
              <a:cxnLst/>
              <a:rect l="l" t="t" r="r" b="b"/>
              <a:pathLst>
                <a:path w="3110229" h="411479">
                  <a:moveTo>
                    <a:pt x="3109999" y="411479"/>
                  </a:moveTo>
                  <a:lnTo>
                    <a:pt x="2343150" y="0"/>
                  </a:lnTo>
                  <a:lnTo>
                    <a:pt x="0" y="0"/>
                  </a:lnTo>
                  <a:lnTo>
                    <a:pt x="0" y="411479"/>
                  </a:lnTo>
                  <a:lnTo>
                    <a:pt x="3109999" y="411479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27304" y="3956303"/>
              <a:ext cx="3129915" cy="417830"/>
            </a:xfrm>
            <a:custGeom>
              <a:avLst/>
              <a:gdLst/>
              <a:ahLst/>
              <a:cxnLst/>
              <a:rect l="l" t="t" r="r" b="b"/>
              <a:pathLst>
                <a:path w="3129915" h="417829">
                  <a:moveTo>
                    <a:pt x="3129809" y="417575"/>
                  </a:moveTo>
                  <a:lnTo>
                    <a:pt x="2351532" y="0"/>
                  </a:lnTo>
                  <a:lnTo>
                    <a:pt x="0" y="0"/>
                  </a:lnTo>
                  <a:lnTo>
                    <a:pt x="0" y="417575"/>
                  </a:lnTo>
                  <a:lnTo>
                    <a:pt x="6095" y="417575"/>
                  </a:lnTo>
                  <a:lnTo>
                    <a:pt x="6095" y="12954"/>
                  </a:lnTo>
                  <a:lnTo>
                    <a:pt x="12953" y="6096"/>
                  </a:lnTo>
                  <a:lnTo>
                    <a:pt x="12953" y="12954"/>
                  </a:lnTo>
                  <a:lnTo>
                    <a:pt x="2346960" y="12954"/>
                  </a:lnTo>
                  <a:lnTo>
                    <a:pt x="2346960" y="12192"/>
                  </a:lnTo>
                  <a:lnTo>
                    <a:pt x="2349246" y="12954"/>
                  </a:lnTo>
                  <a:lnTo>
                    <a:pt x="2349246" y="13418"/>
                  </a:lnTo>
                  <a:lnTo>
                    <a:pt x="3102448" y="417575"/>
                  </a:lnTo>
                  <a:lnTo>
                    <a:pt x="3129809" y="417575"/>
                  </a:lnTo>
                  <a:close/>
                </a:path>
                <a:path w="3129915" h="417829">
                  <a:moveTo>
                    <a:pt x="12953" y="12954"/>
                  </a:moveTo>
                  <a:lnTo>
                    <a:pt x="12953" y="6096"/>
                  </a:lnTo>
                  <a:lnTo>
                    <a:pt x="6095" y="12954"/>
                  </a:lnTo>
                  <a:lnTo>
                    <a:pt x="12953" y="12954"/>
                  </a:lnTo>
                  <a:close/>
                </a:path>
                <a:path w="3129915" h="417829">
                  <a:moveTo>
                    <a:pt x="12953" y="417575"/>
                  </a:moveTo>
                  <a:lnTo>
                    <a:pt x="12953" y="12954"/>
                  </a:lnTo>
                  <a:lnTo>
                    <a:pt x="6095" y="12954"/>
                  </a:lnTo>
                  <a:lnTo>
                    <a:pt x="6095" y="417575"/>
                  </a:lnTo>
                  <a:lnTo>
                    <a:pt x="12953" y="417575"/>
                  </a:lnTo>
                  <a:close/>
                </a:path>
                <a:path w="3129915" h="417829">
                  <a:moveTo>
                    <a:pt x="2349246" y="12954"/>
                  </a:moveTo>
                  <a:lnTo>
                    <a:pt x="2346960" y="12192"/>
                  </a:lnTo>
                  <a:lnTo>
                    <a:pt x="2348380" y="12954"/>
                  </a:lnTo>
                  <a:lnTo>
                    <a:pt x="2349246" y="12954"/>
                  </a:lnTo>
                  <a:close/>
                </a:path>
                <a:path w="3129915" h="417829">
                  <a:moveTo>
                    <a:pt x="2348380" y="12954"/>
                  </a:moveTo>
                  <a:lnTo>
                    <a:pt x="2346960" y="12192"/>
                  </a:lnTo>
                  <a:lnTo>
                    <a:pt x="2346960" y="12954"/>
                  </a:lnTo>
                  <a:lnTo>
                    <a:pt x="2348380" y="12954"/>
                  </a:lnTo>
                  <a:close/>
                </a:path>
                <a:path w="3129915" h="417829">
                  <a:moveTo>
                    <a:pt x="2349246" y="13418"/>
                  </a:moveTo>
                  <a:lnTo>
                    <a:pt x="2349246" y="12954"/>
                  </a:lnTo>
                  <a:lnTo>
                    <a:pt x="2348380" y="12954"/>
                  </a:lnTo>
                  <a:lnTo>
                    <a:pt x="2349246" y="134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895599" y="4010405"/>
              <a:ext cx="6477000" cy="363855"/>
            </a:xfrm>
            <a:custGeom>
              <a:avLst/>
              <a:gdLst/>
              <a:ahLst/>
              <a:cxnLst/>
              <a:rect l="l" t="t" r="r" b="b"/>
              <a:pathLst>
                <a:path w="6477000" h="363854">
                  <a:moveTo>
                    <a:pt x="6477000" y="363474"/>
                  </a:moveTo>
                  <a:lnTo>
                    <a:pt x="6477000" y="0"/>
                  </a:lnTo>
                  <a:lnTo>
                    <a:pt x="0" y="0"/>
                  </a:lnTo>
                  <a:lnTo>
                    <a:pt x="0" y="363474"/>
                  </a:lnTo>
                  <a:lnTo>
                    <a:pt x="6477000" y="363474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3400" y="4373879"/>
              <a:ext cx="3124200" cy="426720"/>
            </a:xfrm>
            <a:custGeom>
              <a:avLst/>
              <a:gdLst/>
              <a:ahLst/>
              <a:cxnLst/>
              <a:rect l="l" t="t" r="r" b="b"/>
              <a:pathLst>
                <a:path w="3124200" h="426720">
                  <a:moveTo>
                    <a:pt x="3124199" y="7620"/>
                  </a:moveTo>
                  <a:lnTo>
                    <a:pt x="3109999" y="0"/>
                  </a:lnTo>
                  <a:lnTo>
                    <a:pt x="0" y="0"/>
                  </a:lnTo>
                  <a:lnTo>
                    <a:pt x="0" y="426720"/>
                  </a:lnTo>
                  <a:lnTo>
                    <a:pt x="2343150" y="426720"/>
                  </a:lnTo>
                  <a:lnTo>
                    <a:pt x="3124199" y="762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27304" y="4373879"/>
              <a:ext cx="3144520" cy="433705"/>
            </a:xfrm>
            <a:custGeom>
              <a:avLst/>
              <a:gdLst/>
              <a:ahLst/>
              <a:cxnLst/>
              <a:rect l="l" t="t" r="r" b="b"/>
              <a:pathLst>
                <a:path w="3144520" h="433704">
                  <a:moveTo>
                    <a:pt x="12953" y="420624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433578"/>
                  </a:lnTo>
                  <a:lnTo>
                    <a:pt x="6095" y="433578"/>
                  </a:lnTo>
                  <a:lnTo>
                    <a:pt x="6095" y="420624"/>
                  </a:lnTo>
                  <a:lnTo>
                    <a:pt x="12953" y="420624"/>
                  </a:lnTo>
                  <a:close/>
                </a:path>
                <a:path w="3144520" h="433704">
                  <a:moveTo>
                    <a:pt x="2348380" y="420624"/>
                  </a:moveTo>
                  <a:lnTo>
                    <a:pt x="6095" y="420624"/>
                  </a:lnTo>
                  <a:lnTo>
                    <a:pt x="12953" y="426720"/>
                  </a:lnTo>
                  <a:lnTo>
                    <a:pt x="12953" y="433578"/>
                  </a:lnTo>
                  <a:lnTo>
                    <a:pt x="2346960" y="433578"/>
                  </a:lnTo>
                  <a:lnTo>
                    <a:pt x="2346960" y="421386"/>
                  </a:lnTo>
                  <a:lnTo>
                    <a:pt x="2348380" y="420624"/>
                  </a:lnTo>
                  <a:close/>
                </a:path>
                <a:path w="3144520" h="433704">
                  <a:moveTo>
                    <a:pt x="12953" y="433578"/>
                  </a:moveTo>
                  <a:lnTo>
                    <a:pt x="12953" y="426720"/>
                  </a:lnTo>
                  <a:lnTo>
                    <a:pt x="6095" y="420624"/>
                  </a:lnTo>
                  <a:lnTo>
                    <a:pt x="6095" y="433578"/>
                  </a:lnTo>
                  <a:lnTo>
                    <a:pt x="12953" y="433578"/>
                  </a:lnTo>
                  <a:close/>
                </a:path>
                <a:path w="3144520" h="433704">
                  <a:moveTo>
                    <a:pt x="2349246" y="420624"/>
                  </a:moveTo>
                  <a:lnTo>
                    <a:pt x="2348380" y="420624"/>
                  </a:lnTo>
                  <a:lnTo>
                    <a:pt x="2346960" y="421386"/>
                  </a:lnTo>
                  <a:lnTo>
                    <a:pt x="2349246" y="420624"/>
                  </a:lnTo>
                  <a:close/>
                </a:path>
                <a:path w="3144520" h="433704">
                  <a:moveTo>
                    <a:pt x="2349246" y="433578"/>
                  </a:moveTo>
                  <a:lnTo>
                    <a:pt x="2349246" y="420624"/>
                  </a:lnTo>
                  <a:lnTo>
                    <a:pt x="2346960" y="421386"/>
                  </a:lnTo>
                  <a:lnTo>
                    <a:pt x="2346960" y="433578"/>
                  </a:lnTo>
                  <a:lnTo>
                    <a:pt x="2349246" y="433578"/>
                  </a:lnTo>
                  <a:close/>
                </a:path>
                <a:path w="3144520" h="433704">
                  <a:moveTo>
                    <a:pt x="3128009" y="16221"/>
                  </a:moveTo>
                  <a:lnTo>
                    <a:pt x="3128009" y="13716"/>
                  </a:lnTo>
                  <a:lnTo>
                    <a:pt x="3117359" y="8000"/>
                  </a:lnTo>
                  <a:lnTo>
                    <a:pt x="2348380" y="420624"/>
                  </a:lnTo>
                  <a:lnTo>
                    <a:pt x="2349246" y="420624"/>
                  </a:lnTo>
                  <a:lnTo>
                    <a:pt x="2349246" y="433578"/>
                  </a:lnTo>
                  <a:lnTo>
                    <a:pt x="2351532" y="433578"/>
                  </a:lnTo>
                  <a:lnTo>
                    <a:pt x="3128009" y="16221"/>
                  </a:lnTo>
                  <a:close/>
                </a:path>
                <a:path w="3144520" h="433704">
                  <a:moveTo>
                    <a:pt x="3144011" y="7620"/>
                  </a:moveTo>
                  <a:lnTo>
                    <a:pt x="3129809" y="0"/>
                  </a:lnTo>
                  <a:lnTo>
                    <a:pt x="3102448" y="0"/>
                  </a:lnTo>
                  <a:lnTo>
                    <a:pt x="3117359" y="8001"/>
                  </a:lnTo>
                  <a:lnTo>
                    <a:pt x="3128009" y="2286"/>
                  </a:lnTo>
                  <a:lnTo>
                    <a:pt x="3128009" y="16221"/>
                  </a:lnTo>
                  <a:lnTo>
                    <a:pt x="3144011" y="7620"/>
                  </a:lnTo>
                  <a:close/>
                </a:path>
                <a:path w="3144520" h="433704">
                  <a:moveTo>
                    <a:pt x="3128009" y="13716"/>
                  </a:moveTo>
                  <a:lnTo>
                    <a:pt x="3128009" y="2286"/>
                  </a:lnTo>
                  <a:lnTo>
                    <a:pt x="3117359" y="8000"/>
                  </a:lnTo>
                  <a:lnTo>
                    <a:pt x="3128009" y="137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12140" y="4209541"/>
            <a:ext cx="19843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Arial"/>
                <a:cs typeface="Arial"/>
              </a:rPr>
              <a:t>Penilaian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formal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895600" y="4373879"/>
            <a:ext cx="6477000" cy="338455"/>
          </a:xfrm>
          <a:custGeom>
            <a:avLst/>
            <a:gdLst/>
            <a:ahLst/>
            <a:cxnLst/>
            <a:rect l="l" t="t" r="r" b="b"/>
            <a:pathLst>
              <a:path w="6477000" h="338454">
                <a:moveTo>
                  <a:pt x="6477000" y="338327"/>
                </a:moveTo>
                <a:lnTo>
                  <a:pt x="6477000" y="0"/>
                </a:lnTo>
                <a:lnTo>
                  <a:pt x="0" y="0"/>
                </a:lnTo>
                <a:lnTo>
                  <a:pt x="0" y="338328"/>
                </a:lnTo>
                <a:lnTo>
                  <a:pt x="6477000" y="338327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974339" y="4036567"/>
            <a:ext cx="56946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Arial"/>
                <a:cs typeface="Arial"/>
              </a:rPr>
              <a:t>Proses penilaian secara sistematis yang dilakukan  </a:t>
            </a:r>
            <a:r>
              <a:rPr sz="2000" spc="-10" dirty="0">
                <a:latin typeface="Arial"/>
                <a:cs typeface="Arial"/>
              </a:rPr>
              <a:t>pada periode tertentu (setahun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sekali).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57200" y="4686300"/>
            <a:ext cx="3352800" cy="2627630"/>
            <a:chOff x="457200" y="4686300"/>
            <a:chExt cx="3352800" cy="2627630"/>
          </a:xfrm>
        </p:grpSpPr>
        <p:sp>
          <p:nvSpPr>
            <p:cNvPr id="46" name="object 46"/>
            <p:cNvSpPr/>
            <p:nvPr/>
          </p:nvSpPr>
          <p:spPr>
            <a:xfrm>
              <a:off x="3009900" y="4686300"/>
              <a:ext cx="800100" cy="610870"/>
            </a:xfrm>
            <a:custGeom>
              <a:avLst/>
              <a:gdLst/>
              <a:ahLst/>
              <a:cxnLst/>
              <a:rect l="l" t="t" r="r" b="b"/>
              <a:pathLst>
                <a:path w="800100" h="610870">
                  <a:moveTo>
                    <a:pt x="76200" y="457962"/>
                  </a:moveTo>
                  <a:lnTo>
                    <a:pt x="76200" y="38100"/>
                  </a:lnTo>
                  <a:lnTo>
                    <a:pt x="73247" y="23467"/>
                  </a:lnTo>
                  <a:lnTo>
                    <a:pt x="65150" y="11334"/>
                  </a:lnTo>
                  <a:lnTo>
                    <a:pt x="53054" y="3059"/>
                  </a:lnTo>
                  <a:lnTo>
                    <a:pt x="38100" y="0"/>
                  </a:lnTo>
                  <a:lnTo>
                    <a:pt x="23467" y="3059"/>
                  </a:lnTo>
                  <a:lnTo>
                    <a:pt x="11334" y="11334"/>
                  </a:lnTo>
                  <a:lnTo>
                    <a:pt x="3059" y="23467"/>
                  </a:lnTo>
                  <a:lnTo>
                    <a:pt x="0" y="38100"/>
                  </a:lnTo>
                  <a:lnTo>
                    <a:pt x="0" y="496062"/>
                  </a:lnTo>
                  <a:lnTo>
                    <a:pt x="3059" y="511016"/>
                  </a:lnTo>
                  <a:lnTo>
                    <a:pt x="11334" y="523113"/>
                  </a:lnTo>
                  <a:lnTo>
                    <a:pt x="23467" y="531209"/>
                  </a:lnTo>
                  <a:lnTo>
                    <a:pt x="38100" y="534162"/>
                  </a:lnTo>
                  <a:lnTo>
                    <a:pt x="38100" y="457962"/>
                  </a:lnTo>
                  <a:lnTo>
                    <a:pt x="76200" y="457962"/>
                  </a:lnTo>
                  <a:close/>
                </a:path>
                <a:path w="800100" h="610870">
                  <a:moveTo>
                    <a:pt x="647699" y="496062"/>
                  </a:moveTo>
                  <a:lnTo>
                    <a:pt x="622299" y="457962"/>
                  </a:lnTo>
                  <a:lnTo>
                    <a:pt x="38100" y="457962"/>
                  </a:lnTo>
                  <a:lnTo>
                    <a:pt x="76200" y="496062"/>
                  </a:lnTo>
                  <a:lnTo>
                    <a:pt x="76200" y="534162"/>
                  </a:lnTo>
                  <a:lnTo>
                    <a:pt x="622299" y="534162"/>
                  </a:lnTo>
                  <a:lnTo>
                    <a:pt x="647699" y="496062"/>
                  </a:lnTo>
                  <a:close/>
                </a:path>
                <a:path w="800100" h="610870">
                  <a:moveTo>
                    <a:pt x="76200" y="534162"/>
                  </a:moveTo>
                  <a:lnTo>
                    <a:pt x="76200" y="496062"/>
                  </a:lnTo>
                  <a:lnTo>
                    <a:pt x="38100" y="457962"/>
                  </a:lnTo>
                  <a:lnTo>
                    <a:pt x="38100" y="534162"/>
                  </a:lnTo>
                  <a:lnTo>
                    <a:pt x="76200" y="534162"/>
                  </a:lnTo>
                  <a:close/>
                </a:path>
                <a:path w="800100" h="610870">
                  <a:moveTo>
                    <a:pt x="800099" y="496062"/>
                  </a:moveTo>
                  <a:lnTo>
                    <a:pt x="571499" y="381762"/>
                  </a:lnTo>
                  <a:lnTo>
                    <a:pt x="622299" y="457962"/>
                  </a:lnTo>
                  <a:lnTo>
                    <a:pt x="647699" y="457962"/>
                  </a:lnTo>
                  <a:lnTo>
                    <a:pt x="662654" y="460914"/>
                  </a:lnTo>
                  <a:lnTo>
                    <a:pt x="674750" y="469011"/>
                  </a:lnTo>
                  <a:lnTo>
                    <a:pt x="682847" y="481107"/>
                  </a:lnTo>
                  <a:lnTo>
                    <a:pt x="685799" y="496062"/>
                  </a:lnTo>
                  <a:lnTo>
                    <a:pt x="685799" y="553212"/>
                  </a:lnTo>
                  <a:lnTo>
                    <a:pt x="800099" y="496062"/>
                  </a:lnTo>
                  <a:close/>
                </a:path>
                <a:path w="800100" h="610870">
                  <a:moveTo>
                    <a:pt x="685799" y="553212"/>
                  </a:moveTo>
                  <a:lnTo>
                    <a:pt x="685799" y="496062"/>
                  </a:lnTo>
                  <a:lnTo>
                    <a:pt x="682847" y="511016"/>
                  </a:lnTo>
                  <a:lnTo>
                    <a:pt x="674750" y="523113"/>
                  </a:lnTo>
                  <a:lnTo>
                    <a:pt x="662654" y="531209"/>
                  </a:lnTo>
                  <a:lnTo>
                    <a:pt x="647699" y="534162"/>
                  </a:lnTo>
                  <a:lnTo>
                    <a:pt x="622299" y="534162"/>
                  </a:lnTo>
                  <a:lnTo>
                    <a:pt x="571499" y="610362"/>
                  </a:lnTo>
                  <a:lnTo>
                    <a:pt x="685799" y="553212"/>
                  </a:lnTo>
                  <a:close/>
                </a:path>
                <a:path w="800100" h="610870">
                  <a:moveTo>
                    <a:pt x="685799" y="496062"/>
                  </a:moveTo>
                  <a:lnTo>
                    <a:pt x="682847" y="481107"/>
                  </a:lnTo>
                  <a:lnTo>
                    <a:pt x="674750" y="469011"/>
                  </a:lnTo>
                  <a:lnTo>
                    <a:pt x="662654" y="460914"/>
                  </a:lnTo>
                  <a:lnTo>
                    <a:pt x="647699" y="457962"/>
                  </a:lnTo>
                  <a:lnTo>
                    <a:pt x="622299" y="457962"/>
                  </a:lnTo>
                  <a:lnTo>
                    <a:pt x="647699" y="496062"/>
                  </a:lnTo>
                  <a:lnTo>
                    <a:pt x="647699" y="534162"/>
                  </a:lnTo>
                  <a:lnTo>
                    <a:pt x="662654" y="531209"/>
                  </a:lnTo>
                  <a:lnTo>
                    <a:pt x="674750" y="523113"/>
                  </a:lnTo>
                  <a:lnTo>
                    <a:pt x="682847" y="511016"/>
                  </a:lnTo>
                  <a:lnTo>
                    <a:pt x="685799" y="496062"/>
                  </a:lnTo>
                  <a:close/>
                </a:path>
                <a:path w="800100" h="610870">
                  <a:moveTo>
                    <a:pt x="647699" y="534162"/>
                  </a:moveTo>
                  <a:lnTo>
                    <a:pt x="647699" y="496062"/>
                  </a:lnTo>
                  <a:lnTo>
                    <a:pt x="622299" y="534162"/>
                  </a:lnTo>
                  <a:lnTo>
                    <a:pt x="647699" y="534162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009900" y="5143500"/>
              <a:ext cx="76200" cy="2095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009900" y="5353049"/>
              <a:ext cx="800100" cy="979169"/>
            </a:xfrm>
            <a:custGeom>
              <a:avLst/>
              <a:gdLst/>
              <a:ahLst/>
              <a:cxnLst/>
              <a:rect l="l" t="t" r="r" b="b"/>
              <a:pathLst>
                <a:path w="800100" h="979170">
                  <a:moveTo>
                    <a:pt x="800100" y="286512"/>
                  </a:moveTo>
                  <a:lnTo>
                    <a:pt x="571500" y="172212"/>
                  </a:lnTo>
                  <a:lnTo>
                    <a:pt x="622300" y="248412"/>
                  </a:lnTo>
                  <a:lnTo>
                    <a:pt x="76200" y="248412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285750"/>
                  </a:lnTo>
                  <a:lnTo>
                    <a:pt x="0" y="286512"/>
                  </a:lnTo>
                  <a:lnTo>
                    <a:pt x="0" y="742950"/>
                  </a:lnTo>
                  <a:lnTo>
                    <a:pt x="0" y="743712"/>
                  </a:lnTo>
                  <a:lnTo>
                    <a:pt x="0" y="979170"/>
                  </a:lnTo>
                  <a:lnTo>
                    <a:pt x="76200" y="979170"/>
                  </a:lnTo>
                  <a:lnTo>
                    <a:pt x="76200" y="781812"/>
                  </a:lnTo>
                  <a:lnTo>
                    <a:pt x="622300" y="781812"/>
                  </a:lnTo>
                  <a:lnTo>
                    <a:pt x="571500" y="858012"/>
                  </a:lnTo>
                  <a:lnTo>
                    <a:pt x="685800" y="800862"/>
                  </a:lnTo>
                  <a:lnTo>
                    <a:pt x="800100" y="743712"/>
                  </a:lnTo>
                  <a:lnTo>
                    <a:pt x="571500" y="629412"/>
                  </a:lnTo>
                  <a:lnTo>
                    <a:pt x="622300" y="705612"/>
                  </a:lnTo>
                  <a:lnTo>
                    <a:pt x="76200" y="705612"/>
                  </a:lnTo>
                  <a:lnTo>
                    <a:pt x="76200" y="324612"/>
                  </a:lnTo>
                  <a:lnTo>
                    <a:pt x="622300" y="324612"/>
                  </a:lnTo>
                  <a:lnTo>
                    <a:pt x="571500" y="400812"/>
                  </a:lnTo>
                  <a:lnTo>
                    <a:pt x="685800" y="343662"/>
                  </a:lnTo>
                  <a:lnTo>
                    <a:pt x="800100" y="286512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57200" y="5602986"/>
              <a:ext cx="1721358" cy="17106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009900" y="6332220"/>
              <a:ext cx="800100" cy="336550"/>
            </a:xfrm>
            <a:custGeom>
              <a:avLst/>
              <a:gdLst/>
              <a:ahLst/>
              <a:cxnLst/>
              <a:rect l="l" t="t" r="r" b="b"/>
              <a:pathLst>
                <a:path w="800100" h="336550">
                  <a:moveTo>
                    <a:pt x="76200" y="183641"/>
                  </a:moveTo>
                  <a:lnTo>
                    <a:pt x="76200" y="0"/>
                  </a:lnTo>
                  <a:lnTo>
                    <a:pt x="0" y="0"/>
                  </a:lnTo>
                  <a:lnTo>
                    <a:pt x="0" y="221741"/>
                  </a:lnTo>
                  <a:lnTo>
                    <a:pt x="3059" y="236696"/>
                  </a:lnTo>
                  <a:lnTo>
                    <a:pt x="11334" y="248793"/>
                  </a:lnTo>
                  <a:lnTo>
                    <a:pt x="23467" y="256889"/>
                  </a:lnTo>
                  <a:lnTo>
                    <a:pt x="38100" y="259841"/>
                  </a:lnTo>
                  <a:lnTo>
                    <a:pt x="38100" y="183641"/>
                  </a:lnTo>
                  <a:lnTo>
                    <a:pt x="76200" y="183641"/>
                  </a:lnTo>
                  <a:close/>
                </a:path>
                <a:path w="800100" h="336550">
                  <a:moveTo>
                    <a:pt x="647700" y="221741"/>
                  </a:moveTo>
                  <a:lnTo>
                    <a:pt x="622300" y="183641"/>
                  </a:lnTo>
                  <a:lnTo>
                    <a:pt x="38100" y="183641"/>
                  </a:lnTo>
                  <a:lnTo>
                    <a:pt x="76200" y="221741"/>
                  </a:lnTo>
                  <a:lnTo>
                    <a:pt x="76200" y="259841"/>
                  </a:lnTo>
                  <a:lnTo>
                    <a:pt x="622300" y="259841"/>
                  </a:lnTo>
                  <a:lnTo>
                    <a:pt x="647700" y="221741"/>
                  </a:lnTo>
                  <a:close/>
                </a:path>
                <a:path w="800100" h="336550">
                  <a:moveTo>
                    <a:pt x="76200" y="259841"/>
                  </a:moveTo>
                  <a:lnTo>
                    <a:pt x="76200" y="221741"/>
                  </a:lnTo>
                  <a:lnTo>
                    <a:pt x="38100" y="183641"/>
                  </a:lnTo>
                  <a:lnTo>
                    <a:pt x="38100" y="259841"/>
                  </a:lnTo>
                  <a:lnTo>
                    <a:pt x="76200" y="259841"/>
                  </a:lnTo>
                  <a:close/>
                </a:path>
                <a:path w="800100" h="336550">
                  <a:moveTo>
                    <a:pt x="800100" y="221741"/>
                  </a:moveTo>
                  <a:lnTo>
                    <a:pt x="571500" y="107441"/>
                  </a:lnTo>
                  <a:lnTo>
                    <a:pt x="622300" y="183641"/>
                  </a:lnTo>
                  <a:lnTo>
                    <a:pt x="647700" y="183641"/>
                  </a:lnTo>
                  <a:lnTo>
                    <a:pt x="662654" y="186594"/>
                  </a:lnTo>
                  <a:lnTo>
                    <a:pt x="674751" y="194690"/>
                  </a:lnTo>
                  <a:lnTo>
                    <a:pt x="682847" y="206787"/>
                  </a:lnTo>
                  <a:lnTo>
                    <a:pt x="685800" y="221741"/>
                  </a:lnTo>
                  <a:lnTo>
                    <a:pt x="685800" y="278891"/>
                  </a:lnTo>
                  <a:lnTo>
                    <a:pt x="800100" y="221741"/>
                  </a:lnTo>
                  <a:close/>
                </a:path>
                <a:path w="800100" h="336550">
                  <a:moveTo>
                    <a:pt x="685800" y="278891"/>
                  </a:moveTo>
                  <a:lnTo>
                    <a:pt x="685800" y="221741"/>
                  </a:lnTo>
                  <a:lnTo>
                    <a:pt x="682847" y="236696"/>
                  </a:lnTo>
                  <a:lnTo>
                    <a:pt x="674751" y="248792"/>
                  </a:lnTo>
                  <a:lnTo>
                    <a:pt x="662654" y="256889"/>
                  </a:lnTo>
                  <a:lnTo>
                    <a:pt x="647700" y="259841"/>
                  </a:lnTo>
                  <a:lnTo>
                    <a:pt x="622300" y="259841"/>
                  </a:lnTo>
                  <a:lnTo>
                    <a:pt x="571500" y="336041"/>
                  </a:lnTo>
                  <a:lnTo>
                    <a:pt x="685800" y="278891"/>
                  </a:lnTo>
                  <a:close/>
                </a:path>
                <a:path w="800100" h="336550">
                  <a:moveTo>
                    <a:pt x="685800" y="221741"/>
                  </a:moveTo>
                  <a:lnTo>
                    <a:pt x="682847" y="206787"/>
                  </a:lnTo>
                  <a:lnTo>
                    <a:pt x="674751" y="194690"/>
                  </a:lnTo>
                  <a:lnTo>
                    <a:pt x="662654" y="186594"/>
                  </a:lnTo>
                  <a:lnTo>
                    <a:pt x="647700" y="183641"/>
                  </a:lnTo>
                  <a:lnTo>
                    <a:pt x="622300" y="183641"/>
                  </a:lnTo>
                  <a:lnTo>
                    <a:pt x="647700" y="221741"/>
                  </a:lnTo>
                  <a:lnTo>
                    <a:pt x="647700" y="259841"/>
                  </a:lnTo>
                  <a:lnTo>
                    <a:pt x="662654" y="256889"/>
                  </a:lnTo>
                  <a:lnTo>
                    <a:pt x="674751" y="248792"/>
                  </a:lnTo>
                  <a:lnTo>
                    <a:pt x="682847" y="236696"/>
                  </a:lnTo>
                  <a:lnTo>
                    <a:pt x="685800" y="221741"/>
                  </a:lnTo>
                  <a:close/>
                </a:path>
                <a:path w="800100" h="336550">
                  <a:moveTo>
                    <a:pt x="647700" y="259841"/>
                  </a:moveTo>
                  <a:lnTo>
                    <a:pt x="647700" y="221741"/>
                  </a:lnTo>
                  <a:lnTo>
                    <a:pt x="622300" y="259841"/>
                  </a:lnTo>
                  <a:lnTo>
                    <a:pt x="647700" y="259841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3888740" y="4979161"/>
            <a:ext cx="5155565" cy="1762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 marR="5080" indent="-762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Arial"/>
                <a:cs typeface="Arial"/>
              </a:rPr>
              <a:t>Memberitahu kinerja </a:t>
            </a:r>
            <a:r>
              <a:rPr sz="2000" b="1" spc="-5" dirty="0">
                <a:latin typeface="Arial"/>
                <a:cs typeface="Arial"/>
              </a:rPr>
              <a:t>saat ini </a:t>
            </a:r>
            <a:r>
              <a:rPr sz="2000" b="1" spc="-10" dirty="0">
                <a:latin typeface="Arial"/>
                <a:cs typeface="Arial"/>
              </a:rPr>
              <a:t>secara formal  Menentukan siapa </a:t>
            </a:r>
            <a:r>
              <a:rPr sz="2000" b="1" spc="-5" dirty="0">
                <a:latin typeface="Arial"/>
                <a:cs typeface="Arial"/>
              </a:rPr>
              <a:t>yang </a:t>
            </a:r>
            <a:r>
              <a:rPr sz="2000" b="1" spc="-10" dirty="0">
                <a:latin typeface="Arial"/>
                <a:cs typeface="Arial"/>
              </a:rPr>
              <a:t>memperoleh  </a:t>
            </a:r>
            <a:r>
              <a:rPr sz="2000" b="1" spc="-5" dirty="0">
                <a:latin typeface="Arial"/>
                <a:cs typeface="Arial"/>
              </a:rPr>
              <a:t>peningkatan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000" b="1" spc="-10" dirty="0">
                <a:latin typeface="Arial"/>
                <a:cs typeface="Arial"/>
              </a:rPr>
              <a:t>Mencari siapa-siapa </a:t>
            </a:r>
            <a:r>
              <a:rPr sz="2000" b="1" spc="-5" dirty="0">
                <a:latin typeface="Arial"/>
                <a:cs typeface="Arial"/>
              </a:rPr>
              <a:t>yang perlu</a:t>
            </a:r>
            <a:r>
              <a:rPr sz="2000" b="1" spc="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pelatihan</a:t>
            </a:r>
            <a:endParaRPr sz="2000">
              <a:latin typeface="Arial"/>
              <a:cs typeface="Arial"/>
            </a:endParaRPr>
          </a:p>
          <a:p>
            <a:pPr marL="60325">
              <a:lnSpc>
                <a:spcPct val="100000"/>
              </a:lnSpc>
              <a:spcBef>
                <a:spcPts val="1200"/>
              </a:spcBef>
            </a:pPr>
            <a:r>
              <a:rPr sz="2000" b="1" spc="-10" dirty="0">
                <a:latin typeface="Arial"/>
                <a:cs typeface="Arial"/>
              </a:rPr>
              <a:t>Mencari </a:t>
            </a:r>
            <a:r>
              <a:rPr sz="2000" b="1" spc="-5" dirty="0">
                <a:latin typeface="Arial"/>
                <a:cs typeface="Arial"/>
              </a:rPr>
              <a:t>calon untuk </a:t>
            </a:r>
            <a:r>
              <a:rPr sz="2000" b="1" spc="-10" dirty="0">
                <a:latin typeface="Arial"/>
                <a:cs typeface="Arial"/>
              </a:rPr>
              <a:t>promosi,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mutasi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1246</Words>
  <Application>Microsoft Office PowerPoint</Application>
  <PresentationFormat>Custom</PresentationFormat>
  <Paragraphs>372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Arial Black</vt:lpstr>
      <vt:lpstr>Baskerville Old Face</vt:lpstr>
      <vt:lpstr>Calibri</vt:lpstr>
      <vt:lpstr>Cooper Black</vt:lpstr>
      <vt:lpstr>Franklin Gothic Medium</vt:lpstr>
      <vt:lpstr>Tahoma</vt:lpstr>
      <vt:lpstr>Times New Roman</vt:lpstr>
      <vt:lpstr>Wingdings</vt:lpstr>
      <vt:lpstr>Office Theme</vt:lpstr>
      <vt:lpstr>  SISTEM INFORMASI  S D M</vt:lpstr>
      <vt:lpstr>Sistem Informasi SDM</vt:lpstr>
      <vt:lpstr>Pendekatan “Proses Kehidupan” Pegawai</vt:lpstr>
      <vt:lpstr>Sistem informasi SDM berguna untuk mendukung</vt:lpstr>
      <vt:lpstr>Perencanaan  SDM</vt:lpstr>
      <vt:lpstr>Perekrutan</vt:lpstr>
      <vt:lpstr>Sosialisasi</vt:lpstr>
      <vt:lpstr>Pelatihan/  Pengembangan  SDM</vt:lpstr>
      <vt:lpstr>Penilaian Kinerja</vt:lpstr>
      <vt:lpstr>Dukungan yang diberikan Sistem Informasi SDM</vt:lpstr>
      <vt:lpstr>Keterkaitan SI-SDM dengan</vt:lpstr>
      <vt:lpstr>Evolusi Sistem</vt:lpstr>
      <vt:lpstr>MODEL SISTEM INFORMASI SDM</vt:lpstr>
      <vt:lpstr>DIAGRAM ARUS SISTEM INFORMASI SDM</vt:lpstr>
      <vt:lpstr>CONTOH TAMPILAN DATA PEGAWAI</vt:lpstr>
      <vt:lpstr>Kegunaan Sistem Informasi SDM</vt:lpstr>
      <vt:lpstr>Kegunaan Sistem Informasi SDM,</vt:lpstr>
      <vt:lpstr>Komponen dasar Sistem</vt:lpstr>
      <vt:lpstr>SUBSISTEM INFORMASI SDM</vt:lpstr>
      <vt:lpstr>Kategori laporan kegiatan dengan Sistem INFORMASI</vt:lpstr>
      <vt:lpstr>Sumber</vt:lpstr>
      <vt:lpstr>Kriteria</vt:lpstr>
      <vt:lpstr>Model Merancang  Sistem Informasi SDM</vt:lpstr>
      <vt:lpstr>Metode-metode perancangan Sistem  Informasi Manajemen(SDM)</vt:lpstr>
      <vt:lpstr>Sistem Development Life Cycle (SDLC)</vt:lpstr>
      <vt:lpstr>Metode Prototyping</vt:lpstr>
      <vt:lpstr>Pertimbangan-pertimbangan penggunaan metodologi</vt:lpstr>
      <vt:lpstr>Syarat Sistem  Informasi SDM</vt:lpstr>
      <vt:lpstr>Sistem Informasi SDM dianggap berhasil</vt:lpstr>
      <vt:lpstr>Pengamanan Sistem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SDM sim [Compatibility Mode]</dc:title>
  <dc:creator>STIA - LAN</dc:creator>
  <cp:lastModifiedBy>ASUS</cp:lastModifiedBy>
  <cp:revision>3</cp:revision>
  <dcterms:created xsi:type="dcterms:W3CDTF">2020-06-25T05:48:53Z</dcterms:created>
  <dcterms:modified xsi:type="dcterms:W3CDTF">2020-06-25T05:53:47Z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2008-09-15T00:00:00Z</vt:filetime>
  </property>
  <property fmtid="{D5CDD505-2E9C-101B-9397-08002B2CF9AE}" pid="3" name="Creator">
    <vt:lpwstr>PScript5.dll Version 5.2</vt:lpwstr>
  </property>
  <property fmtid="{D5CDD505-2E9C-101B-9397-08002B2CF9AE}" pid="4" name="LastSaved">
    <vt:filetime>2020-06-25T00:00:00Z</vt:filetime>
  </property>
</Properties>
</file>