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75" r:id="rId2"/>
    <p:sldId id="290" r:id="rId3"/>
    <p:sldId id="291" r:id="rId4"/>
    <p:sldId id="292" r:id="rId5"/>
    <p:sldId id="277" r:id="rId6"/>
    <p:sldId id="296" r:id="rId7"/>
    <p:sldId id="297" r:id="rId8"/>
    <p:sldId id="298" r:id="rId9"/>
    <p:sldId id="299" r:id="rId10"/>
    <p:sldId id="295" r:id="rId11"/>
    <p:sldId id="301" r:id="rId12"/>
    <p:sldId id="300" r:id="rId13"/>
    <p:sldId id="302" r:id="rId14"/>
    <p:sldId id="303" r:id="rId15"/>
    <p:sldId id="305" r:id="rId16"/>
    <p:sldId id="306" r:id="rId17"/>
    <p:sldId id="307" r:id="rId18"/>
    <p:sldId id="308" r:id="rId19"/>
    <p:sldId id="309" r:id="rId20"/>
    <p:sldId id="31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3498DB"/>
    <a:srgbClr val="67B1E3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8" autoAdjust="0"/>
    <p:restoredTop sz="95448" autoAdjust="0"/>
  </p:normalViewPr>
  <p:slideViewPr>
    <p:cSldViewPr snapToGrid="0">
      <p:cViewPr varScale="1">
        <p:scale>
          <a:sx n="64" d="100"/>
          <a:sy n="64" d="100"/>
        </p:scale>
        <p:origin x="616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E28726-933E-487C-B3FB-392077FBDD79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5DEA89-15FB-4856-B5A4-4562BC60FF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851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https://unsplash.com/photos/m5P0c6ABWDs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5DEA89-15FB-4856-B5A4-4562BC60FFB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257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594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919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62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549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822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5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74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105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855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168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AC42E-AD4F-4F14-8CC6-2562D0A45690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47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AC42E-AD4F-4F14-8CC6-2562D0A45690}" type="datetimeFigureOut">
              <a:rPr lang="en-US" smtClean="0"/>
              <a:pPr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90225-7458-4E5F-AFE5-E142CAAEBF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91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7.xml"/><Relationship Id="rId5" Type="http://schemas.openxmlformats.org/officeDocument/2006/relationships/slide" Target="slide13.xml"/><Relationship Id="rId4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  <a14:imgEffect>
                      <a14:brightnessContrast bright="-6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3918" b="31103"/>
          <a:stretch/>
        </p:blipFill>
        <p:spPr>
          <a:xfrm>
            <a:off x="0" y="0"/>
            <a:ext cx="12192000" cy="4479008"/>
          </a:xfrm>
          <a:prstGeom prst="rect">
            <a:avLst/>
          </a:prstGeom>
        </p:spPr>
      </p:pic>
      <p:sp>
        <p:nvSpPr>
          <p:cNvPr id="2" name="Oval 1"/>
          <p:cNvSpPr/>
          <p:nvPr/>
        </p:nvSpPr>
        <p:spPr>
          <a:xfrm>
            <a:off x="5044440" y="3427448"/>
            <a:ext cx="2103120" cy="21031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2096309" y="1848638"/>
            <a:ext cx="8141263" cy="1414921"/>
            <a:chOff x="-1527013" y="748260"/>
            <a:chExt cx="7929701" cy="1414921"/>
          </a:xfrm>
        </p:grpSpPr>
        <p:sp>
          <p:nvSpPr>
            <p:cNvPr id="4" name="Rectangle 3"/>
            <p:cNvSpPr/>
            <p:nvPr/>
          </p:nvSpPr>
          <p:spPr>
            <a:xfrm flipH="1">
              <a:off x="-1527013" y="1147518"/>
              <a:ext cx="7929701" cy="101566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sz="6000" spc="-300" dirty="0">
                  <a:solidFill>
                    <a:schemeClr val="accent2"/>
                  </a:solidFill>
                </a:rPr>
                <a:t>SYARAT DAN JENIS PARAGAF</a:t>
              </a:r>
            </a:p>
          </p:txBody>
        </p:sp>
        <p:sp>
          <p:nvSpPr>
            <p:cNvPr id="5" name="Rectangle 4"/>
            <p:cNvSpPr/>
            <p:nvPr/>
          </p:nvSpPr>
          <p:spPr>
            <a:xfrm flipH="1">
              <a:off x="348686" y="748260"/>
              <a:ext cx="4178301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id-ID" sz="3200" spc="-150" dirty="0">
                  <a:solidFill>
                    <a:schemeClr val="bg1"/>
                  </a:solidFill>
                </a:rPr>
                <a:t>PARAGRAF KARYA ILMIAH</a:t>
              </a:r>
              <a:endParaRPr lang="en-US" sz="3200" spc="-1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Group 4"/>
          <p:cNvGrpSpPr>
            <a:grpSpLocks noChangeAspect="1"/>
          </p:cNvGrpSpPr>
          <p:nvPr/>
        </p:nvGrpSpPr>
        <p:grpSpPr bwMode="auto">
          <a:xfrm>
            <a:off x="5397502" y="3780805"/>
            <a:ext cx="1395413" cy="1392238"/>
            <a:chOff x="3400" y="1913"/>
            <a:chExt cx="879" cy="877"/>
          </a:xfrm>
          <a:solidFill>
            <a:schemeClr val="accent2"/>
          </a:solidFill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3400" y="1913"/>
              <a:ext cx="879" cy="877"/>
            </a:xfrm>
            <a:custGeom>
              <a:avLst/>
              <a:gdLst>
                <a:gd name="T0" fmla="*/ 1958 w 3518"/>
                <a:gd name="T1" fmla="*/ 11 h 3511"/>
                <a:gd name="T2" fmla="*/ 2342 w 3518"/>
                <a:gd name="T3" fmla="*/ 98 h 3511"/>
                <a:gd name="T4" fmla="*/ 2693 w 3518"/>
                <a:gd name="T5" fmla="*/ 267 h 3511"/>
                <a:gd name="T6" fmla="*/ 3003 w 3518"/>
                <a:gd name="T7" fmla="*/ 514 h 3511"/>
                <a:gd name="T8" fmla="*/ 3250 w 3518"/>
                <a:gd name="T9" fmla="*/ 823 h 3511"/>
                <a:gd name="T10" fmla="*/ 3420 w 3518"/>
                <a:gd name="T11" fmla="*/ 1175 h 3511"/>
                <a:gd name="T12" fmla="*/ 3507 w 3518"/>
                <a:gd name="T13" fmla="*/ 1557 h 3511"/>
                <a:gd name="T14" fmla="*/ 3505 w 3518"/>
                <a:gd name="T15" fmla="*/ 1967 h 3511"/>
                <a:gd name="T16" fmla="*/ 3408 w 3518"/>
                <a:gd name="T17" fmla="*/ 2367 h 3511"/>
                <a:gd name="T18" fmla="*/ 3224 w 3518"/>
                <a:gd name="T19" fmla="*/ 2726 h 3511"/>
                <a:gd name="T20" fmla="*/ 2966 w 3518"/>
                <a:gd name="T21" fmla="*/ 3031 h 3511"/>
                <a:gd name="T22" fmla="*/ 2646 w 3518"/>
                <a:gd name="T23" fmla="*/ 3272 h 3511"/>
                <a:gd name="T24" fmla="*/ 2275 w 3518"/>
                <a:gd name="T25" fmla="*/ 3434 h 3511"/>
                <a:gd name="T26" fmla="*/ 1866 w 3518"/>
                <a:gd name="T27" fmla="*/ 3508 h 3511"/>
                <a:gd name="T28" fmla="*/ 1444 w 3518"/>
                <a:gd name="T29" fmla="*/ 3483 h 3511"/>
                <a:gd name="T30" fmla="*/ 1052 w 3518"/>
                <a:gd name="T31" fmla="*/ 3362 h 3511"/>
                <a:gd name="T32" fmla="*/ 706 w 3518"/>
                <a:gd name="T33" fmla="*/ 3160 h 3511"/>
                <a:gd name="T34" fmla="*/ 415 w 3518"/>
                <a:gd name="T35" fmla="*/ 2886 h 3511"/>
                <a:gd name="T36" fmla="*/ 193 w 3518"/>
                <a:gd name="T37" fmla="*/ 2553 h 3511"/>
                <a:gd name="T38" fmla="*/ 50 w 3518"/>
                <a:gd name="T39" fmla="*/ 2171 h 3511"/>
                <a:gd name="T40" fmla="*/ 0 w 3518"/>
                <a:gd name="T41" fmla="*/ 1756 h 3511"/>
                <a:gd name="T42" fmla="*/ 46 w 3518"/>
                <a:gd name="T43" fmla="*/ 1354 h 3511"/>
                <a:gd name="T44" fmla="*/ 124 w 3518"/>
                <a:gd name="T45" fmla="*/ 1129 h 3511"/>
                <a:gd name="T46" fmla="*/ 195 w 3518"/>
                <a:gd name="T47" fmla="*/ 1116 h 3511"/>
                <a:gd name="T48" fmla="*/ 241 w 3518"/>
                <a:gd name="T49" fmla="*/ 1171 h 3511"/>
                <a:gd name="T50" fmla="*/ 185 w 3518"/>
                <a:gd name="T51" fmla="*/ 1386 h 3511"/>
                <a:gd name="T52" fmla="*/ 144 w 3518"/>
                <a:gd name="T53" fmla="*/ 1756 h 3511"/>
                <a:gd name="T54" fmla="*/ 197 w 3518"/>
                <a:gd name="T55" fmla="*/ 2167 h 3511"/>
                <a:gd name="T56" fmla="*/ 348 w 3518"/>
                <a:gd name="T57" fmla="*/ 2540 h 3511"/>
                <a:gd name="T58" fmla="*/ 583 w 3518"/>
                <a:gd name="T59" fmla="*/ 2860 h 3511"/>
                <a:gd name="T60" fmla="*/ 888 w 3518"/>
                <a:gd name="T61" fmla="*/ 3113 h 3511"/>
                <a:gd name="T62" fmla="*/ 1249 w 3518"/>
                <a:gd name="T63" fmla="*/ 3285 h 3511"/>
                <a:gd name="T64" fmla="*/ 1653 w 3518"/>
                <a:gd name="T65" fmla="*/ 3365 h 3511"/>
                <a:gd name="T66" fmla="*/ 2072 w 3518"/>
                <a:gd name="T67" fmla="*/ 3338 h 3511"/>
                <a:gd name="T68" fmla="*/ 2456 w 3518"/>
                <a:gd name="T69" fmla="*/ 3211 h 3511"/>
                <a:gd name="T70" fmla="*/ 2792 w 3518"/>
                <a:gd name="T71" fmla="*/ 2996 h 3511"/>
                <a:gd name="T72" fmla="*/ 3063 w 3518"/>
                <a:gd name="T73" fmla="*/ 2707 h 3511"/>
                <a:gd name="T74" fmla="*/ 3258 w 3518"/>
                <a:gd name="T75" fmla="*/ 2360 h 3511"/>
                <a:gd name="T76" fmla="*/ 3361 w 3518"/>
                <a:gd name="T77" fmla="*/ 1965 h 3511"/>
                <a:gd name="T78" fmla="*/ 3361 w 3518"/>
                <a:gd name="T79" fmla="*/ 1546 h 3511"/>
                <a:gd name="T80" fmla="*/ 3258 w 3518"/>
                <a:gd name="T81" fmla="*/ 1153 h 3511"/>
                <a:gd name="T82" fmla="*/ 3063 w 3518"/>
                <a:gd name="T83" fmla="*/ 805 h 3511"/>
                <a:gd name="T84" fmla="*/ 2792 w 3518"/>
                <a:gd name="T85" fmla="*/ 517 h 3511"/>
                <a:gd name="T86" fmla="*/ 2456 w 3518"/>
                <a:gd name="T87" fmla="*/ 302 h 3511"/>
                <a:gd name="T88" fmla="*/ 2072 w 3518"/>
                <a:gd name="T89" fmla="*/ 173 h 3511"/>
                <a:gd name="T90" fmla="*/ 1757 w 3518"/>
                <a:gd name="T91" fmla="*/ 142 h 3511"/>
                <a:gd name="T92" fmla="*/ 1388 w 3518"/>
                <a:gd name="T93" fmla="*/ 185 h 3511"/>
                <a:gd name="T94" fmla="*/ 1041 w 3518"/>
                <a:gd name="T95" fmla="*/ 309 h 3511"/>
                <a:gd name="T96" fmla="*/ 731 w 3518"/>
                <a:gd name="T97" fmla="*/ 510 h 3511"/>
                <a:gd name="T98" fmla="*/ 661 w 3518"/>
                <a:gd name="T99" fmla="*/ 522 h 3511"/>
                <a:gd name="T100" fmla="*/ 615 w 3518"/>
                <a:gd name="T101" fmla="*/ 466 h 3511"/>
                <a:gd name="T102" fmla="*/ 640 w 3518"/>
                <a:gd name="T103" fmla="*/ 400 h 3511"/>
                <a:gd name="T104" fmla="*/ 978 w 3518"/>
                <a:gd name="T105" fmla="*/ 181 h 3511"/>
                <a:gd name="T106" fmla="*/ 1355 w 3518"/>
                <a:gd name="T107" fmla="*/ 46 h 3511"/>
                <a:gd name="T108" fmla="*/ 1757 w 3518"/>
                <a:gd name="T109" fmla="*/ 0 h 3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518" h="3511">
                  <a:moveTo>
                    <a:pt x="1757" y="0"/>
                  </a:moveTo>
                  <a:lnTo>
                    <a:pt x="1759" y="0"/>
                  </a:lnTo>
                  <a:lnTo>
                    <a:pt x="1860" y="2"/>
                  </a:lnTo>
                  <a:lnTo>
                    <a:pt x="1958" y="11"/>
                  </a:lnTo>
                  <a:lnTo>
                    <a:pt x="2057" y="25"/>
                  </a:lnTo>
                  <a:lnTo>
                    <a:pt x="2153" y="44"/>
                  </a:lnTo>
                  <a:lnTo>
                    <a:pt x="2248" y="69"/>
                  </a:lnTo>
                  <a:lnTo>
                    <a:pt x="2342" y="98"/>
                  </a:lnTo>
                  <a:lnTo>
                    <a:pt x="2433" y="134"/>
                  </a:lnTo>
                  <a:lnTo>
                    <a:pt x="2522" y="173"/>
                  </a:lnTo>
                  <a:lnTo>
                    <a:pt x="2608" y="218"/>
                  </a:lnTo>
                  <a:lnTo>
                    <a:pt x="2693" y="267"/>
                  </a:lnTo>
                  <a:lnTo>
                    <a:pt x="2776" y="323"/>
                  </a:lnTo>
                  <a:lnTo>
                    <a:pt x="2854" y="382"/>
                  </a:lnTo>
                  <a:lnTo>
                    <a:pt x="2930" y="446"/>
                  </a:lnTo>
                  <a:lnTo>
                    <a:pt x="3003" y="514"/>
                  </a:lnTo>
                  <a:lnTo>
                    <a:pt x="3072" y="587"/>
                  </a:lnTo>
                  <a:lnTo>
                    <a:pt x="3137" y="663"/>
                  </a:lnTo>
                  <a:lnTo>
                    <a:pt x="3195" y="742"/>
                  </a:lnTo>
                  <a:lnTo>
                    <a:pt x="3250" y="823"/>
                  </a:lnTo>
                  <a:lnTo>
                    <a:pt x="3300" y="908"/>
                  </a:lnTo>
                  <a:lnTo>
                    <a:pt x="3345" y="994"/>
                  </a:lnTo>
                  <a:lnTo>
                    <a:pt x="3385" y="1083"/>
                  </a:lnTo>
                  <a:lnTo>
                    <a:pt x="3420" y="1175"/>
                  </a:lnTo>
                  <a:lnTo>
                    <a:pt x="3449" y="1268"/>
                  </a:lnTo>
                  <a:lnTo>
                    <a:pt x="3474" y="1362"/>
                  </a:lnTo>
                  <a:lnTo>
                    <a:pt x="3493" y="1458"/>
                  </a:lnTo>
                  <a:lnTo>
                    <a:pt x="3507" y="1557"/>
                  </a:lnTo>
                  <a:lnTo>
                    <a:pt x="3516" y="1655"/>
                  </a:lnTo>
                  <a:lnTo>
                    <a:pt x="3518" y="1756"/>
                  </a:lnTo>
                  <a:lnTo>
                    <a:pt x="3515" y="1862"/>
                  </a:lnTo>
                  <a:lnTo>
                    <a:pt x="3505" y="1967"/>
                  </a:lnTo>
                  <a:lnTo>
                    <a:pt x="3490" y="2071"/>
                  </a:lnTo>
                  <a:lnTo>
                    <a:pt x="3469" y="2171"/>
                  </a:lnTo>
                  <a:lnTo>
                    <a:pt x="3441" y="2271"/>
                  </a:lnTo>
                  <a:lnTo>
                    <a:pt x="3408" y="2367"/>
                  </a:lnTo>
                  <a:lnTo>
                    <a:pt x="3370" y="2461"/>
                  </a:lnTo>
                  <a:lnTo>
                    <a:pt x="3326" y="2553"/>
                  </a:lnTo>
                  <a:lnTo>
                    <a:pt x="3278" y="2641"/>
                  </a:lnTo>
                  <a:lnTo>
                    <a:pt x="3224" y="2726"/>
                  </a:lnTo>
                  <a:lnTo>
                    <a:pt x="3167" y="2808"/>
                  </a:lnTo>
                  <a:lnTo>
                    <a:pt x="3104" y="2886"/>
                  </a:lnTo>
                  <a:lnTo>
                    <a:pt x="3037" y="2960"/>
                  </a:lnTo>
                  <a:lnTo>
                    <a:pt x="2966" y="3031"/>
                  </a:lnTo>
                  <a:lnTo>
                    <a:pt x="2892" y="3097"/>
                  </a:lnTo>
                  <a:lnTo>
                    <a:pt x="2813" y="3160"/>
                  </a:lnTo>
                  <a:lnTo>
                    <a:pt x="2732" y="3218"/>
                  </a:lnTo>
                  <a:lnTo>
                    <a:pt x="2646" y="3272"/>
                  </a:lnTo>
                  <a:lnTo>
                    <a:pt x="2558" y="3320"/>
                  </a:lnTo>
                  <a:lnTo>
                    <a:pt x="2466" y="3362"/>
                  </a:lnTo>
                  <a:lnTo>
                    <a:pt x="2373" y="3401"/>
                  </a:lnTo>
                  <a:lnTo>
                    <a:pt x="2275" y="3434"/>
                  </a:lnTo>
                  <a:lnTo>
                    <a:pt x="2177" y="3461"/>
                  </a:lnTo>
                  <a:lnTo>
                    <a:pt x="2075" y="3483"/>
                  </a:lnTo>
                  <a:lnTo>
                    <a:pt x="1971" y="3498"/>
                  </a:lnTo>
                  <a:lnTo>
                    <a:pt x="1866" y="3508"/>
                  </a:lnTo>
                  <a:lnTo>
                    <a:pt x="1759" y="3511"/>
                  </a:lnTo>
                  <a:lnTo>
                    <a:pt x="1652" y="3508"/>
                  </a:lnTo>
                  <a:lnTo>
                    <a:pt x="1547" y="3498"/>
                  </a:lnTo>
                  <a:lnTo>
                    <a:pt x="1444" y="3483"/>
                  </a:lnTo>
                  <a:lnTo>
                    <a:pt x="1342" y="3461"/>
                  </a:lnTo>
                  <a:lnTo>
                    <a:pt x="1243" y="3434"/>
                  </a:lnTo>
                  <a:lnTo>
                    <a:pt x="1146" y="3401"/>
                  </a:lnTo>
                  <a:lnTo>
                    <a:pt x="1052" y="3362"/>
                  </a:lnTo>
                  <a:lnTo>
                    <a:pt x="961" y="3320"/>
                  </a:lnTo>
                  <a:lnTo>
                    <a:pt x="873" y="3272"/>
                  </a:lnTo>
                  <a:lnTo>
                    <a:pt x="787" y="3218"/>
                  </a:lnTo>
                  <a:lnTo>
                    <a:pt x="706" y="3160"/>
                  </a:lnTo>
                  <a:lnTo>
                    <a:pt x="627" y="3097"/>
                  </a:lnTo>
                  <a:lnTo>
                    <a:pt x="553" y="3031"/>
                  </a:lnTo>
                  <a:lnTo>
                    <a:pt x="482" y="2960"/>
                  </a:lnTo>
                  <a:lnTo>
                    <a:pt x="415" y="2886"/>
                  </a:lnTo>
                  <a:lnTo>
                    <a:pt x="352" y="2808"/>
                  </a:lnTo>
                  <a:lnTo>
                    <a:pt x="295" y="2726"/>
                  </a:lnTo>
                  <a:lnTo>
                    <a:pt x="241" y="2641"/>
                  </a:lnTo>
                  <a:lnTo>
                    <a:pt x="193" y="2553"/>
                  </a:lnTo>
                  <a:lnTo>
                    <a:pt x="149" y="2461"/>
                  </a:lnTo>
                  <a:lnTo>
                    <a:pt x="110" y="2367"/>
                  </a:lnTo>
                  <a:lnTo>
                    <a:pt x="78" y="2271"/>
                  </a:lnTo>
                  <a:lnTo>
                    <a:pt x="50" y="2171"/>
                  </a:lnTo>
                  <a:lnTo>
                    <a:pt x="29" y="2071"/>
                  </a:lnTo>
                  <a:lnTo>
                    <a:pt x="13" y="1967"/>
                  </a:lnTo>
                  <a:lnTo>
                    <a:pt x="3" y="1862"/>
                  </a:lnTo>
                  <a:lnTo>
                    <a:pt x="0" y="1756"/>
                  </a:lnTo>
                  <a:lnTo>
                    <a:pt x="3" y="1654"/>
                  </a:lnTo>
                  <a:lnTo>
                    <a:pt x="12" y="1552"/>
                  </a:lnTo>
                  <a:lnTo>
                    <a:pt x="26" y="1452"/>
                  </a:lnTo>
                  <a:lnTo>
                    <a:pt x="46" y="1354"/>
                  </a:lnTo>
                  <a:lnTo>
                    <a:pt x="72" y="1256"/>
                  </a:lnTo>
                  <a:lnTo>
                    <a:pt x="103" y="1160"/>
                  </a:lnTo>
                  <a:lnTo>
                    <a:pt x="111" y="1143"/>
                  </a:lnTo>
                  <a:lnTo>
                    <a:pt x="124" y="1129"/>
                  </a:lnTo>
                  <a:lnTo>
                    <a:pt x="140" y="1119"/>
                  </a:lnTo>
                  <a:lnTo>
                    <a:pt x="157" y="1114"/>
                  </a:lnTo>
                  <a:lnTo>
                    <a:pt x="176" y="1113"/>
                  </a:lnTo>
                  <a:lnTo>
                    <a:pt x="195" y="1116"/>
                  </a:lnTo>
                  <a:lnTo>
                    <a:pt x="212" y="1126"/>
                  </a:lnTo>
                  <a:lnTo>
                    <a:pt x="225" y="1138"/>
                  </a:lnTo>
                  <a:lnTo>
                    <a:pt x="236" y="1154"/>
                  </a:lnTo>
                  <a:lnTo>
                    <a:pt x="241" y="1171"/>
                  </a:lnTo>
                  <a:lnTo>
                    <a:pt x="242" y="1189"/>
                  </a:lnTo>
                  <a:lnTo>
                    <a:pt x="238" y="1208"/>
                  </a:lnTo>
                  <a:lnTo>
                    <a:pt x="209" y="1296"/>
                  </a:lnTo>
                  <a:lnTo>
                    <a:pt x="185" y="1386"/>
                  </a:lnTo>
                  <a:lnTo>
                    <a:pt x="167" y="1477"/>
                  </a:lnTo>
                  <a:lnTo>
                    <a:pt x="153" y="1568"/>
                  </a:lnTo>
                  <a:lnTo>
                    <a:pt x="146" y="1662"/>
                  </a:lnTo>
                  <a:lnTo>
                    <a:pt x="144" y="1756"/>
                  </a:lnTo>
                  <a:lnTo>
                    <a:pt x="147" y="1861"/>
                  </a:lnTo>
                  <a:lnTo>
                    <a:pt x="157" y="1965"/>
                  </a:lnTo>
                  <a:lnTo>
                    <a:pt x="174" y="2068"/>
                  </a:lnTo>
                  <a:lnTo>
                    <a:pt x="197" y="2167"/>
                  </a:lnTo>
                  <a:lnTo>
                    <a:pt x="226" y="2264"/>
                  </a:lnTo>
                  <a:lnTo>
                    <a:pt x="261" y="2360"/>
                  </a:lnTo>
                  <a:lnTo>
                    <a:pt x="302" y="2452"/>
                  </a:lnTo>
                  <a:lnTo>
                    <a:pt x="348" y="2540"/>
                  </a:lnTo>
                  <a:lnTo>
                    <a:pt x="400" y="2626"/>
                  </a:lnTo>
                  <a:lnTo>
                    <a:pt x="456" y="2707"/>
                  </a:lnTo>
                  <a:lnTo>
                    <a:pt x="517" y="2785"/>
                  </a:lnTo>
                  <a:lnTo>
                    <a:pt x="583" y="2860"/>
                  </a:lnTo>
                  <a:lnTo>
                    <a:pt x="653" y="2929"/>
                  </a:lnTo>
                  <a:lnTo>
                    <a:pt x="727" y="2996"/>
                  </a:lnTo>
                  <a:lnTo>
                    <a:pt x="806" y="3057"/>
                  </a:lnTo>
                  <a:lnTo>
                    <a:pt x="888" y="3113"/>
                  </a:lnTo>
                  <a:lnTo>
                    <a:pt x="974" y="3165"/>
                  </a:lnTo>
                  <a:lnTo>
                    <a:pt x="1063" y="3211"/>
                  </a:lnTo>
                  <a:lnTo>
                    <a:pt x="1155" y="3251"/>
                  </a:lnTo>
                  <a:lnTo>
                    <a:pt x="1249" y="3285"/>
                  </a:lnTo>
                  <a:lnTo>
                    <a:pt x="1347" y="3315"/>
                  </a:lnTo>
                  <a:lnTo>
                    <a:pt x="1447" y="3338"/>
                  </a:lnTo>
                  <a:lnTo>
                    <a:pt x="1549" y="3355"/>
                  </a:lnTo>
                  <a:lnTo>
                    <a:pt x="1653" y="3365"/>
                  </a:lnTo>
                  <a:lnTo>
                    <a:pt x="1759" y="3368"/>
                  </a:lnTo>
                  <a:lnTo>
                    <a:pt x="1865" y="3365"/>
                  </a:lnTo>
                  <a:lnTo>
                    <a:pt x="1970" y="3355"/>
                  </a:lnTo>
                  <a:lnTo>
                    <a:pt x="2072" y="3338"/>
                  </a:lnTo>
                  <a:lnTo>
                    <a:pt x="2171" y="3315"/>
                  </a:lnTo>
                  <a:lnTo>
                    <a:pt x="2269" y="3285"/>
                  </a:lnTo>
                  <a:lnTo>
                    <a:pt x="2364" y="3251"/>
                  </a:lnTo>
                  <a:lnTo>
                    <a:pt x="2456" y="3211"/>
                  </a:lnTo>
                  <a:lnTo>
                    <a:pt x="2545" y="3165"/>
                  </a:lnTo>
                  <a:lnTo>
                    <a:pt x="2631" y="3113"/>
                  </a:lnTo>
                  <a:lnTo>
                    <a:pt x="2712" y="3057"/>
                  </a:lnTo>
                  <a:lnTo>
                    <a:pt x="2792" y="2996"/>
                  </a:lnTo>
                  <a:lnTo>
                    <a:pt x="2865" y="2929"/>
                  </a:lnTo>
                  <a:lnTo>
                    <a:pt x="2936" y="2860"/>
                  </a:lnTo>
                  <a:lnTo>
                    <a:pt x="3002" y="2785"/>
                  </a:lnTo>
                  <a:lnTo>
                    <a:pt x="3063" y="2707"/>
                  </a:lnTo>
                  <a:lnTo>
                    <a:pt x="3119" y="2626"/>
                  </a:lnTo>
                  <a:lnTo>
                    <a:pt x="3171" y="2540"/>
                  </a:lnTo>
                  <a:lnTo>
                    <a:pt x="3217" y="2452"/>
                  </a:lnTo>
                  <a:lnTo>
                    <a:pt x="3258" y="2360"/>
                  </a:lnTo>
                  <a:lnTo>
                    <a:pt x="3293" y="2264"/>
                  </a:lnTo>
                  <a:lnTo>
                    <a:pt x="3322" y="2167"/>
                  </a:lnTo>
                  <a:lnTo>
                    <a:pt x="3344" y="2068"/>
                  </a:lnTo>
                  <a:lnTo>
                    <a:pt x="3361" y="1965"/>
                  </a:lnTo>
                  <a:lnTo>
                    <a:pt x="3371" y="1861"/>
                  </a:lnTo>
                  <a:lnTo>
                    <a:pt x="3375" y="1756"/>
                  </a:lnTo>
                  <a:lnTo>
                    <a:pt x="3371" y="1650"/>
                  </a:lnTo>
                  <a:lnTo>
                    <a:pt x="3361" y="1546"/>
                  </a:lnTo>
                  <a:lnTo>
                    <a:pt x="3344" y="1443"/>
                  </a:lnTo>
                  <a:lnTo>
                    <a:pt x="3322" y="1344"/>
                  </a:lnTo>
                  <a:lnTo>
                    <a:pt x="3293" y="1247"/>
                  </a:lnTo>
                  <a:lnTo>
                    <a:pt x="3258" y="1153"/>
                  </a:lnTo>
                  <a:lnTo>
                    <a:pt x="3217" y="1061"/>
                  </a:lnTo>
                  <a:lnTo>
                    <a:pt x="3171" y="972"/>
                  </a:lnTo>
                  <a:lnTo>
                    <a:pt x="3119" y="886"/>
                  </a:lnTo>
                  <a:lnTo>
                    <a:pt x="3063" y="805"/>
                  </a:lnTo>
                  <a:lnTo>
                    <a:pt x="3002" y="726"/>
                  </a:lnTo>
                  <a:lnTo>
                    <a:pt x="2936" y="652"/>
                  </a:lnTo>
                  <a:lnTo>
                    <a:pt x="2865" y="582"/>
                  </a:lnTo>
                  <a:lnTo>
                    <a:pt x="2792" y="517"/>
                  </a:lnTo>
                  <a:lnTo>
                    <a:pt x="2712" y="456"/>
                  </a:lnTo>
                  <a:lnTo>
                    <a:pt x="2631" y="399"/>
                  </a:lnTo>
                  <a:lnTo>
                    <a:pt x="2545" y="348"/>
                  </a:lnTo>
                  <a:lnTo>
                    <a:pt x="2456" y="302"/>
                  </a:lnTo>
                  <a:lnTo>
                    <a:pt x="2364" y="261"/>
                  </a:lnTo>
                  <a:lnTo>
                    <a:pt x="2269" y="226"/>
                  </a:lnTo>
                  <a:lnTo>
                    <a:pt x="2171" y="197"/>
                  </a:lnTo>
                  <a:lnTo>
                    <a:pt x="2072" y="173"/>
                  </a:lnTo>
                  <a:lnTo>
                    <a:pt x="1969" y="156"/>
                  </a:lnTo>
                  <a:lnTo>
                    <a:pt x="1865" y="147"/>
                  </a:lnTo>
                  <a:lnTo>
                    <a:pt x="1759" y="142"/>
                  </a:lnTo>
                  <a:lnTo>
                    <a:pt x="1757" y="142"/>
                  </a:lnTo>
                  <a:lnTo>
                    <a:pt x="1664" y="146"/>
                  </a:lnTo>
                  <a:lnTo>
                    <a:pt x="1570" y="153"/>
                  </a:lnTo>
                  <a:lnTo>
                    <a:pt x="1479" y="167"/>
                  </a:lnTo>
                  <a:lnTo>
                    <a:pt x="1388" y="185"/>
                  </a:lnTo>
                  <a:lnTo>
                    <a:pt x="1299" y="209"/>
                  </a:lnTo>
                  <a:lnTo>
                    <a:pt x="1212" y="237"/>
                  </a:lnTo>
                  <a:lnTo>
                    <a:pt x="1125" y="271"/>
                  </a:lnTo>
                  <a:lnTo>
                    <a:pt x="1041" y="309"/>
                  </a:lnTo>
                  <a:lnTo>
                    <a:pt x="960" y="353"/>
                  </a:lnTo>
                  <a:lnTo>
                    <a:pt x="881" y="400"/>
                  </a:lnTo>
                  <a:lnTo>
                    <a:pt x="804" y="452"/>
                  </a:lnTo>
                  <a:lnTo>
                    <a:pt x="731" y="510"/>
                  </a:lnTo>
                  <a:lnTo>
                    <a:pt x="714" y="520"/>
                  </a:lnTo>
                  <a:lnTo>
                    <a:pt x="696" y="525"/>
                  </a:lnTo>
                  <a:lnTo>
                    <a:pt x="678" y="526"/>
                  </a:lnTo>
                  <a:lnTo>
                    <a:pt x="661" y="522"/>
                  </a:lnTo>
                  <a:lnTo>
                    <a:pt x="644" y="513"/>
                  </a:lnTo>
                  <a:lnTo>
                    <a:pt x="630" y="500"/>
                  </a:lnTo>
                  <a:lnTo>
                    <a:pt x="620" y="483"/>
                  </a:lnTo>
                  <a:lnTo>
                    <a:pt x="615" y="466"/>
                  </a:lnTo>
                  <a:lnTo>
                    <a:pt x="614" y="448"/>
                  </a:lnTo>
                  <a:lnTo>
                    <a:pt x="618" y="430"/>
                  </a:lnTo>
                  <a:lnTo>
                    <a:pt x="627" y="414"/>
                  </a:lnTo>
                  <a:lnTo>
                    <a:pt x="640" y="400"/>
                  </a:lnTo>
                  <a:lnTo>
                    <a:pt x="720" y="338"/>
                  </a:lnTo>
                  <a:lnTo>
                    <a:pt x="802" y="280"/>
                  </a:lnTo>
                  <a:lnTo>
                    <a:pt x="889" y="228"/>
                  </a:lnTo>
                  <a:lnTo>
                    <a:pt x="978" y="181"/>
                  </a:lnTo>
                  <a:lnTo>
                    <a:pt x="1069" y="139"/>
                  </a:lnTo>
                  <a:lnTo>
                    <a:pt x="1162" y="103"/>
                  </a:lnTo>
                  <a:lnTo>
                    <a:pt x="1259" y="72"/>
                  </a:lnTo>
                  <a:lnTo>
                    <a:pt x="1355" y="46"/>
                  </a:lnTo>
                  <a:lnTo>
                    <a:pt x="1455" y="26"/>
                  </a:lnTo>
                  <a:lnTo>
                    <a:pt x="1554" y="12"/>
                  </a:lnTo>
                  <a:lnTo>
                    <a:pt x="1655" y="3"/>
                  </a:lnTo>
                  <a:lnTo>
                    <a:pt x="175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3514" y="2026"/>
              <a:ext cx="652" cy="651"/>
            </a:xfrm>
            <a:custGeom>
              <a:avLst/>
              <a:gdLst>
                <a:gd name="T0" fmla="*/ 1570 w 2610"/>
                <a:gd name="T1" fmla="*/ 27 h 2605"/>
                <a:gd name="T2" fmla="*/ 1839 w 2610"/>
                <a:gd name="T3" fmla="*/ 117 h 2605"/>
                <a:gd name="T4" fmla="*/ 1865 w 2610"/>
                <a:gd name="T5" fmla="*/ 182 h 2605"/>
                <a:gd name="T6" fmla="*/ 1820 w 2610"/>
                <a:gd name="T7" fmla="*/ 239 h 2605"/>
                <a:gd name="T8" fmla="*/ 1691 w 2610"/>
                <a:gd name="T9" fmla="*/ 208 h 2605"/>
                <a:gd name="T10" fmla="*/ 1377 w 2610"/>
                <a:gd name="T11" fmla="*/ 145 h 2605"/>
                <a:gd name="T12" fmla="*/ 1355 w 2610"/>
                <a:gd name="T13" fmla="*/ 383 h 2605"/>
                <a:gd name="T14" fmla="*/ 1286 w 2610"/>
                <a:gd name="T15" fmla="*/ 401 h 2605"/>
                <a:gd name="T16" fmla="*/ 1236 w 2610"/>
                <a:gd name="T17" fmla="*/ 352 h 2605"/>
                <a:gd name="T18" fmla="*/ 1062 w 2610"/>
                <a:gd name="T19" fmla="*/ 168 h 2605"/>
                <a:gd name="T20" fmla="*/ 748 w 2610"/>
                <a:gd name="T21" fmla="*/ 285 h 2605"/>
                <a:gd name="T22" fmla="*/ 484 w 2610"/>
                <a:gd name="T23" fmla="*/ 483 h 2605"/>
                <a:gd name="T24" fmla="*/ 286 w 2610"/>
                <a:gd name="T25" fmla="*/ 747 h 2605"/>
                <a:gd name="T26" fmla="*/ 168 w 2610"/>
                <a:gd name="T27" fmla="*/ 1060 h 2605"/>
                <a:gd name="T28" fmla="*/ 353 w 2610"/>
                <a:gd name="T29" fmla="*/ 1233 h 2605"/>
                <a:gd name="T30" fmla="*/ 403 w 2610"/>
                <a:gd name="T31" fmla="*/ 1283 h 2605"/>
                <a:gd name="T32" fmla="*/ 384 w 2610"/>
                <a:gd name="T33" fmla="*/ 1353 h 2605"/>
                <a:gd name="T34" fmla="*/ 146 w 2610"/>
                <a:gd name="T35" fmla="*/ 1374 h 2605"/>
                <a:gd name="T36" fmla="*/ 217 w 2610"/>
                <a:gd name="T37" fmla="*/ 1707 h 2605"/>
                <a:gd name="T38" fmla="*/ 376 w 2610"/>
                <a:gd name="T39" fmla="*/ 1997 h 2605"/>
                <a:gd name="T40" fmla="*/ 609 w 2610"/>
                <a:gd name="T41" fmla="*/ 2229 h 2605"/>
                <a:gd name="T42" fmla="*/ 900 w 2610"/>
                <a:gd name="T43" fmla="*/ 2389 h 2605"/>
                <a:gd name="T44" fmla="*/ 1233 w 2610"/>
                <a:gd name="T45" fmla="*/ 2459 h 2605"/>
                <a:gd name="T46" fmla="*/ 1255 w 2610"/>
                <a:gd name="T47" fmla="*/ 2222 h 2605"/>
                <a:gd name="T48" fmla="*/ 1324 w 2610"/>
                <a:gd name="T49" fmla="*/ 2203 h 2605"/>
                <a:gd name="T50" fmla="*/ 1375 w 2610"/>
                <a:gd name="T51" fmla="*/ 2253 h 2605"/>
                <a:gd name="T52" fmla="*/ 1548 w 2610"/>
                <a:gd name="T53" fmla="*/ 2437 h 2605"/>
                <a:gd name="T54" fmla="*/ 1862 w 2610"/>
                <a:gd name="T55" fmla="*/ 2319 h 2605"/>
                <a:gd name="T56" fmla="*/ 2127 w 2610"/>
                <a:gd name="T57" fmla="*/ 2122 h 2605"/>
                <a:gd name="T58" fmla="*/ 2325 w 2610"/>
                <a:gd name="T59" fmla="*/ 1859 h 2605"/>
                <a:gd name="T60" fmla="*/ 2441 w 2610"/>
                <a:gd name="T61" fmla="*/ 1545 h 2605"/>
                <a:gd name="T62" fmla="*/ 2257 w 2610"/>
                <a:gd name="T63" fmla="*/ 1371 h 2605"/>
                <a:gd name="T64" fmla="*/ 2208 w 2610"/>
                <a:gd name="T65" fmla="*/ 1322 h 2605"/>
                <a:gd name="T66" fmla="*/ 2226 w 2610"/>
                <a:gd name="T67" fmla="*/ 1252 h 2605"/>
                <a:gd name="T68" fmla="*/ 2539 w 2610"/>
                <a:gd name="T69" fmla="*/ 1231 h 2605"/>
                <a:gd name="T70" fmla="*/ 2600 w 2610"/>
                <a:gd name="T71" fmla="*/ 1266 h 2605"/>
                <a:gd name="T72" fmla="*/ 2597 w 2610"/>
                <a:gd name="T73" fmla="*/ 1486 h 2605"/>
                <a:gd name="T74" fmla="*/ 2498 w 2610"/>
                <a:gd name="T75" fmla="*/ 1830 h 2605"/>
                <a:gd name="T76" fmla="*/ 2315 w 2610"/>
                <a:gd name="T77" fmla="*/ 2126 h 2605"/>
                <a:gd name="T78" fmla="*/ 2061 w 2610"/>
                <a:gd name="T79" fmla="*/ 2363 h 2605"/>
                <a:gd name="T80" fmla="*/ 1751 w 2610"/>
                <a:gd name="T81" fmla="*/ 2527 h 2605"/>
                <a:gd name="T82" fmla="*/ 1398 w 2610"/>
                <a:gd name="T83" fmla="*/ 2602 h 2605"/>
                <a:gd name="T84" fmla="*/ 1032 w 2610"/>
                <a:gd name="T85" fmla="*/ 2576 h 2605"/>
                <a:gd name="T86" fmla="*/ 698 w 2610"/>
                <a:gd name="T87" fmla="*/ 2455 h 2605"/>
                <a:gd name="T88" fmla="*/ 414 w 2610"/>
                <a:gd name="T89" fmla="*/ 2253 h 2605"/>
                <a:gd name="T90" fmla="*/ 193 w 2610"/>
                <a:gd name="T91" fmla="*/ 1985 h 2605"/>
                <a:gd name="T92" fmla="*/ 51 w 2610"/>
                <a:gd name="T93" fmla="*/ 1663 h 2605"/>
                <a:gd name="T94" fmla="*/ 0 w 2610"/>
                <a:gd name="T95" fmla="*/ 1303 h 2605"/>
                <a:gd name="T96" fmla="*/ 51 w 2610"/>
                <a:gd name="T97" fmla="*/ 942 h 2605"/>
                <a:gd name="T98" fmla="*/ 193 w 2610"/>
                <a:gd name="T99" fmla="*/ 621 h 2605"/>
                <a:gd name="T100" fmla="*/ 414 w 2610"/>
                <a:gd name="T101" fmla="*/ 352 h 2605"/>
                <a:gd name="T102" fmla="*/ 698 w 2610"/>
                <a:gd name="T103" fmla="*/ 150 h 2605"/>
                <a:gd name="T104" fmla="*/ 1032 w 2610"/>
                <a:gd name="T105" fmla="*/ 29 h 26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610" h="2605">
                  <a:moveTo>
                    <a:pt x="1305" y="0"/>
                  </a:moveTo>
                  <a:lnTo>
                    <a:pt x="1395" y="3"/>
                  </a:lnTo>
                  <a:lnTo>
                    <a:pt x="1483" y="12"/>
                  </a:lnTo>
                  <a:lnTo>
                    <a:pt x="1570" y="27"/>
                  </a:lnTo>
                  <a:lnTo>
                    <a:pt x="1655" y="47"/>
                  </a:lnTo>
                  <a:lnTo>
                    <a:pt x="1740" y="74"/>
                  </a:lnTo>
                  <a:lnTo>
                    <a:pt x="1822" y="106"/>
                  </a:lnTo>
                  <a:lnTo>
                    <a:pt x="1839" y="117"/>
                  </a:lnTo>
                  <a:lnTo>
                    <a:pt x="1852" y="130"/>
                  </a:lnTo>
                  <a:lnTo>
                    <a:pt x="1861" y="146"/>
                  </a:lnTo>
                  <a:lnTo>
                    <a:pt x="1865" y="164"/>
                  </a:lnTo>
                  <a:lnTo>
                    <a:pt x="1865" y="182"/>
                  </a:lnTo>
                  <a:lnTo>
                    <a:pt x="1860" y="200"/>
                  </a:lnTo>
                  <a:lnTo>
                    <a:pt x="1850" y="217"/>
                  </a:lnTo>
                  <a:lnTo>
                    <a:pt x="1836" y="229"/>
                  </a:lnTo>
                  <a:lnTo>
                    <a:pt x="1820" y="239"/>
                  </a:lnTo>
                  <a:lnTo>
                    <a:pt x="1803" y="243"/>
                  </a:lnTo>
                  <a:lnTo>
                    <a:pt x="1785" y="243"/>
                  </a:lnTo>
                  <a:lnTo>
                    <a:pt x="1766" y="238"/>
                  </a:lnTo>
                  <a:lnTo>
                    <a:pt x="1691" y="208"/>
                  </a:lnTo>
                  <a:lnTo>
                    <a:pt x="1615" y="184"/>
                  </a:lnTo>
                  <a:lnTo>
                    <a:pt x="1536" y="166"/>
                  </a:lnTo>
                  <a:lnTo>
                    <a:pt x="1457" y="153"/>
                  </a:lnTo>
                  <a:lnTo>
                    <a:pt x="1377" y="145"/>
                  </a:lnTo>
                  <a:lnTo>
                    <a:pt x="1377" y="333"/>
                  </a:lnTo>
                  <a:lnTo>
                    <a:pt x="1375" y="352"/>
                  </a:lnTo>
                  <a:lnTo>
                    <a:pt x="1367" y="369"/>
                  </a:lnTo>
                  <a:lnTo>
                    <a:pt x="1355" y="383"/>
                  </a:lnTo>
                  <a:lnTo>
                    <a:pt x="1341" y="395"/>
                  </a:lnTo>
                  <a:lnTo>
                    <a:pt x="1324" y="401"/>
                  </a:lnTo>
                  <a:lnTo>
                    <a:pt x="1305" y="405"/>
                  </a:lnTo>
                  <a:lnTo>
                    <a:pt x="1286" y="401"/>
                  </a:lnTo>
                  <a:lnTo>
                    <a:pt x="1269" y="395"/>
                  </a:lnTo>
                  <a:lnTo>
                    <a:pt x="1255" y="383"/>
                  </a:lnTo>
                  <a:lnTo>
                    <a:pt x="1243" y="369"/>
                  </a:lnTo>
                  <a:lnTo>
                    <a:pt x="1236" y="352"/>
                  </a:lnTo>
                  <a:lnTo>
                    <a:pt x="1233" y="333"/>
                  </a:lnTo>
                  <a:lnTo>
                    <a:pt x="1233" y="145"/>
                  </a:lnTo>
                  <a:lnTo>
                    <a:pt x="1146" y="153"/>
                  </a:lnTo>
                  <a:lnTo>
                    <a:pt x="1062" y="168"/>
                  </a:lnTo>
                  <a:lnTo>
                    <a:pt x="979" y="190"/>
                  </a:lnTo>
                  <a:lnTo>
                    <a:pt x="900" y="216"/>
                  </a:lnTo>
                  <a:lnTo>
                    <a:pt x="822" y="248"/>
                  </a:lnTo>
                  <a:lnTo>
                    <a:pt x="748" y="285"/>
                  </a:lnTo>
                  <a:lnTo>
                    <a:pt x="676" y="328"/>
                  </a:lnTo>
                  <a:lnTo>
                    <a:pt x="609" y="375"/>
                  </a:lnTo>
                  <a:lnTo>
                    <a:pt x="544" y="427"/>
                  </a:lnTo>
                  <a:lnTo>
                    <a:pt x="484" y="483"/>
                  </a:lnTo>
                  <a:lnTo>
                    <a:pt x="428" y="544"/>
                  </a:lnTo>
                  <a:lnTo>
                    <a:pt x="376" y="608"/>
                  </a:lnTo>
                  <a:lnTo>
                    <a:pt x="328" y="675"/>
                  </a:lnTo>
                  <a:lnTo>
                    <a:pt x="286" y="747"/>
                  </a:lnTo>
                  <a:lnTo>
                    <a:pt x="249" y="820"/>
                  </a:lnTo>
                  <a:lnTo>
                    <a:pt x="217" y="897"/>
                  </a:lnTo>
                  <a:lnTo>
                    <a:pt x="190" y="978"/>
                  </a:lnTo>
                  <a:lnTo>
                    <a:pt x="168" y="1060"/>
                  </a:lnTo>
                  <a:lnTo>
                    <a:pt x="154" y="1144"/>
                  </a:lnTo>
                  <a:lnTo>
                    <a:pt x="146" y="1231"/>
                  </a:lnTo>
                  <a:lnTo>
                    <a:pt x="333" y="1231"/>
                  </a:lnTo>
                  <a:lnTo>
                    <a:pt x="353" y="1233"/>
                  </a:lnTo>
                  <a:lnTo>
                    <a:pt x="370" y="1241"/>
                  </a:lnTo>
                  <a:lnTo>
                    <a:pt x="384" y="1252"/>
                  </a:lnTo>
                  <a:lnTo>
                    <a:pt x="395" y="1266"/>
                  </a:lnTo>
                  <a:lnTo>
                    <a:pt x="403" y="1283"/>
                  </a:lnTo>
                  <a:lnTo>
                    <a:pt x="405" y="1303"/>
                  </a:lnTo>
                  <a:lnTo>
                    <a:pt x="403" y="1322"/>
                  </a:lnTo>
                  <a:lnTo>
                    <a:pt x="395" y="1339"/>
                  </a:lnTo>
                  <a:lnTo>
                    <a:pt x="384" y="1353"/>
                  </a:lnTo>
                  <a:lnTo>
                    <a:pt x="370" y="1365"/>
                  </a:lnTo>
                  <a:lnTo>
                    <a:pt x="353" y="1371"/>
                  </a:lnTo>
                  <a:lnTo>
                    <a:pt x="333" y="1374"/>
                  </a:lnTo>
                  <a:lnTo>
                    <a:pt x="146" y="1374"/>
                  </a:lnTo>
                  <a:lnTo>
                    <a:pt x="154" y="1461"/>
                  </a:lnTo>
                  <a:lnTo>
                    <a:pt x="168" y="1545"/>
                  </a:lnTo>
                  <a:lnTo>
                    <a:pt x="190" y="1628"/>
                  </a:lnTo>
                  <a:lnTo>
                    <a:pt x="217" y="1707"/>
                  </a:lnTo>
                  <a:lnTo>
                    <a:pt x="249" y="1785"/>
                  </a:lnTo>
                  <a:lnTo>
                    <a:pt x="286" y="1859"/>
                  </a:lnTo>
                  <a:lnTo>
                    <a:pt x="328" y="1930"/>
                  </a:lnTo>
                  <a:lnTo>
                    <a:pt x="376" y="1997"/>
                  </a:lnTo>
                  <a:lnTo>
                    <a:pt x="428" y="2062"/>
                  </a:lnTo>
                  <a:lnTo>
                    <a:pt x="484" y="2122"/>
                  </a:lnTo>
                  <a:lnTo>
                    <a:pt x="544" y="2178"/>
                  </a:lnTo>
                  <a:lnTo>
                    <a:pt x="609" y="2229"/>
                  </a:lnTo>
                  <a:lnTo>
                    <a:pt x="676" y="2278"/>
                  </a:lnTo>
                  <a:lnTo>
                    <a:pt x="748" y="2319"/>
                  </a:lnTo>
                  <a:lnTo>
                    <a:pt x="822" y="2357"/>
                  </a:lnTo>
                  <a:lnTo>
                    <a:pt x="900" y="2389"/>
                  </a:lnTo>
                  <a:lnTo>
                    <a:pt x="979" y="2416"/>
                  </a:lnTo>
                  <a:lnTo>
                    <a:pt x="1062" y="2437"/>
                  </a:lnTo>
                  <a:lnTo>
                    <a:pt x="1146" y="2451"/>
                  </a:lnTo>
                  <a:lnTo>
                    <a:pt x="1233" y="2459"/>
                  </a:lnTo>
                  <a:lnTo>
                    <a:pt x="1233" y="2272"/>
                  </a:lnTo>
                  <a:lnTo>
                    <a:pt x="1236" y="2253"/>
                  </a:lnTo>
                  <a:lnTo>
                    <a:pt x="1243" y="2236"/>
                  </a:lnTo>
                  <a:lnTo>
                    <a:pt x="1255" y="2222"/>
                  </a:lnTo>
                  <a:lnTo>
                    <a:pt x="1269" y="2210"/>
                  </a:lnTo>
                  <a:lnTo>
                    <a:pt x="1286" y="2203"/>
                  </a:lnTo>
                  <a:lnTo>
                    <a:pt x="1305" y="2201"/>
                  </a:lnTo>
                  <a:lnTo>
                    <a:pt x="1324" y="2203"/>
                  </a:lnTo>
                  <a:lnTo>
                    <a:pt x="1341" y="2210"/>
                  </a:lnTo>
                  <a:lnTo>
                    <a:pt x="1355" y="2222"/>
                  </a:lnTo>
                  <a:lnTo>
                    <a:pt x="1367" y="2236"/>
                  </a:lnTo>
                  <a:lnTo>
                    <a:pt x="1375" y="2253"/>
                  </a:lnTo>
                  <a:lnTo>
                    <a:pt x="1377" y="2272"/>
                  </a:lnTo>
                  <a:lnTo>
                    <a:pt x="1377" y="2459"/>
                  </a:lnTo>
                  <a:lnTo>
                    <a:pt x="1463" y="2451"/>
                  </a:lnTo>
                  <a:lnTo>
                    <a:pt x="1548" y="2437"/>
                  </a:lnTo>
                  <a:lnTo>
                    <a:pt x="1631" y="2416"/>
                  </a:lnTo>
                  <a:lnTo>
                    <a:pt x="1711" y="2389"/>
                  </a:lnTo>
                  <a:lnTo>
                    <a:pt x="1788" y="2357"/>
                  </a:lnTo>
                  <a:lnTo>
                    <a:pt x="1862" y="2319"/>
                  </a:lnTo>
                  <a:lnTo>
                    <a:pt x="1934" y="2278"/>
                  </a:lnTo>
                  <a:lnTo>
                    <a:pt x="2001" y="2229"/>
                  </a:lnTo>
                  <a:lnTo>
                    <a:pt x="2065" y="2178"/>
                  </a:lnTo>
                  <a:lnTo>
                    <a:pt x="2127" y="2122"/>
                  </a:lnTo>
                  <a:lnTo>
                    <a:pt x="2182" y="2062"/>
                  </a:lnTo>
                  <a:lnTo>
                    <a:pt x="2235" y="1997"/>
                  </a:lnTo>
                  <a:lnTo>
                    <a:pt x="2282" y="1930"/>
                  </a:lnTo>
                  <a:lnTo>
                    <a:pt x="2325" y="1859"/>
                  </a:lnTo>
                  <a:lnTo>
                    <a:pt x="2362" y="1785"/>
                  </a:lnTo>
                  <a:lnTo>
                    <a:pt x="2394" y="1707"/>
                  </a:lnTo>
                  <a:lnTo>
                    <a:pt x="2420" y="1628"/>
                  </a:lnTo>
                  <a:lnTo>
                    <a:pt x="2441" y="1545"/>
                  </a:lnTo>
                  <a:lnTo>
                    <a:pt x="2456" y="1461"/>
                  </a:lnTo>
                  <a:lnTo>
                    <a:pt x="2465" y="1374"/>
                  </a:lnTo>
                  <a:lnTo>
                    <a:pt x="2277" y="1374"/>
                  </a:lnTo>
                  <a:lnTo>
                    <a:pt x="2257" y="1371"/>
                  </a:lnTo>
                  <a:lnTo>
                    <a:pt x="2240" y="1365"/>
                  </a:lnTo>
                  <a:lnTo>
                    <a:pt x="2226" y="1353"/>
                  </a:lnTo>
                  <a:lnTo>
                    <a:pt x="2214" y="1339"/>
                  </a:lnTo>
                  <a:lnTo>
                    <a:pt x="2208" y="1322"/>
                  </a:lnTo>
                  <a:lnTo>
                    <a:pt x="2205" y="1303"/>
                  </a:lnTo>
                  <a:lnTo>
                    <a:pt x="2208" y="1283"/>
                  </a:lnTo>
                  <a:lnTo>
                    <a:pt x="2214" y="1266"/>
                  </a:lnTo>
                  <a:lnTo>
                    <a:pt x="2226" y="1252"/>
                  </a:lnTo>
                  <a:lnTo>
                    <a:pt x="2240" y="1241"/>
                  </a:lnTo>
                  <a:lnTo>
                    <a:pt x="2257" y="1233"/>
                  </a:lnTo>
                  <a:lnTo>
                    <a:pt x="2277" y="1231"/>
                  </a:lnTo>
                  <a:lnTo>
                    <a:pt x="2539" y="1231"/>
                  </a:lnTo>
                  <a:lnTo>
                    <a:pt x="2557" y="1233"/>
                  </a:lnTo>
                  <a:lnTo>
                    <a:pt x="2574" y="1241"/>
                  </a:lnTo>
                  <a:lnTo>
                    <a:pt x="2589" y="1252"/>
                  </a:lnTo>
                  <a:lnTo>
                    <a:pt x="2600" y="1266"/>
                  </a:lnTo>
                  <a:lnTo>
                    <a:pt x="2608" y="1283"/>
                  </a:lnTo>
                  <a:lnTo>
                    <a:pt x="2610" y="1303"/>
                  </a:lnTo>
                  <a:lnTo>
                    <a:pt x="2606" y="1396"/>
                  </a:lnTo>
                  <a:lnTo>
                    <a:pt x="2597" y="1486"/>
                  </a:lnTo>
                  <a:lnTo>
                    <a:pt x="2581" y="1575"/>
                  </a:lnTo>
                  <a:lnTo>
                    <a:pt x="2559" y="1663"/>
                  </a:lnTo>
                  <a:lnTo>
                    <a:pt x="2531" y="1747"/>
                  </a:lnTo>
                  <a:lnTo>
                    <a:pt x="2498" y="1830"/>
                  </a:lnTo>
                  <a:lnTo>
                    <a:pt x="2460" y="1909"/>
                  </a:lnTo>
                  <a:lnTo>
                    <a:pt x="2417" y="1985"/>
                  </a:lnTo>
                  <a:lnTo>
                    <a:pt x="2369" y="2057"/>
                  </a:lnTo>
                  <a:lnTo>
                    <a:pt x="2315" y="2126"/>
                  </a:lnTo>
                  <a:lnTo>
                    <a:pt x="2257" y="2192"/>
                  </a:lnTo>
                  <a:lnTo>
                    <a:pt x="2196" y="2253"/>
                  </a:lnTo>
                  <a:lnTo>
                    <a:pt x="2131" y="2311"/>
                  </a:lnTo>
                  <a:lnTo>
                    <a:pt x="2061" y="2363"/>
                  </a:lnTo>
                  <a:lnTo>
                    <a:pt x="1988" y="2412"/>
                  </a:lnTo>
                  <a:lnTo>
                    <a:pt x="1912" y="2455"/>
                  </a:lnTo>
                  <a:lnTo>
                    <a:pt x="1833" y="2494"/>
                  </a:lnTo>
                  <a:lnTo>
                    <a:pt x="1751" y="2527"/>
                  </a:lnTo>
                  <a:lnTo>
                    <a:pt x="1666" y="2554"/>
                  </a:lnTo>
                  <a:lnTo>
                    <a:pt x="1579" y="2576"/>
                  </a:lnTo>
                  <a:lnTo>
                    <a:pt x="1489" y="2592"/>
                  </a:lnTo>
                  <a:lnTo>
                    <a:pt x="1398" y="2602"/>
                  </a:lnTo>
                  <a:lnTo>
                    <a:pt x="1305" y="2605"/>
                  </a:lnTo>
                  <a:lnTo>
                    <a:pt x="1212" y="2602"/>
                  </a:lnTo>
                  <a:lnTo>
                    <a:pt x="1121" y="2592"/>
                  </a:lnTo>
                  <a:lnTo>
                    <a:pt x="1032" y="2576"/>
                  </a:lnTo>
                  <a:lnTo>
                    <a:pt x="944" y="2554"/>
                  </a:lnTo>
                  <a:lnTo>
                    <a:pt x="859" y="2527"/>
                  </a:lnTo>
                  <a:lnTo>
                    <a:pt x="777" y="2494"/>
                  </a:lnTo>
                  <a:lnTo>
                    <a:pt x="698" y="2455"/>
                  </a:lnTo>
                  <a:lnTo>
                    <a:pt x="621" y="2412"/>
                  </a:lnTo>
                  <a:lnTo>
                    <a:pt x="549" y="2363"/>
                  </a:lnTo>
                  <a:lnTo>
                    <a:pt x="480" y="2311"/>
                  </a:lnTo>
                  <a:lnTo>
                    <a:pt x="414" y="2253"/>
                  </a:lnTo>
                  <a:lnTo>
                    <a:pt x="353" y="2192"/>
                  </a:lnTo>
                  <a:lnTo>
                    <a:pt x="295" y="2126"/>
                  </a:lnTo>
                  <a:lnTo>
                    <a:pt x="242" y="2057"/>
                  </a:lnTo>
                  <a:lnTo>
                    <a:pt x="193" y="1985"/>
                  </a:lnTo>
                  <a:lnTo>
                    <a:pt x="150" y="1909"/>
                  </a:lnTo>
                  <a:lnTo>
                    <a:pt x="112" y="1830"/>
                  </a:lnTo>
                  <a:lnTo>
                    <a:pt x="78" y="1747"/>
                  </a:lnTo>
                  <a:lnTo>
                    <a:pt x="51" y="1663"/>
                  </a:lnTo>
                  <a:lnTo>
                    <a:pt x="29" y="1575"/>
                  </a:lnTo>
                  <a:lnTo>
                    <a:pt x="13" y="1486"/>
                  </a:lnTo>
                  <a:lnTo>
                    <a:pt x="3" y="1396"/>
                  </a:lnTo>
                  <a:lnTo>
                    <a:pt x="0" y="1303"/>
                  </a:lnTo>
                  <a:lnTo>
                    <a:pt x="3" y="1210"/>
                  </a:lnTo>
                  <a:lnTo>
                    <a:pt x="13" y="1119"/>
                  </a:lnTo>
                  <a:lnTo>
                    <a:pt x="29" y="1029"/>
                  </a:lnTo>
                  <a:lnTo>
                    <a:pt x="51" y="942"/>
                  </a:lnTo>
                  <a:lnTo>
                    <a:pt x="78" y="858"/>
                  </a:lnTo>
                  <a:lnTo>
                    <a:pt x="112" y="776"/>
                  </a:lnTo>
                  <a:lnTo>
                    <a:pt x="150" y="696"/>
                  </a:lnTo>
                  <a:lnTo>
                    <a:pt x="193" y="621"/>
                  </a:lnTo>
                  <a:lnTo>
                    <a:pt x="242" y="548"/>
                  </a:lnTo>
                  <a:lnTo>
                    <a:pt x="295" y="478"/>
                  </a:lnTo>
                  <a:lnTo>
                    <a:pt x="353" y="413"/>
                  </a:lnTo>
                  <a:lnTo>
                    <a:pt x="414" y="352"/>
                  </a:lnTo>
                  <a:lnTo>
                    <a:pt x="480" y="294"/>
                  </a:lnTo>
                  <a:lnTo>
                    <a:pt x="549" y="241"/>
                  </a:lnTo>
                  <a:lnTo>
                    <a:pt x="621" y="193"/>
                  </a:lnTo>
                  <a:lnTo>
                    <a:pt x="698" y="150"/>
                  </a:lnTo>
                  <a:lnTo>
                    <a:pt x="777" y="112"/>
                  </a:lnTo>
                  <a:lnTo>
                    <a:pt x="859" y="78"/>
                  </a:lnTo>
                  <a:lnTo>
                    <a:pt x="944" y="51"/>
                  </a:lnTo>
                  <a:lnTo>
                    <a:pt x="1032" y="29"/>
                  </a:lnTo>
                  <a:lnTo>
                    <a:pt x="1121" y="13"/>
                  </a:lnTo>
                  <a:lnTo>
                    <a:pt x="1212" y="4"/>
                  </a:lnTo>
                  <a:lnTo>
                    <a:pt x="130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8"/>
            <p:cNvSpPr>
              <a:spLocks noEditPoints="1"/>
            </p:cNvSpPr>
            <p:nvPr/>
          </p:nvSpPr>
          <p:spPr bwMode="auto">
            <a:xfrm>
              <a:off x="3688" y="2200"/>
              <a:ext cx="303" cy="303"/>
            </a:xfrm>
            <a:custGeom>
              <a:avLst/>
              <a:gdLst>
                <a:gd name="T0" fmla="*/ 201 w 1212"/>
                <a:gd name="T1" fmla="*/ 1009 h 1210"/>
                <a:gd name="T2" fmla="*/ 396 w 1212"/>
                <a:gd name="T3" fmla="*/ 903 h 1210"/>
                <a:gd name="T4" fmla="*/ 348 w 1212"/>
                <a:gd name="T5" fmla="*/ 862 h 1210"/>
                <a:gd name="T6" fmla="*/ 307 w 1212"/>
                <a:gd name="T7" fmla="*/ 814 h 1210"/>
                <a:gd name="T8" fmla="*/ 606 w 1212"/>
                <a:gd name="T9" fmla="*/ 381 h 1210"/>
                <a:gd name="T10" fmla="*/ 551 w 1212"/>
                <a:gd name="T11" fmla="*/ 388 h 1210"/>
                <a:gd name="T12" fmla="*/ 520 w 1212"/>
                <a:gd name="T13" fmla="*/ 398 h 1210"/>
                <a:gd name="T14" fmla="*/ 495 w 1212"/>
                <a:gd name="T15" fmla="*/ 411 h 1210"/>
                <a:gd name="T16" fmla="*/ 448 w 1212"/>
                <a:gd name="T17" fmla="*/ 446 h 1210"/>
                <a:gd name="T18" fmla="*/ 407 w 1212"/>
                <a:gd name="T19" fmla="*/ 504 h 1210"/>
                <a:gd name="T20" fmla="*/ 386 w 1212"/>
                <a:gd name="T21" fmla="*/ 569 h 1210"/>
                <a:gd name="T22" fmla="*/ 386 w 1212"/>
                <a:gd name="T23" fmla="*/ 638 h 1210"/>
                <a:gd name="T24" fmla="*/ 407 w 1212"/>
                <a:gd name="T25" fmla="*/ 703 h 1210"/>
                <a:gd name="T26" fmla="*/ 448 w 1212"/>
                <a:gd name="T27" fmla="*/ 761 h 1210"/>
                <a:gd name="T28" fmla="*/ 505 w 1212"/>
                <a:gd name="T29" fmla="*/ 802 h 1210"/>
                <a:gd name="T30" fmla="*/ 572 w 1212"/>
                <a:gd name="T31" fmla="*/ 824 h 1210"/>
                <a:gd name="T32" fmla="*/ 642 w 1212"/>
                <a:gd name="T33" fmla="*/ 824 h 1210"/>
                <a:gd name="T34" fmla="*/ 708 w 1212"/>
                <a:gd name="T35" fmla="*/ 802 h 1210"/>
                <a:gd name="T36" fmla="*/ 764 w 1212"/>
                <a:gd name="T37" fmla="*/ 761 h 1210"/>
                <a:gd name="T38" fmla="*/ 806 w 1212"/>
                <a:gd name="T39" fmla="*/ 703 h 1210"/>
                <a:gd name="T40" fmla="*/ 827 w 1212"/>
                <a:gd name="T41" fmla="*/ 638 h 1210"/>
                <a:gd name="T42" fmla="*/ 827 w 1212"/>
                <a:gd name="T43" fmla="*/ 569 h 1210"/>
                <a:gd name="T44" fmla="*/ 806 w 1212"/>
                <a:gd name="T45" fmla="*/ 504 h 1210"/>
                <a:gd name="T46" fmla="*/ 764 w 1212"/>
                <a:gd name="T47" fmla="*/ 446 h 1210"/>
                <a:gd name="T48" fmla="*/ 708 w 1212"/>
                <a:gd name="T49" fmla="*/ 405 h 1210"/>
                <a:gd name="T50" fmla="*/ 642 w 1212"/>
                <a:gd name="T51" fmla="*/ 383 h 1210"/>
                <a:gd name="T52" fmla="*/ 1011 w 1212"/>
                <a:gd name="T53" fmla="*/ 201 h 1210"/>
                <a:gd name="T54" fmla="*/ 831 w 1212"/>
                <a:gd name="T55" fmla="*/ 314 h 1210"/>
                <a:gd name="T56" fmla="*/ 887 w 1212"/>
                <a:gd name="T57" fmla="*/ 368 h 1210"/>
                <a:gd name="T58" fmla="*/ 923 w 1212"/>
                <a:gd name="T59" fmla="*/ 419 h 1210"/>
                <a:gd name="T60" fmla="*/ 1147 w 1212"/>
                <a:gd name="T61" fmla="*/ 0 h 1210"/>
                <a:gd name="T62" fmla="*/ 1178 w 1212"/>
                <a:gd name="T63" fmla="*/ 9 h 1210"/>
                <a:gd name="T64" fmla="*/ 1203 w 1212"/>
                <a:gd name="T65" fmla="*/ 33 h 1210"/>
                <a:gd name="T66" fmla="*/ 1212 w 1212"/>
                <a:gd name="T67" fmla="*/ 65 h 1210"/>
                <a:gd name="T68" fmla="*/ 1207 w 1212"/>
                <a:gd name="T69" fmla="*/ 97 h 1210"/>
                <a:gd name="T70" fmla="*/ 944 w 1212"/>
                <a:gd name="T71" fmla="*/ 746 h 1210"/>
                <a:gd name="T72" fmla="*/ 911 w 1212"/>
                <a:gd name="T73" fmla="*/ 807 h 1210"/>
                <a:gd name="T74" fmla="*/ 865 w 1212"/>
                <a:gd name="T75" fmla="*/ 862 h 1210"/>
                <a:gd name="T76" fmla="*/ 794 w 1212"/>
                <a:gd name="T77" fmla="*/ 918 h 1210"/>
                <a:gd name="T78" fmla="*/ 751 w 1212"/>
                <a:gd name="T79" fmla="*/ 940 h 1210"/>
                <a:gd name="T80" fmla="*/ 98 w 1212"/>
                <a:gd name="T81" fmla="*/ 1204 h 1210"/>
                <a:gd name="T82" fmla="*/ 71 w 1212"/>
                <a:gd name="T83" fmla="*/ 1210 h 1210"/>
                <a:gd name="T84" fmla="*/ 36 w 1212"/>
                <a:gd name="T85" fmla="*/ 1200 h 1210"/>
                <a:gd name="T86" fmla="*/ 10 w 1212"/>
                <a:gd name="T87" fmla="*/ 1176 h 1210"/>
                <a:gd name="T88" fmla="*/ 0 w 1212"/>
                <a:gd name="T89" fmla="*/ 1145 h 1210"/>
                <a:gd name="T90" fmla="*/ 5 w 1212"/>
                <a:gd name="T91" fmla="*/ 1111 h 1210"/>
                <a:gd name="T92" fmla="*/ 270 w 1212"/>
                <a:gd name="T93" fmla="*/ 460 h 1210"/>
                <a:gd name="T94" fmla="*/ 292 w 1212"/>
                <a:gd name="T95" fmla="*/ 416 h 1210"/>
                <a:gd name="T96" fmla="*/ 348 w 1212"/>
                <a:gd name="T97" fmla="*/ 345 h 1210"/>
                <a:gd name="T98" fmla="*/ 410 w 1212"/>
                <a:gd name="T99" fmla="*/ 296 h 1210"/>
                <a:gd name="T100" fmla="*/ 481 w 1212"/>
                <a:gd name="T101" fmla="*/ 260 h 1210"/>
                <a:gd name="T102" fmla="*/ 1131 w 1212"/>
                <a:gd name="T103" fmla="*/ 0 h 1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212" h="1210">
                  <a:moveTo>
                    <a:pt x="290" y="789"/>
                  </a:moveTo>
                  <a:lnTo>
                    <a:pt x="201" y="1009"/>
                  </a:lnTo>
                  <a:lnTo>
                    <a:pt x="422" y="919"/>
                  </a:lnTo>
                  <a:lnTo>
                    <a:pt x="396" y="903"/>
                  </a:lnTo>
                  <a:lnTo>
                    <a:pt x="371" y="884"/>
                  </a:lnTo>
                  <a:lnTo>
                    <a:pt x="348" y="862"/>
                  </a:lnTo>
                  <a:lnTo>
                    <a:pt x="326" y="839"/>
                  </a:lnTo>
                  <a:lnTo>
                    <a:pt x="307" y="814"/>
                  </a:lnTo>
                  <a:lnTo>
                    <a:pt x="290" y="789"/>
                  </a:lnTo>
                  <a:close/>
                  <a:moveTo>
                    <a:pt x="606" y="381"/>
                  </a:moveTo>
                  <a:lnTo>
                    <a:pt x="579" y="382"/>
                  </a:lnTo>
                  <a:lnTo>
                    <a:pt x="551" y="388"/>
                  </a:lnTo>
                  <a:lnTo>
                    <a:pt x="526" y="396"/>
                  </a:lnTo>
                  <a:lnTo>
                    <a:pt x="520" y="398"/>
                  </a:lnTo>
                  <a:lnTo>
                    <a:pt x="519" y="398"/>
                  </a:lnTo>
                  <a:lnTo>
                    <a:pt x="495" y="411"/>
                  </a:lnTo>
                  <a:lnTo>
                    <a:pt x="471" y="427"/>
                  </a:lnTo>
                  <a:lnTo>
                    <a:pt x="448" y="446"/>
                  </a:lnTo>
                  <a:lnTo>
                    <a:pt x="425" y="474"/>
                  </a:lnTo>
                  <a:lnTo>
                    <a:pt x="407" y="504"/>
                  </a:lnTo>
                  <a:lnTo>
                    <a:pt x="394" y="536"/>
                  </a:lnTo>
                  <a:lnTo>
                    <a:pt x="386" y="569"/>
                  </a:lnTo>
                  <a:lnTo>
                    <a:pt x="383" y="604"/>
                  </a:lnTo>
                  <a:lnTo>
                    <a:pt x="386" y="638"/>
                  </a:lnTo>
                  <a:lnTo>
                    <a:pt x="394" y="671"/>
                  </a:lnTo>
                  <a:lnTo>
                    <a:pt x="407" y="703"/>
                  </a:lnTo>
                  <a:lnTo>
                    <a:pt x="425" y="734"/>
                  </a:lnTo>
                  <a:lnTo>
                    <a:pt x="448" y="761"/>
                  </a:lnTo>
                  <a:lnTo>
                    <a:pt x="475" y="784"/>
                  </a:lnTo>
                  <a:lnTo>
                    <a:pt x="505" y="802"/>
                  </a:lnTo>
                  <a:lnTo>
                    <a:pt x="537" y="815"/>
                  </a:lnTo>
                  <a:lnTo>
                    <a:pt x="572" y="824"/>
                  </a:lnTo>
                  <a:lnTo>
                    <a:pt x="606" y="826"/>
                  </a:lnTo>
                  <a:lnTo>
                    <a:pt x="642" y="824"/>
                  </a:lnTo>
                  <a:lnTo>
                    <a:pt x="676" y="815"/>
                  </a:lnTo>
                  <a:lnTo>
                    <a:pt x="708" y="802"/>
                  </a:lnTo>
                  <a:lnTo>
                    <a:pt x="738" y="784"/>
                  </a:lnTo>
                  <a:lnTo>
                    <a:pt x="764" y="761"/>
                  </a:lnTo>
                  <a:lnTo>
                    <a:pt x="788" y="734"/>
                  </a:lnTo>
                  <a:lnTo>
                    <a:pt x="806" y="703"/>
                  </a:lnTo>
                  <a:lnTo>
                    <a:pt x="819" y="671"/>
                  </a:lnTo>
                  <a:lnTo>
                    <a:pt x="827" y="638"/>
                  </a:lnTo>
                  <a:lnTo>
                    <a:pt x="830" y="604"/>
                  </a:lnTo>
                  <a:lnTo>
                    <a:pt x="827" y="569"/>
                  </a:lnTo>
                  <a:lnTo>
                    <a:pt x="819" y="536"/>
                  </a:lnTo>
                  <a:lnTo>
                    <a:pt x="806" y="504"/>
                  </a:lnTo>
                  <a:lnTo>
                    <a:pt x="788" y="474"/>
                  </a:lnTo>
                  <a:lnTo>
                    <a:pt x="764" y="446"/>
                  </a:lnTo>
                  <a:lnTo>
                    <a:pt x="738" y="423"/>
                  </a:lnTo>
                  <a:lnTo>
                    <a:pt x="708" y="405"/>
                  </a:lnTo>
                  <a:lnTo>
                    <a:pt x="676" y="392"/>
                  </a:lnTo>
                  <a:lnTo>
                    <a:pt x="642" y="383"/>
                  </a:lnTo>
                  <a:lnTo>
                    <a:pt x="606" y="381"/>
                  </a:lnTo>
                  <a:close/>
                  <a:moveTo>
                    <a:pt x="1011" y="201"/>
                  </a:moveTo>
                  <a:lnTo>
                    <a:pt x="792" y="288"/>
                  </a:lnTo>
                  <a:lnTo>
                    <a:pt x="831" y="314"/>
                  </a:lnTo>
                  <a:lnTo>
                    <a:pt x="865" y="345"/>
                  </a:lnTo>
                  <a:lnTo>
                    <a:pt x="887" y="368"/>
                  </a:lnTo>
                  <a:lnTo>
                    <a:pt x="906" y="393"/>
                  </a:lnTo>
                  <a:lnTo>
                    <a:pt x="923" y="419"/>
                  </a:lnTo>
                  <a:lnTo>
                    <a:pt x="1011" y="201"/>
                  </a:lnTo>
                  <a:close/>
                  <a:moveTo>
                    <a:pt x="1147" y="0"/>
                  </a:moveTo>
                  <a:lnTo>
                    <a:pt x="1163" y="3"/>
                  </a:lnTo>
                  <a:lnTo>
                    <a:pt x="1178" y="9"/>
                  </a:lnTo>
                  <a:lnTo>
                    <a:pt x="1192" y="20"/>
                  </a:lnTo>
                  <a:lnTo>
                    <a:pt x="1203" y="33"/>
                  </a:lnTo>
                  <a:lnTo>
                    <a:pt x="1209" y="49"/>
                  </a:lnTo>
                  <a:lnTo>
                    <a:pt x="1212" y="65"/>
                  </a:lnTo>
                  <a:lnTo>
                    <a:pt x="1212" y="81"/>
                  </a:lnTo>
                  <a:lnTo>
                    <a:pt x="1207" y="97"/>
                  </a:lnTo>
                  <a:lnTo>
                    <a:pt x="946" y="744"/>
                  </a:lnTo>
                  <a:lnTo>
                    <a:pt x="944" y="746"/>
                  </a:lnTo>
                  <a:lnTo>
                    <a:pt x="929" y="777"/>
                  </a:lnTo>
                  <a:lnTo>
                    <a:pt x="911" y="807"/>
                  </a:lnTo>
                  <a:lnTo>
                    <a:pt x="890" y="836"/>
                  </a:lnTo>
                  <a:lnTo>
                    <a:pt x="865" y="862"/>
                  </a:lnTo>
                  <a:lnTo>
                    <a:pt x="832" y="892"/>
                  </a:lnTo>
                  <a:lnTo>
                    <a:pt x="794" y="918"/>
                  </a:lnTo>
                  <a:lnTo>
                    <a:pt x="755" y="938"/>
                  </a:lnTo>
                  <a:lnTo>
                    <a:pt x="751" y="940"/>
                  </a:lnTo>
                  <a:lnTo>
                    <a:pt x="746" y="942"/>
                  </a:lnTo>
                  <a:lnTo>
                    <a:pt x="98" y="1204"/>
                  </a:lnTo>
                  <a:lnTo>
                    <a:pt x="84" y="1209"/>
                  </a:lnTo>
                  <a:lnTo>
                    <a:pt x="71" y="1210"/>
                  </a:lnTo>
                  <a:lnTo>
                    <a:pt x="53" y="1208"/>
                  </a:lnTo>
                  <a:lnTo>
                    <a:pt x="36" y="1200"/>
                  </a:lnTo>
                  <a:lnTo>
                    <a:pt x="20" y="1188"/>
                  </a:lnTo>
                  <a:lnTo>
                    <a:pt x="10" y="1176"/>
                  </a:lnTo>
                  <a:lnTo>
                    <a:pt x="3" y="1161"/>
                  </a:lnTo>
                  <a:lnTo>
                    <a:pt x="0" y="1145"/>
                  </a:lnTo>
                  <a:lnTo>
                    <a:pt x="1" y="1127"/>
                  </a:lnTo>
                  <a:lnTo>
                    <a:pt x="5" y="1111"/>
                  </a:lnTo>
                  <a:lnTo>
                    <a:pt x="267" y="465"/>
                  </a:lnTo>
                  <a:lnTo>
                    <a:pt x="270" y="460"/>
                  </a:lnTo>
                  <a:lnTo>
                    <a:pt x="272" y="455"/>
                  </a:lnTo>
                  <a:lnTo>
                    <a:pt x="292" y="416"/>
                  </a:lnTo>
                  <a:lnTo>
                    <a:pt x="318" y="379"/>
                  </a:lnTo>
                  <a:lnTo>
                    <a:pt x="348" y="345"/>
                  </a:lnTo>
                  <a:lnTo>
                    <a:pt x="378" y="318"/>
                  </a:lnTo>
                  <a:lnTo>
                    <a:pt x="410" y="296"/>
                  </a:lnTo>
                  <a:lnTo>
                    <a:pt x="444" y="275"/>
                  </a:lnTo>
                  <a:lnTo>
                    <a:pt x="481" y="260"/>
                  </a:lnTo>
                  <a:lnTo>
                    <a:pt x="1114" y="4"/>
                  </a:lnTo>
                  <a:lnTo>
                    <a:pt x="1131" y="0"/>
                  </a:lnTo>
                  <a:lnTo>
                    <a:pt x="11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15" name="Straight Connector 14"/>
          <p:cNvCxnSpPr/>
          <p:nvPr/>
        </p:nvCxnSpPr>
        <p:spPr>
          <a:xfrm>
            <a:off x="6096000" y="5157545"/>
            <a:ext cx="0" cy="1770195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2280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decel="7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84786" y="1995689"/>
            <a:ext cx="24192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mengajak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melakuan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65175" y="1661987"/>
            <a:ext cx="28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Persuasi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reeform 6">
            <a:hlinkClick r:id="rId2" action="ppaction://hlinksldjump"/>
          </p:cNvPr>
          <p:cNvSpPr>
            <a:spLocks/>
          </p:cNvSpPr>
          <p:nvPr/>
        </p:nvSpPr>
        <p:spPr bwMode="auto">
          <a:xfrm>
            <a:off x="5499100" y="2705876"/>
            <a:ext cx="1190625" cy="1655763"/>
          </a:xfrm>
          <a:custGeom>
            <a:avLst/>
            <a:gdLst>
              <a:gd name="T0" fmla="*/ 375 w 750"/>
              <a:gd name="T1" fmla="*/ 0 h 1043"/>
              <a:gd name="T2" fmla="*/ 646 w 750"/>
              <a:gd name="T3" fmla="*/ 271 h 1043"/>
              <a:gd name="T4" fmla="*/ 675 w 750"/>
              <a:gd name="T5" fmla="*/ 304 h 1043"/>
              <a:gd name="T6" fmla="*/ 700 w 750"/>
              <a:gd name="T7" fmla="*/ 340 h 1043"/>
              <a:gd name="T8" fmla="*/ 720 w 750"/>
              <a:gd name="T9" fmla="*/ 379 h 1043"/>
              <a:gd name="T10" fmla="*/ 734 w 750"/>
              <a:gd name="T11" fmla="*/ 418 h 1043"/>
              <a:gd name="T12" fmla="*/ 745 w 750"/>
              <a:gd name="T13" fmla="*/ 459 h 1043"/>
              <a:gd name="T14" fmla="*/ 750 w 750"/>
              <a:gd name="T15" fmla="*/ 501 h 1043"/>
              <a:gd name="T16" fmla="*/ 750 w 750"/>
              <a:gd name="T17" fmla="*/ 543 h 1043"/>
              <a:gd name="T18" fmla="*/ 745 w 750"/>
              <a:gd name="T19" fmla="*/ 584 h 1043"/>
              <a:gd name="T20" fmla="*/ 734 w 750"/>
              <a:gd name="T21" fmla="*/ 625 h 1043"/>
              <a:gd name="T22" fmla="*/ 720 w 750"/>
              <a:gd name="T23" fmla="*/ 665 h 1043"/>
              <a:gd name="T24" fmla="*/ 700 w 750"/>
              <a:gd name="T25" fmla="*/ 703 h 1043"/>
              <a:gd name="T26" fmla="*/ 675 w 750"/>
              <a:gd name="T27" fmla="*/ 739 h 1043"/>
              <a:gd name="T28" fmla="*/ 646 w 750"/>
              <a:gd name="T29" fmla="*/ 773 h 1043"/>
              <a:gd name="T30" fmla="*/ 375 w 750"/>
              <a:gd name="T31" fmla="*/ 1043 h 1043"/>
              <a:gd name="T32" fmla="*/ 104 w 750"/>
              <a:gd name="T33" fmla="*/ 773 h 1043"/>
              <a:gd name="T34" fmla="*/ 75 w 750"/>
              <a:gd name="T35" fmla="*/ 739 h 1043"/>
              <a:gd name="T36" fmla="*/ 50 w 750"/>
              <a:gd name="T37" fmla="*/ 703 h 1043"/>
              <a:gd name="T38" fmla="*/ 30 w 750"/>
              <a:gd name="T39" fmla="*/ 665 h 1043"/>
              <a:gd name="T40" fmla="*/ 16 w 750"/>
              <a:gd name="T41" fmla="*/ 625 h 1043"/>
              <a:gd name="T42" fmla="*/ 5 w 750"/>
              <a:gd name="T43" fmla="*/ 584 h 1043"/>
              <a:gd name="T44" fmla="*/ 0 w 750"/>
              <a:gd name="T45" fmla="*/ 543 h 1043"/>
              <a:gd name="T46" fmla="*/ 0 w 750"/>
              <a:gd name="T47" fmla="*/ 501 h 1043"/>
              <a:gd name="T48" fmla="*/ 5 w 750"/>
              <a:gd name="T49" fmla="*/ 459 h 1043"/>
              <a:gd name="T50" fmla="*/ 16 w 750"/>
              <a:gd name="T51" fmla="*/ 418 h 1043"/>
              <a:gd name="T52" fmla="*/ 30 w 750"/>
              <a:gd name="T53" fmla="*/ 379 h 1043"/>
              <a:gd name="T54" fmla="*/ 50 w 750"/>
              <a:gd name="T55" fmla="*/ 340 h 1043"/>
              <a:gd name="T56" fmla="*/ 75 w 750"/>
              <a:gd name="T57" fmla="*/ 304 h 1043"/>
              <a:gd name="T58" fmla="*/ 104 w 750"/>
              <a:gd name="T59" fmla="*/ 271 h 1043"/>
              <a:gd name="T60" fmla="*/ 375 w 750"/>
              <a:gd name="T61" fmla="*/ 0 h 1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750" h="1043">
                <a:moveTo>
                  <a:pt x="375" y="0"/>
                </a:moveTo>
                <a:lnTo>
                  <a:pt x="646" y="271"/>
                </a:lnTo>
                <a:lnTo>
                  <a:pt x="675" y="304"/>
                </a:lnTo>
                <a:lnTo>
                  <a:pt x="700" y="340"/>
                </a:lnTo>
                <a:lnTo>
                  <a:pt x="720" y="379"/>
                </a:lnTo>
                <a:lnTo>
                  <a:pt x="734" y="418"/>
                </a:lnTo>
                <a:lnTo>
                  <a:pt x="745" y="459"/>
                </a:lnTo>
                <a:lnTo>
                  <a:pt x="750" y="501"/>
                </a:lnTo>
                <a:lnTo>
                  <a:pt x="750" y="543"/>
                </a:lnTo>
                <a:lnTo>
                  <a:pt x="745" y="584"/>
                </a:lnTo>
                <a:lnTo>
                  <a:pt x="734" y="625"/>
                </a:lnTo>
                <a:lnTo>
                  <a:pt x="720" y="665"/>
                </a:lnTo>
                <a:lnTo>
                  <a:pt x="700" y="703"/>
                </a:lnTo>
                <a:lnTo>
                  <a:pt x="675" y="739"/>
                </a:lnTo>
                <a:lnTo>
                  <a:pt x="646" y="773"/>
                </a:lnTo>
                <a:lnTo>
                  <a:pt x="375" y="1043"/>
                </a:lnTo>
                <a:lnTo>
                  <a:pt x="104" y="773"/>
                </a:lnTo>
                <a:lnTo>
                  <a:pt x="75" y="739"/>
                </a:lnTo>
                <a:lnTo>
                  <a:pt x="50" y="703"/>
                </a:lnTo>
                <a:lnTo>
                  <a:pt x="30" y="665"/>
                </a:lnTo>
                <a:lnTo>
                  <a:pt x="16" y="625"/>
                </a:lnTo>
                <a:lnTo>
                  <a:pt x="5" y="584"/>
                </a:lnTo>
                <a:lnTo>
                  <a:pt x="0" y="543"/>
                </a:lnTo>
                <a:lnTo>
                  <a:pt x="0" y="501"/>
                </a:lnTo>
                <a:lnTo>
                  <a:pt x="5" y="459"/>
                </a:lnTo>
                <a:lnTo>
                  <a:pt x="16" y="418"/>
                </a:lnTo>
                <a:lnTo>
                  <a:pt x="30" y="379"/>
                </a:lnTo>
                <a:lnTo>
                  <a:pt x="50" y="340"/>
                </a:lnTo>
                <a:lnTo>
                  <a:pt x="75" y="304"/>
                </a:lnTo>
                <a:lnTo>
                  <a:pt x="104" y="271"/>
                </a:lnTo>
                <a:lnTo>
                  <a:pt x="375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reeform 7">
            <a:hlinkClick r:id="rId3" action="ppaction://hlinksldjump"/>
          </p:cNvPr>
          <p:cNvSpPr>
            <a:spLocks/>
          </p:cNvSpPr>
          <p:nvPr/>
        </p:nvSpPr>
        <p:spPr bwMode="auto">
          <a:xfrm>
            <a:off x="7099300" y="4774388"/>
            <a:ext cx="1658938" cy="1187450"/>
          </a:xfrm>
          <a:custGeom>
            <a:avLst/>
            <a:gdLst>
              <a:gd name="T0" fmla="*/ 501 w 1045"/>
              <a:gd name="T1" fmla="*/ 0 h 748"/>
              <a:gd name="T2" fmla="*/ 544 w 1045"/>
              <a:gd name="T3" fmla="*/ 0 h 748"/>
              <a:gd name="T4" fmla="*/ 586 w 1045"/>
              <a:gd name="T5" fmla="*/ 5 h 748"/>
              <a:gd name="T6" fmla="*/ 626 w 1045"/>
              <a:gd name="T7" fmla="*/ 14 h 748"/>
              <a:gd name="T8" fmla="*/ 666 w 1045"/>
              <a:gd name="T9" fmla="*/ 30 h 748"/>
              <a:gd name="T10" fmla="*/ 704 w 1045"/>
              <a:gd name="T11" fmla="*/ 49 h 748"/>
              <a:gd name="T12" fmla="*/ 740 w 1045"/>
              <a:gd name="T13" fmla="*/ 73 h 748"/>
              <a:gd name="T14" fmla="*/ 774 w 1045"/>
              <a:gd name="T15" fmla="*/ 103 h 748"/>
              <a:gd name="T16" fmla="*/ 1045 w 1045"/>
              <a:gd name="T17" fmla="*/ 375 h 748"/>
              <a:gd name="T18" fmla="*/ 774 w 1045"/>
              <a:gd name="T19" fmla="*/ 645 h 748"/>
              <a:gd name="T20" fmla="*/ 740 w 1045"/>
              <a:gd name="T21" fmla="*/ 675 h 748"/>
              <a:gd name="T22" fmla="*/ 704 w 1045"/>
              <a:gd name="T23" fmla="*/ 699 h 748"/>
              <a:gd name="T24" fmla="*/ 666 w 1045"/>
              <a:gd name="T25" fmla="*/ 719 h 748"/>
              <a:gd name="T26" fmla="*/ 626 w 1045"/>
              <a:gd name="T27" fmla="*/ 734 h 748"/>
              <a:gd name="T28" fmla="*/ 586 w 1045"/>
              <a:gd name="T29" fmla="*/ 744 h 748"/>
              <a:gd name="T30" fmla="*/ 544 w 1045"/>
              <a:gd name="T31" fmla="*/ 748 h 748"/>
              <a:gd name="T32" fmla="*/ 501 w 1045"/>
              <a:gd name="T33" fmla="*/ 748 h 748"/>
              <a:gd name="T34" fmla="*/ 460 w 1045"/>
              <a:gd name="T35" fmla="*/ 744 h 748"/>
              <a:gd name="T36" fmla="*/ 419 w 1045"/>
              <a:gd name="T37" fmla="*/ 734 h 748"/>
              <a:gd name="T38" fmla="*/ 379 w 1045"/>
              <a:gd name="T39" fmla="*/ 719 h 748"/>
              <a:gd name="T40" fmla="*/ 341 w 1045"/>
              <a:gd name="T41" fmla="*/ 699 h 748"/>
              <a:gd name="T42" fmla="*/ 305 w 1045"/>
              <a:gd name="T43" fmla="*/ 675 h 748"/>
              <a:gd name="T44" fmla="*/ 272 w 1045"/>
              <a:gd name="T45" fmla="*/ 645 h 748"/>
              <a:gd name="T46" fmla="*/ 0 w 1045"/>
              <a:gd name="T47" fmla="*/ 375 h 748"/>
              <a:gd name="T48" fmla="*/ 272 w 1045"/>
              <a:gd name="T49" fmla="*/ 103 h 748"/>
              <a:gd name="T50" fmla="*/ 305 w 1045"/>
              <a:gd name="T51" fmla="*/ 73 h 748"/>
              <a:gd name="T52" fmla="*/ 341 w 1045"/>
              <a:gd name="T53" fmla="*/ 49 h 748"/>
              <a:gd name="T54" fmla="*/ 379 w 1045"/>
              <a:gd name="T55" fmla="*/ 30 h 748"/>
              <a:gd name="T56" fmla="*/ 419 w 1045"/>
              <a:gd name="T57" fmla="*/ 14 h 748"/>
              <a:gd name="T58" fmla="*/ 460 w 1045"/>
              <a:gd name="T59" fmla="*/ 5 h 748"/>
              <a:gd name="T60" fmla="*/ 501 w 1045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5" h="748">
                <a:moveTo>
                  <a:pt x="501" y="0"/>
                </a:moveTo>
                <a:lnTo>
                  <a:pt x="544" y="0"/>
                </a:lnTo>
                <a:lnTo>
                  <a:pt x="586" y="5"/>
                </a:lnTo>
                <a:lnTo>
                  <a:pt x="626" y="14"/>
                </a:lnTo>
                <a:lnTo>
                  <a:pt x="666" y="30"/>
                </a:lnTo>
                <a:lnTo>
                  <a:pt x="704" y="49"/>
                </a:lnTo>
                <a:lnTo>
                  <a:pt x="740" y="73"/>
                </a:lnTo>
                <a:lnTo>
                  <a:pt x="774" y="103"/>
                </a:lnTo>
                <a:lnTo>
                  <a:pt x="1045" y="375"/>
                </a:lnTo>
                <a:lnTo>
                  <a:pt x="774" y="645"/>
                </a:lnTo>
                <a:lnTo>
                  <a:pt x="740" y="675"/>
                </a:lnTo>
                <a:lnTo>
                  <a:pt x="704" y="699"/>
                </a:lnTo>
                <a:lnTo>
                  <a:pt x="666" y="719"/>
                </a:lnTo>
                <a:lnTo>
                  <a:pt x="626" y="734"/>
                </a:lnTo>
                <a:lnTo>
                  <a:pt x="586" y="744"/>
                </a:lnTo>
                <a:lnTo>
                  <a:pt x="544" y="748"/>
                </a:lnTo>
                <a:lnTo>
                  <a:pt x="501" y="748"/>
                </a:lnTo>
                <a:lnTo>
                  <a:pt x="460" y="744"/>
                </a:lnTo>
                <a:lnTo>
                  <a:pt x="419" y="734"/>
                </a:lnTo>
                <a:lnTo>
                  <a:pt x="379" y="719"/>
                </a:lnTo>
                <a:lnTo>
                  <a:pt x="341" y="699"/>
                </a:lnTo>
                <a:lnTo>
                  <a:pt x="305" y="675"/>
                </a:lnTo>
                <a:lnTo>
                  <a:pt x="272" y="645"/>
                </a:lnTo>
                <a:lnTo>
                  <a:pt x="0" y="375"/>
                </a:lnTo>
                <a:lnTo>
                  <a:pt x="272" y="103"/>
                </a:lnTo>
                <a:lnTo>
                  <a:pt x="305" y="73"/>
                </a:lnTo>
                <a:lnTo>
                  <a:pt x="341" y="49"/>
                </a:lnTo>
                <a:lnTo>
                  <a:pt x="379" y="30"/>
                </a:lnTo>
                <a:lnTo>
                  <a:pt x="419" y="14"/>
                </a:lnTo>
                <a:lnTo>
                  <a:pt x="460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reeform 8">
            <a:hlinkClick r:id="rId4" action="ppaction://hlinksldjump"/>
          </p:cNvPr>
          <p:cNvSpPr>
            <a:spLocks/>
          </p:cNvSpPr>
          <p:nvPr/>
        </p:nvSpPr>
        <p:spPr bwMode="auto">
          <a:xfrm>
            <a:off x="3414805" y="4774388"/>
            <a:ext cx="1657350" cy="1187450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reeform 9">
            <a:hlinkClick r:id="rId5" action="ppaction://hlinksldjump"/>
          </p:cNvPr>
          <p:cNvSpPr>
            <a:spLocks/>
          </p:cNvSpPr>
          <p:nvPr/>
        </p:nvSpPr>
        <p:spPr bwMode="auto">
          <a:xfrm>
            <a:off x="4214812" y="3482163"/>
            <a:ext cx="1179513" cy="1166813"/>
          </a:xfrm>
          <a:custGeom>
            <a:avLst/>
            <a:gdLst>
              <a:gd name="T0" fmla="*/ 0 w 743"/>
              <a:gd name="T1" fmla="*/ 0 h 735"/>
              <a:gd name="T2" fmla="*/ 381 w 743"/>
              <a:gd name="T3" fmla="*/ 0 h 735"/>
              <a:gd name="T4" fmla="*/ 425 w 743"/>
              <a:gd name="T5" fmla="*/ 3 h 735"/>
              <a:gd name="T6" fmla="*/ 468 w 743"/>
              <a:gd name="T7" fmla="*/ 11 h 735"/>
              <a:gd name="T8" fmla="*/ 510 w 743"/>
              <a:gd name="T9" fmla="*/ 24 h 735"/>
              <a:gd name="T10" fmla="*/ 550 w 743"/>
              <a:gd name="T11" fmla="*/ 42 h 735"/>
              <a:gd name="T12" fmla="*/ 586 w 743"/>
              <a:gd name="T13" fmla="*/ 65 h 735"/>
              <a:gd name="T14" fmla="*/ 620 w 743"/>
              <a:gd name="T15" fmla="*/ 90 h 735"/>
              <a:gd name="T16" fmla="*/ 650 w 743"/>
              <a:gd name="T17" fmla="*/ 121 h 735"/>
              <a:gd name="T18" fmla="*/ 677 w 743"/>
              <a:gd name="T19" fmla="*/ 153 h 735"/>
              <a:gd name="T20" fmla="*/ 699 w 743"/>
              <a:gd name="T21" fmla="*/ 190 h 735"/>
              <a:gd name="T22" fmla="*/ 718 w 743"/>
              <a:gd name="T23" fmla="*/ 229 h 735"/>
              <a:gd name="T24" fmla="*/ 732 w 743"/>
              <a:gd name="T25" fmla="*/ 269 h 735"/>
              <a:gd name="T26" fmla="*/ 740 w 743"/>
              <a:gd name="T27" fmla="*/ 312 h 735"/>
              <a:gd name="T28" fmla="*/ 743 w 743"/>
              <a:gd name="T29" fmla="*/ 357 h 735"/>
              <a:gd name="T30" fmla="*/ 743 w 743"/>
              <a:gd name="T31" fmla="*/ 735 h 735"/>
              <a:gd name="T32" fmla="*/ 352 w 743"/>
              <a:gd name="T33" fmla="*/ 735 h 735"/>
              <a:gd name="T34" fmla="*/ 308 w 743"/>
              <a:gd name="T35" fmla="*/ 732 h 735"/>
              <a:gd name="T36" fmla="*/ 266 w 743"/>
              <a:gd name="T37" fmla="*/ 723 h 735"/>
              <a:gd name="T38" fmla="*/ 225 w 743"/>
              <a:gd name="T39" fmla="*/ 711 h 735"/>
              <a:gd name="T40" fmla="*/ 186 w 743"/>
              <a:gd name="T41" fmla="*/ 694 h 735"/>
              <a:gd name="T42" fmla="*/ 151 w 743"/>
              <a:gd name="T43" fmla="*/ 673 h 735"/>
              <a:gd name="T44" fmla="*/ 118 w 743"/>
              <a:gd name="T45" fmla="*/ 647 h 735"/>
              <a:gd name="T46" fmla="*/ 88 w 743"/>
              <a:gd name="T47" fmla="*/ 619 h 735"/>
              <a:gd name="T48" fmla="*/ 62 w 743"/>
              <a:gd name="T49" fmla="*/ 586 h 735"/>
              <a:gd name="T50" fmla="*/ 41 w 743"/>
              <a:gd name="T51" fmla="*/ 550 h 735"/>
              <a:gd name="T52" fmla="*/ 23 w 743"/>
              <a:gd name="T53" fmla="*/ 513 h 735"/>
              <a:gd name="T54" fmla="*/ 10 w 743"/>
              <a:gd name="T55" fmla="*/ 472 h 735"/>
              <a:gd name="T56" fmla="*/ 2 w 743"/>
              <a:gd name="T57" fmla="*/ 430 h 735"/>
              <a:gd name="T58" fmla="*/ 0 w 743"/>
              <a:gd name="T59" fmla="*/ 386 h 735"/>
              <a:gd name="T60" fmla="*/ 0 w 743"/>
              <a:gd name="T61" fmla="*/ 0 h 7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743" h="735">
                <a:moveTo>
                  <a:pt x="0" y="0"/>
                </a:moveTo>
                <a:lnTo>
                  <a:pt x="381" y="0"/>
                </a:lnTo>
                <a:lnTo>
                  <a:pt x="425" y="3"/>
                </a:lnTo>
                <a:lnTo>
                  <a:pt x="468" y="11"/>
                </a:lnTo>
                <a:lnTo>
                  <a:pt x="510" y="24"/>
                </a:lnTo>
                <a:lnTo>
                  <a:pt x="550" y="42"/>
                </a:lnTo>
                <a:lnTo>
                  <a:pt x="586" y="65"/>
                </a:lnTo>
                <a:lnTo>
                  <a:pt x="620" y="90"/>
                </a:lnTo>
                <a:lnTo>
                  <a:pt x="650" y="121"/>
                </a:lnTo>
                <a:lnTo>
                  <a:pt x="677" y="153"/>
                </a:lnTo>
                <a:lnTo>
                  <a:pt x="699" y="190"/>
                </a:lnTo>
                <a:lnTo>
                  <a:pt x="718" y="229"/>
                </a:lnTo>
                <a:lnTo>
                  <a:pt x="732" y="269"/>
                </a:lnTo>
                <a:lnTo>
                  <a:pt x="740" y="312"/>
                </a:lnTo>
                <a:lnTo>
                  <a:pt x="743" y="357"/>
                </a:lnTo>
                <a:lnTo>
                  <a:pt x="743" y="735"/>
                </a:lnTo>
                <a:lnTo>
                  <a:pt x="352" y="735"/>
                </a:lnTo>
                <a:lnTo>
                  <a:pt x="308" y="732"/>
                </a:lnTo>
                <a:lnTo>
                  <a:pt x="266" y="723"/>
                </a:lnTo>
                <a:lnTo>
                  <a:pt x="225" y="711"/>
                </a:lnTo>
                <a:lnTo>
                  <a:pt x="186" y="694"/>
                </a:lnTo>
                <a:lnTo>
                  <a:pt x="151" y="673"/>
                </a:lnTo>
                <a:lnTo>
                  <a:pt x="118" y="647"/>
                </a:lnTo>
                <a:lnTo>
                  <a:pt x="88" y="619"/>
                </a:lnTo>
                <a:lnTo>
                  <a:pt x="62" y="586"/>
                </a:lnTo>
                <a:lnTo>
                  <a:pt x="41" y="550"/>
                </a:lnTo>
                <a:lnTo>
                  <a:pt x="23" y="513"/>
                </a:lnTo>
                <a:lnTo>
                  <a:pt x="10" y="472"/>
                </a:lnTo>
                <a:lnTo>
                  <a:pt x="2" y="430"/>
                </a:lnTo>
                <a:lnTo>
                  <a:pt x="0" y="38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10">
            <a:hlinkClick r:id="rId6" action="ppaction://hlinksldjump"/>
          </p:cNvPr>
          <p:cNvSpPr>
            <a:spLocks/>
          </p:cNvSpPr>
          <p:nvPr/>
        </p:nvSpPr>
        <p:spPr bwMode="auto">
          <a:xfrm>
            <a:off x="6799262" y="3482163"/>
            <a:ext cx="1165225" cy="1166813"/>
          </a:xfrm>
          <a:custGeom>
            <a:avLst/>
            <a:gdLst>
              <a:gd name="T0" fmla="*/ 359 w 734"/>
              <a:gd name="T1" fmla="*/ 0 h 735"/>
              <a:gd name="T2" fmla="*/ 734 w 734"/>
              <a:gd name="T3" fmla="*/ 0 h 735"/>
              <a:gd name="T4" fmla="*/ 734 w 734"/>
              <a:gd name="T5" fmla="*/ 386 h 735"/>
              <a:gd name="T6" fmla="*/ 731 w 734"/>
              <a:gd name="T7" fmla="*/ 430 h 735"/>
              <a:gd name="T8" fmla="*/ 724 w 734"/>
              <a:gd name="T9" fmla="*/ 472 h 735"/>
              <a:gd name="T10" fmla="*/ 712 w 734"/>
              <a:gd name="T11" fmla="*/ 513 h 735"/>
              <a:gd name="T12" fmla="*/ 694 w 734"/>
              <a:gd name="T13" fmla="*/ 550 h 735"/>
              <a:gd name="T14" fmla="*/ 673 w 734"/>
              <a:gd name="T15" fmla="*/ 586 h 735"/>
              <a:gd name="T16" fmla="*/ 648 w 734"/>
              <a:gd name="T17" fmla="*/ 619 h 735"/>
              <a:gd name="T18" fmla="*/ 619 w 734"/>
              <a:gd name="T19" fmla="*/ 647 h 735"/>
              <a:gd name="T20" fmla="*/ 587 w 734"/>
              <a:gd name="T21" fmla="*/ 673 h 735"/>
              <a:gd name="T22" fmla="*/ 553 w 734"/>
              <a:gd name="T23" fmla="*/ 694 h 735"/>
              <a:gd name="T24" fmla="*/ 514 w 734"/>
              <a:gd name="T25" fmla="*/ 711 h 735"/>
              <a:gd name="T26" fmla="*/ 474 w 734"/>
              <a:gd name="T27" fmla="*/ 723 h 735"/>
              <a:gd name="T28" fmla="*/ 432 w 734"/>
              <a:gd name="T29" fmla="*/ 732 h 735"/>
              <a:gd name="T30" fmla="*/ 388 w 734"/>
              <a:gd name="T31" fmla="*/ 735 h 735"/>
              <a:gd name="T32" fmla="*/ 0 w 734"/>
              <a:gd name="T33" fmla="*/ 735 h 735"/>
              <a:gd name="T34" fmla="*/ 0 w 734"/>
              <a:gd name="T35" fmla="*/ 357 h 735"/>
              <a:gd name="T36" fmla="*/ 3 w 734"/>
              <a:gd name="T37" fmla="*/ 312 h 735"/>
              <a:gd name="T38" fmla="*/ 11 w 734"/>
              <a:gd name="T39" fmla="*/ 269 h 735"/>
              <a:gd name="T40" fmla="*/ 24 w 734"/>
              <a:gd name="T41" fmla="*/ 229 h 735"/>
              <a:gd name="T42" fmla="*/ 43 w 734"/>
              <a:gd name="T43" fmla="*/ 190 h 735"/>
              <a:gd name="T44" fmla="*/ 65 w 734"/>
              <a:gd name="T45" fmla="*/ 153 h 735"/>
              <a:gd name="T46" fmla="*/ 92 w 734"/>
              <a:gd name="T47" fmla="*/ 121 h 735"/>
              <a:gd name="T48" fmla="*/ 121 w 734"/>
              <a:gd name="T49" fmla="*/ 90 h 735"/>
              <a:gd name="T50" fmla="*/ 155 w 734"/>
              <a:gd name="T51" fmla="*/ 65 h 735"/>
              <a:gd name="T52" fmla="*/ 191 w 734"/>
              <a:gd name="T53" fmla="*/ 42 h 735"/>
              <a:gd name="T54" fmla="*/ 230 w 734"/>
              <a:gd name="T55" fmla="*/ 24 h 735"/>
              <a:gd name="T56" fmla="*/ 272 w 734"/>
              <a:gd name="T57" fmla="*/ 11 h 735"/>
              <a:gd name="T58" fmla="*/ 315 w 734"/>
              <a:gd name="T59" fmla="*/ 3 h 735"/>
              <a:gd name="T60" fmla="*/ 359 w 734"/>
              <a:gd name="T61" fmla="*/ 0 h 7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734" h="735">
                <a:moveTo>
                  <a:pt x="359" y="0"/>
                </a:moveTo>
                <a:lnTo>
                  <a:pt x="734" y="0"/>
                </a:lnTo>
                <a:lnTo>
                  <a:pt x="734" y="386"/>
                </a:lnTo>
                <a:lnTo>
                  <a:pt x="731" y="430"/>
                </a:lnTo>
                <a:lnTo>
                  <a:pt x="724" y="472"/>
                </a:lnTo>
                <a:lnTo>
                  <a:pt x="712" y="513"/>
                </a:lnTo>
                <a:lnTo>
                  <a:pt x="694" y="550"/>
                </a:lnTo>
                <a:lnTo>
                  <a:pt x="673" y="586"/>
                </a:lnTo>
                <a:lnTo>
                  <a:pt x="648" y="619"/>
                </a:lnTo>
                <a:lnTo>
                  <a:pt x="619" y="647"/>
                </a:lnTo>
                <a:lnTo>
                  <a:pt x="587" y="673"/>
                </a:lnTo>
                <a:lnTo>
                  <a:pt x="553" y="694"/>
                </a:lnTo>
                <a:lnTo>
                  <a:pt x="514" y="711"/>
                </a:lnTo>
                <a:lnTo>
                  <a:pt x="474" y="723"/>
                </a:lnTo>
                <a:lnTo>
                  <a:pt x="432" y="732"/>
                </a:lnTo>
                <a:lnTo>
                  <a:pt x="388" y="735"/>
                </a:lnTo>
                <a:lnTo>
                  <a:pt x="0" y="735"/>
                </a:lnTo>
                <a:lnTo>
                  <a:pt x="0" y="357"/>
                </a:lnTo>
                <a:lnTo>
                  <a:pt x="3" y="312"/>
                </a:lnTo>
                <a:lnTo>
                  <a:pt x="11" y="269"/>
                </a:lnTo>
                <a:lnTo>
                  <a:pt x="24" y="229"/>
                </a:lnTo>
                <a:lnTo>
                  <a:pt x="43" y="190"/>
                </a:lnTo>
                <a:lnTo>
                  <a:pt x="65" y="153"/>
                </a:lnTo>
                <a:lnTo>
                  <a:pt x="92" y="121"/>
                </a:lnTo>
                <a:lnTo>
                  <a:pt x="121" y="90"/>
                </a:lnTo>
                <a:lnTo>
                  <a:pt x="155" y="65"/>
                </a:lnTo>
                <a:lnTo>
                  <a:pt x="191" y="42"/>
                </a:lnTo>
                <a:lnTo>
                  <a:pt x="230" y="24"/>
                </a:lnTo>
                <a:lnTo>
                  <a:pt x="272" y="11"/>
                </a:lnTo>
                <a:lnTo>
                  <a:pt x="315" y="3"/>
                </a:lnTo>
                <a:lnTo>
                  <a:pt x="35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5359400" y="4706126"/>
            <a:ext cx="1470025" cy="2128838"/>
            <a:chOff x="5356226" y="3367088"/>
            <a:chExt cx="1470025" cy="2128838"/>
          </a:xfrm>
        </p:grpSpPr>
        <p:sp>
          <p:nvSpPr>
            <p:cNvPr id="10" name="Freeform 11"/>
            <p:cNvSpPr>
              <a:spLocks/>
            </p:cNvSpPr>
            <p:nvPr/>
          </p:nvSpPr>
          <p:spPr bwMode="auto">
            <a:xfrm>
              <a:off x="5868988" y="5160963"/>
              <a:ext cx="442913" cy="76200"/>
            </a:xfrm>
            <a:custGeom>
              <a:avLst/>
              <a:gdLst>
                <a:gd name="T0" fmla="*/ 31 w 279"/>
                <a:gd name="T1" fmla="*/ 0 h 48"/>
                <a:gd name="T2" fmla="*/ 249 w 279"/>
                <a:gd name="T3" fmla="*/ 0 h 48"/>
                <a:gd name="T4" fmla="*/ 261 w 279"/>
                <a:gd name="T5" fmla="*/ 2 h 48"/>
                <a:gd name="T6" fmla="*/ 270 w 279"/>
                <a:gd name="T7" fmla="*/ 7 h 48"/>
                <a:gd name="T8" fmla="*/ 277 w 279"/>
                <a:gd name="T9" fmla="*/ 16 h 48"/>
                <a:gd name="T10" fmla="*/ 279 w 279"/>
                <a:gd name="T11" fmla="*/ 25 h 48"/>
                <a:gd name="T12" fmla="*/ 277 w 279"/>
                <a:gd name="T13" fmla="*/ 34 h 48"/>
                <a:gd name="T14" fmla="*/ 270 w 279"/>
                <a:gd name="T15" fmla="*/ 41 h 48"/>
                <a:gd name="T16" fmla="*/ 261 w 279"/>
                <a:gd name="T17" fmla="*/ 46 h 48"/>
                <a:gd name="T18" fmla="*/ 249 w 279"/>
                <a:gd name="T19" fmla="*/ 48 h 48"/>
                <a:gd name="T20" fmla="*/ 31 w 279"/>
                <a:gd name="T21" fmla="*/ 48 h 48"/>
                <a:gd name="T22" fmla="*/ 19 w 279"/>
                <a:gd name="T23" fmla="*/ 46 h 48"/>
                <a:gd name="T24" fmla="*/ 9 w 279"/>
                <a:gd name="T25" fmla="*/ 41 h 48"/>
                <a:gd name="T26" fmla="*/ 3 w 279"/>
                <a:gd name="T27" fmla="*/ 34 h 48"/>
                <a:gd name="T28" fmla="*/ 0 w 279"/>
                <a:gd name="T29" fmla="*/ 25 h 48"/>
                <a:gd name="T30" fmla="*/ 3 w 279"/>
                <a:gd name="T31" fmla="*/ 16 h 48"/>
                <a:gd name="T32" fmla="*/ 9 w 279"/>
                <a:gd name="T33" fmla="*/ 7 h 48"/>
                <a:gd name="T34" fmla="*/ 19 w 279"/>
                <a:gd name="T35" fmla="*/ 2 h 48"/>
                <a:gd name="T36" fmla="*/ 31 w 279"/>
                <a:gd name="T3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9" h="48">
                  <a:moveTo>
                    <a:pt x="31" y="0"/>
                  </a:moveTo>
                  <a:lnTo>
                    <a:pt x="249" y="0"/>
                  </a:lnTo>
                  <a:lnTo>
                    <a:pt x="261" y="2"/>
                  </a:lnTo>
                  <a:lnTo>
                    <a:pt x="270" y="7"/>
                  </a:lnTo>
                  <a:lnTo>
                    <a:pt x="277" y="16"/>
                  </a:lnTo>
                  <a:lnTo>
                    <a:pt x="279" y="25"/>
                  </a:lnTo>
                  <a:lnTo>
                    <a:pt x="277" y="34"/>
                  </a:lnTo>
                  <a:lnTo>
                    <a:pt x="270" y="41"/>
                  </a:lnTo>
                  <a:lnTo>
                    <a:pt x="261" y="46"/>
                  </a:lnTo>
                  <a:lnTo>
                    <a:pt x="249" y="48"/>
                  </a:lnTo>
                  <a:lnTo>
                    <a:pt x="31" y="48"/>
                  </a:lnTo>
                  <a:lnTo>
                    <a:pt x="19" y="46"/>
                  </a:lnTo>
                  <a:lnTo>
                    <a:pt x="9" y="41"/>
                  </a:lnTo>
                  <a:lnTo>
                    <a:pt x="3" y="34"/>
                  </a:lnTo>
                  <a:lnTo>
                    <a:pt x="0" y="25"/>
                  </a:lnTo>
                  <a:lnTo>
                    <a:pt x="3" y="16"/>
                  </a:lnTo>
                  <a:lnTo>
                    <a:pt x="9" y="7"/>
                  </a:lnTo>
                  <a:lnTo>
                    <a:pt x="19" y="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Freeform 12"/>
            <p:cNvSpPr>
              <a:spLocks/>
            </p:cNvSpPr>
            <p:nvPr/>
          </p:nvSpPr>
          <p:spPr bwMode="auto">
            <a:xfrm>
              <a:off x="5868988" y="5248275"/>
              <a:ext cx="442913" cy="76200"/>
            </a:xfrm>
            <a:custGeom>
              <a:avLst/>
              <a:gdLst>
                <a:gd name="T0" fmla="*/ 31 w 279"/>
                <a:gd name="T1" fmla="*/ 0 h 48"/>
                <a:gd name="T2" fmla="*/ 249 w 279"/>
                <a:gd name="T3" fmla="*/ 0 h 48"/>
                <a:gd name="T4" fmla="*/ 261 w 279"/>
                <a:gd name="T5" fmla="*/ 2 h 48"/>
                <a:gd name="T6" fmla="*/ 270 w 279"/>
                <a:gd name="T7" fmla="*/ 7 h 48"/>
                <a:gd name="T8" fmla="*/ 277 w 279"/>
                <a:gd name="T9" fmla="*/ 15 h 48"/>
                <a:gd name="T10" fmla="*/ 279 w 279"/>
                <a:gd name="T11" fmla="*/ 24 h 48"/>
                <a:gd name="T12" fmla="*/ 277 w 279"/>
                <a:gd name="T13" fmla="*/ 33 h 48"/>
                <a:gd name="T14" fmla="*/ 270 w 279"/>
                <a:gd name="T15" fmla="*/ 41 h 48"/>
                <a:gd name="T16" fmla="*/ 261 w 279"/>
                <a:gd name="T17" fmla="*/ 46 h 48"/>
                <a:gd name="T18" fmla="*/ 249 w 279"/>
                <a:gd name="T19" fmla="*/ 48 h 48"/>
                <a:gd name="T20" fmla="*/ 31 w 279"/>
                <a:gd name="T21" fmla="*/ 48 h 48"/>
                <a:gd name="T22" fmla="*/ 19 w 279"/>
                <a:gd name="T23" fmla="*/ 46 h 48"/>
                <a:gd name="T24" fmla="*/ 9 w 279"/>
                <a:gd name="T25" fmla="*/ 41 h 48"/>
                <a:gd name="T26" fmla="*/ 3 w 279"/>
                <a:gd name="T27" fmla="*/ 33 h 48"/>
                <a:gd name="T28" fmla="*/ 0 w 279"/>
                <a:gd name="T29" fmla="*/ 24 h 48"/>
                <a:gd name="T30" fmla="*/ 3 w 279"/>
                <a:gd name="T31" fmla="*/ 15 h 48"/>
                <a:gd name="T32" fmla="*/ 9 w 279"/>
                <a:gd name="T33" fmla="*/ 7 h 48"/>
                <a:gd name="T34" fmla="*/ 19 w 279"/>
                <a:gd name="T35" fmla="*/ 2 h 48"/>
                <a:gd name="T36" fmla="*/ 31 w 279"/>
                <a:gd name="T3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9" h="48">
                  <a:moveTo>
                    <a:pt x="31" y="0"/>
                  </a:moveTo>
                  <a:lnTo>
                    <a:pt x="249" y="0"/>
                  </a:lnTo>
                  <a:lnTo>
                    <a:pt x="261" y="2"/>
                  </a:lnTo>
                  <a:lnTo>
                    <a:pt x="270" y="7"/>
                  </a:lnTo>
                  <a:lnTo>
                    <a:pt x="277" y="15"/>
                  </a:lnTo>
                  <a:lnTo>
                    <a:pt x="279" y="24"/>
                  </a:lnTo>
                  <a:lnTo>
                    <a:pt x="277" y="33"/>
                  </a:lnTo>
                  <a:lnTo>
                    <a:pt x="270" y="41"/>
                  </a:lnTo>
                  <a:lnTo>
                    <a:pt x="261" y="46"/>
                  </a:lnTo>
                  <a:lnTo>
                    <a:pt x="249" y="48"/>
                  </a:lnTo>
                  <a:lnTo>
                    <a:pt x="31" y="48"/>
                  </a:lnTo>
                  <a:lnTo>
                    <a:pt x="19" y="46"/>
                  </a:lnTo>
                  <a:lnTo>
                    <a:pt x="9" y="41"/>
                  </a:lnTo>
                  <a:lnTo>
                    <a:pt x="3" y="33"/>
                  </a:lnTo>
                  <a:lnTo>
                    <a:pt x="0" y="24"/>
                  </a:lnTo>
                  <a:lnTo>
                    <a:pt x="3" y="15"/>
                  </a:lnTo>
                  <a:lnTo>
                    <a:pt x="9" y="7"/>
                  </a:lnTo>
                  <a:lnTo>
                    <a:pt x="19" y="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Freeform 13"/>
            <p:cNvSpPr>
              <a:spLocks/>
            </p:cNvSpPr>
            <p:nvPr/>
          </p:nvSpPr>
          <p:spPr bwMode="auto">
            <a:xfrm>
              <a:off x="5868988" y="5334000"/>
              <a:ext cx="442913" cy="76200"/>
            </a:xfrm>
            <a:custGeom>
              <a:avLst/>
              <a:gdLst>
                <a:gd name="T0" fmla="*/ 31 w 279"/>
                <a:gd name="T1" fmla="*/ 0 h 48"/>
                <a:gd name="T2" fmla="*/ 249 w 279"/>
                <a:gd name="T3" fmla="*/ 0 h 48"/>
                <a:gd name="T4" fmla="*/ 261 w 279"/>
                <a:gd name="T5" fmla="*/ 2 h 48"/>
                <a:gd name="T6" fmla="*/ 270 w 279"/>
                <a:gd name="T7" fmla="*/ 7 h 48"/>
                <a:gd name="T8" fmla="*/ 277 w 279"/>
                <a:gd name="T9" fmla="*/ 14 h 48"/>
                <a:gd name="T10" fmla="*/ 279 w 279"/>
                <a:gd name="T11" fmla="*/ 25 h 48"/>
                <a:gd name="T12" fmla="*/ 277 w 279"/>
                <a:gd name="T13" fmla="*/ 34 h 48"/>
                <a:gd name="T14" fmla="*/ 270 w 279"/>
                <a:gd name="T15" fmla="*/ 41 h 48"/>
                <a:gd name="T16" fmla="*/ 261 w 279"/>
                <a:gd name="T17" fmla="*/ 46 h 48"/>
                <a:gd name="T18" fmla="*/ 249 w 279"/>
                <a:gd name="T19" fmla="*/ 48 h 48"/>
                <a:gd name="T20" fmla="*/ 31 w 279"/>
                <a:gd name="T21" fmla="*/ 48 h 48"/>
                <a:gd name="T22" fmla="*/ 19 w 279"/>
                <a:gd name="T23" fmla="*/ 46 h 48"/>
                <a:gd name="T24" fmla="*/ 9 w 279"/>
                <a:gd name="T25" fmla="*/ 41 h 48"/>
                <a:gd name="T26" fmla="*/ 3 w 279"/>
                <a:gd name="T27" fmla="*/ 34 h 48"/>
                <a:gd name="T28" fmla="*/ 0 w 279"/>
                <a:gd name="T29" fmla="*/ 25 h 48"/>
                <a:gd name="T30" fmla="*/ 3 w 279"/>
                <a:gd name="T31" fmla="*/ 14 h 48"/>
                <a:gd name="T32" fmla="*/ 9 w 279"/>
                <a:gd name="T33" fmla="*/ 7 h 48"/>
                <a:gd name="T34" fmla="*/ 19 w 279"/>
                <a:gd name="T35" fmla="*/ 2 h 48"/>
                <a:gd name="T36" fmla="*/ 31 w 279"/>
                <a:gd name="T37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9" h="48">
                  <a:moveTo>
                    <a:pt x="31" y="0"/>
                  </a:moveTo>
                  <a:lnTo>
                    <a:pt x="249" y="0"/>
                  </a:lnTo>
                  <a:lnTo>
                    <a:pt x="261" y="2"/>
                  </a:lnTo>
                  <a:lnTo>
                    <a:pt x="270" y="7"/>
                  </a:lnTo>
                  <a:lnTo>
                    <a:pt x="277" y="14"/>
                  </a:lnTo>
                  <a:lnTo>
                    <a:pt x="279" y="25"/>
                  </a:lnTo>
                  <a:lnTo>
                    <a:pt x="277" y="34"/>
                  </a:lnTo>
                  <a:lnTo>
                    <a:pt x="270" y="41"/>
                  </a:lnTo>
                  <a:lnTo>
                    <a:pt x="261" y="46"/>
                  </a:lnTo>
                  <a:lnTo>
                    <a:pt x="249" y="48"/>
                  </a:lnTo>
                  <a:lnTo>
                    <a:pt x="31" y="48"/>
                  </a:lnTo>
                  <a:lnTo>
                    <a:pt x="19" y="46"/>
                  </a:lnTo>
                  <a:lnTo>
                    <a:pt x="9" y="41"/>
                  </a:lnTo>
                  <a:lnTo>
                    <a:pt x="3" y="34"/>
                  </a:lnTo>
                  <a:lnTo>
                    <a:pt x="0" y="25"/>
                  </a:lnTo>
                  <a:lnTo>
                    <a:pt x="3" y="14"/>
                  </a:lnTo>
                  <a:lnTo>
                    <a:pt x="9" y="7"/>
                  </a:lnTo>
                  <a:lnTo>
                    <a:pt x="19" y="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Freeform 14"/>
            <p:cNvSpPr>
              <a:spLocks/>
            </p:cNvSpPr>
            <p:nvPr/>
          </p:nvSpPr>
          <p:spPr bwMode="auto">
            <a:xfrm>
              <a:off x="5964238" y="5421313"/>
              <a:ext cx="250825" cy="74613"/>
            </a:xfrm>
            <a:custGeom>
              <a:avLst/>
              <a:gdLst>
                <a:gd name="T0" fmla="*/ 0 w 158"/>
                <a:gd name="T1" fmla="*/ 0 h 47"/>
                <a:gd name="T2" fmla="*/ 158 w 158"/>
                <a:gd name="T3" fmla="*/ 0 h 47"/>
                <a:gd name="T4" fmla="*/ 155 w 158"/>
                <a:gd name="T5" fmla="*/ 12 h 47"/>
                <a:gd name="T6" fmla="*/ 147 w 158"/>
                <a:gd name="T7" fmla="*/ 24 h 47"/>
                <a:gd name="T8" fmla="*/ 135 w 158"/>
                <a:gd name="T9" fmla="*/ 34 h 47"/>
                <a:gd name="T10" fmla="*/ 119 w 158"/>
                <a:gd name="T11" fmla="*/ 41 h 47"/>
                <a:gd name="T12" fmla="*/ 100 w 158"/>
                <a:gd name="T13" fmla="*/ 46 h 47"/>
                <a:gd name="T14" fmla="*/ 79 w 158"/>
                <a:gd name="T15" fmla="*/ 47 h 47"/>
                <a:gd name="T16" fmla="*/ 58 w 158"/>
                <a:gd name="T17" fmla="*/ 46 h 47"/>
                <a:gd name="T18" fmla="*/ 39 w 158"/>
                <a:gd name="T19" fmla="*/ 41 h 47"/>
                <a:gd name="T20" fmla="*/ 23 w 158"/>
                <a:gd name="T21" fmla="*/ 34 h 47"/>
                <a:gd name="T22" fmla="*/ 11 w 158"/>
                <a:gd name="T23" fmla="*/ 24 h 47"/>
                <a:gd name="T24" fmla="*/ 3 w 158"/>
                <a:gd name="T25" fmla="*/ 12 h 47"/>
                <a:gd name="T26" fmla="*/ 0 w 158"/>
                <a:gd name="T27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8" h="47">
                  <a:moveTo>
                    <a:pt x="0" y="0"/>
                  </a:moveTo>
                  <a:lnTo>
                    <a:pt x="158" y="0"/>
                  </a:lnTo>
                  <a:lnTo>
                    <a:pt x="155" y="12"/>
                  </a:lnTo>
                  <a:lnTo>
                    <a:pt x="147" y="24"/>
                  </a:lnTo>
                  <a:lnTo>
                    <a:pt x="135" y="34"/>
                  </a:lnTo>
                  <a:lnTo>
                    <a:pt x="119" y="41"/>
                  </a:lnTo>
                  <a:lnTo>
                    <a:pt x="100" y="46"/>
                  </a:lnTo>
                  <a:lnTo>
                    <a:pt x="79" y="47"/>
                  </a:lnTo>
                  <a:lnTo>
                    <a:pt x="58" y="46"/>
                  </a:lnTo>
                  <a:lnTo>
                    <a:pt x="39" y="41"/>
                  </a:lnTo>
                  <a:lnTo>
                    <a:pt x="23" y="34"/>
                  </a:lnTo>
                  <a:lnTo>
                    <a:pt x="11" y="24"/>
                  </a:lnTo>
                  <a:lnTo>
                    <a:pt x="3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Freeform 15"/>
            <p:cNvSpPr>
              <a:spLocks noEditPoints="1"/>
            </p:cNvSpPr>
            <p:nvPr/>
          </p:nvSpPr>
          <p:spPr bwMode="auto">
            <a:xfrm>
              <a:off x="5356226" y="3367088"/>
              <a:ext cx="1470025" cy="1770063"/>
            </a:xfrm>
            <a:custGeom>
              <a:avLst/>
              <a:gdLst>
                <a:gd name="T0" fmla="*/ 391 w 926"/>
                <a:gd name="T1" fmla="*/ 221 h 1115"/>
                <a:gd name="T2" fmla="*/ 298 w 926"/>
                <a:gd name="T3" fmla="*/ 276 h 1115"/>
                <a:gd name="T4" fmla="*/ 235 w 926"/>
                <a:gd name="T5" fmla="*/ 365 h 1115"/>
                <a:gd name="T6" fmla="*/ 212 w 926"/>
                <a:gd name="T7" fmla="*/ 477 h 1115"/>
                <a:gd name="T8" fmla="*/ 236 w 926"/>
                <a:gd name="T9" fmla="*/ 592 h 1115"/>
                <a:gd name="T10" fmla="*/ 276 w 926"/>
                <a:gd name="T11" fmla="*/ 655 h 1115"/>
                <a:gd name="T12" fmla="*/ 283 w 926"/>
                <a:gd name="T13" fmla="*/ 662 h 1115"/>
                <a:gd name="T14" fmla="*/ 310 w 926"/>
                <a:gd name="T15" fmla="*/ 695 h 1115"/>
                <a:gd name="T16" fmla="*/ 346 w 926"/>
                <a:gd name="T17" fmla="*/ 745 h 1115"/>
                <a:gd name="T18" fmla="*/ 362 w 926"/>
                <a:gd name="T19" fmla="*/ 788 h 1115"/>
                <a:gd name="T20" fmla="*/ 374 w 926"/>
                <a:gd name="T21" fmla="*/ 827 h 1115"/>
                <a:gd name="T22" fmla="*/ 403 w 926"/>
                <a:gd name="T23" fmla="*/ 850 h 1115"/>
                <a:gd name="T24" fmla="*/ 523 w 926"/>
                <a:gd name="T25" fmla="*/ 850 h 1115"/>
                <a:gd name="T26" fmla="*/ 551 w 926"/>
                <a:gd name="T27" fmla="*/ 827 h 1115"/>
                <a:gd name="T28" fmla="*/ 564 w 926"/>
                <a:gd name="T29" fmla="*/ 788 h 1115"/>
                <a:gd name="T30" fmla="*/ 579 w 926"/>
                <a:gd name="T31" fmla="*/ 745 h 1115"/>
                <a:gd name="T32" fmla="*/ 623 w 926"/>
                <a:gd name="T33" fmla="*/ 685 h 1115"/>
                <a:gd name="T34" fmla="*/ 677 w 926"/>
                <a:gd name="T35" fmla="*/ 615 h 1115"/>
                <a:gd name="T36" fmla="*/ 711 w 926"/>
                <a:gd name="T37" fmla="*/ 514 h 1115"/>
                <a:gd name="T38" fmla="*/ 703 w 926"/>
                <a:gd name="T39" fmla="*/ 400 h 1115"/>
                <a:gd name="T40" fmla="*/ 652 w 926"/>
                <a:gd name="T41" fmla="*/ 302 h 1115"/>
                <a:gd name="T42" fmla="*/ 569 w 926"/>
                <a:gd name="T43" fmla="*/ 235 h 1115"/>
                <a:gd name="T44" fmla="*/ 463 w 926"/>
                <a:gd name="T45" fmla="*/ 210 h 1115"/>
                <a:gd name="T46" fmla="*/ 569 w 926"/>
                <a:gd name="T47" fmla="*/ 13 h 1115"/>
                <a:gd name="T48" fmla="*/ 711 w 926"/>
                <a:gd name="T49" fmla="*/ 73 h 1115"/>
                <a:gd name="T50" fmla="*/ 824 w 926"/>
                <a:gd name="T51" fmla="*/ 173 h 1115"/>
                <a:gd name="T52" fmla="*/ 900 w 926"/>
                <a:gd name="T53" fmla="*/ 308 h 1115"/>
                <a:gd name="T54" fmla="*/ 926 w 926"/>
                <a:gd name="T55" fmla="*/ 463 h 1115"/>
                <a:gd name="T56" fmla="*/ 904 w 926"/>
                <a:gd name="T57" fmla="*/ 606 h 1115"/>
                <a:gd name="T58" fmla="*/ 842 w 926"/>
                <a:gd name="T59" fmla="*/ 730 h 1115"/>
                <a:gd name="T60" fmla="*/ 766 w 926"/>
                <a:gd name="T61" fmla="*/ 816 h 1115"/>
                <a:gd name="T62" fmla="*/ 712 w 926"/>
                <a:gd name="T63" fmla="*/ 881 h 1115"/>
                <a:gd name="T64" fmla="*/ 670 w 926"/>
                <a:gd name="T65" fmla="*/ 947 h 1115"/>
                <a:gd name="T66" fmla="*/ 650 w 926"/>
                <a:gd name="T67" fmla="*/ 1000 h 1115"/>
                <a:gd name="T68" fmla="*/ 635 w 926"/>
                <a:gd name="T69" fmla="*/ 1051 h 1115"/>
                <a:gd name="T70" fmla="*/ 611 w 926"/>
                <a:gd name="T71" fmla="*/ 1092 h 1115"/>
                <a:gd name="T72" fmla="*/ 566 w 926"/>
                <a:gd name="T73" fmla="*/ 1113 h 1115"/>
                <a:gd name="T74" fmla="*/ 359 w 926"/>
                <a:gd name="T75" fmla="*/ 1113 h 1115"/>
                <a:gd name="T76" fmla="*/ 314 w 926"/>
                <a:gd name="T77" fmla="*/ 1092 h 1115"/>
                <a:gd name="T78" fmla="*/ 291 w 926"/>
                <a:gd name="T79" fmla="*/ 1051 h 1115"/>
                <a:gd name="T80" fmla="*/ 276 w 926"/>
                <a:gd name="T81" fmla="*/ 1000 h 1115"/>
                <a:gd name="T82" fmla="*/ 256 w 926"/>
                <a:gd name="T83" fmla="*/ 947 h 1115"/>
                <a:gd name="T84" fmla="*/ 211 w 926"/>
                <a:gd name="T85" fmla="*/ 879 h 1115"/>
                <a:gd name="T86" fmla="*/ 155 w 926"/>
                <a:gd name="T87" fmla="*/ 813 h 1115"/>
                <a:gd name="T88" fmla="*/ 119 w 926"/>
                <a:gd name="T89" fmla="*/ 774 h 1115"/>
                <a:gd name="T90" fmla="*/ 118 w 926"/>
                <a:gd name="T91" fmla="*/ 773 h 1115"/>
                <a:gd name="T92" fmla="*/ 40 w 926"/>
                <a:gd name="T93" fmla="*/ 654 h 1115"/>
                <a:gd name="T94" fmla="*/ 2 w 926"/>
                <a:gd name="T95" fmla="*/ 513 h 1115"/>
                <a:gd name="T96" fmla="*/ 12 w 926"/>
                <a:gd name="T97" fmla="*/ 358 h 1115"/>
                <a:gd name="T98" fmla="*/ 72 w 926"/>
                <a:gd name="T99" fmla="*/ 215 h 1115"/>
                <a:gd name="T100" fmla="*/ 173 w 926"/>
                <a:gd name="T101" fmla="*/ 102 h 1115"/>
                <a:gd name="T102" fmla="*/ 306 w 926"/>
                <a:gd name="T103" fmla="*/ 27 h 1115"/>
                <a:gd name="T104" fmla="*/ 463 w 926"/>
                <a:gd name="T105" fmla="*/ 0 h 1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926" h="1115">
                  <a:moveTo>
                    <a:pt x="463" y="210"/>
                  </a:moveTo>
                  <a:lnTo>
                    <a:pt x="426" y="213"/>
                  </a:lnTo>
                  <a:lnTo>
                    <a:pt x="391" y="221"/>
                  </a:lnTo>
                  <a:lnTo>
                    <a:pt x="357" y="235"/>
                  </a:lnTo>
                  <a:lnTo>
                    <a:pt x="327" y="253"/>
                  </a:lnTo>
                  <a:lnTo>
                    <a:pt x="298" y="276"/>
                  </a:lnTo>
                  <a:lnTo>
                    <a:pt x="274" y="302"/>
                  </a:lnTo>
                  <a:lnTo>
                    <a:pt x="252" y="332"/>
                  </a:lnTo>
                  <a:lnTo>
                    <a:pt x="235" y="365"/>
                  </a:lnTo>
                  <a:lnTo>
                    <a:pt x="223" y="400"/>
                  </a:lnTo>
                  <a:lnTo>
                    <a:pt x="215" y="438"/>
                  </a:lnTo>
                  <a:lnTo>
                    <a:pt x="212" y="477"/>
                  </a:lnTo>
                  <a:lnTo>
                    <a:pt x="215" y="517"/>
                  </a:lnTo>
                  <a:lnTo>
                    <a:pt x="223" y="556"/>
                  </a:lnTo>
                  <a:lnTo>
                    <a:pt x="236" y="592"/>
                  </a:lnTo>
                  <a:lnTo>
                    <a:pt x="254" y="625"/>
                  </a:lnTo>
                  <a:lnTo>
                    <a:pt x="276" y="655"/>
                  </a:lnTo>
                  <a:lnTo>
                    <a:pt x="276" y="655"/>
                  </a:lnTo>
                  <a:lnTo>
                    <a:pt x="277" y="656"/>
                  </a:lnTo>
                  <a:lnTo>
                    <a:pt x="277" y="656"/>
                  </a:lnTo>
                  <a:lnTo>
                    <a:pt x="283" y="662"/>
                  </a:lnTo>
                  <a:lnTo>
                    <a:pt x="288" y="668"/>
                  </a:lnTo>
                  <a:lnTo>
                    <a:pt x="298" y="680"/>
                  </a:lnTo>
                  <a:lnTo>
                    <a:pt x="310" y="695"/>
                  </a:lnTo>
                  <a:lnTo>
                    <a:pt x="322" y="711"/>
                  </a:lnTo>
                  <a:lnTo>
                    <a:pt x="335" y="727"/>
                  </a:lnTo>
                  <a:lnTo>
                    <a:pt x="346" y="745"/>
                  </a:lnTo>
                  <a:lnTo>
                    <a:pt x="353" y="759"/>
                  </a:lnTo>
                  <a:lnTo>
                    <a:pt x="358" y="773"/>
                  </a:lnTo>
                  <a:lnTo>
                    <a:pt x="362" y="788"/>
                  </a:lnTo>
                  <a:lnTo>
                    <a:pt x="365" y="802"/>
                  </a:lnTo>
                  <a:lnTo>
                    <a:pt x="369" y="816"/>
                  </a:lnTo>
                  <a:lnTo>
                    <a:pt x="374" y="827"/>
                  </a:lnTo>
                  <a:lnTo>
                    <a:pt x="382" y="837"/>
                  </a:lnTo>
                  <a:lnTo>
                    <a:pt x="391" y="845"/>
                  </a:lnTo>
                  <a:lnTo>
                    <a:pt x="403" y="850"/>
                  </a:lnTo>
                  <a:lnTo>
                    <a:pt x="418" y="852"/>
                  </a:lnTo>
                  <a:lnTo>
                    <a:pt x="507" y="852"/>
                  </a:lnTo>
                  <a:lnTo>
                    <a:pt x="523" y="850"/>
                  </a:lnTo>
                  <a:lnTo>
                    <a:pt x="535" y="845"/>
                  </a:lnTo>
                  <a:lnTo>
                    <a:pt x="544" y="837"/>
                  </a:lnTo>
                  <a:lnTo>
                    <a:pt x="551" y="827"/>
                  </a:lnTo>
                  <a:lnTo>
                    <a:pt x="556" y="816"/>
                  </a:lnTo>
                  <a:lnTo>
                    <a:pt x="560" y="802"/>
                  </a:lnTo>
                  <a:lnTo>
                    <a:pt x="564" y="788"/>
                  </a:lnTo>
                  <a:lnTo>
                    <a:pt x="568" y="773"/>
                  </a:lnTo>
                  <a:lnTo>
                    <a:pt x="573" y="759"/>
                  </a:lnTo>
                  <a:lnTo>
                    <a:pt x="579" y="745"/>
                  </a:lnTo>
                  <a:lnTo>
                    <a:pt x="593" y="724"/>
                  </a:lnTo>
                  <a:lnTo>
                    <a:pt x="609" y="704"/>
                  </a:lnTo>
                  <a:lnTo>
                    <a:pt x="623" y="685"/>
                  </a:lnTo>
                  <a:lnTo>
                    <a:pt x="636" y="670"/>
                  </a:lnTo>
                  <a:lnTo>
                    <a:pt x="658" y="645"/>
                  </a:lnTo>
                  <a:lnTo>
                    <a:pt x="677" y="615"/>
                  </a:lnTo>
                  <a:lnTo>
                    <a:pt x="693" y="584"/>
                  </a:lnTo>
                  <a:lnTo>
                    <a:pt x="704" y="550"/>
                  </a:lnTo>
                  <a:lnTo>
                    <a:pt x="711" y="514"/>
                  </a:lnTo>
                  <a:lnTo>
                    <a:pt x="713" y="477"/>
                  </a:lnTo>
                  <a:lnTo>
                    <a:pt x="711" y="438"/>
                  </a:lnTo>
                  <a:lnTo>
                    <a:pt x="703" y="400"/>
                  </a:lnTo>
                  <a:lnTo>
                    <a:pt x="690" y="365"/>
                  </a:lnTo>
                  <a:lnTo>
                    <a:pt x="674" y="332"/>
                  </a:lnTo>
                  <a:lnTo>
                    <a:pt x="652" y="302"/>
                  </a:lnTo>
                  <a:lnTo>
                    <a:pt x="628" y="276"/>
                  </a:lnTo>
                  <a:lnTo>
                    <a:pt x="599" y="253"/>
                  </a:lnTo>
                  <a:lnTo>
                    <a:pt x="569" y="235"/>
                  </a:lnTo>
                  <a:lnTo>
                    <a:pt x="535" y="221"/>
                  </a:lnTo>
                  <a:lnTo>
                    <a:pt x="500" y="213"/>
                  </a:lnTo>
                  <a:lnTo>
                    <a:pt x="463" y="210"/>
                  </a:lnTo>
                  <a:close/>
                  <a:moveTo>
                    <a:pt x="463" y="0"/>
                  </a:moveTo>
                  <a:lnTo>
                    <a:pt x="517" y="3"/>
                  </a:lnTo>
                  <a:lnTo>
                    <a:pt x="569" y="13"/>
                  </a:lnTo>
                  <a:lnTo>
                    <a:pt x="619" y="27"/>
                  </a:lnTo>
                  <a:lnTo>
                    <a:pt x="667" y="47"/>
                  </a:lnTo>
                  <a:lnTo>
                    <a:pt x="711" y="73"/>
                  </a:lnTo>
                  <a:lnTo>
                    <a:pt x="753" y="102"/>
                  </a:lnTo>
                  <a:lnTo>
                    <a:pt x="791" y="136"/>
                  </a:lnTo>
                  <a:lnTo>
                    <a:pt x="824" y="173"/>
                  </a:lnTo>
                  <a:lnTo>
                    <a:pt x="854" y="215"/>
                  </a:lnTo>
                  <a:lnTo>
                    <a:pt x="879" y="260"/>
                  </a:lnTo>
                  <a:lnTo>
                    <a:pt x="900" y="308"/>
                  </a:lnTo>
                  <a:lnTo>
                    <a:pt x="914" y="358"/>
                  </a:lnTo>
                  <a:lnTo>
                    <a:pt x="923" y="410"/>
                  </a:lnTo>
                  <a:lnTo>
                    <a:pt x="926" y="463"/>
                  </a:lnTo>
                  <a:lnTo>
                    <a:pt x="924" y="512"/>
                  </a:lnTo>
                  <a:lnTo>
                    <a:pt x="916" y="560"/>
                  </a:lnTo>
                  <a:lnTo>
                    <a:pt x="904" y="606"/>
                  </a:lnTo>
                  <a:lnTo>
                    <a:pt x="888" y="650"/>
                  </a:lnTo>
                  <a:lnTo>
                    <a:pt x="867" y="691"/>
                  </a:lnTo>
                  <a:lnTo>
                    <a:pt x="842" y="730"/>
                  </a:lnTo>
                  <a:lnTo>
                    <a:pt x="814" y="766"/>
                  </a:lnTo>
                  <a:lnTo>
                    <a:pt x="782" y="799"/>
                  </a:lnTo>
                  <a:lnTo>
                    <a:pt x="766" y="816"/>
                  </a:lnTo>
                  <a:lnTo>
                    <a:pt x="749" y="835"/>
                  </a:lnTo>
                  <a:lnTo>
                    <a:pt x="731" y="857"/>
                  </a:lnTo>
                  <a:lnTo>
                    <a:pt x="712" y="881"/>
                  </a:lnTo>
                  <a:lnTo>
                    <a:pt x="695" y="905"/>
                  </a:lnTo>
                  <a:lnTo>
                    <a:pt x="679" y="930"/>
                  </a:lnTo>
                  <a:lnTo>
                    <a:pt x="670" y="947"/>
                  </a:lnTo>
                  <a:lnTo>
                    <a:pt x="662" y="964"/>
                  </a:lnTo>
                  <a:lnTo>
                    <a:pt x="655" y="982"/>
                  </a:lnTo>
                  <a:lnTo>
                    <a:pt x="650" y="1000"/>
                  </a:lnTo>
                  <a:lnTo>
                    <a:pt x="645" y="1017"/>
                  </a:lnTo>
                  <a:lnTo>
                    <a:pt x="640" y="1035"/>
                  </a:lnTo>
                  <a:lnTo>
                    <a:pt x="635" y="1051"/>
                  </a:lnTo>
                  <a:lnTo>
                    <a:pt x="629" y="1066"/>
                  </a:lnTo>
                  <a:lnTo>
                    <a:pt x="621" y="1079"/>
                  </a:lnTo>
                  <a:lnTo>
                    <a:pt x="611" y="1092"/>
                  </a:lnTo>
                  <a:lnTo>
                    <a:pt x="598" y="1101"/>
                  </a:lnTo>
                  <a:lnTo>
                    <a:pt x="584" y="1109"/>
                  </a:lnTo>
                  <a:lnTo>
                    <a:pt x="566" y="1113"/>
                  </a:lnTo>
                  <a:lnTo>
                    <a:pt x="544" y="1115"/>
                  </a:lnTo>
                  <a:lnTo>
                    <a:pt x="380" y="1115"/>
                  </a:lnTo>
                  <a:lnTo>
                    <a:pt x="359" y="1113"/>
                  </a:lnTo>
                  <a:lnTo>
                    <a:pt x="342" y="1109"/>
                  </a:lnTo>
                  <a:lnTo>
                    <a:pt x="327" y="1101"/>
                  </a:lnTo>
                  <a:lnTo>
                    <a:pt x="314" y="1092"/>
                  </a:lnTo>
                  <a:lnTo>
                    <a:pt x="305" y="1079"/>
                  </a:lnTo>
                  <a:lnTo>
                    <a:pt x="297" y="1066"/>
                  </a:lnTo>
                  <a:lnTo>
                    <a:pt x="291" y="1051"/>
                  </a:lnTo>
                  <a:lnTo>
                    <a:pt x="285" y="1035"/>
                  </a:lnTo>
                  <a:lnTo>
                    <a:pt x="280" y="1017"/>
                  </a:lnTo>
                  <a:lnTo>
                    <a:pt x="276" y="1000"/>
                  </a:lnTo>
                  <a:lnTo>
                    <a:pt x="270" y="982"/>
                  </a:lnTo>
                  <a:lnTo>
                    <a:pt x="263" y="964"/>
                  </a:lnTo>
                  <a:lnTo>
                    <a:pt x="256" y="947"/>
                  </a:lnTo>
                  <a:lnTo>
                    <a:pt x="247" y="930"/>
                  </a:lnTo>
                  <a:lnTo>
                    <a:pt x="230" y="904"/>
                  </a:lnTo>
                  <a:lnTo>
                    <a:pt x="211" y="879"/>
                  </a:lnTo>
                  <a:lnTo>
                    <a:pt x="192" y="854"/>
                  </a:lnTo>
                  <a:lnTo>
                    <a:pt x="173" y="832"/>
                  </a:lnTo>
                  <a:lnTo>
                    <a:pt x="155" y="813"/>
                  </a:lnTo>
                  <a:lnTo>
                    <a:pt x="140" y="796"/>
                  </a:lnTo>
                  <a:lnTo>
                    <a:pt x="119" y="775"/>
                  </a:lnTo>
                  <a:lnTo>
                    <a:pt x="119" y="774"/>
                  </a:lnTo>
                  <a:lnTo>
                    <a:pt x="118" y="773"/>
                  </a:lnTo>
                  <a:lnTo>
                    <a:pt x="118" y="773"/>
                  </a:lnTo>
                  <a:lnTo>
                    <a:pt x="118" y="773"/>
                  </a:lnTo>
                  <a:lnTo>
                    <a:pt x="88" y="736"/>
                  </a:lnTo>
                  <a:lnTo>
                    <a:pt x="62" y="697"/>
                  </a:lnTo>
                  <a:lnTo>
                    <a:pt x="40" y="654"/>
                  </a:lnTo>
                  <a:lnTo>
                    <a:pt x="23" y="609"/>
                  </a:lnTo>
                  <a:lnTo>
                    <a:pt x="10" y="562"/>
                  </a:lnTo>
                  <a:lnTo>
                    <a:pt x="2" y="513"/>
                  </a:lnTo>
                  <a:lnTo>
                    <a:pt x="0" y="463"/>
                  </a:lnTo>
                  <a:lnTo>
                    <a:pt x="3" y="410"/>
                  </a:lnTo>
                  <a:lnTo>
                    <a:pt x="12" y="358"/>
                  </a:lnTo>
                  <a:lnTo>
                    <a:pt x="26" y="308"/>
                  </a:lnTo>
                  <a:lnTo>
                    <a:pt x="47" y="260"/>
                  </a:lnTo>
                  <a:lnTo>
                    <a:pt x="72" y="215"/>
                  </a:lnTo>
                  <a:lnTo>
                    <a:pt x="102" y="173"/>
                  </a:lnTo>
                  <a:lnTo>
                    <a:pt x="135" y="136"/>
                  </a:lnTo>
                  <a:lnTo>
                    <a:pt x="173" y="102"/>
                  </a:lnTo>
                  <a:lnTo>
                    <a:pt x="215" y="73"/>
                  </a:lnTo>
                  <a:lnTo>
                    <a:pt x="259" y="47"/>
                  </a:lnTo>
                  <a:lnTo>
                    <a:pt x="306" y="27"/>
                  </a:lnTo>
                  <a:lnTo>
                    <a:pt x="357" y="13"/>
                  </a:lnTo>
                  <a:lnTo>
                    <a:pt x="409" y="3"/>
                  </a:lnTo>
                  <a:lnTo>
                    <a:pt x="463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796262" y="3206641"/>
            <a:ext cx="596301" cy="654233"/>
            <a:chOff x="8228013" y="1760538"/>
            <a:chExt cx="669926" cy="735012"/>
          </a:xfrm>
          <a:solidFill>
            <a:schemeClr val="bg1"/>
          </a:solidFill>
        </p:grpSpPr>
        <p:sp>
          <p:nvSpPr>
            <p:cNvPr id="16" name="Freeform 39"/>
            <p:cNvSpPr>
              <a:spLocks noEditPoints="1"/>
            </p:cNvSpPr>
            <p:nvPr/>
          </p:nvSpPr>
          <p:spPr bwMode="auto">
            <a:xfrm>
              <a:off x="8337551" y="1873250"/>
              <a:ext cx="450850" cy="622300"/>
            </a:xfrm>
            <a:custGeom>
              <a:avLst/>
              <a:gdLst>
                <a:gd name="T0" fmla="*/ 735 w 1987"/>
                <a:gd name="T1" fmla="*/ 293 h 2740"/>
                <a:gd name="T2" fmla="*/ 469 w 1987"/>
                <a:gd name="T3" fmla="*/ 456 h 2740"/>
                <a:gd name="T4" fmla="*/ 298 w 1987"/>
                <a:gd name="T5" fmla="*/ 707 h 2740"/>
                <a:gd name="T6" fmla="*/ 254 w 1987"/>
                <a:gd name="T7" fmla="*/ 1012 h 2740"/>
                <a:gd name="T8" fmla="*/ 307 w 1987"/>
                <a:gd name="T9" fmla="*/ 1256 h 2740"/>
                <a:gd name="T10" fmla="*/ 405 w 1987"/>
                <a:gd name="T11" fmla="*/ 1440 h 2740"/>
                <a:gd name="T12" fmla="*/ 519 w 1987"/>
                <a:gd name="T13" fmla="*/ 1611 h 2740"/>
                <a:gd name="T14" fmla="*/ 590 w 1987"/>
                <a:gd name="T15" fmla="*/ 1804 h 2740"/>
                <a:gd name="T16" fmla="*/ 633 w 1987"/>
                <a:gd name="T17" fmla="*/ 1936 h 2740"/>
                <a:gd name="T18" fmla="*/ 1318 w 1987"/>
                <a:gd name="T19" fmla="*/ 1969 h 2740"/>
                <a:gd name="T20" fmla="*/ 1391 w 1987"/>
                <a:gd name="T21" fmla="*/ 1872 h 2740"/>
                <a:gd name="T22" fmla="*/ 1429 w 1987"/>
                <a:gd name="T23" fmla="*/ 1685 h 2740"/>
                <a:gd name="T24" fmla="*/ 1537 w 1987"/>
                <a:gd name="T25" fmla="*/ 1505 h 2740"/>
                <a:gd name="T26" fmla="*/ 1643 w 1987"/>
                <a:gd name="T27" fmla="*/ 1335 h 2740"/>
                <a:gd name="T28" fmla="*/ 1720 w 1987"/>
                <a:gd name="T29" fmla="*/ 1118 h 2740"/>
                <a:gd name="T30" fmla="*/ 1724 w 1987"/>
                <a:gd name="T31" fmla="*/ 826 h 2740"/>
                <a:gd name="T32" fmla="*/ 1600 w 1987"/>
                <a:gd name="T33" fmla="*/ 547 h 2740"/>
                <a:gd name="T34" fmla="*/ 1368 w 1987"/>
                <a:gd name="T35" fmla="*/ 345 h 2740"/>
                <a:gd name="T36" fmla="*/ 1061 w 1987"/>
                <a:gd name="T37" fmla="*/ 252 h 2740"/>
                <a:gd name="T38" fmla="*/ 1231 w 1987"/>
                <a:gd name="T39" fmla="*/ 28 h 2740"/>
                <a:gd name="T40" fmla="*/ 1579 w 1987"/>
                <a:gd name="T41" fmla="*/ 184 h 2740"/>
                <a:gd name="T42" fmla="*/ 1838 w 1987"/>
                <a:gd name="T43" fmla="*/ 451 h 2740"/>
                <a:gd name="T44" fmla="*/ 1973 w 1987"/>
                <a:gd name="T45" fmla="*/ 798 h 2740"/>
                <a:gd name="T46" fmla="*/ 1971 w 1987"/>
                <a:gd name="T47" fmla="*/ 1141 h 2740"/>
                <a:gd name="T48" fmla="*/ 1894 w 1987"/>
                <a:gd name="T49" fmla="*/ 1393 h 2740"/>
                <a:gd name="T50" fmla="*/ 1788 w 1987"/>
                <a:gd name="T51" fmla="*/ 1583 h 2740"/>
                <a:gd name="T52" fmla="*/ 1679 w 1987"/>
                <a:gd name="T53" fmla="*/ 1747 h 2740"/>
                <a:gd name="T54" fmla="*/ 1642 w 1987"/>
                <a:gd name="T55" fmla="*/ 1893 h 2740"/>
                <a:gd name="T56" fmla="*/ 1539 w 1987"/>
                <a:gd name="T57" fmla="*/ 2104 h 2740"/>
                <a:gd name="T58" fmla="*/ 1456 w 1987"/>
                <a:gd name="T59" fmla="*/ 2246 h 2740"/>
                <a:gd name="T60" fmla="*/ 1449 w 1987"/>
                <a:gd name="T61" fmla="*/ 2378 h 2740"/>
                <a:gd name="T62" fmla="*/ 1446 w 1987"/>
                <a:gd name="T63" fmla="*/ 2439 h 2740"/>
                <a:gd name="T64" fmla="*/ 1416 w 1987"/>
                <a:gd name="T65" fmla="*/ 2521 h 2740"/>
                <a:gd name="T66" fmla="*/ 1312 w 1987"/>
                <a:gd name="T67" fmla="*/ 2610 h 2740"/>
                <a:gd name="T68" fmla="*/ 1160 w 1987"/>
                <a:gd name="T69" fmla="*/ 2720 h 2740"/>
                <a:gd name="T70" fmla="*/ 872 w 1987"/>
                <a:gd name="T71" fmla="*/ 2738 h 2740"/>
                <a:gd name="T72" fmla="*/ 746 w 1987"/>
                <a:gd name="T73" fmla="*/ 2641 h 2740"/>
                <a:gd name="T74" fmla="*/ 594 w 1987"/>
                <a:gd name="T75" fmla="*/ 2551 h 2740"/>
                <a:gd name="T76" fmla="*/ 544 w 1987"/>
                <a:gd name="T77" fmla="*/ 2456 h 2740"/>
                <a:gd name="T78" fmla="*/ 540 w 1987"/>
                <a:gd name="T79" fmla="*/ 2414 h 2740"/>
                <a:gd name="T80" fmla="*/ 534 w 1987"/>
                <a:gd name="T81" fmla="*/ 2301 h 2740"/>
                <a:gd name="T82" fmla="*/ 527 w 1987"/>
                <a:gd name="T83" fmla="*/ 2174 h 2740"/>
                <a:gd name="T84" fmla="*/ 369 w 1987"/>
                <a:gd name="T85" fmla="*/ 1982 h 2740"/>
                <a:gd name="T86" fmla="*/ 333 w 1987"/>
                <a:gd name="T87" fmla="*/ 1800 h 2740"/>
                <a:gd name="T88" fmla="*/ 242 w 1987"/>
                <a:gd name="T89" fmla="*/ 1646 h 2740"/>
                <a:gd name="T90" fmla="*/ 135 w 1987"/>
                <a:gd name="T91" fmla="*/ 1476 h 2740"/>
                <a:gd name="T92" fmla="*/ 40 w 1987"/>
                <a:gd name="T93" fmla="*/ 1251 h 2740"/>
                <a:gd name="T94" fmla="*/ 0 w 1987"/>
                <a:gd name="T95" fmla="*/ 953 h 2740"/>
                <a:gd name="T96" fmla="*/ 78 w 1987"/>
                <a:gd name="T97" fmla="*/ 582 h 2740"/>
                <a:gd name="T98" fmla="*/ 292 w 1987"/>
                <a:gd name="T99" fmla="*/ 280 h 2740"/>
                <a:gd name="T100" fmla="*/ 608 w 1987"/>
                <a:gd name="T101" fmla="*/ 75 h 2740"/>
                <a:gd name="T102" fmla="*/ 993 w 1987"/>
                <a:gd name="T103" fmla="*/ 0 h 27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987" h="2740">
                  <a:moveTo>
                    <a:pt x="993" y="249"/>
                  </a:moveTo>
                  <a:lnTo>
                    <a:pt x="926" y="252"/>
                  </a:lnTo>
                  <a:lnTo>
                    <a:pt x="860" y="260"/>
                  </a:lnTo>
                  <a:lnTo>
                    <a:pt x="796" y="274"/>
                  </a:lnTo>
                  <a:lnTo>
                    <a:pt x="735" y="293"/>
                  </a:lnTo>
                  <a:lnTo>
                    <a:pt x="675" y="317"/>
                  </a:lnTo>
                  <a:lnTo>
                    <a:pt x="619" y="346"/>
                  </a:lnTo>
                  <a:lnTo>
                    <a:pt x="566" y="378"/>
                  </a:lnTo>
                  <a:lnTo>
                    <a:pt x="516" y="415"/>
                  </a:lnTo>
                  <a:lnTo>
                    <a:pt x="469" y="456"/>
                  </a:lnTo>
                  <a:lnTo>
                    <a:pt x="426" y="499"/>
                  </a:lnTo>
                  <a:lnTo>
                    <a:pt x="388" y="547"/>
                  </a:lnTo>
                  <a:lnTo>
                    <a:pt x="353" y="598"/>
                  </a:lnTo>
                  <a:lnTo>
                    <a:pt x="323" y="651"/>
                  </a:lnTo>
                  <a:lnTo>
                    <a:pt x="298" y="707"/>
                  </a:lnTo>
                  <a:lnTo>
                    <a:pt x="278" y="766"/>
                  </a:lnTo>
                  <a:lnTo>
                    <a:pt x="264" y="826"/>
                  </a:lnTo>
                  <a:lnTo>
                    <a:pt x="255" y="888"/>
                  </a:lnTo>
                  <a:lnTo>
                    <a:pt x="252" y="953"/>
                  </a:lnTo>
                  <a:lnTo>
                    <a:pt x="254" y="1012"/>
                  </a:lnTo>
                  <a:lnTo>
                    <a:pt x="259" y="1067"/>
                  </a:lnTo>
                  <a:lnTo>
                    <a:pt x="267" y="1118"/>
                  </a:lnTo>
                  <a:lnTo>
                    <a:pt x="278" y="1167"/>
                  </a:lnTo>
                  <a:lnTo>
                    <a:pt x="292" y="1213"/>
                  </a:lnTo>
                  <a:lnTo>
                    <a:pt x="307" y="1256"/>
                  </a:lnTo>
                  <a:lnTo>
                    <a:pt x="324" y="1297"/>
                  </a:lnTo>
                  <a:lnTo>
                    <a:pt x="344" y="1335"/>
                  </a:lnTo>
                  <a:lnTo>
                    <a:pt x="363" y="1372"/>
                  </a:lnTo>
                  <a:lnTo>
                    <a:pt x="385" y="1407"/>
                  </a:lnTo>
                  <a:lnTo>
                    <a:pt x="405" y="1440"/>
                  </a:lnTo>
                  <a:lnTo>
                    <a:pt x="428" y="1473"/>
                  </a:lnTo>
                  <a:lnTo>
                    <a:pt x="449" y="1504"/>
                  </a:lnTo>
                  <a:lnTo>
                    <a:pt x="473" y="1540"/>
                  </a:lnTo>
                  <a:lnTo>
                    <a:pt x="497" y="1576"/>
                  </a:lnTo>
                  <a:lnTo>
                    <a:pt x="519" y="1611"/>
                  </a:lnTo>
                  <a:lnTo>
                    <a:pt x="540" y="1647"/>
                  </a:lnTo>
                  <a:lnTo>
                    <a:pt x="557" y="1685"/>
                  </a:lnTo>
                  <a:lnTo>
                    <a:pt x="572" y="1722"/>
                  </a:lnTo>
                  <a:lnTo>
                    <a:pt x="583" y="1762"/>
                  </a:lnTo>
                  <a:lnTo>
                    <a:pt x="590" y="1804"/>
                  </a:lnTo>
                  <a:lnTo>
                    <a:pt x="592" y="1848"/>
                  </a:lnTo>
                  <a:lnTo>
                    <a:pt x="595" y="1872"/>
                  </a:lnTo>
                  <a:lnTo>
                    <a:pt x="605" y="1895"/>
                  </a:lnTo>
                  <a:lnTo>
                    <a:pt x="617" y="1917"/>
                  </a:lnTo>
                  <a:lnTo>
                    <a:pt x="633" y="1936"/>
                  </a:lnTo>
                  <a:lnTo>
                    <a:pt x="651" y="1953"/>
                  </a:lnTo>
                  <a:lnTo>
                    <a:pt x="669" y="1969"/>
                  </a:lnTo>
                  <a:lnTo>
                    <a:pt x="687" y="1982"/>
                  </a:lnTo>
                  <a:lnTo>
                    <a:pt x="1300" y="1982"/>
                  </a:lnTo>
                  <a:lnTo>
                    <a:pt x="1318" y="1969"/>
                  </a:lnTo>
                  <a:lnTo>
                    <a:pt x="1336" y="1953"/>
                  </a:lnTo>
                  <a:lnTo>
                    <a:pt x="1355" y="1936"/>
                  </a:lnTo>
                  <a:lnTo>
                    <a:pt x="1370" y="1917"/>
                  </a:lnTo>
                  <a:lnTo>
                    <a:pt x="1382" y="1895"/>
                  </a:lnTo>
                  <a:lnTo>
                    <a:pt x="1391" y="1872"/>
                  </a:lnTo>
                  <a:lnTo>
                    <a:pt x="1395" y="1848"/>
                  </a:lnTo>
                  <a:lnTo>
                    <a:pt x="1397" y="1804"/>
                  </a:lnTo>
                  <a:lnTo>
                    <a:pt x="1404" y="1762"/>
                  </a:lnTo>
                  <a:lnTo>
                    <a:pt x="1415" y="1722"/>
                  </a:lnTo>
                  <a:lnTo>
                    <a:pt x="1429" y="1685"/>
                  </a:lnTo>
                  <a:lnTo>
                    <a:pt x="1447" y="1648"/>
                  </a:lnTo>
                  <a:lnTo>
                    <a:pt x="1467" y="1611"/>
                  </a:lnTo>
                  <a:lnTo>
                    <a:pt x="1489" y="1576"/>
                  </a:lnTo>
                  <a:lnTo>
                    <a:pt x="1513" y="1541"/>
                  </a:lnTo>
                  <a:lnTo>
                    <a:pt x="1537" y="1505"/>
                  </a:lnTo>
                  <a:lnTo>
                    <a:pt x="1559" y="1474"/>
                  </a:lnTo>
                  <a:lnTo>
                    <a:pt x="1580" y="1441"/>
                  </a:lnTo>
                  <a:lnTo>
                    <a:pt x="1602" y="1408"/>
                  </a:lnTo>
                  <a:lnTo>
                    <a:pt x="1623" y="1372"/>
                  </a:lnTo>
                  <a:lnTo>
                    <a:pt x="1643" y="1335"/>
                  </a:lnTo>
                  <a:lnTo>
                    <a:pt x="1662" y="1297"/>
                  </a:lnTo>
                  <a:lnTo>
                    <a:pt x="1680" y="1256"/>
                  </a:lnTo>
                  <a:lnTo>
                    <a:pt x="1695" y="1213"/>
                  </a:lnTo>
                  <a:lnTo>
                    <a:pt x="1709" y="1167"/>
                  </a:lnTo>
                  <a:lnTo>
                    <a:pt x="1720" y="1118"/>
                  </a:lnTo>
                  <a:lnTo>
                    <a:pt x="1728" y="1067"/>
                  </a:lnTo>
                  <a:lnTo>
                    <a:pt x="1733" y="1012"/>
                  </a:lnTo>
                  <a:lnTo>
                    <a:pt x="1735" y="953"/>
                  </a:lnTo>
                  <a:lnTo>
                    <a:pt x="1732" y="888"/>
                  </a:lnTo>
                  <a:lnTo>
                    <a:pt x="1724" y="826"/>
                  </a:lnTo>
                  <a:lnTo>
                    <a:pt x="1709" y="765"/>
                  </a:lnTo>
                  <a:lnTo>
                    <a:pt x="1689" y="707"/>
                  </a:lnTo>
                  <a:lnTo>
                    <a:pt x="1664" y="651"/>
                  </a:lnTo>
                  <a:lnTo>
                    <a:pt x="1634" y="597"/>
                  </a:lnTo>
                  <a:lnTo>
                    <a:pt x="1600" y="547"/>
                  </a:lnTo>
                  <a:lnTo>
                    <a:pt x="1561" y="499"/>
                  </a:lnTo>
                  <a:lnTo>
                    <a:pt x="1518" y="456"/>
                  </a:lnTo>
                  <a:lnTo>
                    <a:pt x="1472" y="415"/>
                  </a:lnTo>
                  <a:lnTo>
                    <a:pt x="1421" y="377"/>
                  </a:lnTo>
                  <a:lnTo>
                    <a:pt x="1368" y="345"/>
                  </a:lnTo>
                  <a:lnTo>
                    <a:pt x="1311" y="317"/>
                  </a:lnTo>
                  <a:lnTo>
                    <a:pt x="1252" y="293"/>
                  </a:lnTo>
                  <a:lnTo>
                    <a:pt x="1190" y="274"/>
                  </a:lnTo>
                  <a:lnTo>
                    <a:pt x="1127" y="260"/>
                  </a:lnTo>
                  <a:lnTo>
                    <a:pt x="1061" y="252"/>
                  </a:lnTo>
                  <a:lnTo>
                    <a:pt x="993" y="249"/>
                  </a:lnTo>
                  <a:close/>
                  <a:moveTo>
                    <a:pt x="993" y="0"/>
                  </a:moveTo>
                  <a:lnTo>
                    <a:pt x="1074" y="3"/>
                  </a:lnTo>
                  <a:lnTo>
                    <a:pt x="1154" y="13"/>
                  </a:lnTo>
                  <a:lnTo>
                    <a:pt x="1231" y="28"/>
                  </a:lnTo>
                  <a:lnTo>
                    <a:pt x="1307" y="48"/>
                  </a:lnTo>
                  <a:lnTo>
                    <a:pt x="1379" y="75"/>
                  </a:lnTo>
                  <a:lnTo>
                    <a:pt x="1449" y="106"/>
                  </a:lnTo>
                  <a:lnTo>
                    <a:pt x="1516" y="143"/>
                  </a:lnTo>
                  <a:lnTo>
                    <a:pt x="1579" y="184"/>
                  </a:lnTo>
                  <a:lnTo>
                    <a:pt x="1639" y="230"/>
                  </a:lnTo>
                  <a:lnTo>
                    <a:pt x="1695" y="280"/>
                  </a:lnTo>
                  <a:lnTo>
                    <a:pt x="1746" y="332"/>
                  </a:lnTo>
                  <a:lnTo>
                    <a:pt x="1795" y="390"/>
                  </a:lnTo>
                  <a:lnTo>
                    <a:pt x="1838" y="451"/>
                  </a:lnTo>
                  <a:lnTo>
                    <a:pt x="1876" y="515"/>
                  </a:lnTo>
                  <a:lnTo>
                    <a:pt x="1909" y="582"/>
                  </a:lnTo>
                  <a:lnTo>
                    <a:pt x="1935" y="652"/>
                  </a:lnTo>
                  <a:lnTo>
                    <a:pt x="1958" y="723"/>
                  </a:lnTo>
                  <a:lnTo>
                    <a:pt x="1973" y="798"/>
                  </a:lnTo>
                  <a:lnTo>
                    <a:pt x="1983" y="874"/>
                  </a:lnTo>
                  <a:lnTo>
                    <a:pt x="1987" y="953"/>
                  </a:lnTo>
                  <a:lnTo>
                    <a:pt x="1985" y="1019"/>
                  </a:lnTo>
                  <a:lnTo>
                    <a:pt x="1979" y="1082"/>
                  </a:lnTo>
                  <a:lnTo>
                    <a:pt x="1971" y="1141"/>
                  </a:lnTo>
                  <a:lnTo>
                    <a:pt x="1960" y="1198"/>
                  </a:lnTo>
                  <a:lnTo>
                    <a:pt x="1947" y="1251"/>
                  </a:lnTo>
                  <a:lnTo>
                    <a:pt x="1931" y="1301"/>
                  </a:lnTo>
                  <a:lnTo>
                    <a:pt x="1913" y="1349"/>
                  </a:lnTo>
                  <a:lnTo>
                    <a:pt x="1894" y="1393"/>
                  </a:lnTo>
                  <a:lnTo>
                    <a:pt x="1874" y="1435"/>
                  </a:lnTo>
                  <a:lnTo>
                    <a:pt x="1853" y="1475"/>
                  </a:lnTo>
                  <a:lnTo>
                    <a:pt x="1831" y="1514"/>
                  </a:lnTo>
                  <a:lnTo>
                    <a:pt x="1809" y="1549"/>
                  </a:lnTo>
                  <a:lnTo>
                    <a:pt x="1788" y="1583"/>
                  </a:lnTo>
                  <a:lnTo>
                    <a:pt x="1766" y="1614"/>
                  </a:lnTo>
                  <a:lnTo>
                    <a:pt x="1744" y="1645"/>
                  </a:lnTo>
                  <a:lnTo>
                    <a:pt x="1720" y="1683"/>
                  </a:lnTo>
                  <a:lnTo>
                    <a:pt x="1697" y="1716"/>
                  </a:lnTo>
                  <a:lnTo>
                    <a:pt x="1679" y="1747"/>
                  </a:lnTo>
                  <a:lnTo>
                    <a:pt x="1664" y="1774"/>
                  </a:lnTo>
                  <a:lnTo>
                    <a:pt x="1654" y="1800"/>
                  </a:lnTo>
                  <a:lnTo>
                    <a:pt x="1647" y="1824"/>
                  </a:lnTo>
                  <a:lnTo>
                    <a:pt x="1645" y="1848"/>
                  </a:lnTo>
                  <a:lnTo>
                    <a:pt x="1642" y="1893"/>
                  </a:lnTo>
                  <a:lnTo>
                    <a:pt x="1633" y="1938"/>
                  </a:lnTo>
                  <a:lnTo>
                    <a:pt x="1618" y="1982"/>
                  </a:lnTo>
                  <a:lnTo>
                    <a:pt x="1597" y="2025"/>
                  </a:lnTo>
                  <a:lnTo>
                    <a:pt x="1571" y="2065"/>
                  </a:lnTo>
                  <a:lnTo>
                    <a:pt x="1539" y="2104"/>
                  </a:lnTo>
                  <a:lnTo>
                    <a:pt x="1502" y="2141"/>
                  </a:lnTo>
                  <a:lnTo>
                    <a:pt x="1460" y="2174"/>
                  </a:lnTo>
                  <a:lnTo>
                    <a:pt x="1459" y="2195"/>
                  </a:lnTo>
                  <a:lnTo>
                    <a:pt x="1458" y="2219"/>
                  </a:lnTo>
                  <a:lnTo>
                    <a:pt x="1456" y="2246"/>
                  </a:lnTo>
                  <a:lnTo>
                    <a:pt x="1455" y="2273"/>
                  </a:lnTo>
                  <a:lnTo>
                    <a:pt x="1453" y="2301"/>
                  </a:lnTo>
                  <a:lnTo>
                    <a:pt x="1452" y="2328"/>
                  </a:lnTo>
                  <a:lnTo>
                    <a:pt x="1450" y="2355"/>
                  </a:lnTo>
                  <a:lnTo>
                    <a:pt x="1449" y="2378"/>
                  </a:lnTo>
                  <a:lnTo>
                    <a:pt x="1448" y="2397"/>
                  </a:lnTo>
                  <a:lnTo>
                    <a:pt x="1447" y="2414"/>
                  </a:lnTo>
                  <a:lnTo>
                    <a:pt x="1447" y="2424"/>
                  </a:lnTo>
                  <a:lnTo>
                    <a:pt x="1446" y="2427"/>
                  </a:lnTo>
                  <a:lnTo>
                    <a:pt x="1446" y="2439"/>
                  </a:lnTo>
                  <a:lnTo>
                    <a:pt x="1444" y="2453"/>
                  </a:lnTo>
                  <a:lnTo>
                    <a:pt x="1440" y="2469"/>
                  </a:lnTo>
                  <a:lnTo>
                    <a:pt x="1435" y="2485"/>
                  </a:lnTo>
                  <a:lnTo>
                    <a:pt x="1426" y="2503"/>
                  </a:lnTo>
                  <a:lnTo>
                    <a:pt x="1416" y="2521"/>
                  </a:lnTo>
                  <a:lnTo>
                    <a:pt x="1403" y="2539"/>
                  </a:lnTo>
                  <a:lnTo>
                    <a:pt x="1386" y="2558"/>
                  </a:lnTo>
                  <a:lnTo>
                    <a:pt x="1366" y="2576"/>
                  </a:lnTo>
                  <a:lnTo>
                    <a:pt x="1341" y="2594"/>
                  </a:lnTo>
                  <a:lnTo>
                    <a:pt x="1312" y="2610"/>
                  </a:lnTo>
                  <a:lnTo>
                    <a:pt x="1280" y="2626"/>
                  </a:lnTo>
                  <a:lnTo>
                    <a:pt x="1241" y="2641"/>
                  </a:lnTo>
                  <a:lnTo>
                    <a:pt x="1218" y="2669"/>
                  </a:lnTo>
                  <a:lnTo>
                    <a:pt x="1190" y="2696"/>
                  </a:lnTo>
                  <a:lnTo>
                    <a:pt x="1160" y="2720"/>
                  </a:lnTo>
                  <a:lnTo>
                    <a:pt x="1138" y="2731"/>
                  </a:lnTo>
                  <a:lnTo>
                    <a:pt x="1114" y="2738"/>
                  </a:lnTo>
                  <a:lnTo>
                    <a:pt x="1090" y="2740"/>
                  </a:lnTo>
                  <a:lnTo>
                    <a:pt x="897" y="2740"/>
                  </a:lnTo>
                  <a:lnTo>
                    <a:pt x="872" y="2738"/>
                  </a:lnTo>
                  <a:lnTo>
                    <a:pt x="849" y="2731"/>
                  </a:lnTo>
                  <a:lnTo>
                    <a:pt x="827" y="2720"/>
                  </a:lnTo>
                  <a:lnTo>
                    <a:pt x="796" y="2696"/>
                  </a:lnTo>
                  <a:lnTo>
                    <a:pt x="769" y="2669"/>
                  </a:lnTo>
                  <a:lnTo>
                    <a:pt x="746" y="2641"/>
                  </a:lnTo>
                  <a:lnTo>
                    <a:pt x="705" y="2624"/>
                  </a:lnTo>
                  <a:lnTo>
                    <a:pt x="670" y="2608"/>
                  </a:lnTo>
                  <a:lnTo>
                    <a:pt x="639" y="2590"/>
                  </a:lnTo>
                  <a:lnTo>
                    <a:pt x="615" y="2570"/>
                  </a:lnTo>
                  <a:lnTo>
                    <a:pt x="594" y="2551"/>
                  </a:lnTo>
                  <a:lnTo>
                    <a:pt x="578" y="2531"/>
                  </a:lnTo>
                  <a:lnTo>
                    <a:pt x="566" y="2511"/>
                  </a:lnTo>
                  <a:lnTo>
                    <a:pt x="555" y="2492"/>
                  </a:lnTo>
                  <a:lnTo>
                    <a:pt x="549" y="2474"/>
                  </a:lnTo>
                  <a:lnTo>
                    <a:pt x="544" y="2456"/>
                  </a:lnTo>
                  <a:lnTo>
                    <a:pt x="542" y="2441"/>
                  </a:lnTo>
                  <a:lnTo>
                    <a:pt x="541" y="2427"/>
                  </a:lnTo>
                  <a:lnTo>
                    <a:pt x="541" y="2427"/>
                  </a:lnTo>
                  <a:lnTo>
                    <a:pt x="541" y="2424"/>
                  </a:lnTo>
                  <a:lnTo>
                    <a:pt x="540" y="2414"/>
                  </a:lnTo>
                  <a:lnTo>
                    <a:pt x="539" y="2397"/>
                  </a:lnTo>
                  <a:lnTo>
                    <a:pt x="538" y="2378"/>
                  </a:lnTo>
                  <a:lnTo>
                    <a:pt x="537" y="2355"/>
                  </a:lnTo>
                  <a:lnTo>
                    <a:pt x="535" y="2328"/>
                  </a:lnTo>
                  <a:lnTo>
                    <a:pt x="534" y="2301"/>
                  </a:lnTo>
                  <a:lnTo>
                    <a:pt x="532" y="2273"/>
                  </a:lnTo>
                  <a:lnTo>
                    <a:pt x="531" y="2246"/>
                  </a:lnTo>
                  <a:lnTo>
                    <a:pt x="529" y="2219"/>
                  </a:lnTo>
                  <a:lnTo>
                    <a:pt x="528" y="2195"/>
                  </a:lnTo>
                  <a:lnTo>
                    <a:pt x="527" y="2174"/>
                  </a:lnTo>
                  <a:lnTo>
                    <a:pt x="484" y="2141"/>
                  </a:lnTo>
                  <a:lnTo>
                    <a:pt x="448" y="2104"/>
                  </a:lnTo>
                  <a:lnTo>
                    <a:pt x="416" y="2065"/>
                  </a:lnTo>
                  <a:lnTo>
                    <a:pt x="390" y="2025"/>
                  </a:lnTo>
                  <a:lnTo>
                    <a:pt x="369" y="1982"/>
                  </a:lnTo>
                  <a:lnTo>
                    <a:pt x="354" y="1938"/>
                  </a:lnTo>
                  <a:lnTo>
                    <a:pt x="345" y="1893"/>
                  </a:lnTo>
                  <a:lnTo>
                    <a:pt x="342" y="1848"/>
                  </a:lnTo>
                  <a:lnTo>
                    <a:pt x="340" y="1824"/>
                  </a:lnTo>
                  <a:lnTo>
                    <a:pt x="333" y="1800"/>
                  </a:lnTo>
                  <a:lnTo>
                    <a:pt x="322" y="1774"/>
                  </a:lnTo>
                  <a:lnTo>
                    <a:pt x="308" y="1747"/>
                  </a:lnTo>
                  <a:lnTo>
                    <a:pt x="290" y="1716"/>
                  </a:lnTo>
                  <a:lnTo>
                    <a:pt x="268" y="1683"/>
                  </a:lnTo>
                  <a:lnTo>
                    <a:pt x="242" y="1646"/>
                  </a:lnTo>
                  <a:lnTo>
                    <a:pt x="222" y="1615"/>
                  </a:lnTo>
                  <a:lnTo>
                    <a:pt x="200" y="1583"/>
                  </a:lnTo>
                  <a:lnTo>
                    <a:pt x="178" y="1549"/>
                  </a:lnTo>
                  <a:lnTo>
                    <a:pt x="156" y="1514"/>
                  </a:lnTo>
                  <a:lnTo>
                    <a:pt x="135" y="1476"/>
                  </a:lnTo>
                  <a:lnTo>
                    <a:pt x="113" y="1435"/>
                  </a:lnTo>
                  <a:lnTo>
                    <a:pt x="93" y="1393"/>
                  </a:lnTo>
                  <a:lnTo>
                    <a:pt x="74" y="1349"/>
                  </a:lnTo>
                  <a:lnTo>
                    <a:pt x="56" y="1301"/>
                  </a:lnTo>
                  <a:lnTo>
                    <a:pt x="40" y="1251"/>
                  </a:lnTo>
                  <a:lnTo>
                    <a:pt x="27" y="1198"/>
                  </a:lnTo>
                  <a:lnTo>
                    <a:pt x="16" y="1141"/>
                  </a:lnTo>
                  <a:lnTo>
                    <a:pt x="7" y="1082"/>
                  </a:lnTo>
                  <a:lnTo>
                    <a:pt x="2" y="1019"/>
                  </a:lnTo>
                  <a:lnTo>
                    <a:pt x="0" y="953"/>
                  </a:lnTo>
                  <a:lnTo>
                    <a:pt x="3" y="874"/>
                  </a:lnTo>
                  <a:lnTo>
                    <a:pt x="14" y="798"/>
                  </a:lnTo>
                  <a:lnTo>
                    <a:pt x="29" y="723"/>
                  </a:lnTo>
                  <a:lnTo>
                    <a:pt x="52" y="652"/>
                  </a:lnTo>
                  <a:lnTo>
                    <a:pt x="78" y="582"/>
                  </a:lnTo>
                  <a:lnTo>
                    <a:pt x="111" y="515"/>
                  </a:lnTo>
                  <a:lnTo>
                    <a:pt x="149" y="451"/>
                  </a:lnTo>
                  <a:lnTo>
                    <a:pt x="192" y="390"/>
                  </a:lnTo>
                  <a:lnTo>
                    <a:pt x="240" y="332"/>
                  </a:lnTo>
                  <a:lnTo>
                    <a:pt x="292" y="280"/>
                  </a:lnTo>
                  <a:lnTo>
                    <a:pt x="348" y="230"/>
                  </a:lnTo>
                  <a:lnTo>
                    <a:pt x="408" y="184"/>
                  </a:lnTo>
                  <a:lnTo>
                    <a:pt x="471" y="143"/>
                  </a:lnTo>
                  <a:lnTo>
                    <a:pt x="538" y="106"/>
                  </a:lnTo>
                  <a:lnTo>
                    <a:pt x="608" y="75"/>
                  </a:lnTo>
                  <a:lnTo>
                    <a:pt x="680" y="48"/>
                  </a:lnTo>
                  <a:lnTo>
                    <a:pt x="755" y="28"/>
                  </a:lnTo>
                  <a:lnTo>
                    <a:pt x="832" y="13"/>
                  </a:lnTo>
                  <a:lnTo>
                    <a:pt x="912" y="3"/>
                  </a:lnTo>
                  <a:lnTo>
                    <a:pt x="99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Freeform 40"/>
            <p:cNvSpPr>
              <a:spLocks/>
            </p:cNvSpPr>
            <p:nvPr/>
          </p:nvSpPr>
          <p:spPr bwMode="auto">
            <a:xfrm>
              <a:off x="8548688" y="1760538"/>
              <a:ext cx="28575" cy="69850"/>
            </a:xfrm>
            <a:custGeom>
              <a:avLst/>
              <a:gdLst>
                <a:gd name="T0" fmla="*/ 62 w 125"/>
                <a:gd name="T1" fmla="*/ 0 h 310"/>
                <a:gd name="T2" fmla="*/ 62 w 125"/>
                <a:gd name="T3" fmla="*/ 0 h 310"/>
                <a:gd name="T4" fmla="*/ 79 w 125"/>
                <a:gd name="T5" fmla="*/ 2 h 310"/>
                <a:gd name="T6" fmla="*/ 94 w 125"/>
                <a:gd name="T7" fmla="*/ 8 h 310"/>
                <a:gd name="T8" fmla="*/ 107 w 125"/>
                <a:gd name="T9" fmla="*/ 18 h 310"/>
                <a:gd name="T10" fmla="*/ 117 w 125"/>
                <a:gd name="T11" fmla="*/ 30 h 310"/>
                <a:gd name="T12" fmla="*/ 123 w 125"/>
                <a:gd name="T13" fmla="*/ 45 h 310"/>
                <a:gd name="T14" fmla="*/ 125 w 125"/>
                <a:gd name="T15" fmla="*/ 62 h 310"/>
                <a:gd name="T16" fmla="*/ 125 w 125"/>
                <a:gd name="T17" fmla="*/ 248 h 310"/>
                <a:gd name="T18" fmla="*/ 123 w 125"/>
                <a:gd name="T19" fmla="*/ 265 h 310"/>
                <a:gd name="T20" fmla="*/ 117 w 125"/>
                <a:gd name="T21" fmla="*/ 280 h 310"/>
                <a:gd name="T22" fmla="*/ 107 w 125"/>
                <a:gd name="T23" fmla="*/ 293 h 310"/>
                <a:gd name="T24" fmla="*/ 94 w 125"/>
                <a:gd name="T25" fmla="*/ 302 h 310"/>
                <a:gd name="T26" fmla="*/ 79 w 125"/>
                <a:gd name="T27" fmla="*/ 308 h 310"/>
                <a:gd name="T28" fmla="*/ 62 w 125"/>
                <a:gd name="T29" fmla="*/ 310 h 310"/>
                <a:gd name="T30" fmla="*/ 46 w 125"/>
                <a:gd name="T31" fmla="*/ 308 h 310"/>
                <a:gd name="T32" fmla="*/ 31 w 125"/>
                <a:gd name="T33" fmla="*/ 302 h 310"/>
                <a:gd name="T34" fmla="*/ 18 w 125"/>
                <a:gd name="T35" fmla="*/ 293 h 310"/>
                <a:gd name="T36" fmla="*/ 8 w 125"/>
                <a:gd name="T37" fmla="*/ 280 h 310"/>
                <a:gd name="T38" fmla="*/ 2 w 125"/>
                <a:gd name="T39" fmla="*/ 265 h 310"/>
                <a:gd name="T40" fmla="*/ 0 w 125"/>
                <a:gd name="T41" fmla="*/ 248 h 310"/>
                <a:gd name="T42" fmla="*/ 0 w 125"/>
                <a:gd name="T43" fmla="*/ 62 h 310"/>
                <a:gd name="T44" fmla="*/ 2 w 125"/>
                <a:gd name="T45" fmla="*/ 45 h 310"/>
                <a:gd name="T46" fmla="*/ 8 w 125"/>
                <a:gd name="T47" fmla="*/ 30 h 310"/>
                <a:gd name="T48" fmla="*/ 18 w 125"/>
                <a:gd name="T49" fmla="*/ 18 h 310"/>
                <a:gd name="T50" fmla="*/ 31 w 125"/>
                <a:gd name="T51" fmla="*/ 8 h 310"/>
                <a:gd name="T52" fmla="*/ 46 w 125"/>
                <a:gd name="T53" fmla="*/ 2 h 310"/>
                <a:gd name="T54" fmla="*/ 62 w 125"/>
                <a:gd name="T55" fmla="*/ 0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25" h="310">
                  <a:moveTo>
                    <a:pt x="62" y="0"/>
                  </a:moveTo>
                  <a:lnTo>
                    <a:pt x="62" y="0"/>
                  </a:lnTo>
                  <a:lnTo>
                    <a:pt x="79" y="2"/>
                  </a:lnTo>
                  <a:lnTo>
                    <a:pt x="94" y="8"/>
                  </a:lnTo>
                  <a:lnTo>
                    <a:pt x="107" y="18"/>
                  </a:lnTo>
                  <a:lnTo>
                    <a:pt x="117" y="30"/>
                  </a:lnTo>
                  <a:lnTo>
                    <a:pt x="123" y="45"/>
                  </a:lnTo>
                  <a:lnTo>
                    <a:pt x="125" y="62"/>
                  </a:lnTo>
                  <a:lnTo>
                    <a:pt x="125" y="248"/>
                  </a:lnTo>
                  <a:lnTo>
                    <a:pt x="123" y="265"/>
                  </a:lnTo>
                  <a:lnTo>
                    <a:pt x="117" y="280"/>
                  </a:lnTo>
                  <a:lnTo>
                    <a:pt x="107" y="293"/>
                  </a:lnTo>
                  <a:lnTo>
                    <a:pt x="94" y="302"/>
                  </a:lnTo>
                  <a:lnTo>
                    <a:pt x="79" y="308"/>
                  </a:lnTo>
                  <a:lnTo>
                    <a:pt x="62" y="310"/>
                  </a:lnTo>
                  <a:lnTo>
                    <a:pt x="46" y="308"/>
                  </a:lnTo>
                  <a:lnTo>
                    <a:pt x="31" y="302"/>
                  </a:lnTo>
                  <a:lnTo>
                    <a:pt x="18" y="293"/>
                  </a:lnTo>
                  <a:lnTo>
                    <a:pt x="8" y="280"/>
                  </a:lnTo>
                  <a:lnTo>
                    <a:pt x="2" y="265"/>
                  </a:lnTo>
                  <a:lnTo>
                    <a:pt x="0" y="248"/>
                  </a:lnTo>
                  <a:lnTo>
                    <a:pt x="0" y="62"/>
                  </a:lnTo>
                  <a:lnTo>
                    <a:pt x="2" y="45"/>
                  </a:lnTo>
                  <a:lnTo>
                    <a:pt x="8" y="30"/>
                  </a:lnTo>
                  <a:lnTo>
                    <a:pt x="18" y="18"/>
                  </a:lnTo>
                  <a:lnTo>
                    <a:pt x="31" y="8"/>
                  </a:lnTo>
                  <a:lnTo>
                    <a:pt x="46" y="2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Freeform 41"/>
            <p:cNvSpPr>
              <a:spLocks/>
            </p:cNvSpPr>
            <p:nvPr/>
          </p:nvSpPr>
          <p:spPr bwMode="auto">
            <a:xfrm>
              <a:off x="8388351" y="1803400"/>
              <a:ext cx="49213" cy="65088"/>
            </a:xfrm>
            <a:custGeom>
              <a:avLst/>
              <a:gdLst>
                <a:gd name="T0" fmla="*/ 62 w 219"/>
                <a:gd name="T1" fmla="*/ 0 h 287"/>
                <a:gd name="T2" fmla="*/ 79 w 219"/>
                <a:gd name="T3" fmla="*/ 2 h 287"/>
                <a:gd name="T4" fmla="*/ 93 w 219"/>
                <a:gd name="T5" fmla="*/ 8 h 287"/>
                <a:gd name="T6" fmla="*/ 107 w 219"/>
                <a:gd name="T7" fmla="*/ 18 h 287"/>
                <a:gd name="T8" fmla="*/ 117 w 219"/>
                <a:gd name="T9" fmla="*/ 32 h 287"/>
                <a:gd name="T10" fmla="*/ 211 w 219"/>
                <a:gd name="T11" fmla="*/ 193 h 287"/>
                <a:gd name="T12" fmla="*/ 217 w 219"/>
                <a:gd name="T13" fmla="*/ 209 h 287"/>
                <a:gd name="T14" fmla="*/ 219 w 219"/>
                <a:gd name="T15" fmla="*/ 225 h 287"/>
                <a:gd name="T16" fmla="*/ 217 w 219"/>
                <a:gd name="T17" fmla="*/ 240 h 287"/>
                <a:gd name="T18" fmla="*/ 211 w 219"/>
                <a:gd name="T19" fmla="*/ 256 h 287"/>
                <a:gd name="T20" fmla="*/ 202 w 219"/>
                <a:gd name="T21" fmla="*/ 269 h 287"/>
                <a:gd name="T22" fmla="*/ 189 w 219"/>
                <a:gd name="T23" fmla="*/ 279 h 287"/>
                <a:gd name="T24" fmla="*/ 173 w 219"/>
                <a:gd name="T25" fmla="*/ 285 h 287"/>
                <a:gd name="T26" fmla="*/ 157 w 219"/>
                <a:gd name="T27" fmla="*/ 287 h 287"/>
                <a:gd name="T28" fmla="*/ 140 w 219"/>
                <a:gd name="T29" fmla="*/ 285 h 287"/>
                <a:gd name="T30" fmla="*/ 126 w 219"/>
                <a:gd name="T31" fmla="*/ 279 h 287"/>
                <a:gd name="T32" fmla="*/ 113 w 219"/>
                <a:gd name="T33" fmla="*/ 269 h 287"/>
                <a:gd name="T34" fmla="*/ 102 w 219"/>
                <a:gd name="T35" fmla="*/ 256 h 287"/>
                <a:gd name="T36" fmla="*/ 8 w 219"/>
                <a:gd name="T37" fmla="*/ 94 h 287"/>
                <a:gd name="T38" fmla="*/ 2 w 219"/>
                <a:gd name="T39" fmla="*/ 78 h 287"/>
                <a:gd name="T40" fmla="*/ 0 w 219"/>
                <a:gd name="T41" fmla="*/ 62 h 287"/>
                <a:gd name="T42" fmla="*/ 2 w 219"/>
                <a:gd name="T43" fmla="*/ 47 h 287"/>
                <a:gd name="T44" fmla="*/ 8 w 219"/>
                <a:gd name="T45" fmla="*/ 32 h 287"/>
                <a:gd name="T46" fmla="*/ 18 w 219"/>
                <a:gd name="T47" fmla="*/ 19 h 287"/>
                <a:gd name="T48" fmla="*/ 31 w 219"/>
                <a:gd name="T49" fmla="*/ 9 h 287"/>
                <a:gd name="T50" fmla="*/ 47 w 219"/>
                <a:gd name="T51" fmla="*/ 2 h 287"/>
                <a:gd name="T52" fmla="*/ 62 w 219"/>
                <a:gd name="T53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19" h="287">
                  <a:moveTo>
                    <a:pt x="62" y="0"/>
                  </a:moveTo>
                  <a:lnTo>
                    <a:pt x="79" y="2"/>
                  </a:lnTo>
                  <a:lnTo>
                    <a:pt x="93" y="8"/>
                  </a:lnTo>
                  <a:lnTo>
                    <a:pt x="107" y="18"/>
                  </a:lnTo>
                  <a:lnTo>
                    <a:pt x="117" y="32"/>
                  </a:lnTo>
                  <a:lnTo>
                    <a:pt x="211" y="193"/>
                  </a:lnTo>
                  <a:lnTo>
                    <a:pt x="217" y="209"/>
                  </a:lnTo>
                  <a:lnTo>
                    <a:pt x="219" y="225"/>
                  </a:lnTo>
                  <a:lnTo>
                    <a:pt x="217" y="240"/>
                  </a:lnTo>
                  <a:lnTo>
                    <a:pt x="211" y="256"/>
                  </a:lnTo>
                  <a:lnTo>
                    <a:pt x="202" y="269"/>
                  </a:lnTo>
                  <a:lnTo>
                    <a:pt x="189" y="279"/>
                  </a:lnTo>
                  <a:lnTo>
                    <a:pt x="173" y="285"/>
                  </a:lnTo>
                  <a:lnTo>
                    <a:pt x="157" y="287"/>
                  </a:lnTo>
                  <a:lnTo>
                    <a:pt x="140" y="285"/>
                  </a:lnTo>
                  <a:lnTo>
                    <a:pt x="126" y="279"/>
                  </a:lnTo>
                  <a:lnTo>
                    <a:pt x="113" y="269"/>
                  </a:lnTo>
                  <a:lnTo>
                    <a:pt x="102" y="256"/>
                  </a:lnTo>
                  <a:lnTo>
                    <a:pt x="8" y="94"/>
                  </a:lnTo>
                  <a:lnTo>
                    <a:pt x="2" y="78"/>
                  </a:lnTo>
                  <a:lnTo>
                    <a:pt x="0" y="62"/>
                  </a:lnTo>
                  <a:lnTo>
                    <a:pt x="2" y="47"/>
                  </a:lnTo>
                  <a:lnTo>
                    <a:pt x="8" y="32"/>
                  </a:lnTo>
                  <a:lnTo>
                    <a:pt x="18" y="19"/>
                  </a:lnTo>
                  <a:lnTo>
                    <a:pt x="31" y="9"/>
                  </a:lnTo>
                  <a:lnTo>
                    <a:pt x="47" y="2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Freeform 42"/>
            <p:cNvSpPr>
              <a:spLocks/>
            </p:cNvSpPr>
            <p:nvPr/>
          </p:nvSpPr>
          <p:spPr bwMode="auto">
            <a:xfrm>
              <a:off x="8270876" y="1919288"/>
              <a:ext cx="65088" cy="49213"/>
            </a:xfrm>
            <a:custGeom>
              <a:avLst/>
              <a:gdLst>
                <a:gd name="T0" fmla="*/ 62 w 288"/>
                <a:gd name="T1" fmla="*/ 0 h 218"/>
                <a:gd name="T2" fmla="*/ 78 w 288"/>
                <a:gd name="T3" fmla="*/ 2 h 218"/>
                <a:gd name="T4" fmla="*/ 94 w 288"/>
                <a:gd name="T5" fmla="*/ 8 h 218"/>
                <a:gd name="T6" fmla="*/ 257 w 288"/>
                <a:gd name="T7" fmla="*/ 101 h 218"/>
                <a:gd name="T8" fmla="*/ 271 w 288"/>
                <a:gd name="T9" fmla="*/ 112 h 218"/>
                <a:gd name="T10" fmla="*/ 280 w 288"/>
                <a:gd name="T11" fmla="*/ 124 h 218"/>
                <a:gd name="T12" fmla="*/ 286 w 288"/>
                <a:gd name="T13" fmla="*/ 140 h 218"/>
                <a:gd name="T14" fmla="*/ 288 w 288"/>
                <a:gd name="T15" fmla="*/ 155 h 218"/>
                <a:gd name="T16" fmla="*/ 286 w 288"/>
                <a:gd name="T17" fmla="*/ 171 h 218"/>
                <a:gd name="T18" fmla="*/ 280 w 288"/>
                <a:gd name="T19" fmla="*/ 186 h 218"/>
                <a:gd name="T20" fmla="*/ 270 w 288"/>
                <a:gd name="T21" fmla="*/ 200 h 218"/>
                <a:gd name="T22" fmla="*/ 256 w 288"/>
                <a:gd name="T23" fmla="*/ 210 h 218"/>
                <a:gd name="T24" fmla="*/ 241 w 288"/>
                <a:gd name="T25" fmla="*/ 216 h 218"/>
                <a:gd name="T26" fmla="*/ 226 w 288"/>
                <a:gd name="T27" fmla="*/ 218 h 218"/>
                <a:gd name="T28" fmla="*/ 209 w 288"/>
                <a:gd name="T29" fmla="*/ 216 h 218"/>
                <a:gd name="T30" fmla="*/ 194 w 288"/>
                <a:gd name="T31" fmla="*/ 209 h 218"/>
                <a:gd name="T32" fmla="*/ 31 w 288"/>
                <a:gd name="T33" fmla="*/ 116 h 218"/>
                <a:gd name="T34" fmla="*/ 17 w 288"/>
                <a:gd name="T35" fmla="*/ 106 h 218"/>
                <a:gd name="T36" fmla="*/ 8 w 288"/>
                <a:gd name="T37" fmla="*/ 93 h 218"/>
                <a:gd name="T38" fmla="*/ 2 w 288"/>
                <a:gd name="T39" fmla="*/ 79 h 218"/>
                <a:gd name="T40" fmla="*/ 0 w 288"/>
                <a:gd name="T41" fmla="*/ 62 h 218"/>
                <a:gd name="T42" fmla="*/ 2 w 288"/>
                <a:gd name="T43" fmla="*/ 46 h 218"/>
                <a:gd name="T44" fmla="*/ 8 w 288"/>
                <a:gd name="T45" fmla="*/ 31 h 218"/>
                <a:gd name="T46" fmla="*/ 18 w 288"/>
                <a:gd name="T47" fmla="*/ 17 h 218"/>
                <a:gd name="T48" fmla="*/ 32 w 288"/>
                <a:gd name="T49" fmla="*/ 8 h 218"/>
                <a:gd name="T50" fmla="*/ 46 w 288"/>
                <a:gd name="T51" fmla="*/ 2 h 218"/>
                <a:gd name="T52" fmla="*/ 62 w 288"/>
                <a:gd name="T53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88" h="218">
                  <a:moveTo>
                    <a:pt x="62" y="0"/>
                  </a:moveTo>
                  <a:lnTo>
                    <a:pt x="78" y="2"/>
                  </a:lnTo>
                  <a:lnTo>
                    <a:pt x="94" y="8"/>
                  </a:lnTo>
                  <a:lnTo>
                    <a:pt x="257" y="101"/>
                  </a:lnTo>
                  <a:lnTo>
                    <a:pt x="271" y="112"/>
                  </a:lnTo>
                  <a:lnTo>
                    <a:pt x="280" y="124"/>
                  </a:lnTo>
                  <a:lnTo>
                    <a:pt x="286" y="140"/>
                  </a:lnTo>
                  <a:lnTo>
                    <a:pt x="288" y="155"/>
                  </a:lnTo>
                  <a:lnTo>
                    <a:pt x="286" y="171"/>
                  </a:lnTo>
                  <a:lnTo>
                    <a:pt x="280" y="186"/>
                  </a:lnTo>
                  <a:lnTo>
                    <a:pt x="270" y="200"/>
                  </a:lnTo>
                  <a:lnTo>
                    <a:pt x="256" y="210"/>
                  </a:lnTo>
                  <a:lnTo>
                    <a:pt x="241" y="216"/>
                  </a:lnTo>
                  <a:lnTo>
                    <a:pt x="226" y="218"/>
                  </a:lnTo>
                  <a:lnTo>
                    <a:pt x="209" y="216"/>
                  </a:lnTo>
                  <a:lnTo>
                    <a:pt x="194" y="209"/>
                  </a:lnTo>
                  <a:lnTo>
                    <a:pt x="31" y="116"/>
                  </a:lnTo>
                  <a:lnTo>
                    <a:pt x="17" y="106"/>
                  </a:lnTo>
                  <a:lnTo>
                    <a:pt x="8" y="93"/>
                  </a:lnTo>
                  <a:lnTo>
                    <a:pt x="2" y="79"/>
                  </a:lnTo>
                  <a:lnTo>
                    <a:pt x="0" y="62"/>
                  </a:lnTo>
                  <a:lnTo>
                    <a:pt x="2" y="46"/>
                  </a:lnTo>
                  <a:lnTo>
                    <a:pt x="8" y="31"/>
                  </a:lnTo>
                  <a:lnTo>
                    <a:pt x="18" y="17"/>
                  </a:lnTo>
                  <a:lnTo>
                    <a:pt x="32" y="8"/>
                  </a:lnTo>
                  <a:lnTo>
                    <a:pt x="46" y="2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Freeform 43"/>
            <p:cNvSpPr>
              <a:spLocks/>
            </p:cNvSpPr>
            <p:nvPr/>
          </p:nvSpPr>
          <p:spPr bwMode="auto">
            <a:xfrm>
              <a:off x="8228013" y="2078038"/>
              <a:ext cx="71438" cy="28575"/>
            </a:xfrm>
            <a:custGeom>
              <a:avLst/>
              <a:gdLst>
                <a:gd name="T0" fmla="*/ 63 w 314"/>
                <a:gd name="T1" fmla="*/ 0 h 125"/>
                <a:gd name="T2" fmla="*/ 251 w 314"/>
                <a:gd name="T3" fmla="*/ 0 h 125"/>
                <a:gd name="T4" fmla="*/ 268 w 314"/>
                <a:gd name="T5" fmla="*/ 3 h 125"/>
                <a:gd name="T6" fmla="*/ 283 w 314"/>
                <a:gd name="T7" fmla="*/ 9 h 125"/>
                <a:gd name="T8" fmla="*/ 295 w 314"/>
                <a:gd name="T9" fmla="*/ 18 h 125"/>
                <a:gd name="T10" fmla="*/ 306 w 314"/>
                <a:gd name="T11" fmla="*/ 31 h 125"/>
                <a:gd name="T12" fmla="*/ 312 w 314"/>
                <a:gd name="T13" fmla="*/ 45 h 125"/>
                <a:gd name="T14" fmla="*/ 314 w 314"/>
                <a:gd name="T15" fmla="*/ 63 h 125"/>
                <a:gd name="T16" fmla="*/ 312 w 314"/>
                <a:gd name="T17" fmla="*/ 79 h 125"/>
                <a:gd name="T18" fmla="*/ 306 w 314"/>
                <a:gd name="T19" fmla="*/ 93 h 125"/>
                <a:gd name="T20" fmla="*/ 295 w 314"/>
                <a:gd name="T21" fmla="*/ 107 h 125"/>
                <a:gd name="T22" fmla="*/ 283 w 314"/>
                <a:gd name="T23" fmla="*/ 116 h 125"/>
                <a:gd name="T24" fmla="*/ 268 w 314"/>
                <a:gd name="T25" fmla="*/ 123 h 125"/>
                <a:gd name="T26" fmla="*/ 251 w 314"/>
                <a:gd name="T27" fmla="*/ 125 h 125"/>
                <a:gd name="T28" fmla="*/ 63 w 314"/>
                <a:gd name="T29" fmla="*/ 125 h 125"/>
                <a:gd name="T30" fmla="*/ 46 w 314"/>
                <a:gd name="T31" fmla="*/ 123 h 125"/>
                <a:gd name="T32" fmla="*/ 32 w 314"/>
                <a:gd name="T33" fmla="*/ 116 h 125"/>
                <a:gd name="T34" fmla="*/ 18 w 314"/>
                <a:gd name="T35" fmla="*/ 107 h 125"/>
                <a:gd name="T36" fmla="*/ 9 w 314"/>
                <a:gd name="T37" fmla="*/ 93 h 125"/>
                <a:gd name="T38" fmla="*/ 2 w 314"/>
                <a:gd name="T39" fmla="*/ 79 h 125"/>
                <a:gd name="T40" fmla="*/ 0 w 314"/>
                <a:gd name="T41" fmla="*/ 63 h 125"/>
                <a:gd name="T42" fmla="*/ 2 w 314"/>
                <a:gd name="T43" fmla="*/ 45 h 125"/>
                <a:gd name="T44" fmla="*/ 9 w 314"/>
                <a:gd name="T45" fmla="*/ 31 h 125"/>
                <a:gd name="T46" fmla="*/ 18 w 314"/>
                <a:gd name="T47" fmla="*/ 18 h 125"/>
                <a:gd name="T48" fmla="*/ 32 w 314"/>
                <a:gd name="T49" fmla="*/ 9 h 125"/>
                <a:gd name="T50" fmla="*/ 46 w 314"/>
                <a:gd name="T51" fmla="*/ 3 h 125"/>
                <a:gd name="T52" fmla="*/ 63 w 314"/>
                <a:gd name="T53" fmla="*/ 0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14" h="125">
                  <a:moveTo>
                    <a:pt x="63" y="0"/>
                  </a:moveTo>
                  <a:lnTo>
                    <a:pt x="251" y="0"/>
                  </a:lnTo>
                  <a:lnTo>
                    <a:pt x="268" y="3"/>
                  </a:lnTo>
                  <a:lnTo>
                    <a:pt x="283" y="9"/>
                  </a:lnTo>
                  <a:lnTo>
                    <a:pt x="295" y="18"/>
                  </a:lnTo>
                  <a:lnTo>
                    <a:pt x="306" y="31"/>
                  </a:lnTo>
                  <a:lnTo>
                    <a:pt x="312" y="45"/>
                  </a:lnTo>
                  <a:lnTo>
                    <a:pt x="314" y="63"/>
                  </a:lnTo>
                  <a:lnTo>
                    <a:pt x="312" y="79"/>
                  </a:lnTo>
                  <a:lnTo>
                    <a:pt x="306" y="93"/>
                  </a:lnTo>
                  <a:lnTo>
                    <a:pt x="295" y="107"/>
                  </a:lnTo>
                  <a:lnTo>
                    <a:pt x="283" y="116"/>
                  </a:lnTo>
                  <a:lnTo>
                    <a:pt x="268" y="123"/>
                  </a:lnTo>
                  <a:lnTo>
                    <a:pt x="251" y="125"/>
                  </a:lnTo>
                  <a:lnTo>
                    <a:pt x="63" y="125"/>
                  </a:lnTo>
                  <a:lnTo>
                    <a:pt x="46" y="123"/>
                  </a:lnTo>
                  <a:lnTo>
                    <a:pt x="32" y="116"/>
                  </a:lnTo>
                  <a:lnTo>
                    <a:pt x="18" y="107"/>
                  </a:lnTo>
                  <a:lnTo>
                    <a:pt x="9" y="93"/>
                  </a:lnTo>
                  <a:lnTo>
                    <a:pt x="2" y="79"/>
                  </a:lnTo>
                  <a:lnTo>
                    <a:pt x="0" y="63"/>
                  </a:lnTo>
                  <a:lnTo>
                    <a:pt x="2" y="45"/>
                  </a:lnTo>
                  <a:lnTo>
                    <a:pt x="9" y="31"/>
                  </a:lnTo>
                  <a:lnTo>
                    <a:pt x="18" y="18"/>
                  </a:lnTo>
                  <a:lnTo>
                    <a:pt x="32" y="9"/>
                  </a:lnTo>
                  <a:lnTo>
                    <a:pt x="46" y="3"/>
                  </a:lnTo>
                  <a:lnTo>
                    <a:pt x="6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Freeform 44"/>
            <p:cNvSpPr>
              <a:spLocks/>
            </p:cNvSpPr>
            <p:nvPr/>
          </p:nvSpPr>
          <p:spPr bwMode="auto">
            <a:xfrm>
              <a:off x="8270876" y="2216150"/>
              <a:ext cx="65088" cy="49213"/>
            </a:xfrm>
            <a:custGeom>
              <a:avLst/>
              <a:gdLst>
                <a:gd name="T0" fmla="*/ 226 w 288"/>
                <a:gd name="T1" fmla="*/ 0 h 218"/>
                <a:gd name="T2" fmla="*/ 242 w 288"/>
                <a:gd name="T3" fmla="*/ 3 h 218"/>
                <a:gd name="T4" fmla="*/ 256 w 288"/>
                <a:gd name="T5" fmla="*/ 8 h 218"/>
                <a:gd name="T6" fmla="*/ 270 w 288"/>
                <a:gd name="T7" fmla="*/ 18 h 218"/>
                <a:gd name="T8" fmla="*/ 280 w 288"/>
                <a:gd name="T9" fmla="*/ 31 h 218"/>
                <a:gd name="T10" fmla="*/ 286 w 288"/>
                <a:gd name="T11" fmla="*/ 46 h 218"/>
                <a:gd name="T12" fmla="*/ 288 w 288"/>
                <a:gd name="T13" fmla="*/ 63 h 218"/>
                <a:gd name="T14" fmla="*/ 286 w 288"/>
                <a:gd name="T15" fmla="*/ 78 h 218"/>
                <a:gd name="T16" fmla="*/ 280 w 288"/>
                <a:gd name="T17" fmla="*/ 93 h 218"/>
                <a:gd name="T18" fmla="*/ 270 w 288"/>
                <a:gd name="T19" fmla="*/ 106 h 218"/>
                <a:gd name="T20" fmla="*/ 257 w 288"/>
                <a:gd name="T21" fmla="*/ 117 h 218"/>
                <a:gd name="T22" fmla="*/ 94 w 288"/>
                <a:gd name="T23" fmla="*/ 209 h 218"/>
                <a:gd name="T24" fmla="*/ 79 w 288"/>
                <a:gd name="T25" fmla="*/ 215 h 218"/>
                <a:gd name="T26" fmla="*/ 62 w 288"/>
                <a:gd name="T27" fmla="*/ 218 h 218"/>
                <a:gd name="T28" fmla="*/ 46 w 288"/>
                <a:gd name="T29" fmla="*/ 215 h 218"/>
                <a:gd name="T30" fmla="*/ 32 w 288"/>
                <a:gd name="T31" fmla="*/ 210 h 218"/>
                <a:gd name="T32" fmla="*/ 18 w 288"/>
                <a:gd name="T33" fmla="*/ 200 h 218"/>
                <a:gd name="T34" fmla="*/ 8 w 288"/>
                <a:gd name="T35" fmla="*/ 187 h 218"/>
                <a:gd name="T36" fmla="*/ 2 w 288"/>
                <a:gd name="T37" fmla="*/ 172 h 218"/>
                <a:gd name="T38" fmla="*/ 0 w 288"/>
                <a:gd name="T39" fmla="*/ 155 h 218"/>
                <a:gd name="T40" fmla="*/ 2 w 288"/>
                <a:gd name="T41" fmla="*/ 140 h 218"/>
                <a:gd name="T42" fmla="*/ 8 w 288"/>
                <a:gd name="T43" fmla="*/ 125 h 218"/>
                <a:gd name="T44" fmla="*/ 17 w 288"/>
                <a:gd name="T45" fmla="*/ 113 h 218"/>
                <a:gd name="T46" fmla="*/ 31 w 288"/>
                <a:gd name="T47" fmla="*/ 102 h 218"/>
                <a:gd name="T48" fmla="*/ 194 w 288"/>
                <a:gd name="T49" fmla="*/ 9 h 218"/>
                <a:gd name="T50" fmla="*/ 210 w 288"/>
                <a:gd name="T51" fmla="*/ 2 h 218"/>
                <a:gd name="T52" fmla="*/ 226 w 288"/>
                <a:gd name="T53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88" h="218">
                  <a:moveTo>
                    <a:pt x="226" y="0"/>
                  </a:moveTo>
                  <a:lnTo>
                    <a:pt x="242" y="3"/>
                  </a:lnTo>
                  <a:lnTo>
                    <a:pt x="256" y="8"/>
                  </a:lnTo>
                  <a:lnTo>
                    <a:pt x="270" y="18"/>
                  </a:lnTo>
                  <a:lnTo>
                    <a:pt x="280" y="31"/>
                  </a:lnTo>
                  <a:lnTo>
                    <a:pt x="286" y="46"/>
                  </a:lnTo>
                  <a:lnTo>
                    <a:pt x="288" y="63"/>
                  </a:lnTo>
                  <a:lnTo>
                    <a:pt x="286" y="78"/>
                  </a:lnTo>
                  <a:lnTo>
                    <a:pt x="280" y="93"/>
                  </a:lnTo>
                  <a:lnTo>
                    <a:pt x="270" y="106"/>
                  </a:lnTo>
                  <a:lnTo>
                    <a:pt x="257" y="117"/>
                  </a:lnTo>
                  <a:lnTo>
                    <a:pt x="94" y="209"/>
                  </a:lnTo>
                  <a:lnTo>
                    <a:pt x="79" y="215"/>
                  </a:lnTo>
                  <a:lnTo>
                    <a:pt x="62" y="218"/>
                  </a:lnTo>
                  <a:lnTo>
                    <a:pt x="46" y="215"/>
                  </a:lnTo>
                  <a:lnTo>
                    <a:pt x="32" y="210"/>
                  </a:lnTo>
                  <a:lnTo>
                    <a:pt x="18" y="200"/>
                  </a:lnTo>
                  <a:lnTo>
                    <a:pt x="8" y="187"/>
                  </a:lnTo>
                  <a:lnTo>
                    <a:pt x="2" y="172"/>
                  </a:lnTo>
                  <a:lnTo>
                    <a:pt x="0" y="155"/>
                  </a:lnTo>
                  <a:lnTo>
                    <a:pt x="2" y="140"/>
                  </a:lnTo>
                  <a:lnTo>
                    <a:pt x="8" y="125"/>
                  </a:lnTo>
                  <a:lnTo>
                    <a:pt x="17" y="113"/>
                  </a:lnTo>
                  <a:lnTo>
                    <a:pt x="31" y="102"/>
                  </a:lnTo>
                  <a:lnTo>
                    <a:pt x="194" y="9"/>
                  </a:lnTo>
                  <a:lnTo>
                    <a:pt x="210" y="2"/>
                  </a:lnTo>
                  <a:lnTo>
                    <a:pt x="22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reeform 45"/>
            <p:cNvSpPr>
              <a:spLocks/>
            </p:cNvSpPr>
            <p:nvPr/>
          </p:nvSpPr>
          <p:spPr bwMode="auto">
            <a:xfrm>
              <a:off x="8788401" y="2216150"/>
              <a:ext cx="66675" cy="49213"/>
            </a:xfrm>
            <a:custGeom>
              <a:avLst/>
              <a:gdLst>
                <a:gd name="T0" fmla="*/ 62 w 288"/>
                <a:gd name="T1" fmla="*/ 0 h 218"/>
                <a:gd name="T2" fmla="*/ 79 w 288"/>
                <a:gd name="T3" fmla="*/ 2 h 218"/>
                <a:gd name="T4" fmla="*/ 94 w 288"/>
                <a:gd name="T5" fmla="*/ 9 h 218"/>
                <a:gd name="T6" fmla="*/ 257 w 288"/>
                <a:gd name="T7" fmla="*/ 102 h 218"/>
                <a:gd name="T8" fmla="*/ 271 w 288"/>
                <a:gd name="T9" fmla="*/ 113 h 218"/>
                <a:gd name="T10" fmla="*/ 280 w 288"/>
                <a:gd name="T11" fmla="*/ 125 h 218"/>
                <a:gd name="T12" fmla="*/ 286 w 288"/>
                <a:gd name="T13" fmla="*/ 140 h 218"/>
                <a:gd name="T14" fmla="*/ 288 w 288"/>
                <a:gd name="T15" fmla="*/ 155 h 218"/>
                <a:gd name="T16" fmla="*/ 286 w 288"/>
                <a:gd name="T17" fmla="*/ 172 h 218"/>
                <a:gd name="T18" fmla="*/ 280 w 288"/>
                <a:gd name="T19" fmla="*/ 187 h 218"/>
                <a:gd name="T20" fmla="*/ 270 w 288"/>
                <a:gd name="T21" fmla="*/ 200 h 218"/>
                <a:gd name="T22" fmla="*/ 256 w 288"/>
                <a:gd name="T23" fmla="*/ 210 h 218"/>
                <a:gd name="T24" fmla="*/ 242 w 288"/>
                <a:gd name="T25" fmla="*/ 215 h 218"/>
                <a:gd name="T26" fmla="*/ 225 w 288"/>
                <a:gd name="T27" fmla="*/ 218 h 218"/>
                <a:gd name="T28" fmla="*/ 209 w 288"/>
                <a:gd name="T29" fmla="*/ 215 h 218"/>
                <a:gd name="T30" fmla="*/ 194 w 288"/>
                <a:gd name="T31" fmla="*/ 209 h 218"/>
                <a:gd name="T32" fmla="*/ 30 w 288"/>
                <a:gd name="T33" fmla="*/ 117 h 218"/>
                <a:gd name="T34" fmla="*/ 18 w 288"/>
                <a:gd name="T35" fmla="*/ 106 h 218"/>
                <a:gd name="T36" fmla="*/ 8 w 288"/>
                <a:gd name="T37" fmla="*/ 93 h 218"/>
                <a:gd name="T38" fmla="*/ 2 w 288"/>
                <a:gd name="T39" fmla="*/ 78 h 218"/>
                <a:gd name="T40" fmla="*/ 0 w 288"/>
                <a:gd name="T41" fmla="*/ 63 h 218"/>
                <a:gd name="T42" fmla="*/ 2 w 288"/>
                <a:gd name="T43" fmla="*/ 46 h 218"/>
                <a:gd name="T44" fmla="*/ 8 w 288"/>
                <a:gd name="T45" fmla="*/ 31 h 218"/>
                <a:gd name="T46" fmla="*/ 18 w 288"/>
                <a:gd name="T47" fmla="*/ 18 h 218"/>
                <a:gd name="T48" fmla="*/ 32 w 288"/>
                <a:gd name="T49" fmla="*/ 8 h 218"/>
                <a:gd name="T50" fmla="*/ 46 w 288"/>
                <a:gd name="T51" fmla="*/ 3 h 218"/>
                <a:gd name="T52" fmla="*/ 62 w 288"/>
                <a:gd name="T53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88" h="218">
                  <a:moveTo>
                    <a:pt x="62" y="0"/>
                  </a:moveTo>
                  <a:lnTo>
                    <a:pt x="79" y="2"/>
                  </a:lnTo>
                  <a:lnTo>
                    <a:pt x="94" y="9"/>
                  </a:lnTo>
                  <a:lnTo>
                    <a:pt x="257" y="102"/>
                  </a:lnTo>
                  <a:lnTo>
                    <a:pt x="271" y="113"/>
                  </a:lnTo>
                  <a:lnTo>
                    <a:pt x="280" y="125"/>
                  </a:lnTo>
                  <a:lnTo>
                    <a:pt x="286" y="140"/>
                  </a:lnTo>
                  <a:lnTo>
                    <a:pt x="288" y="155"/>
                  </a:lnTo>
                  <a:lnTo>
                    <a:pt x="286" y="172"/>
                  </a:lnTo>
                  <a:lnTo>
                    <a:pt x="280" y="187"/>
                  </a:lnTo>
                  <a:lnTo>
                    <a:pt x="270" y="200"/>
                  </a:lnTo>
                  <a:lnTo>
                    <a:pt x="256" y="210"/>
                  </a:lnTo>
                  <a:lnTo>
                    <a:pt x="242" y="215"/>
                  </a:lnTo>
                  <a:lnTo>
                    <a:pt x="225" y="218"/>
                  </a:lnTo>
                  <a:lnTo>
                    <a:pt x="209" y="215"/>
                  </a:lnTo>
                  <a:lnTo>
                    <a:pt x="194" y="209"/>
                  </a:lnTo>
                  <a:lnTo>
                    <a:pt x="30" y="117"/>
                  </a:lnTo>
                  <a:lnTo>
                    <a:pt x="18" y="106"/>
                  </a:lnTo>
                  <a:lnTo>
                    <a:pt x="8" y="93"/>
                  </a:lnTo>
                  <a:lnTo>
                    <a:pt x="2" y="78"/>
                  </a:lnTo>
                  <a:lnTo>
                    <a:pt x="0" y="63"/>
                  </a:lnTo>
                  <a:lnTo>
                    <a:pt x="2" y="46"/>
                  </a:lnTo>
                  <a:lnTo>
                    <a:pt x="8" y="31"/>
                  </a:lnTo>
                  <a:lnTo>
                    <a:pt x="18" y="18"/>
                  </a:lnTo>
                  <a:lnTo>
                    <a:pt x="32" y="8"/>
                  </a:lnTo>
                  <a:lnTo>
                    <a:pt x="46" y="3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46"/>
            <p:cNvSpPr>
              <a:spLocks/>
            </p:cNvSpPr>
            <p:nvPr/>
          </p:nvSpPr>
          <p:spPr bwMode="auto">
            <a:xfrm>
              <a:off x="8826501" y="2078038"/>
              <a:ext cx="71438" cy="28575"/>
            </a:xfrm>
            <a:custGeom>
              <a:avLst/>
              <a:gdLst>
                <a:gd name="T0" fmla="*/ 62 w 314"/>
                <a:gd name="T1" fmla="*/ 0 h 125"/>
                <a:gd name="T2" fmla="*/ 251 w 314"/>
                <a:gd name="T3" fmla="*/ 0 h 125"/>
                <a:gd name="T4" fmla="*/ 268 w 314"/>
                <a:gd name="T5" fmla="*/ 3 h 125"/>
                <a:gd name="T6" fmla="*/ 283 w 314"/>
                <a:gd name="T7" fmla="*/ 9 h 125"/>
                <a:gd name="T8" fmla="*/ 295 w 314"/>
                <a:gd name="T9" fmla="*/ 18 h 125"/>
                <a:gd name="T10" fmla="*/ 305 w 314"/>
                <a:gd name="T11" fmla="*/ 31 h 125"/>
                <a:gd name="T12" fmla="*/ 312 w 314"/>
                <a:gd name="T13" fmla="*/ 45 h 125"/>
                <a:gd name="T14" fmla="*/ 314 w 314"/>
                <a:gd name="T15" fmla="*/ 63 h 125"/>
                <a:gd name="T16" fmla="*/ 312 w 314"/>
                <a:gd name="T17" fmla="*/ 79 h 125"/>
                <a:gd name="T18" fmla="*/ 305 w 314"/>
                <a:gd name="T19" fmla="*/ 93 h 125"/>
                <a:gd name="T20" fmla="*/ 295 w 314"/>
                <a:gd name="T21" fmla="*/ 107 h 125"/>
                <a:gd name="T22" fmla="*/ 283 w 314"/>
                <a:gd name="T23" fmla="*/ 116 h 125"/>
                <a:gd name="T24" fmla="*/ 268 w 314"/>
                <a:gd name="T25" fmla="*/ 123 h 125"/>
                <a:gd name="T26" fmla="*/ 251 w 314"/>
                <a:gd name="T27" fmla="*/ 125 h 125"/>
                <a:gd name="T28" fmla="*/ 62 w 314"/>
                <a:gd name="T29" fmla="*/ 125 h 125"/>
                <a:gd name="T30" fmla="*/ 46 w 314"/>
                <a:gd name="T31" fmla="*/ 123 h 125"/>
                <a:gd name="T32" fmla="*/ 31 w 314"/>
                <a:gd name="T33" fmla="*/ 116 h 125"/>
                <a:gd name="T34" fmla="*/ 18 w 314"/>
                <a:gd name="T35" fmla="*/ 107 h 125"/>
                <a:gd name="T36" fmla="*/ 8 w 314"/>
                <a:gd name="T37" fmla="*/ 93 h 125"/>
                <a:gd name="T38" fmla="*/ 2 w 314"/>
                <a:gd name="T39" fmla="*/ 79 h 125"/>
                <a:gd name="T40" fmla="*/ 0 w 314"/>
                <a:gd name="T41" fmla="*/ 63 h 125"/>
                <a:gd name="T42" fmla="*/ 2 w 314"/>
                <a:gd name="T43" fmla="*/ 45 h 125"/>
                <a:gd name="T44" fmla="*/ 8 w 314"/>
                <a:gd name="T45" fmla="*/ 31 h 125"/>
                <a:gd name="T46" fmla="*/ 18 w 314"/>
                <a:gd name="T47" fmla="*/ 18 h 125"/>
                <a:gd name="T48" fmla="*/ 31 w 314"/>
                <a:gd name="T49" fmla="*/ 9 h 125"/>
                <a:gd name="T50" fmla="*/ 46 w 314"/>
                <a:gd name="T51" fmla="*/ 3 h 125"/>
                <a:gd name="T52" fmla="*/ 62 w 314"/>
                <a:gd name="T53" fmla="*/ 0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14" h="125">
                  <a:moveTo>
                    <a:pt x="62" y="0"/>
                  </a:moveTo>
                  <a:lnTo>
                    <a:pt x="251" y="0"/>
                  </a:lnTo>
                  <a:lnTo>
                    <a:pt x="268" y="3"/>
                  </a:lnTo>
                  <a:lnTo>
                    <a:pt x="283" y="9"/>
                  </a:lnTo>
                  <a:lnTo>
                    <a:pt x="295" y="18"/>
                  </a:lnTo>
                  <a:lnTo>
                    <a:pt x="305" y="31"/>
                  </a:lnTo>
                  <a:lnTo>
                    <a:pt x="312" y="45"/>
                  </a:lnTo>
                  <a:lnTo>
                    <a:pt x="314" y="63"/>
                  </a:lnTo>
                  <a:lnTo>
                    <a:pt x="312" y="79"/>
                  </a:lnTo>
                  <a:lnTo>
                    <a:pt x="305" y="93"/>
                  </a:lnTo>
                  <a:lnTo>
                    <a:pt x="295" y="107"/>
                  </a:lnTo>
                  <a:lnTo>
                    <a:pt x="283" y="116"/>
                  </a:lnTo>
                  <a:lnTo>
                    <a:pt x="268" y="123"/>
                  </a:lnTo>
                  <a:lnTo>
                    <a:pt x="251" y="125"/>
                  </a:lnTo>
                  <a:lnTo>
                    <a:pt x="62" y="125"/>
                  </a:lnTo>
                  <a:lnTo>
                    <a:pt x="46" y="123"/>
                  </a:lnTo>
                  <a:lnTo>
                    <a:pt x="31" y="116"/>
                  </a:lnTo>
                  <a:lnTo>
                    <a:pt x="18" y="107"/>
                  </a:lnTo>
                  <a:lnTo>
                    <a:pt x="8" y="93"/>
                  </a:lnTo>
                  <a:lnTo>
                    <a:pt x="2" y="79"/>
                  </a:lnTo>
                  <a:lnTo>
                    <a:pt x="0" y="63"/>
                  </a:lnTo>
                  <a:lnTo>
                    <a:pt x="2" y="45"/>
                  </a:lnTo>
                  <a:lnTo>
                    <a:pt x="8" y="31"/>
                  </a:lnTo>
                  <a:lnTo>
                    <a:pt x="18" y="18"/>
                  </a:lnTo>
                  <a:lnTo>
                    <a:pt x="31" y="9"/>
                  </a:lnTo>
                  <a:lnTo>
                    <a:pt x="46" y="3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47"/>
            <p:cNvSpPr>
              <a:spLocks/>
            </p:cNvSpPr>
            <p:nvPr/>
          </p:nvSpPr>
          <p:spPr bwMode="auto">
            <a:xfrm>
              <a:off x="8788401" y="1919288"/>
              <a:ext cx="66675" cy="49213"/>
            </a:xfrm>
            <a:custGeom>
              <a:avLst/>
              <a:gdLst>
                <a:gd name="T0" fmla="*/ 225 w 288"/>
                <a:gd name="T1" fmla="*/ 0 h 218"/>
                <a:gd name="T2" fmla="*/ 242 w 288"/>
                <a:gd name="T3" fmla="*/ 2 h 218"/>
                <a:gd name="T4" fmla="*/ 256 w 288"/>
                <a:gd name="T5" fmla="*/ 8 h 218"/>
                <a:gd name="T6" fmla="*/ 270 w 288"/>
                <a:gd name="T7" fmla="*/ 17 h 218"/>
                <a:gd name="T8" fmla="*/ 280 w 288"/>
                <a:gd name="T9" fmla="*/ 31 h 218"/>
                <a:gd name="T10" fmla="*/ 286 w 288"/>
                <a:gd name="T11" fmla="*/ 46 h 218"/>
                <a:gd name="T12" fmla="*/ 288 w 288"/>
                <a:gd name="T13" fmla="*/ 62 h 218"/>
                <a:gd name="T14" fmla="*/ 286 w 288"/>
                <a:gd name="T15" fmla="*/ 79 h 218"/>
                <a:gd name="T16" fmla="*/ 280 w 288"/>
                <a:gd name="T17" fmla="*/ 93 h 218"/>
                <a:gd name="T18" fmla="*/ 271 w 288"/>
                <a:gd name="T19" fmla="*/ 106 h 218"/>
                <a:gd name="T20" fmla="*/ 257 w 288"/>
                <a:gd name="T21" fmla="*/ 116 h 218"/>
                <a:gd name="T22" fmla="*/ 94 w 288"/>
                <a:gd name="T23" fmla="*/ 209 h 218"/>
                <a:gd name="T24" fmla="*/ 79 w 288"/>
                <a:gd name="T25" fmla="*/ 216 h 218"/>
                <a:gd name="T26" fmla="*/ 62 w 288"/>
                <a:gd name="T27" fmla="*/ 218 h 218"/>
                <a:gd name="T28" fmla="*/ 47 w 288"/>
                <a:gd name="T29" fmla="*/ 216 h 218"/>
                <a:gd name="T30" fmla="*/ 32 w 288"/>
                <a:gd name="T31" fmla="*/ 210 h 218"/>
                <a:gd name="T32" fmla="*/ 18 w 288"/>
                <a:gd name="T33" fmla="*/ 200 h 218"/>
                <a:gd name="T34" fmla="*/ 8 w 288"/>
                <a:gd name="T35" fmla="*/ 186 h 218"/>
                <a:gd name="T36" fmla="*/ 2 w 288"/>
                <a:gd name="T37" fmla="*/ 171 h 218"/>
                <a:gd name="T38" fmla="*/ 0 w 288"/>
                <a:gd name="T39" fmla="*/ 155 h 218"/>
                <a:gd name="T40" fmla="*/ 2 w 288"/>
                <a:gd name="T41" fmla="*/ 140 h 218"/>
                <a:gd name="T42" fmla="*/ 8 w 288"/>
                <a:gd name="T43" fmla="*/ 124 h 218"/>
                <a:gd name="T44" fmla="*/ 18 w 288"/>
                <a:gd name="T45" fmla="*/ 112 h 218"/>
                <a:gd name="T46" fmla="*/ 30 w 288"/>
                <a:gd name="T47" fmla="*/ 101 h 218"/>
                <a:gd name="T48" fmla="*/ 194 w 288"/>
                <a:gd name="T49" fmla="*/ 8 h 218"/>
                <a:gd name="T50" fmla="*/ 210 w 288"/>
                <a:gd name="T51" fmla="*/ 2 h 218"/>
                <a:gd name="T52" fmla="*/ 225 w 288"/>
                <a:gd name="T53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88" h="218">
                  <a:moveTo>
                    <a:pt x="225" y="0"/>
                  </a:moveTo>
                  <a:lnTo>
                    <a:pt x="242" y="2"/>
                  </a:lnTo>
                  <a:lnTo>
                    <a:pt x="256" y="8"/>
                  </a:lnTo>
                  <a:lnTo>
                    <a:pt x="270" y="17"/>
                  </a:lnTo>
                  <a:lnTo>
                    <a:pt x="280" y="31"/>
                  </a:lnTo>
                  <a:lnTo>
                    <a:pt x="286" y="46"/>
                  </a:lnTo>
                  <a:lnTo>
                    <a:pt x="288" y="62"/>
                  </a:lnTo>
                  <a:lnTo>
                    <a:pt x="286" y="79"/>
                  </a:lnTo>
                  <a:lnTo>
                    <a:pt x="280" y="93"/>
                  </a:lnTo>
                  <a:lnTo>
                    <a:pt x="271" y="106"/>
                  </a:lnTo>
                  <a:lnTo>
                    <a:pt x="257" y="116"/>
                  </a:lnTo>
                  <a:lnTo>
                    <a:pt x="94" y="209"/>
                  </a:lnTo>
                  <a:lnTo>
                    <a:pt x="79" y="216"/>
                  </a:lnTo>
                  <a:lnTo>
                    <a:pt x="62" y="218"/>
                  </a:lnTo>
                  <a:lnTo>
                    <a:pt x="47" y="216"/>
                  </a:lnTo>
                  <a:lnTo>
                    <a:pt x="32" y="210"/>
                  </a:lnTo>
                  <a:lnTo>
                    <a:pt x="18" y="200"/>
                  </a:lnTo>
                  <a:lnTo>
                    <a:pt x="8" y="186"/>
                  </a:lnTo>
                  <a:lnTo>
                    <a:pt x="2" y="171"/>
                  </a:lnTo>
                  <a:lnTo>
                    <a:pt x="0" y="155"/>
                  </a:lnTo>
                  <a:lnTo>
                    <a:pt x="2" y="140"/>
                  </a:lnTo>
                  <a:lnTo>
                    <a:pt x="8" y="124"/>
                  </a:lnTo>
                  <a:lnTo>
                    <a:pt x="18" y="112"/>
                  </a:lnTo>
                  <a:lnTo>
                    <a:pt x="30" y="101"/>
                  </a:lnTo>
                  <a:lnTo>
                    <a:pt x="194" y="8"/>
                  </a:lnTo>
                  <a:lnTo>
                    <a:pt x="210" y="2"/>
                  </a:lnTo>
                  <a:lnTo>
                    <a:pt x="22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48"/>
            <p:cNvSpPr>
              <a:spLocks/>
            </p:cNvSpPr>
            <p:nvPr/>
          </p:nvSpPr>
          <p:spPr bwMode="auto">
            <a:xfrm>
              <a:off x="8686801" y="1803400"/>
              <a:ext cx="50800" cy="65088"/>
            </a:xfrm>
            <a:custGeom>
              <a:avLst/>
              <a:gdLst>
                <a:gd name="T0" fmla="*/ 156 w 220"/>
                <a:gd name="T1" fmla="*/ 0 h 286"/>
                <a:gd name="T2" fmla="*/ 173 w 220"/>
                <a:gd name="T3" fmla="*/ 2 h 286"/>
                <a:gd name="T4" fmla="*/ 188 w 220"/>
                <a:gd name="T5" fmla="*/ 9 h 286"/>
                <a:gd name="T6" fmla="*/ 201 w 220"/>
                <a:gd name="T7" fmla="*/ 19 h 286"/>
                <a:gd name="T8" fmla="*/ 212 w 220"/>
                <a:gd name="T9" fmla="*/ 32 h 286"/>
                <a:gd name="T10" fmla="*/ 218 w 220"/>
                <a:gd name="T11" fmla="*/ 47 h 286"/>
                <a:gd name="T12" fmla="*/ 220 w 220"/>
                <a:gd name="T13" fmla="*/ 62 h 286"/>
                <a:gd name="T14" fmla="*/ 218 w 220"/>
                <a:gd name="T15" fmla="*/ 78 h 286"/>
                <a:gd name="T16" fmla="*/ 212 w 220"/>
                <a:gd name="T17" fmla="*/ 94 h 286"/>
                <a:gd name="T18" fmla="*/ 117 w 220"/>
                <a:gd name="T19" fmla="*/ 256 h 286"/>
                <a:gd name="T20" fmla="*/ 107 w 220"/>
                <a:gd name="T21" fmla="*/ 269 h 286"/>
                <a:gd name="T22" fmla="*/ 94 w 220"/>
                <a:gd name="T23" fmla="*/ 279 h 286"/>
                <a:gd name="T24" fmla="*/ 79 w 220"/>
                <a:gd name="T25" fmla="*/ 284 h 286"/>
                <a:gd name="T26" fmla="*/ 63 w 220"/>
                <a:gd name="T27" fmla="*/ 286 h 286"/>
                <a:gd name="T28" fmla="*/ 48 w 220"/>
                <a:gd name="T29" fmla="*/ 284 h 286"/>
                <a:gd name="T30" fmla="*/ 32 w 220"/>
                <a:gd name="T31" fmla="*/ 278 h 286"/>
                <a:gd name="T32" fmla="*/ 18 w 220"/>
                <a:gd name="T33" fmla="*/ 268 h 286"/>
                <a:gd name="T34" fmla="*/ 9 w 220"/>
                <a:gd name="T35" fmla="*/ 256 h 286"/>
                <a:gd name="T36" fmla="*/ 2 w 220"/>
                <a:gd name="T37" fmla="*/ 240 h 286"/>
                <a:gd name="T38" fmla="*/ 0 w 220"/>
                <a:gd name="T39" fmla="*/ 225 h 286"/>
                <a:gd name="T40" fmla="*/ 2 w 220"/>
                <a:gd name="T41" fmla="*/ 209 h 286"/>
                <a:gd name="T42" fmla="*/ 9 w 220"/>
                <a:gd name="T43" fmla="*/ 193 h 286"/>
                <a:gd name="T44" fmla="*/ 103 w 220"/>
                <a:gd name="T45" fmla="*/ 32 h 286"/>
                <a:gd name="T46" fmla="*/ 113 w 220"/>
                <a:gd name="T47" fmla="*/ 18 h 286"/>
                <a:gd name="T48" fmla="*/ 127 w 220"/>
                <a:gd name="T49" fmla="*/ 8 h 286"/>
                <a:gd name="T50" fmla="*/ 141 w 220"/>
                <a:gd name="T51" fmla="*/ 2 h 286"/>
                <a:gd name="T52" fmla="*/ 156 w 220"/>
                <a:gd name="T53" fmla="*/ 0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20" h="286">
                  <a:moveTo>
                    <a:pt x="156" y="0"/>
                  </a:moveTo>
                  <a:lnTo>
                    <a:pt x="173" y="2"/>
                  </a:lnTo>
                  <a:lnTo>
                    <a:pt x="188" y="9"/>
                  </a:lnTo>
                  <a:lnTo>
                    <a:pt x="201" y="19"/>
                  </a:lnTo>
                  <a:lnTo>
                    <a:pt x="212" y="32"/>
                  </a:lnTo>
                  <a:lnTo>
                    <a:pt x="218" y="47"/>
                  </a:lnTo>
                  <a:lnTo>
                    <a:pt x="220" y="62"/>
                  </a:lnTo>
                  <a:lnTo>
                    <a:pt x="218" y="78"/>
                  </a:lnTo>
                  <a:lnTo>
                    <a:pt x="212" y="94"/>
                  </a:lnTo>
                  <a:lnTo>
                    <a:pt x="117" y="256"/>
                  </a:lnTo>
                  <a:lnTo>
                    <a:pt x="107" y="269"/>
                  </a:lnTo>
                  <a:lnTo>
                    <a:pt x="94" y="279"/>
                  </a:lnTo>
                  <a:lnTo>
                    <a:pt x="79" y="284"/>
                  </a:lnTo>
                  <a:lnTo>
                    <a:pt x="63" y="286"/>
                  </a:lnTo>
                  <a:lnTo>
                    <a:pt x="48" y="284"/>
                  </a:lnTo>
                  <a:lnTo>
                    <a:pt x="32" y="278"/>
                  </a:lnTo>
                  <a:lnTo>
                    <a:pt x="18" y="268"/>
                  </a:lnTo>
                  <a:lnTo>
                    <a:pt x="9" y="256"/>
                  </a:lnTo>
                  <a:lnTo>
                    <a:pt x="2" y="240"/>
                  </a:lnTo>
                  <a:lnTo>
                    <a:pt x="0" y="225"/>
                  </a:lnTo>
                  <a:lnTo>
                    <a:pt x="2" y="209"/>
                  </a:lnTo>
                  <a:lnTo>
                    <a:pt x="9" y="193"/>
                  </a:lnTo>
                  <a:lnTo>
                    <a:pt x="103" y="32"/>
                  </a:lnTo>
                  <a:lnTo>
                    <a:pt x="113" y="18"/>
                  </a:lnTo>
                  <a:lnTo>
                    <a:pt x="127" y="8"/>
                  </a:lnTo>
                  <a:lnTo>
                    <a:pt x="141" y="2"/>
                  </a:lnTo>
                  <a:lnTo>
                    <a:pt x="15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49"/>
            <p:cNvSpPr>
              <a:spLocks/>
            </p:cNvSpPr>
            <p:nvPr/>
          </p:nvSpPr>
          <p:spPr bwMode="auto">
            <a:xfrm>
              <a:off x="8528051" y="1973263"/>
              <a:ext cx="68263" cy="220663"/>
            </a:xfrm>
            <a:custGeom>
              <a:avLst/>
              <a:gdLst>
                <a:gd name="T0" fmla="*/ 150 w 301"/>
                <a:gd name="T1" fmla="*/ 0 h 971"/>
                <a:gd name="T2" fmla="*/ 181 w 301"/>
                <a:gd name="T3" fmla="*/ 2 h 971"/>
                <a:gd name="T4" fmla="*/ 208 w 301"/>
                <a:gd name="T5" fmla="*/ 8 h 971"/>
                <a:gd name="T6" fmla="*/ 232 w 301"/>
                <a:gd name="T7" fmla="*/ 17 h 971"/>
                <a:gd name="T8" fmla="*/ 253 w 301"/>
                <a:gd name="T9" fmla="*/ 30 h 971"/>
                <a:gd name="T10" fmla="*/ 270 w 301"/>
                <a:gd name="T11" fmla="*/ 46 h 971"/>
                <a:gd name="T12" fmla="*/ 284 w 301"/>
                <a:gd name="T13" fmla="*/ 66 h 971"/>
                <a:gd name="T14" fmla="*/ 294 w 301"/>
                <a:gd name="T15" fmla="*/ 89 h 971"/>
                <a:gd name="T16" fmla="*/ 299 w 301"/>
                <a:gd name="T17" fmla="*/ 116 h 971"/>
                <a:gd name="T18" fmla="*/ 301 w 301"/>
                <a:gd name="T19" fmla="*/ 147 h 971"/>
                <a:gd name="T20" fmla="*/ 301 w 301"/>
                <a:gd name="T21" fmla="*/ 367 h 971"/>
                <a:gd name="T22" fmla="*/ 300 w 301"/>
                <a:gd name="T23" fmla="*/ 396 h 971"/>
                <a:gd name="T24" fmla="*/ 297 w 301"/>
                <a:gd name="T25" fmla="*/ 426 h 971"/>
                <a:gd name="T26" fmla="*/ 294 w 301"/>
                <a:gd name="T27" fmla="*/ 457 h 971"/>
                <a:gd name="T28" fmla="*/ 235 w 301"/>
                <a:gd name="T29" fmla="*/ 900 h 971"/>
                <a:gd name="T30" fmla="*/ 230 w 301"/>
                <a:gd name="T31" fmla="*/ 922 h 971"/>
                <a:gd name="T32" fmla="*/ 223 w 301"/>
                <a:gd name="T33" fmla="*/ 939 h 971"/>
                <a:gd name="T34" fmla="*/ 214 w 301"/>
                <a:gd name="T35" fmla="*/ 951 h 971"/>
                <a:gd name="T36" fmla="*/ 202 w 301"/>
                <a:gd name="T37" fmla="*/ 961 h 971"/>
                <a:gd name="T38" fmla="*/ 187 w 301"/>
                <a:gd name="T39" fmla="*/ 967 h 971"/>
                <a:gd name="T40" fmla="*/ 170 w 301"/>
                <a:gd name="T41" fmla="*/ 970 h 971"/>
                <a:gd name="T42" fmla="*/ 150 w 301"/>
                <a:gd name="T43" fmla="*/ 971 h 971"/>
                <a:gd name="T44" fmla="*/ 131 w 301"/>
                <a:gd name="T45" fmla="*/ 970 h 971"/>
                <a:gd name="T46" fmla="*/ 113 w 301"/>
                <a:gd name="T47" fmla="*/ 967 h 971"/>
                <a:gd name="T48" fmla="*/ 99 w 301"/>
                <a:gd name="T49" fmla="*/ 961 h 971"/>
                <a:gd name="T50" fmla="*/ 87 w 301"/>
                <a:gd name="T51" fmla="*/ 951 h 971"/>
                <a:gd name="T52" fmla="*/ 78 w 301"/>
                <a:gd name="T53" fmla="*/ 939 h 971"/>
                <a:gd name="T54" fmla="*/ 70 w 301"/>
                <a:gd name="T55" fmla="*/ 922 h 971"/>
                <a:gd name="T56" fmla="*/ 66 w 301"/>
                <a:gd name="T57" fmla="*/ 900 h 971"/>
                <a:gd name="T58" fmla="*/ 7 w 301"/>
                <a:gd name="T59" fmla="*/ 457 h 971"/>
                <a:gd name="T60" fmla="*/ 4 w 301"/>
                <a:gd name="T61" fmla="*/ 426 h 971"/>
                <a:gd name="T62" fmla="*/ 1 w 301"/>
                <a:gd name="T63" fmla="*/ 396 h 971"/>
                <a:gd name="T64" fmla="*/ 0 w 301"/>
                <a:gd name="T65" fmla="*/ 367 h 971"/>
                <a:gd name="T66" fmla="*/ 0 w 301"/>
                <a:gd name="T67" fmla="*/ 147 h 971"/>
                <a:gd name="T68" fmla="*/ 2 w 301"/>
                <a:gd name="T69" fmla="*/ 116 h 971"/>
                <a:gd name="T70" fmla="*/ 7 w 301"/>
                <a:gd name="T71" fmla="*/ 89 h 971"/>
                <a:gd name="T72" fmla="*/ 17 w 301"/>
                <a:gd name="T73" fmla="*/ 66 h 971"/>
                <a:gd name="T74" fmla="*/ 30 w 301"/>
                <a:gd name="T75" fmla="*/ 46 h 971"/>
                <a:gd name="T76" fmla="*/ 48 w 301"/>
                <a:gd name="T77" fmla="*/ 30 h 971"/>
                <a:gd name="T78" fmla="*/ 68 w 301"/>
                <a:gd name="T79" fmla="*/ 17 h 971"/>
                <a:gd name="T80" fmla="*/ 93 w 301"/>
                <a:gd name="T81" fmla="*/ 8 h 971"/>
                <a:gd name="T82" fmla="*/ 120 w 301"/>
                <a:gd name="T83" fmla="*/ 2 h 971"/>
                <a:gd name="T84" fmla="*/ 150 w 301"/>
                <a:gd name="T85" fmla="*/ 0 h 9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01" h="971">
                  <a:moveTo>
                    <a:pt x="150" y="0"/>
                  </a:moveTo>
                  <a:lnTo>
                    <a:pt x="181" y="2"/>
                  </a:lnTo>
                  <a:lnTo>
                    <a:pt x="208" y="8"/>
                  </a:lnTo>
                  <a:lnTo>
                    <a:pt x="232" y="17"/>
                  </a:lnTo>
                  <a:lnTo>
                    <a:pt x="253" y="30"/>
                  </a:lnTo>
                  <a:lnTo>
                    <a:pt x="270" y="46"/>
                  </a:lnTo>
                  <a:lnTo>
                    <a:pt x="284" y="66"/>
                  </a:lnTo>
                  <a:lnTo>
                    <a:pt x="294" y="89"/>
                  </a:lnTo>
                  <a:lnTo>
                    <a:pt x="299" y="116"/>
                  </a:lnTo>
                  <a:lnTo>
                    <a:pt x="301" y="147"/>
                  </a:lnTo>
                  <a:lnTo>
                    <a:pt x="301" y="367"/>
                  </a:lnTo>
                  <a:lnTo>
                    <a:pt x="300" y="396"/>
                  </a:lnTo>
                  <a:lnTo>
                    <a:pt x="297" y="426"/>
                  </a:lnTo>
                  <a:lnTo>
                    <a:pt x="294" y="457"/>
                  </a:lnTo>
                  <a:lnTo>
                    <a:pt x="235" y="900"/>
                  </a:lnTo>
                  <a:lnTo>
                    <a:pt x="230" y="922"/>
                  </a:lnTo>
                  <a:lnTo>
                    <a:pt x="223" y="939"/>
                  </a:lnTo>
                  <a:lnTo>
                    <a:pt x="214" y="951"/>
                  </a:lnTo>
                  <a:lnTo>
                    <a:pt x="202" y="961"/>
                  </a:lnTo>
                  <a:lnTo>
                    <a:pt x="187" y="967"/>
                  </a:lnTo>
                  <a:lnTo>
                    <a:pt x="170" y="970"/>
                  </a:lnTo>
                  <a:lnTo>
                    <a:pt x="150" y="971"/>
                  </a:lnTo>
                  <a:lnTo>
                    <a:pt x="131" y="970"/>
                  </a:lnTo>
                  <a:lnTo>
                    <a:pt x="113" y="967"/>
                  </a:lnTo>
                  <a:lnTo>
                    <a:pt x="99" y="961"/>
                  </a:lnTo>
                  <a:lnTo>
                    <a:pt x="87" y="951"/>
                  </a:lnTo>
                  <a:lnTo>
                    <a:pt x="78" y="939"/>
                  </a:lnTo>
                  <a:lnTo>
                    <a:pt x="70" y="922"/>
                  </a:lnTo>
                  <a:lnTo>
                    <a:pt x="66" y="900"/>
                  </a:lnTo>
                  <a:lnTo>
                    <a:pt x="7" y="457"/>
                  </a:lnTo>
                  <a:lnTo>
                    <a:pt x="4" y="426"/>
                  </a:lnTo>
                  <a:lnTo>
                    <a:pt x="1" y="396"/>
                  </a:lnTo>
                  <a:lnTo>
                    <a:pt x="0" y="367"/>
                  </a:lnTo>
                  <a:lnTo>
                    <a:pt x="0" y="147"/>
                  </a:lnTo>
                  <a:lnTo>
                    <a:pt x="2" y="116"/>
                  </a:lnTo>
                  <a:lnTo>
                    <a:pt x="7" y="89"/>
                  </a:lnTo>
                  <a:lnTo>
                    <a:pt x="17" y="66"/>
                  </a:lnTo>
                  <a:lnTo>
                    <a:pt x="30" y="46"/>
                  </a:lnTo>
                  <a:lnTo>
                    <a:pt x="48" y="30"/>
                  </a:lnTo>
                  <a:lnTo>
                    <a:pt x="68" y="17"/>
                  </a:lnTo>
                  <a:lnTo>
                    <a:pt x="93" y="8"/>
                  </a:lnTo>
                  <a:lnTo>
                    <a:pt x="120" y="2"/>
                  </a:lnTo>
                  <a:lnTo>
                    <a:pt x="15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50"/>
            <p:cNvSpPr>
              <a:spLocks/>
            </p:cNvSpPr>
            <p:nvPr/>
          </p:nvSpPr>
          <p:spPr bwMode="auto">
            <a:xfrm>
              <a:off x="8526463" y="2222500"/>
              <a:ext cx="71438" cy="69850"/>
            </a:xfrm>
            <a:custGeom>
              <a:avLst/>
              <a:gdLst>
                <a:gd name="T0" fmla="*/ 157 w 314"/>
                <a:gd name="T1" fmla="*/ 0 h 312"/>
                <a:gd name="T2" fmla="*/ 189 w 314"/>
                <a:gd name="T3" fmla="*/ 4 h 312"/>
                <a:gd name="T4" fmla="*/ 218 w 314"/>
                <a:gd name="T5" fmla="*/ 13 h 312"/>
                <a:gd name="T6" fmla="*/ 245 w 314"/>
                <a:gd name="T7" fmla="*/ 27 h 312"/>
                <a:gd name="T8" fmla="*/ 268 w 314"/>
                <a:gd name="T9" fmla="*/ 46 h 312"/>
                <a:gd name="T10" fmla="*/ 288 w 314"/>
                <a:gd name="T11" fmla="*/ 69 h 312"/>
                <a:gd name="T12" fmla="*/ 302 w 314"/>
                <a:gd name="T13" fmla="*/ 96 h 312"/>
                <a:gd name="T14" fmla="*/ 311 w 314"/>
                <a:gd name="T15" fmla="*/ 125 h 312"/>
                <a:gd name="T16" fmla="*/ 314 w 314"/>
                <a:gd name="T17" fmla="*/ 156 h 312"/>
                <a:gd name="T18" fmla="*/ 311 w 314"/>
                <a:gd name="T19" fmla="*/ 187 h 312"/>
                <a:gd name="T20" fmla="*/ 302 w 314"/>
                <a:gd name="T21" fmla="*/ 217 h 312"/>
                <a:gd name="T22" fmla="*/ 288 w 314"/>
                <a:gd name="T23" fmla="*/ 243 h 312"/>
                <a:gd name="T24" fmla="*/ 268 w 314"/>
                <a:gd name="T25" fmla="*/ 266 h 312"/>
                <a:gd name="T26" fmla="*/ 245 w 314"/>
                <a:gd name="T27" fmla="*/ 285 h 312"/>
                <a:gd name="T28" fmla="*/ 218 w 314"/>
                <a:gd name="T29" fmla="*/ 299 h 312"/>
                <a:gd name="T30" fmla="*/ 189 w 314"/>
                <a:gd name="T31" fmla="*/ 308 h 312"/>
                <a:gd name="T32" fmla="*/ 157 w 314"/>
                <a:gd name="T33" fmla="*/ 312 h 312"/>
                <a:gd name="T34" fmla="*/ 126 w 314"/>
                <a:gd name="T35" fmla="*/ 308 h 312"/>
                <a:gd name="T36" fmla="*/ 97 w 314"/>
                <a:gd name="T37" fmla="*/ 299 h 312"/>
                <a:gd name="T38" fmla="*/ 70 w 314"/>
                <a:gd name="T39" fmla="*/ 285 h 312"/>
                <a:gd name="T40" fmla="*/ 47 w 314"/>
                <a:gd name="T41" fmla="*/ 266 h 312"/>
                <a:gd name="T42" fmla="*/ 27 w 314"/>
                <a:gd name="T43" fmla="*/ 243 h 312"/>
                <a:gd name="T44" fmla="*/ 13 w 314"/>
                <a:gd name="T45" fmla="*/ 217 h 312"/>
                <a:gd name="T46" fmla="*/ 3 w 314"/>
                <a:gd name="T47" fmla="*/ 187 h 312"/>
                <a:gd name="T48" fmla="*/ 0 w 314"/>
                <a:gd name="T49" fmla="*/ 156 h 312"/>
                <a:gd name="T50" fmla="*/ 3 w 314"/>
                <a:gd name="T51" fmla="*/ 125 h 312"/>
                <a:gd name="T52" fmla="*/ 13 w 314"/>
                <a:gd name="T53" fmla="*/ 96 h 312"/>
                <a:gd name="T54" fmla="*/ 27 w 314"/>
                <a:gd name="T55" fmla="*/ 69 h 312"/>
                <a:gd name="T56" fmla="*/ 47 w 314"/>
                <a:gd name="T57" fmla="*/ 46 h 312"/>
                <a:gd name="T58" fmla="*/ 70 w 314"/>
                <a:gd name="T59" fmla="*/ 27 h 312"/>
                <a:gd name="T60" fmla="*/ 97 w 314"/>
                <a:gd name="T61" fmla="*/ 13 h 312"/>
                <a:gd name="T62" fmla="*/ 126 w 314"/>
                <a:gd name="T63" fmla="*/ 4 h 312"/>
                <a:gd name="T64" fmla="*/ 157 w 314"/>
                <a:gd name="T65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14" h="312">
                  <a:moveTo>
                    <a:pt x="157" y="0"/>
                  </a:moveTo>
                  <a:lnTo>
                    <a:pt x="189" y="4"/>
                  </a:lnTo>
                  <a:lnTo>
                    <a:pt x="218" y="13"/>
                  </a:lnTo>
                  <a:lnTo>
                    <a:pt x="245" y="27"/>
                  </a:lnTo>
                  <a:lnTo>
                    <a:pt x="268" y="46"/>
                  </a:lnTo>
                  <a:lnTo>
                    <a:pt x="288" y="69"/>
                  </a:lnTo>
                  <a:lnTo>
                    <a:pt x="302" y="96"/>
                  </a:lnTo>
                  <a:lnTo>
                    <a:pt x="311" y="125"/>
                  </a:lnTo>
                  <a:lnTo>
                    <a:pt x="314" y="156"/>
                  </a:lnTo>
                  <a:lnTo>
                    <a:pt x="311" y="187"/>
                  </a:lnTo>
                  <a:lnTo>
                    <a:pt x="302" y="217"/>
                  </a:lnTo>
                  <a:lnTo>
                    <a:pt x="288" y="243"/>
                  </a:lnTo>
                  <a:lnTo>
                    <a:pt x="268" y="266"/>
                  </a:lnTo>
                  <a:lnTo>
                    <a:pt x="245" y="285"/>
                  </a:lnTo>
                  <a:lnTo>
                    <a:pt x="218" y="299"/>
                  </a:lnTo>
                  <a:lnTo>
                    <a:pt x="189" y="308"/>
                  </a:lnTo>
                  <a:lnTo>
                    <a:pt x="157" y="312"/>
                  </a:lnTo>
                  <a:lnTo>
                    <a:pt x="126" y="308"/>
                  </a:lnTo>
                  <a:lnTo>
                    <a:pt x="97" y="299"/>
                  </a:lnTo>
                  <a:lnTo>
                    <a:pt x="70" y="285"/>
                  </a:lnTo>
                  <a:lnTo>
                    <a:pt x="47" y="266"/>
                  </a:lnTo>
                  <a:lnTo>
                    <a:pt x="27" y="243"/>
                  </a:lnTo>
                  <a:lnTo>
                    <a:pt x="13" y="217"/>
                  </a:lnTo>
                  <a:lnTo>
                    <a:pt x="3" y="187"/>
                  </a:lnTo>
                  <a:lnTo>
                    <a:pt x="0" y="156"/>
                  </a:lnTo>
                  <a:lnTo>
                    <a:pt x="3" y="125"/>
                  </a:lnTo>
                  <a:lnTo>
                    <a:pt x="13" y="96"/>
                  </a:lnTo>
                  <a:lnTo>
                    <a:pt x="27" y="69"/>
                  </a:lnTo>
                  <a:lnTo>
                    <a:pt x="47" y="46"/>
                  </a:lnTo>
                  <a:lnTo>
                    <a:pt x="70" y="27"/>
                  </a:lnTo>
                  <a:lnTo>
                    <a:pt x="97" y="13"/>
                  </a:lnTo>
                  <a:lnTo>
                    <a:pt x="126" y="4"/>
                  </a:lnTo>
                  <a:lnTo>
                    <a:pt x="15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151392" y="3836451"/>
            <a:ext cx="460964" cy="458236"/>
            <a:chOff x="8304213" y="3406775"/>
            <a:chExt cx="536575" cy="533400"/>
          </a:xfrm>
          <a:solidFill>
            <a:schemeClr val="bg1"/>
          </a:solidFill>
        </p:grpSpPr>
        <p:sp>
          <p:nvSpPr>
            <p:cNvPr id="29" name="Freeform 55"/>
            <p:cNvSpPr>
              <a:spLocks/>
            </p:cNvSpPr>
            <p:nvPr/>
          </p:nvSpPr>
          <p:spPr bwMode="auto">
            <a:xfrm>
              <a:off x="8396288" y="3500438"/>
              <a:ext cx="231775" cy="49213"/>
            </a:xfrm>
            <a:custGeom>
              <a:avLst/>
              <a:gdLst>
                <a:gd name="T0" fmla="*/ 153 w 1460"/>
                <a:gd name="T1" fmla="*/ 0 h 306"/>
                <a:gd name="T2" fmla="*/ 1307 w 1460"/>
                <a:gd name="T3" fmla="*/ 0 h 306"/>
                <a:gd name="T4" fmla="*/ 1338 w 1460"/>
                <a:gd name="T5" fmla="*/ 3 h 306"/>
                <a:gd name="T6" fmla="*/ 1366 w 1460"/>
                <a:gd name="T7" fmla="*/ 12 h 306"/>
                <a:gd name="T8" fmla="*/ 1393 w 1460"/>
                <a:gd name="T9" fmla="*/ 26 h 306"/>
                <a:gd name="T10" fmla="*/ 1415 w 1460"/>
                <a:gd name="T11" fmla="*/ 45 h 306"/>
                <a:gd name="T12" fmla="*/ 1435 w 1460"/>
                <a:gd name="T13" fmla="*/ 67 h 306"/>
                <a:gd name="T14" fmla="*/ 1448 w 1460"/>
                <a:gd name="T15" fmla="*/ 94 h 306"/>
                <a:gd name="T16" fmla="*/ 1457 w 1460"/>
                <a:gd name="T17" fmla="*/ 122 h 306"/>
                <a:gd name="T18" fmla="*/ 1460 w 1460"/>
                <a:gd name="T19" fmla="*/ 153 h 306"/>
                <a:gd name="T20" fmla="*/ 1457 w 1460"/>
                <a:gd name="T21" fmla="*/ 184 h 306"/>
                <a:gd name="T22" fmla="*/ 1448 w 1460"/>
                <a:gd name="T23" fmla="*/ 212 h 306"/>
                <a:gd name="T24" fmla="*/ 1435 w 1460"/>
                <a:gd name="T25" fmla="*/ 239 h 306"/>
                <a:gd name="T26" fmla="*/ 1415 w 1460"/>
                <a:gd name="T27" fmla="*/ 261 h 306"/>
                <a:gd name="T28" fmla="*/ 1393 w 1460"/>
                <a:gd name="T29" fmla="*/ 280 h 306"/>
                <a:gd name="T30" fmla="*/ 1366 w 1460"/>
                <a:gd name="T31" fmla="*/ 294 h 306"/>
                <a:gd name="T32" fmla="*/ 1338 w 1460"/>
                <a:gd name="T33" fmla="*/ 303 h 306"/>
                <a:gd name="T34" fmla="*/ 1307 w 1460"/>
                <a:gd name="T35" fmla="*/ 306 h 306"/>
                <a:gd name="T36" fmla="*/ 153 w 1460"/>
                <a:gd name="T37" fmla="*/ 306 h 306"/>
                <a:gd name="T38" fmla="*/ 122 w 1460"/>
                <a:gd name="T39" fmla="*/ 303 h 306"/>
                <a:gd name="T40" fmla="*/ 93 w 1460"/>
                <a:gd name="T41" fmla="*/ 294 h 306"/>
                <a:gd name="T42" fmla="*/ 67 w 1460"/>
                <a:gd name="T43" fmla="*/ 280 h 306"/>
                <a:gd name="T44" fmla="*/ 44 w 1460"/>
                <a:gd name="T45" fmla="*/ 261 h 306"/>
                <a:gd name="T46" fmla="*/ 25 w 1460"/>
                <a:gd name="T47" fmla="*/ 239 h 306"/>
                <a:gd name="T48" fmla="*/ 11 w 1460"/>
                <a:gd name="T49" fmla="*/ 212 h 306"/>
                <a:gd name="T50" fmla="*/ 3 w 1460"/>
                <a:gd name="T51" fmla="*/ 184 h 306"/>
                <a:gd name="T52" fmla="*/ 0 w 1460"/>
                <a:gd name="T53" fmla="*/ 153 h 306"/>
                <a:gd name="T54" fmla="*/ 3 w 1460"/>
                <a:gd name="T55" fmla="*/ 122 h 306"/>
                <a:gd name="T56" fmla="*/ 11 w 1460"/>
                <a:gd name="T57" fmla="*/ 94 h 306"/>
                <a:gd name="T58" fmla="*/ 25 w 1460"/>
                <a:gd name="T59" fmla="*/ 67 h 306"/>
                <a:gd name="T60" fmla="*/ 44 w 1460"/>
                <a:gd name="T61" fmla="*/ 45 h 306"/>
                <a:gd name="T62" fmla="*/ 67 w 1460"/>
                <a:gd name="T63" fmla="*/ 26 h 306"/>
                <a:gd name="T64" fmla="*/ 93 w 1460"/>
                <a:gd name="T65" fmla="*/ 12 h 306"/>
                <a:gd name="T66" fmla="*/ 122 w 1460"/>
                <a:gd name="T67" fmla="*/ 3 h 306"/>
                <a:gd name="T68" fmla="*/ 153 w 1460"/>
                <a:gd name="T69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60" h="306">
                  <a:moveTo>
                    <a:pt x="153" y="0"/>
                  </a:moveTo>
                  <a:lnTo>
                    <a:pt x="1307" y="0"/>
                  </a:lnTo>
                  <a:lnTo>
                    <a:pt x="1338" y="3"/>
                  </a:lnTo>
                  <a:lnTo>
                    <a:pt x="1366" y="12"/>
                  </a:lnTo>
                  <a:lnTo>
                    <a:pt x="1393" y="26"/>
                  </a:lnTo>
                  <a:lnTo>
                    <a:pt x="1415" y="45"/>
                  </a:lnTo>
                  <a:lnTo>
                    <a:pt x="1435" y="67"/>
                  </a:lnTo>
                  <a:lnTo>
                    <a:pt x="1448" y="94"/>
                  </a:lnTo>
                  <a:lnTo>
                    <a:pt x="1457" y="122"/>
                  </a:lnTo>
                  <a:lnTo>
                    <a:pt x="1460" y="153"/>
                  </a:lnTo>
                  <a:lnTo>
                    <a:pt x="1457" y="184"/>
                  </a:lnTo>
                  <a:lnTo>
                    <a:pt x="1448" y="212"/>
                  </a:lnTo>
                  <a:lnTo>
                    <a:pt x="1435" y="239"/>
                  </a:lnTo>
                  <a:lnTo>
                    <a:pt x="1415" y="261"/>
                  </a:lnTo>
                  <a:lnTo>
                    <a:pt x="1393" y="280"/>
                  </a:lnTo>
                  <a:lnTo>
                    <a:pt x="1366" y="294"/>
                  </a:lnTo>
                  <a:lnTo>
                    <a:pt x="1338" y="303"/>
                  </a:lnTo>
                  <a:lnTo>
                    <a:pt x="1307" y="306"/>
                  </a:lnTo>
                  <a:lnTo>
                    <a:pt x="153" y="306"/>
                  </a:lnTo>
                  <a:lnTo>
                    <a:pt x="122" y="303"/>
                  </a:lnTo>
                  <a:lnTo>
                    <a:pt x="93" y="294"/>
                  </a:lnTo>
                  <a:lnTo>
                    <a:pt x="67" y="280"/>
                  </a:lnTo>
                  <a:lnTo>
                    <a:pt x="44" y="261"/>
                  </a:lnTo>
                  <a:lnTo>
                    <a:pt x="25" y="239"/>
                  </a:lnTo>
                  <a:lnTo>
                    <a:pt x="11" y="212"/>
                  </a:lnTo>
                  <a:lnTo>
                    <a:pt x="3" y="184"/>
                  </a:lnTo>
                  <a:lnTo>
                    <a:pt x="0" y="153"/>
                  </a:lnTo>
                  <a:lnTo>
                    <a:pt x="3" y="122"/>
                  </a:lnTo>
                  <a:lnTo>
                    <a:pt x="11" y="94"/>
                  </a:lnTo>
                  <a:lnTo>
                    <a:pt x="25" y="67"/>
                  </a:lnTo>
                  <a:lnTo>
                    <a:pt x="44" y="45"/>
                  </a:lnTo>
                  <a:lnTo>
                    <a:pt x="67" y="26"/>
                  </a:lnTo>
                  <a:lnTo>
                    <a:pt x="93" y="12"/>
                  </a:lnTo>
                  <a:lnTo>
                    <a:pt x="122" y="3"/>
                  </a:lnTo>
                  <a:lnTo>
                    <a:pt x="1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56"/>
            <p:cNvSpPr>
              <a:spLocks/>
            </p:cNvSpPr>
            <p:nvPr/>
          </p:nvSpPr>
          <p:spPr bwMode="auto">
            <a:xfrm>
              <a:off x="8396288" y="3592513"/>
              <a:ext cx="231775" cy="47625"/>
            </a:xfrm>
            <a:custGeom>
              <a:avLst/>
              <a:gdLst>
                <a:gd name="T0" fmla="*/ 153 w 1460"/>
                <a:gd name="T1" fmla="*/ 0 h 306"/>
                <a:gd name="T2" fmla="*/ 1307 w 1460"/>
                <a:gd name="T3" fmla="*/ 0 h 306"/>
                <a:gd name="T4" fmla="*/ 1338 w 1460"/>
                <a:gd name="T5" fmla="*/ 3 h 306"/>
                <a:gd name="T6" fmla="*/ 1366 w 1460"/>
                <a:gd name="T7" fmla="*/ 12 h 306"/>
                <a:gd name="T8" fmla="*/ 1393 w 1460"/>
                <a:gd name="T9" fmla="*/ 26 h 306"/>
                <a:gd name="T10" fmla="*/ 1415 w 1460"/>
                <a:gd name="T11" fmla="*/ 45 h 306"/>
                <a:gd name="T12" fmla="*/ 1435 w 1460"/>
                <a:gd name="T13" fmla="*/ 67 h 306"/>
                <a:gd name="T14" fmla="*/ 1448 w 1460"/>
                <a:gd name="T15" fmla="*/ 94 h 306"/>
                <a:gd name="T16" fmla="*/ 1457 w 1460"/>
                <a:gd name="T17" fmla="*/ 122 h 306"/>
                <a:gd name="T18" fmla="*/ 1460 w 1460"/>
                <a:gd name="T19" fmla="*/ 153 h 306"/>
                <a:gd name="T20" fmla="*/ 1457 w 1460"/>
                <a:gd name="T21" fmla="*/ 184 h 306"/>
                <a:gd name="T22" fmla="*/ 1448 w 1460"/>
                <a:gd name="T23" fmla="*/ 213 h 306"/>
                <a:gd name="T24" fmla="*/ 1435 w 1460"/>
                <a:gd name="T25" fmla="*/ 239 h 306"/>
                <a:gd name="T26" fmla="*/ 1415 w 1460"/>
                <a:gd name="T27" fmla="*/ 262 h 306"/>
                <a:gd name="T28" fmla="*/ 1393 w 1460"/>
                <a:gd name="T29" fmla="*/ 280 h 306"/>
                <a:gd name="T30" fmla="*/ 1366 w 1460"/>
                <a:gd name="T31" fmla="*/ 295 h 306"/>
                <a:gd name="T32" fmla="*/ 1338 w 1460"/>
                <a:gd name="T33" fmla="*/ 303 h 306"/>
                <a:gd name="T34" fmla="*/ 1307 w 1460"/>
                <a:gd name="T35" fmla="*/ 306 h 306"/>
                <a:gd name="T36" fmla="*/ 153 w 1460"/>
                <a:gd name="T37" fmla="*/ 306 h 306"/>
                <a:gd name="T38" fmla="*/ 122 w 1460"/>
                <a:gd name="T39" fmla="*/ 303 h 306"/>
                <a:gd name="T40" fmla="*/ 93 w 1460"/>
                <a:gd name="T41" fmla="*/ 295 h 306"/>
                <a:gd name="T42" fmla="*/ 67 w 1460"/>
                <a:gd name="T43" fmla="*/ 280 h 306"/>
                <a:gd name="T44" fmla="*/ 44 w 1460"/>
                <a:gd name="T45" fmla="*/ 262 h 306"/>
                <a:gd name="T46" fmla="*/ 25 w 1460"/>
                <a:gd name="T47" fmla="*/ 239 h 306"/>
                <a:gd name="T48" fmla="*/ 11 w 1460"/>
                <a:gd name="T49" fmla="*/ 213 h 306"/>
                <a:gd name="T50" fmla="*/ 3 w 1460"/>
                <a:gd name="T51" fmla="*/ 184 h 306"/>
                <a:gd name="T52" fmla="*/ 0 w 1460"/>
                <a:gd name="T53" fmla="*/ 153 h 306"/>
                <a:gd name="T54" fmla="*/ 3 w 1460"/>
                <a:gd name="T55" fmla="*/ 122 h 306"/>
                <a:gd name="T56" fmla="*/ 11 w 1460"/>
                <a:gd name="T57" fmla="*/ 94 h 306"/>
                <a:gd name="T58" fmla="*/ 25 w 1460"/>
                <a:gd name="T59" fmla="*/ 67 h 306"/>
                <a:gd name="T60" fmla="*/ 44 w 1460"/>
                <a:gd name="T61" fmla="*/ 45 h 306"/>
                <a:gd name="T62" fmla="*/ 67 w 1460"/>
                <a:gd name="T63" fmla="*/ 26 h 306"/>
                <a:gd name="T64" fmla="*/ 93 w 1460"/>
                <a:gd name="T65" fmla="*/ 12 h 306"/>
                <a:gd name="T66" fmla="*/ 122 w 1460"/>
                <a:gd name="T67" fmla="*/ 3 h 306"/>
                <a:gd name="T68" fmla="*/ 153 w 1460"/>
                <a:gd name="T69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60" h="306">
                  <a:moveTo>
                    <a:pt x="153" y="0"/>
                  </a:moveTo>
                  <a:lnTo>
                    <a:pt x="1307" y="0"/>
                  </a:lnTo>
                  <a:lnTo>
                    <a:pt x="1338" y="3"/>
                  </a:lnTo>
                  <a:lnTo>
                    <a:pt x="1366" y="12"/>
                  </a:lnTo>
                  <a:lnTo>
                    <a:pt x="1393" y="26"/>
                  </a:lnTo>
                  <a:lnTo>
                    <a:pt x="1415" y="45"/>
                  </a:lnTo>
                  <a:lnTo>
                    <a:pt x="1435" y="67"/>
                  </a:lnTo>
                  <a:lnTo>
                    <a:pt x="1448" y="94"/>
                  </a:lnTo>
                  <a:lnTo>
                    <a:pt x="1457" y="122"/>
                  </a:lnTo>
                  <a:lnTo>
                    <a:pt x="1460" y="153"/>
                  </a:lnTo>
                  <a:lnTo>
                    <a:pt x="1457" y="184"/>
                  </a:lnTo>
                  <a:lnTo>
                    <a:pt x="1448" y="213"/>
                  </a:lnTo>
                  <a:lnTo>
                    <a:pt x="1435" y="239"/>
                  </a:lnTo>
                  <a:lnTo>
                    <a:pt x="1415" y="262"/>
                  </a:lnTo>
                  <a:lnTo>
                    <a:pt x="1393" y="280"/>
                  </a:lnTo>
                  <a:lnTo>
                    <a:pt x="1366" y="295"/>
                  </a:lnTo>
                  <a:lnTo>
                    <a:pt x="1338" y="303"/>
                  </a:lnTo>
                  <a:lnTo>
                    <a:pt x="1307" y="306"/>
                  </a:lnTo>
                  <a:lnTo>
                    <a:pt x="153" y="306"/>
                  </a:lnTo>
                  <a:lnTo>
                    <a:pt x="122" y="303"/>
                  </a:lnTo>
                  <a:lnTo>
                    <a:pt x="93" y="295"/>
                  </a:lnTo>
                  <a:lnTo>
                    <a:pt x="67" y="280"/>
                  </a:lnTo>
                  <a:lnTo>
                    <a:pt x="44" y="262"/>
                  </a:lnTo>
                  <a:lnTo>
                    <a:pt x="25" y="239"/>
                  </a:lnTo>
                  <a:lnTo>
                    <a:pt x="11" y="213"/>
                  </a:lnTo>
                  <a:lnTo>
                    <a:pt x="3" y="184"/>
                  </a:lnTo>
                  <a:lnTo>
                    <a:pt x="0" y="153"/>
                  </a:lnTo>
                  <a:lnTo>
                    <a:pt x="3" y="122"/>
                  </a:lnTo>
                  <a:lnTo>
                    <a:pt x="11" y="94"/>
                  </a:lnTo>
                  <a:lnTo>
                    <a:pt x="25" y="67"/>
                  </a:lnTo>
                  <a:lnTo>
                    <a:pt x="44" y="45"/>
                  </a:lnTo>
                  <a:lnTo>
                    <a:pt x="67" y="26"/>
                  </a:lnTo>
                  <a:lnTo>
                    <a:pt x="93" y="12"/>
                  </a:lnTo>
                  <a:lnTo>
                    <a:pt x="122" y="3"/>
                  </a:lnTo>
                  <a:lnTo>
                    <a:pt x="1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reeform 57"/>
            <p:cNvSpPr>
              <a:spLocks/>
            </p:cNvSpPr>
            <p:nvPr/>
          </p:nvSpPr>
          <p:spPr bwMode="auto">
            <a:xfrm>
              <a:off x="8396288" y="3683000"/>
              <a:ext cx="139700" cy="49213"/>
            </a:xfrm>
            <a:custGeom>
              <a:avLst/>
              <a:gdLst>
                <a:gd name="T0" fmla="*/ 153 w 884"/>
                <a:gd name="T1" fmla="*/ 0 h 306"/>
                <a:gd name="T2" fmla="*/ 730 w 884"/>
                <a:gd name="T3" fmla="*/ 0 h 306"/>
                <a:gd name="T4" fmla="*/ 761 w 884"/>
                <a:gd name="T5" fmla="*/ 3 h 306"/>
                <a:gd name="T6" fmla="*/ 790 w 884"/>
                <a:gd name="T7" fmla="*/ 12 h 306"/>
                <a:gd name="T8" fmla="*/ 817 w 884"/>
                <a:gd name="T9" fmla="*/ 26 h 306"/>
                <a:gd name="T10" fmla="*/ 839 w 884"/>
                <a:gd name="T11" fmla="*/ 44 h 306"/>
                <a:gd name="T12" fmla="*/ 858 w 884"/>
                <a:gd name="T13" fmla="*/ 68 h 306"/>
                <a:gd name="T14" fmla="*/ 872 w 884"/>
                <a:gd name="T15" fmla="*/ 93 h 306"/>
                <a:gd name="T16" fmla="*/ 880 w 884"/>
                <a:gd name="T17" fmla="*/ 122 h 306"/>
                <a:gd name="T18" fmla="*/ 884 w 884"/>
                <a:gd name="T19" fmla="*/ 153 h 306"/>
                <a:gd name="T20" fmla="*/ 880 w 884"/>
                <a:gd name="T21" fmla="*/ 184 h 306"/>
                <a:gd name="T22" fmla="*/ 872 w 884"/>
                <a:gd name="T23" fmla="*/ 213 h 306"/>
                <a:gd name="T24" fmla="*/ 858 w 884"/>
                <a:gd name="T25" fmla="*/ 238 h 306"/>
                <a:gd name="T26" fmla="*/ 839 w 884"/>
                <a:gd name="T27" fmla="*/ 261 h 306"/>
                <a:gd name="T28" fmla="*/ 817 w 884"/>
                <a:gd name="T29" fmla="*/ 279 h 306"/>
                <a:gd name="T30" fmla="*/ 790 w 884"/>
                <a:gd name="T31" fmla="*/ 294 h 306"/>
                <a:gd name="T32" fmla="*/ 761 w 884"/>
                <a:gd name="T33" fmla="*/ 302 h 306"/>
                <a:gd name="T34" fmla="*/ 730 w 884"/>
                <a:gd name="T35" fmla="*/ 306 h 306"/>
                <a:gd name="T36" fmla="*/ 153 w 884"/>
                <a:gd name="T37" fmla="*/ 306 h 306"/>
                <a:gd name="T38" fmla="*/ 122 w 884"/>
                <a:gd name="T39" fmla="*/ 302 h 306"/>
                <a:gd name="T40" fmla="*/ 93 w 884"/>
                <a:gd name="T41" fmla="*/ 294 h 306"/>
                <a:gd name="T42" fmla="*/ 67 w 884"/>
                <a:gd name="T43" fmla="*/ 279 h 306"/>
                <a:gd name="T44" fmla="*/ 44 w 884"/>
                <a:gd name="T45" fmla="*/ 261 h 306"/>
                <a:gd name="T46" fmla="*/ 25 w 884"/>
                <a:gd name="T47" fmla="*/ 238 h 306"/>
                <a:gd name="T48" fmla="*/ 11 w 884"/>
                <a:gd name="T49" fmla="*/ 213 h 306"/>
                <a:gd name="T50" fmla="*/ 3 w 884"/>
                <a:gd name="T51" fmla="*/ 184 h 306"/>
                <a:gd name="T52" fmla="*/ 0 w 884"/>
                <a:gd name="T53" fmla="*/ 153 h 306"/>
                <a:gd name="T54" fmla="*/ 3 w 884"/>
                <a:gd name="T55" fmla="*/ 122 h 306"/>
                <a:gd name="T56" fmla="*/ 11 w 884"/>
                <a:gd name="T57" fmla="*/ 93 h 306"/>
                <a:gd name="T58" fmla="*/ 25 w 884"/>
                <a:gd name="T59" fmla="*/ 68 h 306"/>
                <a:gd name="T60" fmla="*/ 44 w 884"/>
                <a:gd name="T61" fmla="*/ 44 h 306"/>
                <a:gd name="T62" fmla="*/ 67 w 884"/>
                <a:gd name="T63" fmla="*/ 26 h 306"/>
                <a:gd name="T64" fmla="*/ 93 w 884"/>
                <a:gd name="T65" fmla="*/ 12 h 306"/>
                <a:gd name="T66" fmla="*/ 122 w 884"/>
                <a:gd name="T67" fmla="*/ 3 h 306"/>
                <a:gd name="T68" fmla="*/ 153 w 884"/>
                <a:gd name="T69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84" h="306">
                  <a:moveTo>
                    <a:pt x="153" y="0"/>
                  </a:moveTo>
                  <a:lnTo>
                    <a:pt x="730" y="0"/>
                  </a:lnTo>
                  <a:lnTo>
                    <a:pt x="761" y="3"/>
                  </a:lnTo>
                  <a:lnTo>
                    <a:pt x="790" y="12"/>
                  </a:lnTo>
                  <a:lnTo>
                    <a:pt x="817" y="26"/>
                  </a:lnTo>
                  <a:lnTo>
                    <a:pt x="839" y="44"/>
                  </a:lnTo>
                  <a:lnTo>
                    <a:pt x="858" y="68"/>
                  </a:lnTo>
                  <a:lnTo>
                    <a:pt x="872" y="93"/>
                  </a:lnTo>
                  <a:lnTo>
                    <a:pt x="880" y="122"/>
                  </a:lnTo>
                  <a:lnTo>
                    <a:pt x="884" y="153"/>
                  </a:lnTo>
                  <a:lnTo>
                    <a:pt x="880" y="184"/>
                  </a:lnTo>
                  <a:lnTo>
                    <a:pt x="872" y="213"/>
                  </a:lnTo>
                  <a:lnTo>
                    <a:pt x="858" y="238"/>
                  </a:lnTo>
                  <a:lnTo>
                    <a:pt x="839" y="261"/>
                  </a:lnTo>
                  <a:lnTo>
                    <a:pt x="817" y="279"/>
                  </a:lnTo>
                  <a:lnTo>
                    <a:pt x="790" y="294"/>
                  </a:lnTo>
                  <a:lnTo>
                    <a:pt x="761" y="302"/>
                  </a:lnTo>
                  <a:lnTo>
                    <a:pt x="730" y="306"/>
                  </a:lnTo>
                  <a:lnTo>
                    <a:pt x="153" y="306"/>
                  </a:lnTo>
                  <a:lnTo>
                    <a:pt x="122" y="302"/>
                  </a:lnTo>
                  <a:lnTo>
                    <a:pt x="93" y="294"/>
                  </a:lnTo>
                  <a:lnTo>
                    <a:pt x="67" y="279"/>
                  </a:lnTo>
                  <a:lnTo>
                    <a:pt x="44" y="261"/>
                  </a:lnTo>
                  <a:lnTo>
                    <a:pt x="25" y="238"/>
                  </a:lnTo>
                  <a:lnTo>
                    <a:pt x="11" y="213"/>
                  </a:lnTo>
                  <a:lnTo>
                    <a:pt x="3" y="184"/>
                  </a:lnTo>
                  <a:lnTo>
                    <a:pt x="0" y="153"/>
                  </a:lnTo>
                  <a:lnTo>
                    <a:pt x="3" y="122"/>
                  </a:lnTo>
                  <a:lnTo>
                    <a:pt x="11" y="93"/>
                  </a:lnTo>
                  <a:lnTo>
                    <a:pt x="25" y="68"/>
                  </a:lnTo>
                  <a:lnTo>
                    <a:pt x="44" y="44"/>
                  </a:lnTo>
                  <a:lnTo>
                    <a:pt x="67" y="26"/>
                  </a:lnTo>
                  <a:lnTo>
                    <a:pt x="93" y="12"/>
                  </a:lnTo>
                  <a:lnTo>
                    <a:pt x="122" y="3"/>
                  </a:lnTo>
                  <a:lnTo>
                    <a:pt x="1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58"/>
            <p:cNvSpPr>
              <a:spLocks/>
            </p:cNvSpPr>
            <p:nvPr/>
          </p:nvSpPr>
          <p:spPr bwMode="auto">
            <a:xfrm>
              <a:off x="8304213" y="3406775"/>
              <a:ext cx="414338" cy="533400"/>
            </a:xfrm>
            <a:custGeom>
              <a:avLst/>
              <a:gdLst>
                <a:gd name="T0" fmla="*/ 154 w 2616"/>
                <a:gd name="T1" fmla="*/ 0 h 3365"/>
                <a:gd name="T2" fmla="*/ 2461 w 2616"/>
                <a:gd name="T3" fmla="*/ 0 h 3365"/>
                <a:gd name="T4" fmla="*/ 2492 w 2616"/>
                <a:gd name="T5" fmla="*/ 3 h 3365"/>
                <a:gd name="T6" fmla="*/ 2521 w 2616"/>
                <a:gd name="T7" fmla="*/ 12 h 3365"/>
                <a:gd name="T8" fmla="*/ 2548 w 2616"/>
                <a:gd name="T9" fmla="*/ 26 h 3365"/>
                <a:gd name="T10" fmla="*/ 2570 w 2616"/>
                <a:gd name="T11" fmla="*/ 44 h 3365"/>
                <a:gd name="T12" fmla="*/ 2589 w 2616"/>
                <a:gd name="T13" fmla="*/ 68 h 3365"/>
                <a:gd name="T14" fmla="*/ 2603 w 2616"/>
                <a:gd name="T15" fmla="*/ 93 h 3365"/>
                <a:gd name="T16" fmla="*/ 2613 w 2616"/>
                <a:gd name="T17" fmla="*/ 122 h 3365"/>
                <a:gd name="T18" fmla="*/ 2616 w 2616"/>
                <a:gd name="T19" fmla="*/ 152 h 3365"/>
                <a:gd name="T20" fmla="*/ 2616 w 2616"/>
                <a:gd name="T21" fmla="*/ 380 h 3365"/>
                <a:gd name="T22" fmla="*/ 2308 w 2616"/>
                <a:gd name="T23" fmla="*/ 911 h 3365"/>
                <a:gd name="T24" fmla="*/ 2308 w 2616"/>
                <a:gd name="T25" fmla="*/ 306 h 3365"/>
                <a:gd name="T26" fmla="*/ 308 w 2616"/>
                <a:gd name="T27" fmla="*/ 306 h 3365"/>
                <a:gd name="T28" fmla="*/ 308 w 2616"/>
                <a:gd name="T29" fmla="*/ 3058 h 3365"/>
                <a:gd name="T30" fmla="*/ 2308 w 2616"/>
                <a:gd name="T31" fmla="*/ 3058 h 3365"/>
                <a:gd name="T32" fmla="*/ 2308 w 2616"/>
                <a:gd name="T33" fmla="*/ 2678 h 3365"/>
                <a:gd name="T34" fmla="*/ 2469 w 2616"/>
                <a:gd name="T35" fmla="*/ 2572 h 3365"/>
                <a:gd name="T36" fmla="*/ 2498 w 2616"/>
                <a:gd name="T37" fmla="*/ 2550 h 3365"/>
                <a:gd name="T38" fmla="*/ 2522 w 2616"/>
                <a:gd name="T39" fmla="*/ 2524 h 3365"/>
                <a:gd name="T40" fmla="*/ 2542 w 2616"/>
                <a:gd name="T41" fmla="*/ 2495 h 3365"/>
                <a:gd name="T42" fmla="*/ 2616 w 2616"/>
                <a:gd name="T43" fmla="*/ 2369 h 3365"/>
                <a:gd name="T44" fmla="*/ 2616 w 2616"/>
                <a:gd name="T45" fmla="*/ 3212 h 3365"/>
                <a:gd name="T46" fmla="*/ 2613 w 2616"/>
                <a:gd name="T47" fmla="*/ 3242 h 3365"/>
                <a:gd name="T48" fmla="*/ 2603 w 2616"/>
                <a:gd name="T49" fmla="*/ 3271 h 3365"/>
                <a:gd name="T50" fmla="*/ 2589 w 2616"/>
                <a:gd name="T51" fmla="*/ 3297 h 3365"/>
                <a:gd name="T52" fmla="*/ 2570 w 2616"/>
                <a:gd name="T53" fmla="*/ 3320 h 3365"/>
                <a:gd name="T54" fmla="*/ 2548 w 2616"/>
                <a:gd name="T55" fmla="*/ 3339 h 3365"/>
                <a:gd name="T56" fmla="*/ 2521 w 2616"/>
                <a:gd name="T57" fmla="*/ 3352 h 3365"/>
                <a:gd name="T58" fmla="*/ 2492 w 2616"/>
                <a:gd name="T59" fmla="*/ 3362 h 3365"/>
                <a:gd name="T60" fmla="*/ 2461 w 2616"/>
                <a:gd name="T61" fmla="*/ 3365 h 3365"/>
                <a:gd name="T62" fmla="*/ 154 w 2616"/>
                <a:gd name="T63" fmla="*/ 3365 h 3365"/>
                <a:gd name="T64" fmla="*/ 123 w 2616"/>
                <a:gd name="T65" fmla="*/ 3362 h 3365"/>
                <a:gd name="T66" fmla="*/ 95 w 2616"/>
                <a:gd name="T67" fmla="*/ 3352 h 3365"/>
                <a:gd name="T68" fmla="*/ 68 w 2616"/>
                <a:gd name="T69" fmla="*/ 3339 h 3365"/>
                <a:gd name="T70" fmla="*/ 46 w 2616"/>
                <a:gd name="T71" fmla="*/ 3320 h 3365"/>
                <a:gd name="T72" fmla="*/ 27 w 2616"/>
                <a:gd name="T73" fmla="*/ 3297 h 3365"/>
                <a:gd name="T74" fmla="*/ 13 w 2616"/>
                <a:gd name="T75" fmla="*/ 3271 h 3365"/>
                <a:gd name="T76" fmla="*/ 3 w 2616"/>
                <a:gd name="T77" fmla="*/ 3242 h 3365"/>
                <a:gd name="T78" fmla="*/ 0 w 2616"/>
                <a:gd name="T79" fmla="*/ 3212 h 3365"/>
                <a:gd name="T80" fmla="*/ 0 w 2616"/>
                <a:gd name="T81" fmla="*/ 152 h 3365"/>
                <a:gd name="T82" fmla="*/ 3 w 2616"/>
                <a:gd name="T83" fmla="*/ 122 h 3365"/>
                <a:gd name="T84" fmla="*/ 13 w 2616"/>
                <a:gd name="T85" fmla="*/ 93 h 3365"/>
                <a:gd name="T86" fmla="*/ 27 w 2616"/>
                <a:gd name="T87" fmla="*/ 68 h 3365"/>
                <a:gd name="T88" fmla="*/ 46 w 2616"/>
                <a:gd name="T89" fmla="*/ 44 h 3365"/>
                <a:gd name="T90" fmla="*/ 68 w 2616"/>
                <a:gd name="T91" fmla="*/ 26 h 3365"/>
                <a:gd name="T92" fmla="*/ 95 w 2616"/>
                <a:gd name="T93" fmla="*/ 12 h 3365"/>
                <a:gd name="T94" fmla="*/ 123 w 2616"/>
                <a:gd name="T95" fmla="*/ 3 h 3365"/>
                <a:gd name="T96" fmla="*/ 154 w 2616"/>
                <a:gd name="T97" fmla="*/ 0 h 3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616" h="3365">
                  <a:moveTo>
                    <a:pt x="154" y="0"/>
                  </a:moveTo>
                  <a:lnTo>
                    <a:pt x="2461" y="0"/>
                  </a:lnTo>
                  <a:lnTo>
                    <a:pt x="2492" y="3"/>
                  </a:lnTo>
                  <a:lnTo>
                    <a:pt x="2521" y="12"/>
                  </a:lnTo>
                  <a:lnTo>
                    <a:pt x="2548" y="26"/>
                  </a:lnTo>
                  <a:lnTo>
                    <a:pt x="2570" y="44"/>
                  </a:lnTo>
                  <a:lnTo>
                    <a:pt x="2589" y="68"/>
                  </a:lnTo>
                  <a:lnTo>
                    <a:pt x="2603" y="93"/>
                  </a:lnTo>
                  <a:lnTo>
                    <a:pt x="2613" y="122"/>
                  </a:lnTo>
                  <a:lnTo>
                    <a:pt x="2616" y="152"/>
                  </a:lnTo>
                  <a:lnTo>
                    <a:pt x="2616" y="380"/>
                  </a:lnTo>
                  <a:lnTo>
                    <a:pt x="2308" y="911"/>
                  </a:lnTo>
                  <a:lnTo>
                    <a:pt x="2308" y="306"/>
                  </a:lnTo>
                  <a:lnTo>
                    <a:pt x="308" y="306"/>
                  </a:lnTo>
                  <a:lnTo>
                    <a:pt x="308" y="3058"/>
                  </a:lnTo>
                  <a:lnTo>
                    <a:pt x="2308" y="3058"/>
                  </a:lnTo>
                  <a:lnTo>
                    <a:pt x="2308" y="2678"/>
                  </a:lnTo>
                  <a:lnTo>
                    <a:pt x="2469" y="2572"/>
                  </a:lnTo>
                  <a:lnTo>
                    <a:pt x="2498" y="2550"/>
                  </a:lnTo>
                  <a:lnTo>
                    <a:pt x="2522" y="2524"/>
                  </a:lnTo>
                  <a:lnTo>
                    <a:pt x="2542" y="2495"/>
                  </a:lnTo>
                  <a:lnTo>
                    <a:pt x="2616" y="2369"/>
                  </a:lnTo>
                  <a:lnTo>
                    <a:pt x="2616" y="3212"/>
                  </a:lnTo>
                  <a:lnTo>
                    <a:pt x="2613" y="3242"/>
                  </a:lnTo>
                  <a:lnTo>
                    <a:pt x="2603" y="3271"/>
                  </a:lnTo>
                  <a:lnTo>
                    <a:pt x="2589" y="3297"/>
                  </a:lnTo>
                  <a:lnTo>
                    <a:pt x="2570" y="3320"/>
                  </a:lnTo>
                  <a:lnTo>
                    <a:pt x="2548" y="3339"/>
                  </a:lnTo>
                  <a:lnTo>
                    <a:pt x="2521" y="3352"/>
                  </a:lnTo>
                  <a:lnTo>
                    <a:pt x="2492" y="3362"/>
                  </a:lnTo>
                  <a:lnTo>
                    <a:pt x="2461" y="3365"/>
                  </a:lnTo>
                  <a:lnTo>
                    <a:pt x="154" y="3365"/>
                  </a:lnTo>
                  <a:lnTo>
                    <a:pt x="123" y="3362"/>
                  </a:lnTo>
                  <a:lnTo>
                    <a:pt x="95" y="3352"/>
                  </a:lnTo>
                  <a:lnTo>
                    <a:pt x="68" y="3339"/>
                  </a:lnTo>
                  <a:lnTo>
                    <a:pt x="46" y="3320"/>
                  </a:lnTo>
                  <a:lnTo>
                    <a:pt x="27" y="3297"/>
                  </a:lnTo>
                  <a:lnTo>
                    <a:pt x="13" y="3271"/>
                  </a:lnTo>
                  <a:lnTo>
                    <a:pt x="3" y="3242"/>
                  </a:lnTo>
                  <a:lnTo>
                    <a:pt x="0" y="3212"/>
                  </a:lnTo>
                  <a:lnTo>
                    <a:pt x="0" y="152"/>
                  </a:lnTo>
                  <a:lnTo>
                    <a:pt x="3" y="122"/>
                  </a:lnTo>
                  <a:lnTo>
                    <a:pt x="13" y="93"/>
                  </a:lnTo>
                  <a:lnTo>
                    <a:pt x="27" y="68"/>
                  </a:lnTo>
                  <a:lnTo>
                    <a:pt x="46" y="44"/>
                  </a:lnTo>
                  <a:lnTo>
                    <a:pt x="68" y="26"/>
                  </a:lnTo>
                  <a:lnTo>
                    <a:pt x="95" y="12"/>
                  </a:lnTo>
                  <a:lnTo>
                    <a:pt x="123" y="3"/>
                  </a:lnTo>
                  <a:lnTo>
                    <a:pt x="1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reeform 59"/>
            <p:cNvSpPr>
              <a:spLocks noEditPoints="1"/>
            </p:cNvSpPr>
            <p:nvPr/>
          </p:nvSpPr>
          <p:spPr bwMode="auto">
            <a:xfrm>
              <a:off x="8583613" y="3465513"/>
              <a:ext cx="257175" cy="382588"/>
            </a:xfrm>
            <a:custGeom>
              <a:avLst/>
              <a:gdLst>
                <a:gd name="T0" fmla="*/ 133 w 1617"/>
                <a:gd name="T1" fmla="*/ 2031 h 2411"/>
                <a:gd name="T2" fmla="*/ 226 w 1617"/>
                <a:gd name="T3" fmla="*/ 2075 h 2411"/>
                <a:gd name="T4" fmla="*/ 312 w 1617"/>
                <a:gd name="T5" fmla="*/ 2134 h 2411"/>
                <a:gd name="T6" fmla="*/ 445 w 1617"/>
                <a:gd name="T7" fmla="*/ 2014 h 2411"/>
                <a:gd name="T8" fmla="*/ 395 w 1617"/>
                <a:gd name="T9" fmla="*/ 1968 h 2411"/>
                <a:gd name="T10" fmla="*/ 319 w 1617"/>
                <a:gd name="T11" fmla="*/ 1916 h 2411"/>
                <a:gd name="T12" fmla="*/ 249 w 1617"/>
                <a:gd name="T13" fmla="*/ 1881 h 2411"/>
                <a:gd name="T14" fmla="*/ 190 w 1617"/>
                <a:gd name="T15" fmla="*/ 1861 h 2411"/>
                <a:gd name="T16" fmla="*/ 143 w 1617"/>
                <a:gd name="T17" fmla="*/ 1851 h 2411"/>
                <a:gd name="T18" fmla="*/ 1136 w 1617"/>
                <a:gd name="T19" fmla="*/ 0 h 2411"/>
                <a:gd name="T20" fmla="*/ 1192 w 1617"/>
                <a:gd name="T21" fmla="*/ 8 h 2411"/>
                <a:gd name="T22" fmla="*/ 1260 w 1617"/>
                <a:gd name="T23" fmla="*/ 26 h 2411"/>
                <a:gd name="T24" fmla="*/ 1340 w 1617"/>
                <a:gd name="T25" fmla="*/ 59 h 2411"/>
                <a:gd name="T26" fmla="*/ 1429 w 1617"/>
                <a:gd name="T27" fmla="*/ 110 h 2411"/>
                <a:gd name="T28" fmla="*/ 1502 w 1617"/>
                <a:gd name="T29" fmla="*/ 166 h 2411"/>
                <a:gd name="T30" fmla="*/ 1553 w 1617"/>
                <a:gd name="T31" fmla="*/ 219 h 2411"/>
                <a:gd name="T32" fmla="*/ 1586 w 1617"/>
                <a:gd name="T33" fmla="*/ 266 h 2411"/>
                <a:gd name="T34" fmla="*/ 1605 w 1617"/>
                <a:gd name="T35" fmla="*/ 303 h 2411"/>
                <a:gd name="T36" fmla="*/ 1613 w 1617"/>
                <a:gd name="T37" fmla="*/ 326 h 2411"/>
                <a:gd name="T38" fmla="*/ 1617 w 1617"/>
                <a:gd name="T39" fmla="*/ 351 h 2411"/>
                <a:gd name="T40" fmla="*/ 1606 w 1617"/>
                <a:gd name="T41" fmla="*/ 386 h 2411"/>
                <a:gd name="T42" fmla="*/ 635 w 1617"/>
                <a:gd name="T43" fmla="*/ 2056 h 2411"/>
                <a:gd name="T44" fmla="*/ 118 w 1617"/>
                <a:gd name="T45" fmla="*/ 2398 h 2411"/>
                <a:gd name="T46" fmla="*/ 78 w 1617"/>
                <a:gd name="T47" fmla="*/ 2411 h 2411"/>
                <a:gd name="T48" fmla="*/ 37 w 1617"/>
                <a:gd name="T49" fmla="*/ 2400 h 2411"/>
                <a:gd name="T50" fmla="*/ 12 w 1617"/>
                <a:gd name="T51" fmla="*/ 2378 h 2411"/>
                <a:gd name="T52" fmla="*/ 0 w 1617"/>
                <a:gd name="T53" fmla="*/ 2346 h 2411"/>
                <a:gd name="T54" fmla="*/ 35 w 1617"/>
                <a:gd name="T55" fmla="*/ 1732 h 2411"/>
                <a:gd name="T56" fmla="*/ 45 w 1617"/>
                <a:gd name="T57" fmla="*/ 1699 h 2411"/>
                <a:gd name="T58" fmla="*/ 1018 w 1617"/>
                <a:gd name="T59" fmla="*/ 28 h 2411"/>
                <a:gd name="T60" fmla="*/ 1051 w 1617"/>
                <a:gd name="T61" fmla="*/ 8 h 2411"/>
                <a:gd name="T62" fmla="*/ 1064 w 1617"/>
                <a:gd name="T63" fmla="*/ 5 h 2411"/>
                <a:gd name="T64" fmla="*/ 1093 w 1617"/>
                <a:gd name="T65" fmla="*/ 0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17" h="2411">
                  <a:moveTo>
                    <a:pt x="143" y="1851"/>
                  </a:moveTo>
                  <a:lnTo>
                    <a:pt x="133" y="2031"/>
                  </a:lnTo>
                  <a:lnTo>
                    <a:pt x="179" y="2051"/>
                  </a:lnTo>
                  <a:lnTo>
                    <a:pt x="226" y="2075"/>
                  </a:lnTo>
                  <a:lnTo>
                    <a:pt x="271" y="2103"/>
                  </a:lnTo>
                  <a:lnTo>
                    <a:pt x="312" y="2134"/>
                  </a:lnTo>
                  <a:lnTo>
                    <a:pt x="462" y="2034"/>
                  </a:lnTo>
                  <a:lnTo>
                    <a:pt x="445" y="2014"/>
                  </a:lnTo>
                  <a:lnTo>
                    <a:pt x="423" y="1992"/>
                  </a:lnTo>
                  <a:lnTo>
                    <a:pt x="395" y="1968"/>
                  </a:lnTo>
                  <a:lnTo>
                    <a:pt x="360" y="1942"/>
                  </a:lnTo>
                  <a:lnTo>
                    <a:pt x="319" y="1916"/>
                  </a:lnTo>
                  <a:lnTo>
                    <a:pt x="283" y="1897"/>
                  </a:lnTo>
                  <a:lnTo>
                    <a:pt x="249" y="1881"/>
                  </a:lnTo>
                  <a:lnTo>
                    <a:pt x="218" y="1869"/>
                  </a:lnTo>
                  <a:lnTo>
                    <a:pt x="190" y="1861"/>
                  </a:lnTo>
                  <a:lnTo>
                    <a:pt x="166" y="1855"/>
                  </a:lnTo>
                  <a:lnTo>
                    <a:pt x="143" y="1851"/>
                  </a:lnTo>
                  <a:close/>
                  <a:moveTo>
                    <a:pt x="1112" y="0"/>
                  </a:moveTo>
                  <a:lnTo>
                    <a:pt x="1136" y="0"/>
                  </a:lnTo>
                  <a:lnTo>
                    <a:pt x="1162" y="3"/>
                  </a:lnTo>
                  <a:lnTo>
                    <a:pt x="1192" y="8"/>
                  </a:lnTo>
                  <a:lnTo>
                    <a:pt x="1224" y="15"/>
                  </a:lnTo>
                  <a:lnTo>
                    <a:pt x="1260" y="26"/>
                  </a:lnTo>
                  <a:lnTo>
                    <a:pt x="1299" y="41"/>
                  </a:lnTo>
                  <a:lnTo>
                    <a:pt x="1340" y="59"/>
                  </a:lnTo>
                  <a:lnTo>
                    <a:pt x="1384" y="83"/>
                  </a:lnTo>
                  <a:lnTo>
                    <a:pt x="1429" y="110"/>
                  </a:lnTo>
                  <a:lnTo>
                    <a:pt x="1469" y="139"/>
                  </a:lnTo>
                  <a:lnTo>
                    <a:pt x="1502" y="166"/>
                  </a:lnTo>
                  <a:lnTo>
                    <a:pt x="1529" y="194"/>
                  </a:lnTo>
                  <a:lnTo>
                    <a:pt x="1553" y="219"/>
                  </a:lnTo>
                  <a:lnTo>
                    <a:pt x="1571" y="244"/>
                  </a:lnTo>
                  <a:lnTo>
                    <a:pt x="1586" y="266"/>
                  </a:lnTo>
                  <a:lnTo>
                    <a:pt x="1596" y="286"/>
                  </a:lnTo>
                  <a:lnTo>
                    <a:pt x="1605" y="303"/>
                  </a:lnTo>
                  <a:lnTo>
                    <a:pt x="1610" y="317"/>
                  </a:lnTo>
                  <a:lnTo>
                    <a:pt x="1613" y="326"/>
                  </a:lnTo>
                  <a:lnTo>
                    <a:pt x="1614" y="331"/>
                  </a:lnTo>
                  <a:lnTo>
                    <a:pt x="1617" y="351"/>
                  </a:lnTo>
                  <a:lnTo>
                    <a:pt x="1613" y="370"/>
                  </a:lnTo>
                  <a:lnTo>
                    <a:pt x="1606" y="386"/>
                  </a:lnTo>
                  <a:lnTo>
                    <a:pt x="644" y="2043"/>
                  </a:lnTo>
                  <a:lnTo>
                    <a:pt x="635" y="2056"/>
                  </a:lnTo>
                  <a:lnTo>
                    <a:pt x="621" y="2068"/>
                  </a:lnTo>
                  <a:lnTo>
                    <a:pt x="118" y="2398"/>
                  </a:lnTo>
                  <a:lnTo>
                    <a:pt x="99" y="2407"/>
                  </a:lnTo>
                  <a:lnTo>
                    <a:pt x="78" y="2411"/>
                  </a:lnTo>
                  <a:lnTo>
                    <a:pt x="57" y="2409"/>
                  </a:lnTo>
                  <a:lnTo>
                    <a:pt x="37" y="2400"/>
                  </a:lnTo>
                  <a:lnTo>
                    <a:pt x="23" y="2391"/>
                  </a:lnTo>
                  <a:lnTo>
                    <a:pt x="12" y="2378"/>
                  </a:lnTo>
                  <a:lnTo>
                    <a:pt x="5" y="2363"/>
                  </a:lnTo>
                  <a:lnTo>
                    <a:pt x="0" y="2346"/>
                  </a:lnTo>
                  <a:lnTo>
                    <a:pt x="0" y="2329"/>
                  </a:lnTo>
                  <a:lnTo>
                    <a:pt x="35" y="1732"/>
                  </a:lnTo>
                  <a:lnTo>
                    <a:pt x="38" y="1715"/>
                  </a:lnTo>
                  <a:lnTo>
                    <a:pt x="45" y="1699"/>
                  </a:lnTo>
                  <a:lnTo>
                    <a:pt x="1007" y="43"/>
                  </a:lnTo>
                  <a:lnTo>
                    <a:pt x="1018" y="28"/>
                  </a:lnTo>
                  <a:lnTo>
                    <a:pt x="1033" y="16"/>
                  </a:lnTo>
                  <a:lnTo>
                    <a:pt x="1051" y="8"/>
                  </a:lnTo>
                  <a:lnTo>
                    <a:pt x="1055" y="7"/>
                  </a:lnTo>
                  <a:lnTo>
                    <a:pt x="1064" y="5"/>
                  </a:lnTo>
                  <a:lnTo>
                    <a:pt x="1077" y="3"/>
                  </a:lnTo>
                  <a:lnTo>
                    <a:pt x="1093" y="0"/>
                  </a:lnTo>
                  <a:lnTo>
                    <a:pt x="11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60"/>
            <p:cNvSpPr>
              <a:spLocks/>
            </p:cNvSpPr>
            <p:nvPr/>
          </p:nvSpPr>
          <p:spPr bwMode="auto">
            <a:xfrm>
              <a:off x="8382001" y="3771900"/>
              <a:ext cx="185738" cy="96838"/>
            </a:xfrm>
            <a:custGeom>
              <a:avLst/>
              <a:gdLst>
                <a:gd name="T0" fmla="*/ 566 w 1175"/>
                <a:gd name="T1" fmla="*/ 5 h 601"/>
                <a:gd name="T2" fmla="*/ 593 w 1175"/>
                <a:gd name="T3" fmla="*/ 28 h 601"/>
                <a:gd name="T4" fmla="*/ 601 w 1175"/>
                <a:gd name="T5" fmla="*/ 113 h 601"/>
                <a:gd name="T6" fmla="*/ 569 w 1175"/>
                <a:gd name="T7" fmla="*/ 203 h 601"/>
                <a:gd name="T8" fmla="*/ 579 w 1175"/>
                <a:gd name="T9" fmla="*/ 246 h 601"/>
                <a:gd name="T10" fmla="*/ 597 w 1175"/>
                <a:gd name="T11" fmla="*/ 275 h 601"/>
                <a:gd name="T12" fmla="*/ 648 w 1175"/>
                <a:gd name="T13" fmla="*/ 283 h 601"/>
                <a:gd name="T14" fmla="*/ 693 w 1175"/>
                <a:gd name="T15" fmla="*/ 329 h 601"/>
                <a:gd name="T16" fmla="*/ 705 w 1175"/>
                <a:gd name="T17" fmla="*/ 363 h 601"/>
                <a:gd name="T18" fmla="*/ 861 w 1175"/>
                <a:gd name="T19" fmla="*/ 357 h 601"/>
                <a:gd name="T20" fmla="*/ 1013 w 1175"/>
                <a:gd name="T21" fmla="*/ 372 h 601"/>
                <a:gd name="T22" fmla="*/ 1136 w 1175"/>
                <a:gd name="T23" fmla="*/ 379 h 601"/>
                <a:gd name="T24" fmla="*/ 1168 w 1175"/>
                <a:gd name="T25" fmla="*/ 407 h 601"/>
                <a:gd name="T26" fmla="*/ 1174 w 1175"/>
                <a:gd name="T27" fmla="*/ 448 h 601"/>
                <a:gd name="T28" fmla="*/ 1150 w 1175"/>
                <a:gd name="T29" fmla="*/ 483 h 601"/>
                <a:gd name="T30" fmla="*/ 1084 w 1175"/>
                <a:gd name="T31" fmla="*/ 490 h 601"/>
                <a:gd name="T32" fmla="*/ 973 w 1175"/>
                <a:gd name="T33" fmla="*/ 474 h 601"/>
                <a:gd name="T34" fmla="*/ 858 w 1175"/>
                <a:gd name="T35" fmla="*/ 460 h 601"/>
                <a:gd name="T36" fmla="*/ 750 w 1175"/>
                <a:gd name="T37" fmla="*/ 469 h 601"/>
                <a:gd name="T38" fmla="*/ 691 w 1175"/>
                <a:gd name="T39" fmla="*/ 495 h 601"/>
                <a:gd name="T40" fmla="*/ 647 w 1175"/>
                <a:gd name="T41" fmla="*/ 500 h 601"/>
                <a:gd name="T42" fmla="*/ 613 w 1175"/>
                <a:gd name="T43" fmla="*/ 485 h 601"/>
                <a:gd name="T44" fmla="*/ 586 w 1175"/>
                <a:gd name="T45" fmla="*/ 462 h 601"/>
                <a:gd name="T46" fmla="*/ 581 w 1175"/>
                <a:gd name="T47" fmla="*/ 414 h 601"/>
                <a:gd name="T48" fmla="*/ 546 w 1175"/>
                <a:gd name="T49" fmla="*/ 465 h 601"/>
                <a:gd name="T50" fmla="*/ 503 w 1175"/>
                <a:gd name="T51" fmla="*/ 479 h 601"/>
                <a:gd name="T52" fmla="*/ 463 w 1175"/>
                <a:gd name="T53" fmla="*/ 464 h 601"/>
                <a:gd name="T54" fmla="*/ 447 w 1175"/>
                <a:gd name="T55" fmla="*/ 426 h 601"/>
                <a:gd name="T56" fmla="*/ 458 w 1175"/>
                <a:gd name="T57" fmla="*/ 396 h 601"/>
                <a:gd name="T58" fmla="*/ 466 w 1175"/>
                <a:gd name="T59" fmla="*/ 375 h 601"/>
                <a:gd name="T60" fmla="*/ 429 w 1175"/>
                <a:gd name="T61" fmla="*/ 411 h 601"/>
                <a:gd name="T62" fmla="*/ 385 w 1175"/>
                <a:gd name="T63" fmla="*/ 435 h 601"/>
                <a:gd name="T64" fmla="*/ 341 w 1175"/>
                <a:gd name="T65" fmla="*/ 424 h 601"/>
                <a:gd name="T66" fmla="*/ 319 w 1175"/>
                <a:gd name="T67" fmla="*/ 386 h 601"/>
                <a:gd name="T68" fmla="*/ 371 w 1175"/>
                <a:gd name="T69" fmla="*/ 293 h 601"/>
                <a:gd name="T70" fmla="*/ 257 w 1175"/>
                <a:gd name="T71" fmla="*/ 399 h 601"/>
                <a:gd name="T72" fmla="*/ 98 w 1175"/>
                <a:gd name="T73" fmla="*/ 591 h 601"/>
                <a:gd name="T74" fmla="*/ 50 w 1175"/>
                <a:gd name="T75" fmla="*/ 600 h 601"/>
                <a:gd name="T76" fmla="*/ 10 w 1175"/>
                <a:gd name="T77" fmla="*/ 578 h 601"/>
                <a:gd name="T78" fmla="*/ 2 w 1175"/>
                <a:gd name="T79" fmla="*/ 536 h 601"/>
                <a:gd name="T80" fmla="*/ 141 w 1175"/>
                <a:gd name="T81" fmla="*/ 357 h 601"/>
                <a:gd name="T82" fmla="*/ 350 w 1175"/>
                <a:gd name="T83" fmla="*/ 125 h 601"/>
                <a:gd name="T84" fmla="*/ 406 w 1175"/>
                <a:gd name="T85" fmla="*/ 72 h 601"/>
                <a:gd name="T86" fmla="*/ 471 w 1175"/>
                <a:gd name="T87" fmla="*/ 21 h 601"/>
                <a:gd name="T88" fmla="*/ 543 w 1175"/>
                <a:gd name="T89" fmla="*/ 0 h 6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175" h="601">
                  <a:moveTo>
                    <a:pt x="543" y="0"/>
                  </a:moveTo>
                  <a:lnTo>
                    <a:pt x="555" y="2"/>
                  </a:lnTo>
                  <a:lnTo>
                    <a:pt x="566" y="5"/>
                  </a:lnTo>
                  <a:lnTo>
                    <a:pt x="577" y="10"/>
                  </a:lnTo>
                  <a:lnTo>
                    <a:pt x="586" y="19"/>
                  </a:lnTo>
                  <a:lnTo>
                    <a:pt x="593" y="28"/>
                  </a:lnTo>
                  <a:lnTo>
                    <a:pt x="601" y="55"/>
                  </a:lnTo>
                  <a:lnTo>
                    <a:pt x="603" y="83"/>
                  </a:lnTo>
                  <a:lnTo>
                    <a:pt x="601" y="113"/>
                  </a:lnTo>
                  <a:lnTo>
                    <a:pt x="594" y="142"/>
                  </a:lnTo>
                  <a:lnTo>
                    <a:pt x="583" y="173"/>
                  </a:lnTo>
                  <a:lnTo>
                    <a:pt x="569" y="203"/>
                  </a:lnTo>
                  <a:lnTo>
                    <a:pt x="552" y="233"/>
                  </a:lnTo>
                  <a:lnTo>
                    <a:pt x="566" y="239"/>
                  </a:lnTo>
                  <a:lnTo>
                    <a:pt x="579" y="246"/>
                  </a:lnTo>
                  <a:lnTo>
                    <a:pt x="589" y="259"/>
                  </a:lnTo>
                  <a:lnTo>
                    <a:pt x="593" y="267"/>
                  </a:lnTo>
                  <a:lnTo>
                    <a:pt x="597" y="275"/>
                  </a:lnTo>
                  <a:lnTo>
                    <a:pt x="614" y="274"/>
                  </a:lnTo>
                  <a:lnTo>
                    <a:pt x="631" y="277"/>
                  </a:lnTo>
                  <a:lnTo>
                    <a:pt x="648" y="283"/>
                  </a:lnTo>
                  <a:lnTo>
                    <a:pt x="664" y="294"/>
                  </a:lnTo>
                  <a:lnTo>
                    <a:pt x="679" y="308"/>
                  </a:lnTo>
                  <a:lnTo>
                    <a:pt x="693" y="329"/>
                  </a:lnTo>
                  <a:lnTo>
                    <a:pt x="700" y="343"/>
                  </a:lnTo>
                  <a:lnTo>
                    <a:pt x="703" y="355"/>
                  </a:lnTo>
                  <a:lnTo>
                    <a:pt x="705" y="363"/>
                  </a:lnTo>
                  <a:lnTo>
                    <a:pt x="759" y="357"/>
                  </a:lnTo>
                  <a:lnTo>
                    <a:pt x="811" y="356"/>
                  </a:lnTo>
                  <a:lnTo>
                    <a:pt x="861" y="357"/>
                  </a:lnTo>
                  <a:lnTo>
                    <a:pt x="912" y="361"/>
                  </a:lnTo>
                  <a:lnTo>
                    <a:pt x="962" y="367"/>
                  </a:lnTo>
                  <a:lnTo>
                    <a:pt x="1013" y="372"/>
                  </a:lnTo>
                  <a:lnTo>
                    <a:pt x="1065" y="375"/>
                  </a:lnTo>
                  <a:lnTo>
                    <a:pt x="1119" y="377"/>
                  </a:lnTo>
                  <a:lnTo>
                    <a:pt x="1136" y="379"/>
                  </a:lnTo>
                  <a:lnTo>
                    <a:pt x="1150" y="386"/>
                  </a:lnTo>
                  <a:lnTo>
                    <a:pt x="1161" y="395"/>
                  </a:lnTo>
                  <a:lnTo>
                    <a:pt x="1168" y="407"/>
                  </a:lnTo>
                  <a:lnTo>
                    <a:pt x="1174" y="420"/>
                  </a:lnTo>
                  <a:lnTo>
                    <a:pt x="1175" y="434"/>
                  </a:lnTo>
                  <a:lnTo>
                    <a:pt x="1174" y="448"/>
                  </a:lnTo>
                  <a:lnTo>
                    <a:pt x="1168" y="462"/>
                  </a:lnTo>
                  <a:lnTo>
                    <a:pt x="1161" y="473"/>
                  </a:lnTo>
                  <a:lnTo>
                    <a:pt x="1150" y="483"/>
                  </a:lnTo>
                  <a:lnTo>
                    <a:pt x="1136" y="489"/>
                  </a:lnTo>
                  <a:lnTo>
                    <a:pt x="1119" y="491"/>
                  </a:lnTo>
                  <a:lnTo>
                    <a:pt x="1084" y="490"/>
                  </a:lnTo>
                  <a:lnTo>
                    <a:pt x="1048" y="486"/>
                  </a:lnTo>
                  <a:lnTo>
                    <a:pt x="1010" y="481"/>
                  </a:lnTo>
                  <a:lnTo>
                    <a:pt x="973" y="474"/>
                  </a:lnTo>
                  <a:lnTo>
                    <a:pt x="934" y="468"/>
                  </a:lnTo>
                  <a:lnTo>
                    <a:pt x="896" y="463"/>
                  </a:lnTo>
                  <a:lnTo>
                    <a:pt x="858" y="460"/>
                  </a:lnTo>
                  <a:lnTo>
                    <a:pt x="820" y="459"/>
                  </a:lnTo>
                  <a:lnTo>
                    <a:pt x="784" y="462"/>
                  </a:lnTo>
                  <a:lnTo>
                    <a:pt x="750" y="469"/>
                  </a:lnTo>
                  <a:lnTo>
                    <a:pt x="717" y="482"/>
                  </a:lnTo>
                  <a:lnTo>
                    <a:pt x="705" y="488"/>
                  </a:lnTo>
                  <a:lnTo>
                    <a:pt x="691" y="495"/>
                  </a:lnTo>
                  <a:lnTo>
                    <a:pt x="676" y="500"/>
                  </a:lnTo>
                  <a:lnTo>
                    <a:pt x="662" y="502"/>
                  </a:lnTo>
                  <a:lnTo>
                    <a:pt x="647" y="500"/>
                  </a:lnTo>
                  <a:lnTo>
                    <a:pt x="636" y="496"/>
                  </a:lnTo>
                  <a:lnTo>
                    <a:pt x="625" y="490"/>
                  </a:lnTo>
                  <a:lnTo>
                    <a:pt x="613" y="485"/>
                  </a:lnTo>
                  <a:lnTo>
                    <a:pt x="602" y="479"/>
                  </a:lnTo>
                  <a:lnTo>
                    <a:pt x="594" y="471"/>
                  </a:lnTo>
                  <a:lnTo>
                    <a:pt x="586" y="462"/>
                  </a:lnTo>
                  <a:lnTo>
                    <a:pt x="582" y="449"/>
                  </a:lnTo>
                  <a:lnTo>
                    <a:pt x="581" y="430"/>
                  </a:lnTo>
                  <a:lnTo>
                    <a:pt x="581" y="414"/>
                  </a:lnTo>
                  <a:lnTo>
                    <a:pt x="569" y="434"/>
                  </a:lnTo>
                  <a:lnTo>
                    <a:pt x="557" y="453"/>
                  </a:lnTo>
                  <a:lnTo>
                    <a:pt x="546" y="465"/>
                  </a:lnTo>
                  <a:lnTo>
                    <a:pt x="533" y="473"/>
                  </a:lnTo>
                  <a:lnTo>
                    <a:pt x="518" y="478"/>
                  </a:lnTo>
                  <a:lnTo>
                    <a:pt x="503" y="479"/>
                  </a:lnTo>
                  <a:lnTo>
                    <a:pt x="489" y="477"/>
                  </a:lnTo>
                  <a:lnTo>
                    <a:pt x="475" y="471"/>
                  </a:lnTo>
                  <a:lnTo>
                    <a:pt x="463" y="464"/>
                  </a:lnTo>
                  <a:lnTo>
                    <a:pt x="453" y="453"/>
                  </a:lnTo>
                  <a:lnTo>
                    <a:pt x="448" y="441"/>
                  </a:lnTo>
                  <a:lnTo>
                    <a:pt x="447" y="426"/>
                  </a:lnTo>
                  <a:lnTo>
                    <a:pt x="451" y="409"/>
                  </a:lnTo>
                  <a:lnTo>
                    <a:pt x="455" y="403"/>
                  </a:lnTo>
                  <a:lnTo>
                    <a:pt x="458" y="396"/>
                  </a:lnTo>
                  <a:lnTo>
                    <a:pt x="458" y="396"/>
                  </a:lnTo>
                  <a:lnTo>
                    <a:pt x="457" y="396"/>
                  </a:lnTo>
                  <a:lnTo>
                    <a:pt x="466" y="375"/>
                  </a:lnTo>
                  <a:lnTo>
                    <a:pt x="452" y="385"/>
                  </a:lnTo>
                  <a:lnTo>
                    <a:pt x="440" y="396"/>
                  </a:lnTo>
                  <a:lnTo>
                    <a:pt x="429" y="411"/>
                  </a:lnTo>
                  <a:lnTo>
                    <a:pt x="416" y="424"/>
                  </a:lnTo>
                  <a:lnTo>
                    <a:pt x="401" y="432"/>
                  </a:lnTo>
                  <a:lnTo>
                    <a:pt x="385" y="435"/>
                  </a:lnTo>
                  <a:lnTo>
                    <a:pt x="369" y="435"/>
                  </a:lnTo>
                  <a:lnTo>
                    <a:pt x="355" y="431"/>
                  </a:lnTo>
                  <a:lnTo>
                    <a:pt x="341" y="424"/>
                  </a:lnTo>
                  <a:lnTo>
                    <a:pt x="330" y="413"/>
                  </a:lnTo>
                  <a:lnTo>
                    <a:pt x="323" y="400"/>
                  </a:lnTo>
                  <a:lnTo>
                    <a:pt x="319" y="386"/>
                  </a:lnTo>
                  <a:lnTo>
                    <a:pt x="322" y="370"/>
                  </a:lnTo>
                  <a:lnTo>
                    <a:pt x="329" y="353"/>
                  </a:lnTo>
                  <a:lnTo>
                    <a:pt x="371" y="293"/>
                  </a:lnTo>
                  <a:lnTo>
                    <a:pt x="411" y="230"/>
                  </a:lnTo>
                  <a:lnTo>
                    <a:pt x="332" y="314"/>
                  </a:lnTo>
                  <a:lnTo>
                    <a:pt x="257" y="399"/>
                  </a:lnTo>
                  <a:lnTo>
                    <a:pt x="182" y="488"/>
                  </a:lnTo>
                  <a:lnTo>
                    <a:pt x="111" y="578"/>
                  </a:lnTo>
                  <a:lnTo>
                    <a:pt x="98" y="591"/>
                  </a:lnTo>
                  <a:lnTo>
                    <a:pt x="82" y="598"/>
                  </a:lnTo>
                  <a:lnTo>
                    <a:pt x="66" y="601"/>
                  </a:lnTo>
                  <a:lnTo>
                    <a:pt x="50" y="600"/>
                  </a:lnTo>
                  <a:lnTo>
                    <a:pt x="34" y="596"/>
                  </a:lnTo>
                  <a:lnTo>
                    <a:pt x="22" y="589"/>
                  </a:lnTo>
                  <a:lnTo>
                    <a:pt x="10" y="578"/>
                  </a:lnTo>
                  <a:lnTo>
                    <a:pt x="2" y="565"/>
                  </a:lnTo>
                  <a:lnTo>
                    <a:pt x="0" y="551"/>
                  </a:lnTo>
                  <a:lnTo>
                    <a:pt x="2" y="536"/>
                  </a:lnTo>
                  <a:lnTo>
                    <a:pt x="12" y="520"/>
                  </a:lnTo>
                  <a:lnTo>
                    <a:pt x="76" y="439"/>
                  </a:lnTo>
                  <a:lnTo>
                    <a:pt x="141" y="357"/>
                  </a:lnTo>
                  <a:lnTo>
                    <a:pt x="208" y="278"/>
                  </a:lnTo>
                  <a:lnTo>
                    <a:pt x="278" y="200"/>
                  </a:lnTo>
                  <a:lnTo>
                    <a:pt x="350" y="125"/>
                  </a:lnTo>
                  <a:lnTo>
                    <a:pt x="367" y="109"/>
                  </a:lnTo>
                  <a:lnTo>
                    <a:pt x="386" y="91"/>
                  </a:lnTo>
                  <a:lnTo>
                    <a:pt x="406" y="72"/>
                  </a:lnTo>
                  <a:lnTo>
                    <a:pt x="426" y="53"/>
                  </a:lnTo>
                  <a:lnTo>
                    <a:pt x="447" y="36"/>
                  </a:lnTo>
                  <a:lnTo>
                    <a:pt x="471" y="21"/>
                  </a:lnTo>
                  <a:lnTo>
                    <a:pt x="494" y="9"/>
                  </a:lnTo>
                  <a:lnTo>
                    <a:pt x="518" y="2"/>
                  </a:lnTo>
                  <a:lnTo>
                    <a:pt x="5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0" name="Freeform 6"/>
          <p:cNvSpPr>
            <a:spLocks noEditPoints="1"/>
          </p:cNvSpPr>
          <p:nvPr/>
        </p:nvSpPr>
        <p:spPr bwMode="auto">
          <a:xfrm>
            <a:off x="7659406" y="5098750"/>
            <a:ext cx="538726" cy="538726"/>
          </a:xfrm>
          <a:custGeom>
            <a:avLst/>
            <a:gdLst>
              <a:gd name="T0" fmla="*/ 3024 w 4049"/>
              <a:gd name="T1" fmla="*/ 2600 h 4047"/>
              <a:gd name="T2" fmla="*/ 3472 w 4049"/>
              <a:gd name="T3" fmla="*/ 3048 h 4047"/>
              <a:gd name="T4" fmla="*/ 3540 w 4049"/>
              <a:gd name="T5" fmla="*/ 3191 h 4047"/>
              <a:gd name="T6" fmla="*/ 3416 w 4049"/>
              <a:gd name="T7" fmla="*/ 3288 h 4047"/>
              <a:gd name="T8" fmla="*/ 2796 w 4049"/>
              <a:gd name="T9" fmla="*/ 3218 h 4047"/>
              <a:gd name="T10" fmla="*/ 2812 w 4049"/>
              <a:gd name="T11" fmla="*/ 2577 h 4047"/>
              <a:gd name="T12" fmla="*/ 2960 w 4049"/>
              <a:gd name="T13" fmla="*/ 2280 h 4047"/>
              <a:gd name="T14" fmla="*/ 2555 w 4049"/>
              <a:gd name="T15" fmla="*/ 2450 h 4047"/>
              <a:gd name="T16" fmla="*/ 2312 w 4049"/>
              <a:gd name="T17" fmla="*/ 2811 h 4047"/>
              <a:gd name="T18" fmla="*/ 2312 w 4049"/>
              <a:gd name="T19" fmla="*/ 3261 h 4047"/>
              <a:gd name="T20" fmla="*/ 2555 w 4049"/>
              <a:gd name="T21" fmla="*/ 3620 h 4047"/>
              <a:gd name="T22" fmla="*/ 2960 w 4049"/>
              <a:gd name="T23" fmla="*/ 3790 h 4047"/>
              <a:gd name="T24" fmla="*/ 3398 w 4049"/>
              <a:gd name="T25" fmla="*/ 3703 h 4047"/>
              <a:gd name="T26" fmla="*/ 3705 w 4049"/>
              <a:gd name="T27" fmla="*/ 3396 h 4047"/>
              <a:gd name="T28" fmla="*/ 3792 w 4049"/>
              <a:gd name="T29" fmla="*/ 2958 h 4047"/>
              <a:gd name="T30" fmla="*/ 3622 w 4049"/>
              <a:gd name="T31" fmla="*/ 2553 h 4047"/>
              <a:gd name="T32" fmla="*/ 3263 w 4049"/>
              <a:gd name="T33" fmla="*/ 2311 h 4047"/>
              <a:gd name="T34" fmla="*/ 1772 w 4049"/>
              <a:gd name="T35" fmla="*/ 2782 h 4047"/>
              <a:gd name="T36" fmla="*/ 506 w 4049"/>
              <a:gd name="T37" fmla="*/ 2782 h 4047"/>
              <a:gd name="T38" fmla="*/ 3372 w 4049"/>
              <a:gd name="T39" fmla="*/ 2081 h 4047"/>
              <a:gd name="T40" fmla="*/ 3781 w 4049"/>
              <a:gd name="T41" fmla="*/ 2349 h 4047"/>
              <a:gd name="T42" fmla="*/ 4016 w 4049"/>
              <a:gd name="T43" fmla="*/ 2780 h 4047"/>
              <a:gd name="T44" fmla="*/ 4016 w 4049"/>
              <a:gd name="T45" fmla="*/ 3291 h 4047"/>
              <a:gd name="T46" fmla="*/ 3781 w 4049"/>
              <a:gd name="T47" fmla="*/ 3721 h 4047"/>
              <a:gd name="T48" fmla="*/ 3372 w 4049"/>
              <a:gd name="T49" fmla="*/ 3991 h 4047"/>
              <a:gd name="T50" fmla="*/ 2864 w 4049"/>
              <a:gd name="T51" fmla="*/ 4033 h 4047"/>
              <a:gd name="T52" fmla="*/ 2413 w 4049"/>
              <a:gd name="T53" fmla="*/ 3832 h 4047"/>
              <a:gd name="T54" fmla="*/ 2113 w 4049"/>
              <a:gd name="T55" fmla="*/ 3448 h 4047"/>
              <a:gd name="T56" fmla="*/ 2028 w 4049"/>
              <a:gd name="T57" fmla="*/ 2948 h 4047"/>
              <a:gd name="T58" fmla="*/ 2191 w 4049"/>
              <a:gd name="T59" fmla="*/ 2478 h 4047"/>
              <a:gd name="T60" fmla="*/ 2550 w 4049"/>
              <a:gd name="T61" fmla="*/ 2148 h 4047"/>
              <a:gd name="T62" fmla="*/ 3037 w 4049"/>
              <a:gd name="T63" fmla="*/ 2024 h 4047"/>
              <a:gd name="T64" fmla="*/ 1265 w 4049"/>
              <a:gd name="T65" fmla="*/ 1518 h 4047"/>
              <a:gd name="T66" fmla="*/ 1012 w 4049"/>
              <a:gd name="T67" fmla="*/ 1518 h 4047"/>
              <a:gd name="T68" fmla="*/ 379 w 4049"/>
              <a:gd name="T69" fmla="*/ 632 h 4047"/>
              <a:gd name="T70" fmla="*/ 484 w 4049"/>
              <a:gd name="T71" fmla="*/ 837 h 4047"/>
              <a:gd name="T72" fmla="*/ 713 w 4049"/>
              <a:gd name="T73" fmla="*/ 872 h 4047"/>
              <a:gd name="T74" fmla="*/ 873 w 4049"/>
              <a:gd name="T75" fmla="*/ 712 h 4047"/>
              <a:gd name="T76" fmla="*/ 2407 w 4049"/>
              <a:gd name="T77" fmla="*/ 673 h 4047"/>
              <a:gd name="T78" fmla="*/ 2541 w 4049"/>
              <a:gd name="T79" fmla="*/ 857 h 4047"/>
              <a:gd name="T80" fmla="*/ 2774 w 4049"/>
              <a:gd name="T81" fmla="*/ 857 h 4047"/>
              <a:gd name="T82" fmla="*/ 2907 w 4049"/>
              <a:gd name="T83" fmla="*/ 673 h 4047"/>
              <a:gd name="T84" fmla="*/ 3142 w 4049"/>
              <a:gd name="T85" fmla="*/ 537 h 4047"/>
              <a:gd name="T86" fmla="*/ 3286 w 4049"/>
              <a:gd name="T87" fmla="*/ 739 h 4047"/>
              <a:gd name="T88" fmla="*/ 253 w 4049"/>
              <a:gd name="T89" fmla="*/ 3010 h 4047"/>
              <a:gd name="T90" fmla="*/ 274 w 4049"/>
              <a:gd name="T91" fmla="*/ 3288 h 4047"/>
              <a:gd name="T92" fmla="*/ 53 w 4049"/>
              <a:gd name="T93" fmla="*/ 3175 h 4047"/>
              <a:gd name="T94" fmla="*/ 3 w 4049"/>
              <a:gd name="T95" fmla="*/ 739 h 4047"/>
              <a:gd name="T96" fmla="*/ 148 w 4049"/>
              <a:gd name="T97" fmla="*/ 537 h 4047"/>
              <a:gd name="T98" fmla="*/ 2712 w 4049"/>
              <a:gd name="T99" fmla="*/ 13 h 4047"/>
              <a:gd name="T100" fmla="*/ 2784 w 4049"/>
              <a:gd name="T101" fmla="*/ 632 h 4047"/>
              <a:gd name="T102" fmla="*/ 2686 w 4049"/>
              <a:gd name="T103" fmla="*/ 755 h 4047"/>
              <a:gd name="T104" fmla="*/ 2544 w 4049"/>
              <a:gd name="T105" fmla="*/ 688 h 4047"/>
              <a:gd name="T106" fmla="*/ 2558 w 4049"/>
              <a:gd name="T107" fmla="*/ 48 h 4047"/>
              <a:gd name="T108" fmla="*/ 661 w 4049"/>
              <a:gd name="T109" fmla="*/ 3 h 4047"/>
              <a:gd name="T110" fmla="*/ 759 w 4049"/>
              <a:gd name="T111" fmla="*/ 126 h 4047"/>
              <a:gd name="T112" fmla="*/ 688 w 4049"/>
              <a:gd name="T113" fmla="*/ 745 h 4047"/>
              <a:gd name="T114" fmla="*/ 534 w 4049"/>
              <a:gd name="T115" fmla="*/ 711 h 4047"/>
              <a:gd name="T116" fmla="*/ 519 w 4049"/>
              <a:gd name="T117" fmla="*/ 71 h 40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4049" h="4047">
                <a:moveTo>
                  <a:pt x="2910" y="2530"/>
                </a:moveTo>
                <a:lnTo>
                  <a:pt x="2939" y="2532"/>
                </a:lnTo>
                <a:lnTo>
                  <a:pt x="2966" y="2542"/>
                </a:lnTo>
                <a:lnTo>
                  <a:pt x="2989" y="2557"/>
                </a:lnTo>
                <a:lnTo>
                  <a:pt x="3009" y="2577"/>
                </a:lnTo>
                <a:lnTo>
                  <a:pt x="3024" y="2600"/>
                </a:lnTo>
                <a:lnTo>
                  <a:pt x="3034" y="2627"/>
                </a:lnTo>
                <a:lnTo>
                  <a:pt x="3037" y="2655"/>
                </a:lnTo>
                <a:lnTo>
                  <a:pt x="3037" y="3036"/>
                </a:lnTo>
                <a:lnTo>
                  <a:pt x="3416" y="3036"/>
                </a:lnTo>
                <a:lnTo>
                  <a:pt x="3445" y="3038"/>
                </a:lnTo>
                <a:lnTo>
                  <a:pt x="3472" y="3048"/>
                </a:lnTo>
                <a:lnTo>
                  <a:pt x="3495" y="3063"/>
                </a:lnTo>
                <a:lnTo>
                  <a:pt x="3515" y="3083"/>
                </a:lnTo>
                <a:lnTo>
                  <a:pt x="3530" y="3106"/>
                </a:lnTo>
                <a:lnTo>
                  <a:pt x="3540" y="3133"/>
                </a:lnTo>
                <a:lnTo>
                  <a:pt x="3543" y="3163"/>
                </a:lnTo>
                <a:lnTo>
                  <a:pt x="3540" y="3191"/>
                </a:lnTo>
                <a:lnTo>
                  <a:pt x="3530" y="3218"/>
                </a:lnTo>
                <a:lnTo>
                  <a:pt x="3515" y="3241"/>
                </a:lnTo>
                <a:lnTo>
                  <a:pt x="3495" y="3261"/>
                </a:lnTo>
                <a:lnTo>
                  <a:pt x="3472" y="3276"/>
                </a:lnTo>
                <a:lnTo>
                  <a:pt x="3445" y="3286"/>
                </a:lnTo>
                <a:lnTo>
                  <a:pt x="3416" y="3288"/>
                </a:lnTo>
                <a:lnTo>
                  <a:pt x="2910" y="3288"/>
                </a:lnTo>
                <a:lnTo>
                  <a:pt x="2881" y="3286"/>
                </a:lnTo>
                <a:lnTo>
                  <a:pt x="2855" y="3276"/>
                </a:lnTo>
                <a:lnTo>
                  <a:pt x="2832" y="3261"/>
                </a:lnTo>
                <a:lnTo>
                  <a:pt x="2812" y="3241"/>
                </a:lnTo>
                <a:lnTo>
                  <a:pt x="2796" y="3218"/>
                </a:lnTo>
                <a:lnTo>
                  <a:pt x="2787" y="3191"/>
                </a:lnTo>
                <a:lnTo>
                  <a:pt x="2784" y="3163"/>
                </a:lnTo>
                <a:lnTo>
                  <a:pt x="2784" y="2655"/>
                </a:lnTo>
                <a:lnTo>
                  <a:pt x="2787" y="2627"/>
                </a:lnTo>
                <a:lnTo>
                  <a:pt x="2796" y="2600"/>
                </a:lnTo>
                <a:lnTo>
                  <a:pt x="2812" y="2577"/>
                </a:lnTo>
                <a:lnTo>
                  <a:pt x="2832" y="2557"/>
                </a:lnTo>
                <a:lnTo>
                  <a:pt x="2855" y="2542"/>
                </a:lnTo>
                <a:lnTo>
                  <a:pt x="2881" y="2532"/>
                </a:lnTo>
                <a:lnTo>
                  <a:pt x="2910" y="2530"/>
                </a:lnTo>
                <a:close/>
                <a:moveTo>
                  <a:pt x="3037" y="2276"/>
                </a:moveTo>
                <a:lnTo>
                  <a:pt x="2960" y="2280"/>
                </a:lnTo>
                <a:lnTo>
                  <a:pt x="2883" y="2292"/>
                </a:lnTo>
                <a:lnTo>
                  <a:pt x="2811" y="2311"/>
                </a:lnTo>
                <a:lnTo>
                  <a:pt x="2742" y="2337"/>
                </a:lnTo>
                <a:lnTo>
                  <a:pt x="2675" y="2369"/>
                </a:lnTo>
                <a:lnTo>
                  <a:pt x="2612" y="2407"/>
                </a:lnTo>
                <a:lnTo>
                  <a:pt x="2555" y="2450"/>
                </a:lnTo>
                <a:lnTo>
                  <a:pt x="2500" y="2499"/>
                </a:lnTo>
                <a:lnTo>
                  <a:pt x="2451" y="2553"/>
                </a:lnTo>
                <a:lnTo>
                  <a:pt x="2407" y="2611"/>
                </a:lnTo>
                <a:lnTo>
                  <a:pt x="2369" y="2674"/>
                </a:lnTo>
                <a:lnTo>
                  <a:pt x="2337" y="2740"/>
                </a:lnTo>
                <a:lnTo>
                  <a:pt x="2312" y="2811"/>
                </a:lnTo>
                <a:lnTo>
                  <a:pt x="2292" y="2883"/>
                </a:lnTo>
                <a:lnTo>
                  <a:pt x="2281" y="2958"/>
                </a:lnTo>
                <a:lnTo>
                  <a:pt x="2278" y="3036"/>
                </a:lnTo>
                <a:lnTo>
                  <a:pt x="2281" y="3113"/>
                </a:lnTo>
                <a:lnTo>
                  <a:pt x="2292" y="3188"/>
                </a:lnTo>
                <a:lnTo>
                  <a:pt x="2312" y="3261"/>
                </a:lnTo>
                <a:lnTo>
                  <a:pt x="2337" y="3331"/>
                </a:lnTo>
                <a:lnTo>
                  <a:pt x="2369" y="3396"/>
                </a:lnTo>
                <a:lnTo>
                  <a:pt x="2407" y="3459"/>
                </a:lnTo>
                <a:lnTo>
                  <a:pt x="2451" y="3518"/>
                </a:lnTo>
                <a:lnTo>
                  <a:pt x="2500" y="3572"/>
                </a:lnTo>
                <a:lnTo>
                  <a:pt x="2555" y="3620"/>
                </a:lnTo>
                <a:lnTo>
                  <a:pt x="2612" y="3665"/>
                </a:lnTo>
                <a:lnTo>
                  <a:pt x="2675" y="3703"/>
                </a:lnTo>
                <a:lnTo>
                  <a:pt x="2742" y="3735"/>
                </a:lnTo>
                <a:lnTo>
                  <a:pt x="2811" y="3761"/>
                </a:lnTo>
                <a:lnTo>
                  <a:pt x="2883" y="3779"/>
                </a:lnTo>
                <a:lnTo>
                  <a:pt x="2960" y="3790"/>
                </a:lnTo>
                <a:lnTo>
                  <a:pt x="3037" y="3794"/>
                </a:lnTo>
                <a:lnTo>
                  <a:pt x="3115" y="3790"/>
                </a:lnTo>
                <a:lnTo>
                  <a:pt x="3190" y="3779"/>
                </a:lnTo>
                <a:lnTo>
                  <a:pt x="3263" y="3761"/>
                </a:lnTo>
                <a:lnTo>
                  <a:pt x="3331" y="3735"/>
                </a:lnTo>
                <a:lnTo>
                  <a:pt x="3398" y="3703"/>
                </a:lnTo>
                <a:lnTo>
                  <a:pt x="3461" y="3665"/>
                </a:lnTo>
                <a:lnTo>
                  <a:pt x="3520" y="3620"/>
                </a:lnTo>
                <a:lnTo>
                  <a:pt x="3573" y="3572"/>
                </a:lnTo>
                <a:lnTo>
                  <a:pt x="3622" y="3518"/>
                </a:lnTo>
                <a:lnTo>
                  <a:pt x="3666" y="3459"/>
                </a:lnTo>
                <a:lnTo>
                  <a:pt x="3705" y="3396"/>
                </a:lnTo>
                <a:lnTo>
                  <a:pt x="3737" y="3331"/>
                </a:lnTo>
                <a:lnTo>
                  <a:pt x="3761" y="3261"/>
                </a:lnTo>
                <a:lnTo>
                  <a:pt x="3781" y="3188"/>
                </a:lnTo>
                <a:lnTo>
                  <a:pt x="3792" y="3113"/>
                </a:lnTo>
                <a:lnTo>
                  <a:pt x="3796" y="3036"/>
                </a:lnTo>
                <a:lnTo>
                  <a:pt x="3792" y="2958"/>
                </a:lnTo>
                <a:lnTo>
                  <a:pt x="3781" y="2883"/>
                </a:lnTo>
                <a:lnTo>
                  <a:pt x="3761" y="2811"/>
                </a:lnTo>
                <a:lnTo>
                  <a:pt x="3737" y="2740"/>
                </a:lnTo>
                <a:lnTo>
                  <a:pt x="3705" y="2674"/>
                </a:lnTo>
                <a:lnTo>
                  <a:pt x="3666" y="2611"/>
                </a:lnTo>
                <a:lnTo>
                  <a:pt x="3622" y="2553"/>
                </a:lnTo>
                <a:lnTo>
                  <a:pt x="3573" y="2499"/>
                </a:lnTo>
                <a:lnTo>
                  <a:pt x="3520" y="2450"/>
                </a:lnTo>
                <a:lnTo>
                  <a:pt x="3461" y="2407"/>
                </a:lnTo>
                <a:lnTo>
                  <a:pt x="3398" y="2369"/>
                </a:lnTo>
                <a:lnTo>
                  <a:pt x="3331" y="2337"/>
                </a:lnTo>
                <a:lnTo>
                  <a:pt x="3263" y="2311"/>
                </a:lnTo>
                <a:lnTo>
                  <a:pt x="3190" y="2292"/>
                </a:lnTo>
                <a:lnTo>
                  <a:pt x="3115" y="2280"/>
                </a:lnTo>
                <a:lnTo>
                  <a:pt x="3037" y="2276"/>
                </a:lnTo>
                <a:close/>
                <a:moveTo>
                  <a:pt x="1265" y="2276"/>
                </a:moveTo>
                <a:lnTo>
                  <a:pt x="1772" y="2276"/>
                </a:lnTo>
                <a:lnTo>
                  <a:pt x="1772" y="2782"/>
                </a:lnTo>
                <a:lnTo>
                  <a:pt x="1265" y="2782"/>
                </a:lnTo>
                <a:lnTo>
                  <a:pt x="1265" y="2276"/>
                </a:lnTo>
                <a:close/>
                <a:moveTo>
                  <a:pt x="506" y="2276"/>
                </a:moveTo>
                <a:lnTo>
                  <a:pt x="1012" y="2276"/>
                </a:lnTo>
                <a:lnTo>
                  <a:pt x="1012" y="2782"/>
                </a:lnTo>
                <a:lnTo>
                  <a:pt x="506" y="2782"/>
                </a:lnTo>
                <a:lnTo>
                  <a:pt x="506" y="2276"/>
                </a:lnTo>
                <a:close/>
                <a:moveTo>
                  <a:pt x="3037" y="2024"/>
                </a:moveTo>
                <a:lnTo>
                  <a:pt x="3125" y="2028"/>
                </a:lnTo>
                <a:lnTo>
                  <a:pt x="3210" y="2039"/>
                </a:lnTo>
                <a:lnTo>
                  <a:pt x="3292" y="2056"/>
                </a:lnTo>
                <a:lnTo>
                  <a:pt x="3372" y="2081"/>
                </a:lnTo>
                <a:lnTo>
                  <a:pt x="3450" y="2112"/>
                </a:lnTo>
                <a:lnTo>
                  <a:pt x="3524" y="2148"/>
                </a:lnTo>
                <a:lnTo>
                  <a:pt x="3594" y="2190"/>
                </a:lnTo>
                <a:lnTo>
                  <a:pt x="3660" y="2238"/>
                </a:lnTo>
                <a:lnTo>
                  <a:pt x="3723" y="2291"/>
                </a:lnTo>
                <a:lnTo>
                  <a:pt x="3781" y="2349"/>
                </a:lnTo>
                <a:lnTo>
                  <a:pt x="3834" y="2412"/>
                </a:lnTo>
                <a:lnTo>
                  <a:pt x="3882" y="2478"/>
                </a:lnTo>
                <a:lnTo>
                  <a:pt x="3925" y="2548"/>
                </a:lnTo>
                <a:lnTo>
                  <a:pt x="3961" y="2622"/>
                </a:lnTo>
                <a:lnTo>
                  <a:pt x="3991" y="2700"/>
                </a:lnTo>
                <a:lnTo>
                  <a:pt x="4016" y="2780"/>
                </a:lnTo>
                <a:lnTo>
                  <a:pt x="4035" y="2863"/>
                </a:lnTo>
                <a:lnTo>
                  <a:pt x="4046" y="2948"/>
                </a:lnTo>
                <a:lnTo>
                  <a:pt x="4049" y="3036"/>
                </a:lnTo>
                <a:lnTo>
                  <a:pt x="4046" y="3123"/>
                </a:lnTo>
                <a:lnTo>
                  <a:pt x="4035" y="3208"/>
                </a:lnTo>
                <a:lnTo>
                  <a:pt x="4016" y="3291"/>
                </a:lnTo>
                <a:lnTo>
                  <a:pt x="3991" y="3371"/>
                </a:lnTo>
                <a:lnTo>
                  <a:pt x="3961" y="3448"/>
                </a:lnTo>
                <a:lnTo>
                  <a:pt x="3925" y="3522"/>
                </a:lnTo>
                <a:lnTo>
                  <a:pt x="3882" y="3593"/>
                </a:lnTo>
                <a:lnTo>
                  <a:pt x="3834" y="3660"/>
                </a:lnTo>
                <a:lnTo>
                  <a:pt x="3781" y="3721"/>
                </a:lnTo>
                <a:lnTo>
                  <a:pt x="3723" y="3779"/>
                </a:lnTo>
                <a:lnTo>
                  <a:pt x="3660" y="3832"/>
                </a:lnTo>
                <a:lnTo>
                  <a:pt x="3594" y="3880"/>
                </a:lnTo>
                <a:lnTo>
                  <a:pt x="3524" y="3923"/>
                </a:lnTo>
                <a:lnTo>
                  <a:pt x="3450" y="3960"/>
                </a:lnTo>
                <a:lnTo>
                  <a:pt x="3372" y="3991"/>
                </a:lnTo>
                <a:lnTo>
                  <a:pt x="3292" y="4015"/>
                </a:lnTo>
                <a:lnTo>
                  <a:pt x="3210" y="4033"/>
                </a:lnTo>
                <a:lnTo>
                  <a:pt x="3125" y="4044"/>
                </a:lnTo>
                <a:lnTo>
                  <a:pt x="3037" y="4047"/>
                </a:lnTo>
                <a:lnTo>
                  <a:pt x="2950" y="4044"/>
                </a:lnTo>
                <a:lnTo>
                  <a:pt x="2864" y="4033"/>
                </a:lnTo>
                <a:lnTo>
                  <a:pt x="2781" y="4015"/>
                </a:lnTo>
                <a:lnTo>
                  <a:pt x="2701" y="3991"/>
                </a:lnTo>
                <a:lnTo>
                  <a:pt x="2624" y="3960"/>
                </a:lnTo>
                <a:lnTo>
                  <a:pt x="2550" y="3923"/>
                </a:lnTo>
                <a:lnTo>
                  <a:pt x="2479" y="3880"/>
                </a:lnTo>
                <a:lnTo>
                  <a:pt x="2413" y="3832"/>
                </a:lnTo>
                <a:lnTo>
                  <a:pt x="2350" y="3779"/>
                </a:lnTo>
                <a:lnTo>
                  <a:pt x="2292" y="3721"/>
                </a:lnTo>
                <a:lnTo>
                  <a:pt x="2239" y="3660"/>
                </a:lnTo>
                <a:lnTo>
                  <a:pt x="2191" y="3593"/>
                </a:lnTo>
                <a:lnTo>
                  <a:pt x="2150" y="3522"/>
                </a:lnTo>
                <a:lnTo>
                  <a:pt x="2113" y="3448"/>
                </a:lnTo>
                <a:lnTo>
                  <a:pt x="2082" y="3371"/>
                </a:lnTo>
                <a:lnTo>
                  <a:pt x="2057" y="3291"/>
                </a:lnTo>
                <a:lnTo>
                  <a:pt x="2039" y="3208"/>
                </a:lnTo>
                <a:lnTo>
                  <a:pt x="2028" y="3123"/>
                </a:lnTo>
                <a:lnTo>
                  <a:pt x="2024" y="3036"/>
                </a:lnTo>
                <a:lnTo>
                  <a:pt x="2028" y="2948"/>
                </a:lnTo>
                <a:lnTo>
                  <a:pt x="2039" y="2863"/>
                </a:lnTo>
                <a:lnTo>
                  <a:pt x="2057" y="2780"/>
                </a:lnTo>
                <a:lnTo>
                  <a:pt x="2082" y="2700"/>
                </a:lnTo>
                <a:lnTo>
                  <a:pt x="2113" y="2622"/>
                </a:lnTo>
                <a:lnTo>
                  <a:pt x="2150" y="2548"/>
                </a:lnTo>
                <a:lnTo>
                  <a:pt x="2191" y="2478"/>
                </a:lnTo>
                <a:lnTo>
                  <a:pt x="2239" y="2412"/>
                </a:lnTo>
                <a:lnTo>
                  <a:pt x="2292" y="2349"/>
                </a:lnTo>
                <a:lnTo>
                  <a:pt x="2350" y="2291"/>
                </a:lnTo>
                <a:lnTo>
                  <a:pt x="2413" y="2238"/>
                </a:lnTo>
                <a:lnTo>
                  <a:pt x="2479" y="2190"/>
                </a:lnTo>
                <a:lnTo>
                  <a:pt x="2550" y="2148"/>
                </a:lnTo>
                <a:lnTo>
                  <a:pt x="2624" y="2112"/>
                </a:lnTo>
                <a:lnTo>
                  <a:pt x="2701" y="2081"/>
                </a:lnTo>
                <a:lnTo>
                  <a:pt x="2781" y="2056"/>
                </a:lnTo>
                <a:lnTo>
                  <a:pt x="2864" y="2039"/>
                </a:lnTo>
                <a:lnTo>
                  <a:pt x="2950" y="2028"/>
                </a:lnTo>
                <a:lnTo>
                  <a:pt x="3037" y="2024"/>
                </a:lnTo>
                <a:close/>
                <a:moveTo>
                  <a:pt x="2024" y="1518"/>
                </a:moveTo>
                <a:lnTo>
                  <a:pt x="2530" y="1518"/>
                </a:lnTo>
                <a:lnTo>
                  <a:pt x="2530" y="2024"/>
                </a:lnTo>
                <a:lnTo>
                  <a:pt x="2024" y="2024"/>
                </a:lnTo>
                <a:lnTo>
                  <a:pt x="2024" y="1518"/>
                </a:lnTo>
                <a:close/>
                <a:moveTo>
                  <a:pt x="1265" y="1518"/>
                </a:moveTo>
                <a:lnTo>
                  <a:pt x="1772" y="1518"/>
                </a:lnTo>
                <a:lnTo>
                  <a:pt x="1772" y="2024"/>
                </a:lnTo>
                <a:lnTo>
                  <a:pt x="1265" y="2024"/>
                </a:lnTo>
                <a:lnTo>
                  <a:pt x="1265" y="1518"/>
                </a:lnTo>
                <a:close/>
                <a:moveTo>
                  <a:pt x="506" y="1518"/>
                </a:moveTo>
                <a:lnTo>
                  <a:pt x="1012" y="1518"/>
                </a:lnTo>
                <a:lnTo>
                  <a:pt x="1012" y="2024"/>
                </a:lnTo>
                <a:lnTo>
                  <a:pt x="506" y="2024"/>
                </a:lnTo>
                <a:lnTo>
                  <a:pt x="506" y="1518"/>
                </a:lnTo>
                <a:close/>
                <a:moveTo>
                  <a:pt x="274" y="505"/>
                </a:moveTo>
                <a:lnTo>
                  <a:pt x="379" y="505"/>
                </a:lnTo>
                <a:lnTo>
                  <a:pt x="379" y="632"/>
                </a:lnTo>
                <a:lnTo>
                  <a:pt x="383" y="673"/>
                </a:lnTo>
                <a:lnTo>
                  <a:pt x="393" y="712"/>
                </a:lnTo>
                <a:lnTo>
                  <a:pt x="407" y="748"/>
                </a:lnTo>
                <a:lnTo>
                  <a:pt x="428" y="781"/>
                </a:lnTo>
                <a:lnTo>
                  <a:pt x="454" y="811"/>
                </a:lnTo>
                <a:lnTo>
                  <a:pt x="484" y="837"/>
                </a:lnTo>
                <a:lnTo>
                  <a:pt x="516" y="857"/>
                </a:lnTo>
                <a:lnTo>
                  <a:pt x="553" y="872"/>
                </a:lnTo>
                <a:lnTo>
                  <a:pt x="592" y="882"/>
                </a:lnTo>
                <a:lnTo>
                  <a:pt x="633" y="886"/>
                </a:lnTo>
                <a:lnTo>
                  <a:pt x="673" y="882"/>
                </a:lnTo>
                <a:lnTo>
                  <a:pt x="713" y="872"/>
                </a:lnTo>
                <a:lnTo>
                  <a:pt x="748" y="857"/>
                </a:lnTo>
                <a:lnTo>
                  <a:pt x="782" y="837"/>
                </a:lnTo>
                <a:lnTo>
                  <a:pt x="811" y="811"/>
                </a:lnTo>
                <a:lnTo>
                  <a:pt x="837" y="781"/>
                </a:lnTo>
                <a:lnTo>
                  <a:pt x="857" y="748"/>
                </a:lnTo>
                <a:lnTo>
                  <a:pt x="873" y="712"/>
                </a:lnTo>
                <a:lnTo>
                  <a:pt x="883" y="673"/>
                </a:lnTo>
                <a:lnTo>
                  <a:pt x="885" y="632"/>
                </a:lnTo>
                <a:lnTo>
                  <a:pt x="885" y="505"/>
                </a:lnTo>
                <a:lnTo>
                  <a:pt x="2404" y="505"/>
                </a:lnTo>
                <a:lnTo>
                  <a:pt x="2404" y="632"/>
                </a:lnTo>
                <a:lnTo>
                  <a:pt x="2407" y="673"/>
                </a:lnTo>
                <a:lnTo>
                  <a:pt x="2417" y="712"/>
                </a:lnTo>
                <a:lnTo>
                  <a:pt x="2433" y="748"/>
                </a:lnTo>
                <a:lnTo>
                  <a:pt x="2452" y="781"/>
                </a:lnTo>
                <a:lnTo>
                  <a:pt x="2478" y="811"/>
                </a:lnTo>
                <a:lnTo>
                  <a:pt x="2508" y="837"/>
                </a:lnTo>
                <a:lnTo>
                  <a:pt x="2541" y="857"/>
                </a:lnTo>
                <a:lnTo>
                  <a:pt x="2577" y="872"/>
                </a:lnTo>
                <a:lnTo>
                  <a:pt x="2616" y="882"/>
                </a:lnTo>
                <a:lnTo>
                  <a:pt x="2657" y="886"/>
                </a:lnTo>
                <a:lnTo>
                  <a:pt x="2699" y="882"/>
                </a:lnTo>
                <a:lnTo>
                  <a:pt x="2737" y="872"/>
                </a:lnTo>
                <a:lnTo>
                  <a:pt x="2774" y="857"/>
                </a:lnTo>
                <a:lnTo>
                  <a:pt x="2807" y="837"/>
                </a:lnTo>
                <a:lnTo>
                  <a:pt x="2837" y="811"/>
                </a:lnTo>
                <a:lnTo>
                  <a:pt x="2861" y="781"/>
                </a:lnTo>
                <a:lnTo>
                  <a:pt x="2882" y="748"/>
                </a:lnTo>
                <a:lnTo>
                  <a:pt x="2897" y="712"/>
                </a:lnTo>
                <a:lnTo>
                  <a:pt x="2907" y="673"/>
                </a:lnTo>
                <a:lnTo>
                  <a:pt x="2910" y="632"/>
                </a:lnTo>
                <a:lnTo>
                  <a:pt x="2910" y="505"/>
                </a:lnTo>
                <a:lnTo>
                  <a:pt x="3016" y="505"/>
                </a:lnTo>
                <a:lnTo>
                  <a:pt x="3061" y="509"/>
                </a:lnTo>
                <a:lnTo>
                  <a:pt x="3102" y="520"/>
                </a:lnTo>
                <a:lnTo>
                  <a:pt x="3142" y="537"/>
                </a:lnTo>
                <a:lnTo>
                  <a:pt x="3178" y="560"/>
                </a:lnTo>
                <a:lnTo>
                  <a:pt x="3210" y="587"/>
                </a:lnTo>
                <a:lnTo>
                  <a:pt x="3237" y="620"/>
                </a:lnTo>
                <a:lnTo>
                  <a:pt x="3259" y="656"/>
                </a:lnTo>
                <a:lnTo>
                  <a:pt x="3276" y="696"/>
                </a:lnTo>
                <a:lnTo>
                  <a:pt x="3286" y="739"/>
                </a:lnTo>
                <a:lnTo>
                  <a:pt x="3290" y="784"/>
                </a:lnTo>
                <a:lnTo>
                  <a:pt x="3290" y="1771"/>
                </a:lnTo>
                <a:lnTo>
                  <a:pt x="3037" y="1771"/>
                </a:lnTo>
                <a:lnTo>
                  <a:pt x="3037" y="1265"/>
                </a:lnTo>
                <a:lnTo>
                  <a:pt x="253" y="1265"/>
                </a:lnTo>
                <a:lnTo>
                  <a:pt x="253" y="3010"/>
                </a:lnTo>
                <a:lnTo>
                  <a:pt x="256" y="3022"/>
                </a:lnTo>
                <a:lnTo>
                  <a:pt x="263" y="3032"/>
                </a:lnTo>
                <a:lnTo>
                  <a:pt x="274" y="3036"/>
                </a:lnTo>
                <a:lnTo>
                  <a:pt x="1772" y="3036"/>
                </a:lnTo>
                <a:lnTo>
                  <a:pt x="1772" y="3288"/>
                </a:lnTo>
                <a:lnTo>
                  <a:pt x="274" y="3288"/>
                </a:lnTo>
                <a:lnTo>
                  <a:pt x="230" y="3284"/>
                </a:lnTo>
                <a:lnTo>
                  <a:pt x="187" y="3275"/>
                </a:lnTo>
                <a:lnTo>
                  <a:pt x="148" y="3257"/>
                </a:lnTo>
                <a:lnTo>
                  <a:pt x="112" y="3235"/>
                </a:lnTo>
                <a:lnTo>
                  <a:pt x="80" y="3207"/>
                </a:lnTo>
                <a:lnTo>
                  <a:pt x="53" y="3175"/>
                </a:lnTo>
                <a:lnTo>
                  <a:pt x="31" y="3138"/>
                </a:lnTo>
                <a:lnTo>
                  <a:pt x="13" y="3099"/>
                </a:lnTo>
                <a:lnTo>
                  <a:pt x="3" y="3055"/>
                </a:lnTo>
                <a:lnTo>
                  <a:pt x="0" y="3010"/>
                </a:lnTo>
                <a:lnTo>
                  <a:pt x="0" y="784"/>
                </a:lnTo>
                <a:lnTo>
                  <a:pt x="3" y="739"/>
                </a:lnTo>
                <a:lnTo>
                  <a:pt x="13" y="696"/>
                </a:lnTo>
                <a:lnTo>
                  <a:pt x="31" y="656"/>
                </a:lnTo>
                <a:lnTo>
                  <a:pt x="53" y="620"/>
                </a:lnTo>
                <a:lnTo>
                  <a:pt x="80" y="587"/>
                </a:lnTo>
                <a:lnTo>
                  <a:pt x="112" y="560"/>
                </a:lnTo>
                <a:lnTo>
                  <a:pt x="148" y="537"/>
                </a:lnTo>
                <a:lnTo>
                  <a:pt x="187" y="520"/>
                </a:lnTo>
                <a:lnTo>
                  <a:pt x="230" y="509"/>
                </a:lnTo>
                <a:lnTo>
                  <a:pt x="274" y="505"/>
                </a:lnTo>
                <a:close/>
                <a:moveTo>
                  <a:pt x="2657" y="0"/>
                </a:moveTo>
                <a:lnTo>
                  <a:pt x="2686" y="3"/>
                </a:lnTo>
                <a:lnTo>
                  <a:pt x="2712" y="13"/>
                </a:lnTo>
                <a:lnTo>
                  <a:pt x="2737" y="28"/>
                </a:lnTo>
                <a:lnTo>
                  <a:pt x="2755" y="48"/>
                </a:lnTo>
                <a:lnTo>
                  <a:pt x="2771" y="71"/>
                </a:lnTo>
                <a:lnTo>
                  <a:pt x="2780" y="97"/>
                </a:lnTo>
                <a:lnTo>
                  <a:pt x="2784" y="126"/>
                </a:lnTo>
                <a:lnTo>
                  <a:pt x="2784" y="632"/>
                </a:lnTo>
                <a:lnTo>
                  <a:pt x="2780" y="662"/>
                </a:lnTo>
                <a:lnTo>
                  <a:pt x="2771" y="688"/>
                </a:lnTo>
                <a:lnTo>
                  <a:pt x="2755" y="711"/>
                </a:lnTo>
                <a:lnTo>
                  <a:pt x="2737" y="731"/>
                </a:lnTo>
                <a:lnTo>
                  <a:pt x="2712" y="745"/>
                </a:lnTo>
                <a:lnTo>
                  <a:pt x="2686" y="755"/>
                </a:lnTo>
                <a:lnTo>
                  <a:pt x="2657" y="759"/>
                </a:lnTo>
                <a:lnTo>
                  <a:pt x="2628" y="755"/>
                </a:lnTo>
                <a:lnTo>
                  <a:pt x="2601" y="745"/>
                </a:lnTo>
                <a:lnTo>
                  <a:pt x="2578" y="731"/>
                </a:lnTo>
                <a:lnTo>
                  <a:pt x="2558" y="711"/>
                </a:lnTo>
                <a:lnTo>
                  <a:pt x="2544" y="688"/>
                </a:lnTo>
                <a:lnTo>
                  <a:pt x="2534" y="662"/>
                </a:lnTo>
                <a:lnTo>
                  <a:pt x="2530" y="632"/>
                </a:lnTo>
                <a:lnTo>
                  <a:pt x="2530" y="126"/>
                </a:lnTo>
                <a:lnTo>
                  <a:pt x="2534" y="97"/>
                </a:lnTo>
                <a:lnTo>
                  <a:pt x="2544" y="71"/>
                </a:lnTo>
                <a:lnTo>
                  <a:pt x="2558" y="48"/>
                </a:lnTo>
                <a:lnTo>
                  <a:pt x="2578" y="28"/>
                </a:lnTo>
                <a:lnTo>
                  <a:pt x="2601" y="13"/>
                </a:lnTo>
                <a:lnTo>
                  <a:pt x="2628" y="3"/>
                </a:lnTo>
                <a:lnTo>
                  <a:pt x="2657" y="0"/>
                </a:lnTo>
                <a:close/>
                <a:moveTo>
                  <a:pt x="633" y="0"/>
                </a:moveTo>
                <a:lnTo>
                  <a:pt x="661" y="3"/>
                </a:lnTo>
                <a:lnTo>
                  <a:pt x="688" y="13"/>
                </a:lnTo>
                <a:lnTo>
                  <a:pt x="711" y="28"/>
                </a:lnTo>
                <a:lnTo>
                  <a:pt x="731" y="48"/>
                </a:lnTo>
                <a:lnTo>
                  <a:pt x="746" y="71"/>
                </a:lnTo>
                <a:lnTo>
                  <a:pt x="756" y="97"/>
                </a:lnTo>
                <a:lnTo>
                  <a:pt x="759" y="126"/>
                </a:lnTo>
                <a:lnTo>
                  <a:pt x="759" y="632"/>
                </a:lnTo>
                <a:lnTo>
                  <a:pt x="756" y="662"/>
                </a:lnTo>
                <a:lnTo>
                  <a:pt x="746" y="688"/>
                </a:lnTo>
                <a:lnTo>
                  <a:pt x="731" y="711"/>
                </a:lnTo>
                <a:lnTo>
                  <a:pt x="711" y="731"/>
                </a:lnTo>
                <a:lnTo>
                  <a:pt x="688" y="745"/>
                </a:lnTo>
                <a:lnTo>
                  <a:pt x="661" y="755"/>
                </a:lnTo>
                <a:lnTo>
                  <a:pt x="633" y="759"/>
                </a:lnTo>
                <a:lnTo>
                  <a:pt x="603" y="755"/>
                </a:lnTo>
                <a:lnTo>
                  <a:pt x="577" y="745"/>
                </a:lnTo>
                <a:lnTo>
                  <a:pt x="554" y="731"/>
                </a:lnTo>
                <a:lnTo>
                  <a:pt x="534" y="711"/>
                </a:lnTo>
                <a:lnTo>
                  <a:pt x="519" y="688"/>
                </a:lnTo>
                <a:lnTo>
                  <a:pt x="510" y="662"/>
                </a:lnTo>
                <a:lnTo>
                  <a:pt x="506" y="632"/>
                </a:lnTo>
                <a:lnTo>
                  <a:pt x="506" y="126"/>
                </a:lnTo>
                <a:lnTo>
                  <a:pt x="510" y="97"/>
                </a:lnTo>
                <a:lnTo>
                  <a:pt x="519" y="71"/>
                </a:lnTo>
                <a:lnTo>
                  <a:pt x="534" y="48"/>
                </a:lnTo>
                <a:lnTo>
                  <a:pt x="554" y="28"/>
                </a:lnTo>
                <a:lnTo>
                  <a:pt x="577" y="13"/>
                </a:lnTo>
                <a:lnTo>
                  <a:pt x="603" y="3"/>
                </a:lnTo>
                <a:lnTo>
                  <a:pt x="633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Freeform 11"/>
          <p:cNvSpPr>
            <a:spLocks noEditPoints="1"/>
          </p:cNvSpPr>
          <p:nvPr/>
        </p:nvSpPr>
        <p:spPr bwMode="auto">
          <a:xfrm>
            <a:off x="4026967" y="5082211"/>
            <a:ext cx="464591" cy="571804"/>
          </a:xfrm>
          <a:custGeom>
            <a:avLst/>
            <a:gdLst>
              <a:gd name="T0" fmla="*/ 1865 w 2736"/>
              <a:gd name="T1" fmla="*/ 2697 h 3360"/>
              <a:gd name="T2" fmla="*/ 1731 w 2736"/>
              <a:gd name="T3" fmla="*/ 2763 h 3360"/>
              <a:gd name="T4" fmla="*/ 2044 w 2736"/>
              <a:gd name="T5" fmla="*/ 3070 h 3360"/>
              <a:gd name="T6" fmla="*/ 2540 w 2736"/>
              <a:gd name="T7" fmla="*/ 2570 h 3360"/>
              <a:gd name="T8" fmla="*/ 2453 w 2736"/>
              <a:gd name="T9" fmla="*/ 2448 h 3360"/>
              <a:gd name="T10" fmla="*/ 1392 w 2736"/>
              <a:gd name="T11" fmla="*/ 2448 h 3360"/>
              <a:gd name="T12" fmla="*/ 884 w 2736"/>
              <a:gd name="T13" fmla="*/ 2486 h 3360"/>
              <a:gd name="T14" fmla="*/ 897 w 2736"/>
              <a:gd name="T15" fmla="*/ 2354 h 3360"/>
              <a:gd name="T16" fmla="*/ 780 w 2736"/>
              <a:gd name="T17" fmla="*/ 2305 h 3360"/>
              <a:gd name="T18" fmla="*/ 425 w 2736"/>
              <a:gd name="T19" fmla="*/ 2432 h 3360"/>
              <a:gd name="T20" fmla="*/ 454 w 2736"/>
              <a:gd name="T21" fmla="*/ 2354 h 3360"/>
              <a:gd name="T22" fmla="*/ 2113 w 2736"/>
              <a:gd name="T23" fmla="*/ 2112 h 3360"/>
              <a:gd name="T24" fmla="*/ 2554 w 2736"/>
              <a:gd name="T25" fmla="*/ 2295 h 3360"/>
              <a:gd name="T26" fmla="*/ 2736 w 2736"/>
              <a:gd name="T27" fmla="*/ 2736 h 3360"/>
              <a:gd name="T28" fmla="*/ 2554 w 2736"/>
              <a:gd name="T29" fmla="*/ 3177 h 3360"/>
              <a:gd name="T30" fmla="*/ 2113 w 2736"/>
              <a:gd name="T31" fmla="*/ 3360 h 3360"/>
              <a:gd name="T32" fmla="*/ 1671 w 2736"/>
              <a:gd name="T33" fmla="*/ 3177 h 3360"/>
              <a:gd name="T34" fmla="*/ 1489 w 2736"/>
              <a:gd name="T35" fmla="*/ 2736 h 3360"/>
              <a:gd name="T36" fmla="*/ 1671 w 2736"/>
              <a:gd name="T37" fmla="*/ 2295 h 3360"/>
              <a:gd name="T38" fmla="*/ 2113 w 2736"/>
              <a:gd name="T39" fmla="*/ 2112 h 3360"/>
              <a:gd name="T40" fmla="*/ 1489 w 2736"/>
              <a:gd name="T41" fmla="*/ 2016 h 3360"/>
              <a:gd name="T42" fmla="*/ 884 w 2736"/>
              <a:gd name="T43" fmla="*/ 2055 h 3360"/>
              <a:gd name="T44" fmla="*/ 897 w 2736"/>
              <a:gd name="T45" fmla="*/ 1922 h 3360"/>
              <a:gd name="T46" fmla="*/ 780 w 2736"/>
              <a:gd name="T47" fmla="*/ 1894 h 3360"/>
              <a:gd name="T48" fmla="*/ 425 w 2736"/>
              <a:gd name="T49" fmla="*/ 2021 h 3360"/>
              <a:gd name="T50" fmla="*/ 454 w 2736"/>
              <a:gd name="T51" fmla="*/ 1943 h 3360"/>
              <a:gd name="T52" fmla="*/ 912 w 2736"/>
              <a:gd name="T53" fmla="*/ 1536 h 3360"/>
              <a:gd name="T54" fmla="*/ 1726 w 2736"/>
              <a:gd name="T55" fmla="*/ 1647 h 3360"/>
              <a:gd name="T56" fmla="*/ 874 w 2736"/>
              <a:gd name="T57" fmla="*/ 1661 h 3360"/>
              <a:gd name="T58" fmla="*/ 912 w 2736"/>
              <a:gd name="T59" fmla="*/ 1536 h 3360"/>
              <a:gd name="T60" fmla="*/ 773 w 2736"/>
              <a:gd name="T61" fmla="*/ 1498 h 3360"/>
              <a:gd name="T62" fmla="*/ 415 w 2736"/>
              <a:gd name="T63" fmla="*/ 1603 h 3360"/>
              <a:gd name="T64" fmla="*/ 467 w 2736"/>
              <a:gd name="T65" fmla="*/ 1537 h 3360"/>
              <a:gd name="T66" fmla="*/ 1680 w 2736"/>
              <a:gd name="T67" fmla="*/ 1104 h 3360"/>
              <a:gd name="T68" fmla="*/ 1719 w 2736"/>
              <a:gd name="T69" fmla="*/ 1228 h 3360"/>
              <a:gd name="T70" fmla="*/ 866 w 2736"/>
              <a:gd name="T71" fmla="*/ 1215 h 3360"/>
              <a:gd name="T72" fmla="*/ 743 w 2736"/>
              <a:gd name="T73" fmla="*/ 997 h 3360"/>
              <a:gd name="T74" fmla="*/ 596 w 2736"/>
              <a:gd name="T75" fmla="*/ 1270 h 3360"/>
              <a:gd name="T76" fmla="*/ 409 w 2736"/>
              <a:gd name="T77" fmla="*/ 1163 h 3360"/>
              <a:gd name="T78" fmla="*/ 480 w 2736"/>
              <a:gd name="T79" fmla="*/ 1117 h 3360"/>
              <a:gd name="T80" fmla="*/ 529 w 2736"/>
              <a:gd name="T81" fmla="*/ 360 h 3360"/>
              <a:gd name="T82" fmla="*/ 658 w 2736"/>
              <a:gd name="T83" fmla="*/ 598 h 3360"/>
              <a:gd name="T84" fmla="*/ 1534 w 2736"/>
              <a:gd name="T85" fmla="*/ 577 h 3360"/>
              <a:gd name="T86" fmla="*/ 1627 w 2736"/>
              <a:gd name="T87" fmla="*/ 336 h 3360"/>
              <a:gd name="T88" fmla="*/ 2127 w 2736"/>
              <a:gd name="T89" fmla="*/ 424 h 3360"/>
              <a:gd name="T90" fmla="*/ 2047 w 2736"/>
              <a:gd name="T91" fmla="*/ 1971 h 3360"/>
              <a:gd name="T92" fmla="*/ 1364 w 2736"/>
              <a:gd name="T93" fmla="*/ 2908 h 3360"/>
              <a:gd name="T94" fmla="*/ 46 w 2736"/>
              <a:gd name="T95" fmla="*/ 2956 h 3360"/>
              <a:gd name="T96" fmla="*/ 20 w 2736"/>
              <a:gd name="T97" fmla="*/ 440 h 3360"/>
              <a:gd name="T98" fmla="*/ 1080 w 2736"/>
              <a:gd name="T99" fmla="*/ 96 h 3360"/>
              <a:gd name="T100" fmla="*/ 1018 w 2736"/>
              <a:gd name="T101" fmla="*/ 205 h 3360"/>
              <a:gd name="T102" fmla="*/ 1142 w 2736"/>
              <a:gd name="T103" fmla="*/ 205 h 3360"/>
              <a:gd name="T104" fmla="*/ 1080 w 2736"/>
              <a:gd name="T105" fmla="*/ 96 h 3360"/>
              <a:gd name="T106" fmla="*/ 1226 w 2736"/>
              <a:gd name="T107" fmla="*/ 82 h 3360"/>
              <a:gd name="T108" fmla="*/ 1284 w 2736"/>
              <a:gd name="T109" fmla="*/ 230 h 3360"/>
              <a:gd name="T110" fmla="*/ 1512 w 2736"/>
              <a:gd name="T111" fmla="*/ 302 h 3360"/>
              <a:gd name="T112" fmla="*/ 1495 w 2736"/>
              <a:gd name="T113" fmla="*/ 487 h 3360"/>
              <a:gd name="T114" fmla="*/ 687 w 2736"/>
              <a:gd name="T115" fmla="*/ 504 h 3360"/>
              <a:gd name="T116" fmla="*/ 635 w 2736"/>
              <a:gd name="T117" fmla="*/ 327 h 3360"/>
              <a:gd name="T118" fmla="*/ 859 w 2736"/>
              <a:gd name="T119" fmla="*/ 237 h 3360"/>
              <a:gd name="T120" fmla="*/ 922 w 2736"/>
              <a:gd name="T121" fmla="*/ 108 h 3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736" h="3360">
                <a:moveTo>
                  <a:pt x="2453" y="2448"/>
                </a:moveTo>
                <a:lnTo>
                  <a:pt x="2432" y="2450"/>
                </a:lnTo>
                <a:lnTo>
                  <a:pt x="2412" y="2455"/>
                </a:lnTo>
                <a:lnTo>
                  <a:pt x="2393" y="2465"/>
                </a:lnTo>
                <a:lnTo>
                  <a:pt x="2376" y="2480"/>
                </a:lnTo>
                <a:lnTo>
                  <a:pt x="2053" y="2844"/>
                </a:lnTo>
                <a:lnTo>
                  <a:pt x="1885" y="2709"/>
                </a:lnTo>
                <a:lnTo>
                  <a:pt x="1865" y="2697"/>
                </a:lnTo>
                <a:lnTo>
                  <a:pt x="1845" y="2690"/>
                </a:lnTo>
                <a:lnTo>
                  <a:pt x="1825" y="2688"/>
                </a:lnTo>
                <a:lnTo>
                  <a:pt x="1803" y="2690"/>
                </a:lnTo>
                <a:lnTo>
                  <a:pt x="1783" y="2697"/>
                </a:lnTo>
                <a:lnTo>
                  <a:pt x="1765" y="2708"/>
                </a:lnTo>
                <a:lnTo>
                  <a:pt x="1749" y="2724"/>
                </a:lnTo>
                <a:lnTo>
                  <a:pt x="1737" y="2743"/>
                </a:lnTo>
                <a:lnTo>
                  <a:pt x="1731" y="2763"/>
                </a:lnTo>
                <a:lnTo>
                  <a:pt x="1728" y="2784"/>
                </a:lnTo>
                <a:lnTo>
                  <a:pt x="1731" y="2805"/>
                </a:lnTo>
                <a:lnTo>
                  <a:pt x="1737" y="2825"/>
                </a:lnTo>
                <a:lnTo>
                  <a:pt x="1748" y="2843"/>
                </a:lnTo>
                <a:lnTo>
                  <a:pt x="1765" y="2859"/>
                </a:lnTo>
                <a:lnTo>
                  <a:pt x="2004" y="3050"/>
                </a:lnTo>
                <a:lnTo>
                  <a:pt x="2023" y="3063"/>
                </a:lnTo>
                <a:lnTo>
                  <a:pt x="2044" y="3070"/>
                </a:lnTo>
                <a:lnTo>
                  <a:pt x="2064" y="3072"/>
                </a:lnTo>
                <a:lnTo>
                  <a:pt x="2084" y="3070"/>
                </a:lnTo>
                <a:lnTo>
                  <a:pt x="2103" y="3064"/>
                </a:lnTo>
                <a:lnTo>
                  <a:pt x="2121" y="3054"/>
                </a:lnTo>
                <a:lnTo>
                  <a:pt x="2136" y="3040"/>
                </a:lnTo>
                <a:lnTo>
                  <a:pt x="2520" y="2608"/>
                </a:lnTo>
                <a:lnTo>
                  <a:pt x="2532" y="2589"/>
                </a:lnTo>
                <a:lnTo>
                  <a:pt x="2540" y="2570"/>
                </a:lnTo>
                <a:lnTo>
                  <a:pt x="2544" y="2549"/>
                </a:lnTo>
                <a:lnTo>
                  <a:pt x="2542" y="2528"/>
                </a:lnTo>
                <a:lnTo>
                  <a:pt x="2537" y="2508"/>
                </a:lnTo>
                <a:lnTo>
                  <a:pt x="2527" y="2488"/>
                </a:lnTo>
                <a:lnTo>
                  <a:pt x="2512" y="2472"/>
                </a:lnTo>
                <a:lnTo>
                  <a:pt x="2494" y="2460"/>
                </a:lnTo>
                <a:lnTo>
                  <a:pt x="2474" y="2452"/>
                </a:lnTo>
                <a:lnTo>
                  <a:pt x="2453" y="2448"/>
                </a:lnTo>
                <a:close/>
                <a:moveTo>
                  <a:pt x="912" y="2352"/>
                </a:moveTo>
                <a:lnTo>
                  <a:pt x="1344" y="2352"/>
                </a:lnTo>
                <a:lnTo>
                  <a:pt x="1359" y="2354"/>
                </a:lnTo>
                <a:lnTo>
                  <a:pt x="1373" y="2361"/>
                </a:lnTo>
                <a:lnTo>
                  <a:pt x="1383" y="2371"/>
                </a:lnTo>
                <a:lnTo>
                  <a:pt x="1390" y="2385"/>
                </a:lnTo>
                <a:lnTo>
                  <a:pt x="1392" y="2400"/>
                </a:lnTo>
                <a:lnTo>
                  <a:pt x="1392" y="2448"/>
                </a:lnTo>
                <a:lnTo>
                  <a:pt x="1390" y="2463"/>
                </a:lnTo>
                <a:lnTo>
                  <a:pt x="1383" y="2476"/>
                </a:lnTo>
                <a:lnTo>
                  <a:pt x="1373" y="2486"/>
                </a:lnTo>
                <a:lnTo>
                  <a:pt x="1359" y="2494"/>
                </a:lnTo>
                <a:lnTo>
                  <a:pt x="1344" y="2496"/>
                </a:lnTo>
                <a:lnTo>
                  <a:pt x="912" y="2496"/>
                </a:lnTo>
                <a:lnTo>
                  <a:pt x="897" y="2494"/>
                </a:lnTo>
                <a:lnTo>
                  <a:pt x="884" y="2486"/>
                </a:lnTo>
                <a:lnTo>
                  <a:pt x="874" y="2476"/>
                </a:lnTo>
                <a:lnTo>
                  <a:pt x="866" y="2463"/>
                </a:lnTo>
                <a:lnTo>
                  <a:pt x="864" y="2448"/>
                </a:lnTo>
                <a:lnTo>
                  <a:pt x="864" y="2400"/>
                </a:lnTo>
                <a:lnTo>
                  <a:pt x="866" y="2385"/>
                </a:lnTo>
                <a:lnTo>
                  <a:pt x="874" y="2371"/>
                </a:lnTo>
                <a:lnTo>
                  <a:pt x="884" y="2361"/>
                </a:lnTo>
                <a:lnTo>
                  <a:pt x="897" y="2354"/>
                </a:lnTo>
                <a:lnTo>
                  <a:pt x="912" y="2352"/>
                </a:lnTo>
                <a:close/>
                <a:moveTo>
                  <a:pt x="743" y="2244"/>
                </a:moveTo>
                <a:lnTo>
                  <a:pt x="757" y="2247"/>
                </a:lnTo>
                <a:lnTo>
                  <a:pt x="769" y="2255"/>
                </a:lnTo>
                <a:lnTo>
                  <a:pt x="778" y="2265"/>
                </a:lnTo>
                <a:lnTo>
                  <a:pt x="783" y="2279"/>
                </a:lnTo>
                <a:lnTo>
                  <a:pt x="783" y="2292"/>
                </a:lnTo>
                <a:lnTo>
                  <a:pt x="780" y="2305"/>
                </a:lnTo>
                <a:lnTo>
                  <a:pt x="773" y="2317"/>
                </a:lnTo>
                <a:lnTo>
                  <a:pt x="596" y="2516"/>
                </a:lnTo>
                <a:lnTo>
                  <a:pt x="585" y="2524"/>
                </a:lnTo>
                <a:lnTo>
                  <a:pt x="574" y="2529"/>
                </a:lnTo>
                <a:lnTo>
                  <a:pt x="562" y="2531"/>
                </a:lnTo>
                <a:lnTo>
                  <a:pt x="548" y="2528"/>
                </a:lnTo>
                <a:lnTo>
                  <a:pt x="535" y="2521"/>
                </a:lnTo>
                <a:lnTo>
                  <a:pt x="425" y="2432"/>
                </a:lnTo>
                <a:lnTo>
                  <a:pt x="415" y="2422"/>
                </a:lnTo>
                <a:lnTo>
                  <a:pt x="409" y="2410"/>
                </a:lnTo>
                <a:lnTo>
                  <a:pt x="408" y="2397"/>
                </a:lnTo>
                <a:lnTo>
                  <a:pt x="410" y="2384"/>
                </a:lnTo>
                <a:lnTo>
                  <a:pt x="417" y="2370"/>
                </a:lnTo>
                <a:lnTo>
                  <a:pt x="428" y="2361"/>
                </a:lnTo>
                <a:lnTo>
                  <a:pt x="441" y="2356"/>
                </a:lnTo>
                <a:lnTo>
                  <a:pt x="454" y="2354"/>
                </a:lnTo>
                <a:lnTo>
                  <a:pt x="467" y="2357"/>
                </a:lnTo>
                <a:lnTo>
                  <a:pt x="480" y="2364"/>
                </a:lnTo>
                <a:lnTo>
                  <a:pt x="557" y="2426"/>
                </a:lnTo>
                <a:lnTo>
                  <a:pt x="707" y="2258"/>
                </a:lnTo>
                <a:lnTo>
                  <a:pt x="717" y="2249"/>
                </a:lnTo>
                <a:lnTo>
                  <a:pt x="730" y="2245"/>
                </a:lnTo>
                <a:lnTo>
                  <a:pt x="743" y="2244"/>
                </a:lnTo>
                <a:close/>
                <a:moveTo>
                  <a:pt x="2113" y="2112"/>
                </a:moveTo>
                <a:lnTo>
                  <a:pt x="2176" y="2115"/>
                </a:lnTo>
                <a:lnTo>
                  <a:pt x="2238" y="2125"/>
                </a:lnTo>
                <a:lnTo>
                  <a:pt x="2298" y="2140"/>
                </a:lnTo>
                <a:lnTo>
                  <a:pt x="2355" y="2161"/>
                </a:lnTo>
                <a:lnTo>
                  <a:pt x="2410" y="2187"/>
                </a:lnTo>
                <a:lnTo>
                  <a:pt x="2461" y="2219"/>
                </a:lnTo>
                <a:lnTo>
                  <a:pt x="2509" y="2254"/>
                </a:lnTo>
                <a:lnTo>
                  <a:pt x="2554" y="2295"/>
                </a:lnTo>
                <a:lnTo>
                  <a:pt x="2593" y="2339"/>
                </a:lnTo>
                <a:lnTo>
                  <a:pt x="2630" y="2387"/>
                </a:lnTo>
                <a:lnTo>
                  <a:pt x="2661" y="2439"/>
                </a:lnTo>
                <a:lnTo>
                  <a:pt x="2687" y="2494"/>
                </a:lnTo>
                <a:lnTo>
                  <a:pt x="2708" y="2551"/>
                </a:lnTo>
                <a:lnTo>
                  <a:pt x="2724" y="2611"/>
                </a:lnTo>
                <a:lnTo>
                  <a:pt x="2733" y="2672"/>
                </a:lnTo>
                <a:lnTo>
                  <a:pt x="2736" y="2736"/>
                </a:lnTo>
                <a:lnTo>
                  <a:pt x="2733" y="2800"/>
                </a:lnTo>
                <a:lnTo>
                  <a:pt x="2724" y="2862"/>
                </a:lnTo>
                <a:lnTo>
                  <a:pt x="2708" y="2921"/>
                </a:lnTo>
                <a:lnTo>
                  <a:pt x="2687" y="2979"/>
                </a:lnTo>
                <a:lnTo>
                  <a:pt x="2661" y="3033"/>
                </a:lnTo>
                <a:lnTo>
                  <a:pt x="2630" y="3085"/>
                </a:lnTo>
                <a:lnTo>
                  <a:pt x="2593" y="3133"/>
                </a:lnTo>
                <a:lnTo>
                  <a:pt x="2554" y="3177"/>
                </a:lnTo>
                <a:lnTo>
                  <a:pt x="2509" y="3217"/>
                </a:lnTo>
                <a:lnTo>
                  <a:pt x="2461" y="3253"/>
                </a:lnTo>
                <a:lnTo>
                  <a:pt x="2410" y="3285"/>
                </a:lnTo>
                <a:lnTo>
                  <a:pt x="2355" y="3311"/>
                </a:lnTo>
                <a:lnTo>
                  <a:pt x="2298" y="3331"/>
                </a:lnTo>
                <a:lnTo>
                  <a:pt x="2238" y="3348"/>
                </a:lnTo>
                <a:lnTo>
                  <a:pt x="2176" y="3357"/>
                </a:lnTo>
                <a:lnTo>
                  <a:pt x="2113" y="3360"/>
                </a:lnTo>
                <a:lnTo>
                  <a:pt x="2049" y="3357"/>
                </a:lnTo>
                <a:lnTo>
                  <a:pt x="1987" y="3348"/>
                </a:lnTo>
                <a:lnTo>
                  <a:pt x="1926" y="3331"/>
                </a:lnTo>
                <a:lnTo>
                  <a:pt x="1869" y="3311"/>
                </a:lnTo>
                <a:lnTo>
                  <a:pt x="1814" y="3285"/>
                </a:lnTo>
                <a:lnTo>
                  <a:pt x="1764" y="3253"/>
                </a:lnTo>
                <a:lnTo>
                  <a:pt x="1716" y="3217"/>
                </a:lnTo>
                <a:lnTo>
                  <a:pt x="1671" y="3177"/>
                </a:lnTo>
                <a:lnTo>
                  <a:pt x="1631" y="3133"/>
                </a:lnTo>
                <a:lnTo>
                  <a:pt x="1594" y="3085"/>
                </a:lnTo>
                <a:lnTo>
                  <a:pt x="1564" y="3033"/>
                </a:lnTo>
                <a:lnTo>
                  <a:pt x="1537" y="2979"/>
                </a:lnTo>
                <a:lnTo>
                  <a:pt x="1516" y="2921"/>
                </a:lnTo>
                <a:lnTo>
                  <a:pt x="1501" y="2862"/>
                </a:lnTo>
                <a:lnTo>
                  <a:pt x="1492" y="2800"/>
                </a:lnTo>
                <a:lnTo>
                  <a:pt x="1489" y="2736"/>
                </a:lnTo>
                <a:lnTo>
                  <a:pt x="1492" y="2672"/>
                </a:lnTo>
                <a:lnTo>
                  <a:pt x="1501" y="2611"/>
                </a:lnTo>
                <a:lnTo>
                  <a:pt x="1516" y="2551"/>
                </a:lnTo>
                <a:lnTo>
                  <a:pt x="1537" y="2494"/>
                </a:lnTo>
                <a:lnTo>
                  <a:pt x="1564" y="2439"/>
                </a:lnTo>
                <a:lnTo>
                  <a:pt x="1594" y="2387"/>
                </a:lnTo>
                <a:lnTo>
                  <a:pt x="1631" y="2339"/>
                </a:lnTo>
                <a:lnTo>
                  <a:pt x="1671" y="2295"/>
                </a:lnTo>
                <a:lnTo>
                  <a:pt x="1716" y="2254"/>
                </a:lnTo>
                <a:lnTo>
                  <a:pt x="1764" y="2219"/>
                </a:lnTo>
                <a:lnTo>
                  <a:pt x="1814" y="2187"/>
                </a:lnTo>
                <a:lnTo>
                  <a:pt x="1869" y="2161"/>
                </a:lnTo>
                <a:lnTo>
                  <a:pt x="1926" y="2140"/>
                </a:lnTo>
                <a:lnTo>
                  <a:pt x="1987" y="2125"/>
                </a:lnTo>
                <a:lnTo>
                  <a:pt x="2049" y="2115"/>
                </a:lnTo>
                <a:lnTo>
                  <a:pt x="2113" y="2112"/>
                </a:lnTo>
                <a:close/>
                <a:moveTo>
                  <a:pt x="912" y="1920"/>
                </a:moveTo>
                <a:lnTo>
                  <a:pt x="1441" y="1920"/>
                </a:lnTo>
                <a:lnTo>
                  <a:pt x="1455" y="1922"/>
                </a:lnTo>
                <a:lnTo>
                  <a:pt x="1468" y="1929"/>
                </a:lnTo>
                <a:lnTo>
                  <a:pt x="1479" y="1940"/>
                </a:lnTo>
                <a:lnTo>
                  <a:pt x="1486" y="1953"/>
                </a:lnTo>
                <a:lnTo>
                  <a:pt x="1489" y="1968"/>
                </a:lnTo>
                <a:lnTo>
                  <a:pt x="1489" y="2016"/>
                </a:lnTo>
                <a:lnTo>
                  <a:pt x="1486" y="2031"/>
                </a:lnTo>
                <a:lnTo>
                  <a:pt x="1479" y="2045"/>
                </a:lnTo>
                <a:lnTo>
                  <a:pt x="1468" y="2055"/>
                </a:lnTo>
                <a:lnTo>
                  <a:pt x="1455" y="2062"/>
                </a:lnTo>
                <a:lnTo>
                  <a:pt x="1441" y="2064"/>
                </a:lnTo>
                <a:lnTo>
                  <a:pt x="912" y="2064"/>
                </a:lnTo>
                <a:lnTo>
                  <a:pt x="897" y="2062"/>
                </a:lnTo>
                <a:lnTo>
                  <a:pt x="884" y="2055"/>
                </a:lnTo>
                <a:lnTo>
                  <a:pt x="874" y="2045"/>
                </a:lnTo>
                <a:lnTo>
                  <a:pt x="866" y="2031"/>
                </a:lnTo>
                <a:lnTo>
                  <a:pt x="864" y="2016"/>
                </a:lnTo>
                <a:lnTo>
                  <a:pt x="864" y="1968"/>
                </a:lnTo>
                <a:lnTo>
                  <a:pt x="866" y="1953"/>
                </a:lnTo>
                <a:lnTo>
                  <a:pt x="874" y="1940"/>
                </a:lnTo>
                <a:lnTo>
                  <a:pt x="884" y="1929"/>
                </a:lnTo>
                <a:lnTo>
                  <a:pt x="897" y="1922"/>
                </a:lnTo>
                <a:lnTo>
                  <a:pt x="912" y="1920"/>
                </a:lnTo>
                <a:close/>
                <a:moveTo>
                  <a:pt x="743" y="1833"/>
                </a:moveTo>
                <a:lnTo>
                  <a:pt x="757" y="1836"/>
                </a:lnTo>
                <a:lnTo>
                  <a:pt x="769" y="1844"/>
                </a:lnTo>
                <a:lnTo>
                  <a:pt x="778" y="1854"/>
                </a:lnTo>
                <a:lnTo>
                  <a:pt x="783" y="1867"/>
                </a:lnTo>
                <a:lnTo>
                  <a:pt x="783" y="1881"/>
                </a:lnTo>
                <a:lnTo>
                  <a:pt x="780" y="1894"/>
                </a:lnTo>
                <a:lnTo>
                  <a:pt x="773" y="1906"/>
                </a:lnTo>
                <a:lnTo>
                  <a:pt x="596" y="2105"/>
                </a:lnTo>
                <a:lnTo>
                  <a:pt x="585" y="2113"/>
                </a:lnTo>
                <a:lnTo>
                  <a:pt x="574" y="2118"/>
                </a:lnTo>
                <a:lnTo>
                  <a:pt x="562" y="2120"/>
                </a:lnTo>
                <a:lnTo>
                  <a:pt x="548" y="2117"/>
                </a:lnTo>
                <a:lnTo>
                  <a:pt x="535" y="2110"/>
                </a:lnTo>
                <a:lnTo>
                  <a:pt x="425" y="2021"/>
                </a:lnTo>
                <a:lnTo>
                  <a:pt x="415" y="2011"/>
                </a:lnTo>
                <a:lnTo>
                  <a:pt x="409" y="1999"/>
                </a:lnTo>
                <a:lnTo>
                  <a:pt x="408" y="1985"/>
                </a:lnTo>
                <a:lnTo>
                  <a:pt x="410" y="1972"/>
                </a:lnTo>
                <a:lnTo>
                  <a:pt x="417" y="1959"/>
                </a:lnTo>
                <a:lnTo>
                  <a:pt x="428" y="1950"/>
                </a:lnTo>
                <a:lnTo>
                  <a:pt x="441" y="1945"/>
                </a:lnTo>
                <a:lnTo>
                  <a:pt x="454" y="1943"/>
                </a:lnTo>
                <a:lnTo>
                  <a:pt x="467" y="1946"/>
                </a:lnTo>
                <a:lnTo>
                  <a:pt x="480" y="1953"/>
                </a:lnTo>
                <a:lnTo>
                  <a:pt x="557" y="2015"/>
                </a:lnTo>
                <a:lnTo>
                  <a:pt x="707" y="1847"/>
                </a:lnTo>
                <a:lnTo>
                  <a:pt x="717" y="1838"/>
                </a:lnTo>
                <a:lnTo>
                  <a:pt x="730" y="1834"/>
                </a:lnTo>
                <a:lnTo>
                  <a:pt x="743" y="1833"/>
                </a:lnTo>
                <a:close/>
                <a:moveTo>
                  <a:pt x="912" y="1536"/>
                </a:moveTo>
                <a:lnTo>
                  <a:pt x="1680" y="1536"/>
                </a:lnTo>
                <a:lnTo>
                  <a:pt x="1695" y="1538"/>
                </a:lnTo>
                <a:lnTo>
                  <a:pt x="1709" y="1546"/>
                </a:lnTo>
                <a:lnTo>
                  <a:pt x="1719" y="1556"/>
                </a:lnTo>
                <a:lnTo>
                  <a:pt x="1726" y="1569"/>
                </a:lnTo>
                <a:lnTo>
                  <a:pt x="1728" y="1584"/>
                </a:lnTo>
                <a:lnTo>
                  <a:pt x="1728" y="1632"/>
                </a:lnTo>
                <a:lnTo>
                  <a:pt x="1726" y="1647"/>
                </a:lnTo>
                <a:lnTo>
                  <a:pt x="1719" y="1661"/>
                </a:lnTo>
                <a:lnTo>
                  <a:pt x="1709" y="1671"/>
                </a:lnTo>
                <a:lnTo>
                  <a:pt x="1695" y="1678"/>
                </a:lnTo>
                <a:lnTo>
                  <a:pt x="1680" y="1680"/>
                </a:lnTo>
                <a:lnTo>
                  <a:pt x="912" y="1680"/>
                </a:lnTo>
                <a:lnTo>
                  <a:pt x="897" y="1678"/>
                </a:lnTo>
                <a:lnTo>
                  <a:pt x="884" y="1671"/>
                </a:lnTo>
                <a:lnTo>
                  <a:pt x="874" y="1661"/>
                </a:lnTo>
                <a:lnTo>
                  <a:pt x="866" y="1647"/>
                </a:lnTo>
                <a:lnTo>
                  <a:pt x="864" y="1632"/>
                </a:lnTo>
                <a:lnTo>
                  <a:pt x="864" y="1584"/>
                </a:lnTo>
                <a:lnTo>
                  <a:pt x="866" y="1569"/>
                </a:lnTo>
                <a:lnTo>
                  <a:pt x="874" y="1556"/>
                </a:lnTo>
                <a:lnTo>
                  <a:pt x="884" y="1546"/>
                </a:lnTo>
                <a:lnTo>
                  <a:pt x="897" y="1538"/>
                </a:lnTo>
                <a:lnTo>
                  <a:pt x="912" y="1536"/>
                </a:lnTo>
                <a:close/>
                <a:moveTo>
                  <a:pt x="743" y="1424"/>
                </a:moveTo>
                <a:lnTo>
                  <a:pt x="757" y="1427"/>
                </a:lnTo>
                <a:lnTo>
                  <a:pt x="769" y="1436"/>
                </a:lnTo>
                <a:lnTo>
                  <a:pt x="778" y="1446"/>
                </a:lnTo>
                <a:lnTo>
                  <a:pt x="783" y="1459"/>
                </a:lnTo>
                <a:lnTo>
                  <a:pt x="783" y="1472"/>
                </a:lnTo>
                <a:lnTo>
                  <a:pt x="780" y="1486"/>
                </a:lnTo>
                <a:lnTo>
                  <a:pt x="773" y="1498"/>
                </a:lnTo>
                <a:lnTo>
                  <a:pt x="596" y="1696"/>
                </a:lnTo>
                <a:lnTo>
                  <a:pt x="585" y="1704"/>
                </a:lnTo>
                <a:lnTo>
                  <a:pt x="574" y="1710"/>
                </a:lnTo>
                <a:lnTo>
                  <a:pt x="562" y="1712"/>
                </a:lnTo>
                <a:lnTo>
                  <a:pt x="548" y="1709"/>
                </a:lnTo>
                <a:lnTo>
                  <a:pt x="535" y="1701"/>
                </a:lnTo>
                <a:lnTo>
                  <a:pt x="425" y="1613"/>
                </a:lnTo>
                <a:lnTo>
                  <a:pt x="415" y="1603"/>
                </a:lnTo>
                <a:lnTo>
                  <a:pt x="409" y="1590"/>
                </a:lnTo>
                <a:lnTo>
                  <a:pt x="408" y="1577"/>
                </a:lnTo>
                <a:lnTo>
                  <a:pt x="410" y="1563"/>
                </a:lnTo>
                <a:lnTo>
                  <a:pt x="417" y="1551"/>
                </a:lnTo>
                <a:lnTo>
                  <a:pt x="428" y="1542"/>
                </a:lnTo>
                <a:lnTo>
                  <a:pt x="441" y="1536"/>
                </a:lnTo>
                <a:lnTo>
                  <a:pt x="454" y="1534"/>
                </a:lnTo>
                <a:lnTo>
                  <a:pt x="467" y="1537"/>
                </a:lnTo>
                <a:lnTo>
                  <a:pt x="480" y="1545"/>
                </a:lnTo>
                <a:lnTo>
                  <a:pt x="557" y="1607"/>
                </a:lnTo>
                <a:lnTo>
                  <a:pt x="707" y="1439"/>
                </a:lnTo>
                <a:lnTo>
                  <a:pt x="717" y="1430"/>
                </a:lnTo>
                <a:lnTo>
                  <a:pt x="730" y="1425"/>
                </a:lnTo>
                <a:lnTo>
                  <a:pt x="743" y="1424"/>
                </a:lnTo>
                <a:close/>
                <a:moveTo>
                  <a:pt x="912" y="1104"/>
                </a:moveTo>
                <a:lnTo>
                  <a:pt x="1680" y="1104"/>
                </a:lnTo>
                <a:lnTo>
                  <a:pt x="1695" y="1107"/>
                </a:lnTo>
                <a:lnTo>
                  <a:pt x="1709" y="1113"/>
                </a:lnTo>
                <a:lnTo>
                  <a:pt x="1719" y="1124"/>
                </a:lnTo>
                <a:lnTo>
                  <a:pt x="1726" y="1137"/>
                </a:lnTo>
                <a:lnTo>
                  <a:pt x="1728" y="1152"/>
                </a:lnTo>
                <a:lnTo>
                  <a:pt x="1728" y="1200"/>
                </a:lnTo>
                <a:lnTo>
                  <a:pt x="1726" y="1215"/>
                </a:lnTo>
                <a:lnTo>
                  <a:pt x="1719" y="1228"/>
                </a:lnTo>
                <a:lnTo>
                  <a:pt x="1709" y="1239"/>
                </a:lnTo>
                <a:lnTo>
                  <a:pt x="1695" y="1245"/>
                </a:lnTo>
                <a:lnTo>
                  <a:pt x="1680" y="1248"/>
                </a:lnTo>
                <a:lnTo>
                  <a:pt x="912" y="1248"/>
                </a:lnTo>
                <a:lnTo>
                  <a:pt x="897" y="1245"/>
                </a:lnTo>
                <a:lnTo>
                  <a:pt x="884" y="1239"/>
                </a:lnTo>
                <a:lnTo>
                  <a:pt x="874" y="1228"/>
                </a:lnTo>
                <a:lnTo>
                  <a:pt x="866" y="1215"/>
                </a:lnTo>
                <a:lnTo>
                  <a:pt x="864" y="1200"/>
                </a:lnTo>
                <a:lnTo>
                  <a:pt x="864" y="1152"/>
                </a:lnTo>
                <a:lnTo>
                  <a:pt x="866" y="1137"/>
                </a:lnTo>
                <a:lnTo>
                  <a:pt x="874" y="1124"/>
                </a:lnTo>
                <a:lnTo>
                  <a:pt x="884" y="1113"/>
                </a:lnTo>
                <a:lnTo>
                  <a:pt x="897" y="1107"/>
                </a:lnTo>
                <a:lnTo>
                  <a:pt x="912" y="1104"/>
                </a:lnTo>
                <a:close/>
                <a:moveTo>
                  <a:pt x="743" y="997"/>
                </a:moveTo>
                <a:lnTo>
                  <a:pt x="757" y="1001"/>
                </a:lnTo>
                <a:lnTo>
                  <a:pt x="769" y="1008"/>
                </a:lnTo>
                <a:lnTo>
                  <a:pt x="778" y="1019"/>
                </a:lnTo>
                <a:lnTo>
                  <a:pt x="783" y="1031"/>
                </a:lnTo>
                <a:lnTo>
                  <a:pt x="783" y="1046"/>
                </a:lnTo>
                <a:lnTo>
                  <a:pt x="780" y="1059"/>
                </a:lnTo>
                <a:lnTo>
                  <a:pt x="773" y="1070"/>
                </a:lnTo>
                <a:lnTo>
                  <a:pt x="596" y="1270"/>
                </a:lnTo>
                <a:lnTo>
                  <a:pt x="585" y="1278"/>
                </a:lnTo>
                <a:lnTo>
                  <a:pt x="574" y="1283"/>
                </a:lnTo>
                <a:lnTo>
                  <a:pt x="562" y="1284"/>
                </a:lnTo>
                <a:lnTo>
                  <a:pt x="548" y="1282"/>
                </a:lnTo>
                <a:lnTo>
                  <a:pt x="535" y="1275"/>
                </a:lnTo>
                <a:lnTo>
                  <a:pt x="425" y="1186"/>
                </a:lnTo>
                <a:lnTo>
                  <a:pt x="415" y="1176"/>
                </a:lnTo>
                <a:lnTo>
                  <a:pt x="409" y="1163"/>
                </a:lnTo>
                <a:lnTo>
                  <a:pt x="408" y="1150"/>
                </a:lnTo>
                <a:lnTo>
                  <a:pt x="410" y="1136"/>
                </a:lnTo>
                <a:lnTo>
                  <a:pt x="417" y="1124"/>
                </a:lnTo>
                <a:lnTo>
                  <a:pt x="428" y="1115"/>
                </a:lnTo>
                <a:lnTo>
                  <a:pt x="441" y="1109"/>
                </a:lnTo>
                <a:lnTo>
                  <a:pt x="454" y="1108"/>
                </a:lnTo>
                <a:lnTo>
                  <a:pt x="467" y="1110"/>
                </a:lnTo>
                <a:lnTo>
                  <a:pt x="480" y="1117"/>
                </a:lnTo>
                <a:lnTo>
                  <a:pt x="557" y="1179"/>
                </a:lnTo>
                <a:lnTo>
                  <a:pt x="707" y="1012"/>
                </a:lnTo>
                <a:lnTo>
                  <a:pt x="717" y="1003"/>
                </a:lnTo>
                <a:lnTo>
                  <a:pt x="730" y="998"/>
                </a:lnTo>
                <a:lnTo>
                  <a:pt x="743" y="997"/>
                </a:lnTo>
                <a:close/>
                <a:moveTo>
                  <a:pt x="145" y="336"/>
                </a:moveTo>
                <a:lnTo>
                  <a:pt x="534" y="336"/>
                </a:lnTo>
                <a:lnTo>
                  <a:pt x="529" y="360"/>
                </a:lnTo>
                <a:lnTo>
                  <a:pt x="528" y="386"/>
                </a:lnTo>
                <a:lnTo>
                  <a:pt x="531" y="425"/>
                </a:lnTo>
                <a:lnTo>
                  <a:pt x="541" y="461"/>
                </a:lnTo>
                <a:lnTo>
                  <a:pt x="555" y="495"/>
                </a:lnTo>
                <a:lnTo>
                  <a:pt x="574" y="526"/>
                </a:lnTo>
                <a:lnTo>
                  <a:pt x="598" y="554"/>
                </a:lnTo>
                <a:lnTo>
                  <a:pt x="626" y="578"/>
                </a:lnTo>
                <a:lnTo>
                  <a:pt x="658" y="598"/>
                </a:lnTo>
                <a:lnTo>
                  <a:pt x="691" y="612"/>
                </a:lnTo>
                <a:lnTo>
                  <a:pt x="728" y="621"/>
                </a:lnTo>
                <a:lnTo>
                  <a:pt x="767" y="624"/>
                </a:lnTo>
                <a:lnTo>
                  <a:pt x="1394" y="624"/>
                </a:lnTo>
                <a:lnTo>
                  <a:pt x="1433" y="621"/>
                </a:lnTo>
                <a:lnTo>
                  <a:pt x="1469" y="612"/>
                </a:lnTo>
                <a:lnTo>
                  <a:pt x="1503" y="598"/>
                </a:lnTo>
                <a:lnTo>
                  <a:pt x="1534" y="577"/>
                </a:lnTo>
                <a:lnTo>
                  <a:pt x="1562" y="554"/>
                </a:lnTo>
                <a:lnTo>
                  <a:pt x="1586" y="525"/>
                </a:lnTo>
                <a:lnTo>
                  <a:pt x="1606" y="494"/>
                </a:lnTo>
                <a:lnTo>
                  <a:pt x="1620" y="459"/>
                </a:lnTo>
                <a:lnTo>
                  <a:pt x="1629" y="422"/>
                </a:lnTo>
                <a:lnTo>
                  <a:pt x="1632" y="383"/>
                </a:lnTo>
                <a:lnTo>
                  <a:pt x="1631" y="359"/>
                </a:lnTo>
                <a:lnTo>
                  <a:pt x="1627" y="336"/>
                </a:lnTo>
                <a:lnTo>
                  <a:pt x="1920" y="336"/>
                </a:lnTo>
                <a:lnTo>
                  <a:pt x="1961" y="338"/>
                </a:lnTo>
                <a:lnTo>
                  <a:pt x="1998" y="344"/>
                </a:lnTo>
                <a:lnTo>
                  <a:pt x="2030" y="354"/>
                </a:lnTo>
                <a:lnTo>
                  <a:pt x="2061" y="367"/>
                </a:lnTo>
                <a:lnTo>
                  <a:pt x="2086" y="383"/>
                </a:lnTo>
                <a:lnTo>
                  <a:pt x="2109" y="402"/>
                </a:lnTo>
                <a:lnTo>
                  <a:pt x="2127" y="424"/>
                </a:lnTo>
                <a:lnTo>
                  <a:pt x="2141" y="447"/>
                </a:lnTo>
                <a:lnTo>
                  <a:pt x="2151" y="472"/>
                </a:lnTo>
                <a:lnTo>
                  <a:pt x="2159" y="500"/>
                </a:lnTo>
                <a:lnTo>
                  <a:pt x="2161" y="528"/>
                </a:lnTo>
                <a:lnTo>
                  <a:pt x="2161" y="1970"/>
                </a:lnTo>
                <a:lnTo>
                  <a:pt x="2136" y="1969"/>
                </a:lnTo>
                <a:lnTo>
                  <a:pt x="2113" y="1968"/>
                </a:lnTo>
                <a:lnTo>
                  <a:pt x="2047" y="1971"/>
                </a:lnTo>
                <a:lnTo>
                  <a:pt x="1982" y="1979"/>
                </a:lnTo>
                <a:lnTo>
                  <a:pt x="1920" y="1994"/>
                </a:lnTo>
                <a:lnTo>
                  <a:pt x="1920" y="864"/>
                </a:lnTo>
                <a:lnTo>
                  <a:pt x="240" y="864"/>
                </a:lnTo>
                <a:lnTo>
                  <a:pt x="240" y="2784"/>
                </a:lnTo>
                <a:lnTo>
                  <a:pt x="1347" y="2784"/>
                </a:lnTo>
                <a:lnTo>
                  <a:pt x="1353" y="2847"/>
                </a:lnTo>
                <a:lnTo>
                  <a:pt x="1364" y="2908"/>
                </a:lnTo>
                <a:lnTo>
                  <a:pt x="1381" y="2967"/>
                </a:lnTo>
                <a:lnTo>
                  <a:pt x="1401" y="3024"/>
                </a:lnTo>
                <a:lnTo>
                  <a:pt x="192" y="3024"/>
                </a:lnTo>
                <a:lnTo>
                  <a:pt x="158" y="3021"/>
                </a:lnTo>
                <a:lnTo>
                  <a:pt x="125" y="3012"/>
                </a:lnTo>
                <a:lnTo>
                  <a:pt x="96" y="2998"/>
                </a:lnTo>
                <a:lnTo>
                  <a:pt x="68" y="2979"/>
                </a:lnTo>
                <a:lnTo>
                  <a:pt x="46" y="2956"/>
                </a:lnTo>
                <a:lnTo>
                  <a:pt x="26" y="2929"/>
                </a:lnTo>
                <a:lnTo>
                  <a:pt x="12" y="2899"/>
                </a:lnTo>
                <a:lnTo>
                  <a:pt x="3" y="2866"/>
                </a:lnTo>
                <a:lnTo>
                  <a:pt x="0" y="2832"/>
                </a:lnTo>
                <a:lnTo>
                  <a:pt x="0" y="528"/>
                </a:lnTo>
                <a:lnTo>
                  <a:pt x="3" y="497"/>
                </a:lnTo>
                <a:lnTo>
                  <a:pt x="9" y="467"/>
                </a:lnTo>
                <a:lnTo>
                  <a:pt x="20" y="440"/>
                </a:lnTo>
                <a:lnTo>
                  <a:pt x="35" y="414"/>
                </a:lnTo>
                <a:lnTo>
                  <a:pt x="51" y="392"/>
                </a:lnTo>
                <a:lnTo>
                  <a:pt x="68" y="373"/>
                </a:lnTo>
                <a:lnTo>
                  <a:pt x="88" y="357"/>
                </a:lnTo>
                <a:lnTo>
                  <a:pt x="107" y="346"/>
                </a:lnTo>
                <a:lnTo>
                  <a:pt x="126" y="338"/>
                </a:lnTo>
                <a:lnTo>
                  <a:pt x="145" y="336"/>
                </a:lnTo>
                <a:close/>
                <a:moveTo>
                  <a:pt x="1080" y="96"/>
                </a:moveTo>
                <a:lnTo>
                  <a:pt x="1061" y="99"/>
                </a:lnTo>
                <a:lnTo>
                  <a:pt x="1044" y="106"/>
                </a:lnTo>
                <a:lnTo>
                  <a:pt x="1029" y="117"/>
                </a:lnTo>
                <a:lnTo>
                  <a:pt x="1018" y="131"/>
                </a:lnTo>
                <a:lnTo>
                  <a:pt x="1011" y="149"/>
                </a:lnTo>
                <a:lnTo>
                  <a:pt x="1008" y="168"/>
                </a:lnTo>
                <a:lnTo>
                  <a:pt x="1011" y="187"/>
                </a:lnTo>
                <a:lnTo>
                  <a:pt x="1018" y="205"/>
                </a:lnTo>
                <a:lnTo>
                  <a:pt x="1029" y="219"/>
                </a:lnTo>
                <a:lnTo>
                  <a:pt x="1044" y="230"/>
                </a:lnTo>
                <a:lnTo>
                  <a:pt x="1061" y="237"/>
                </a:lnTo>
                <a:lnTo>
                  <a:pt x="1080" y="240"/>
                </a:lnTo>
                <a:lnTo>
                  <a:pt x="1100" y="237"/>
                </a:lnTo>
                <a:lnTo>
                  <a:pt x="1117" y="230"/>
                </a:lnTo>
                <a:lnTo>
                  <a:pt x="1131" y="219"/>
                </a:lnTo>
                <a:lnTo>
                  <a:pt x="1142" y="205"/>
                </a:lnTo>
                <a:lnTo>
                  <a:pt x="1150" y="187"/>
                </a:lnTo>
                <a:lnTo>
                  <a:pt x="1153" y="168"/>
                </a:lnTo>
                <a:lnTo>
                  <a:pt x="1150" y="149"/>
                </a:lnTo>
                <a:lnTo>
                  <a:pt x="1142" y="131"/>
                </a:lnTo>
                <a:lnTo>
                  <a:pt x="1131" y="117"/>
                </a:lnTo>
                <a:lnTo>
                  <a:pt x="1117" y="106"/>
                </a:lnTo>
                <a:lnTo>
                  <a:pt x="1100" y="99"/>
                </a:lnTo>
                <a:lnTo>
                  <a:pt x="1080" y="96"/>
                </a:lnTo>
                <a:close/>
                <a:moveTo>
                  <a:pt x="1078" y="0"/>
                </a:moveTo>
                <a:lnTo>
                  <a:pt x="1082" y="0"/>
                </a:lnTo>
                <a:lnTo>
                  <a:pt x="1112" y="3"/>
                </a:lnTo>
                <a:lnTo>
                  <a:pt x="1140" y="10"/>
                </a:lnTo>
                <a:lnTo>
                  <a:pt x="1166" y="22"/>
                </a:lnTo>
                <a:lnTo>
                  <a:pt x="1189" y="39"/>
                </a:lnTo>
                <a:lnTo>
                  <a:pt x="1210" y="59"/>
                </a:lnTo>
                <a:lnTo>
                  <a:pt x="1226" y="82"/>
                </a:lnTo>
                <a:lnTo>
                  <a:pt x="1238" y="108"/>
                </a:lnTo>
                <a:lnTo>
                  <a:pt x="1245" y="136"/>
                </a:lnTo>
                <a:lnTo>
                  <a:pt x="1248" y="166"/>
                </a:lnTo>
                <a:lnTo>
                  <a:pt x="1248" y="168"/>
                </a:lnTo>
                <a:lnTo>
                  <a:pt x="1250" y="187"/>
                </a:lnTo>
                <a:lnTo>
                  <a:pt x="1258" y="205"/>
                </a:lnTo>
                <a:lnTo>
                  <a:pt x="1270" y="219"/>
                </a:lnTo>
                <a:lnTo>
                  <a:pt x="1284" y="230"/>
                </a:lnTo>
                <a:lnTo>
                  <a:pt x="1300" y="237"/>
                </a:lnTo>
                <a:lnTo>
                  <a:pt x="1320" y="240"/>
                </a:lnTo>
                <a:lnTo>
                  <a:pt x="1394" y="240"/>
                </a:lnTo>
                <a:lnTo>
                  <a:pt x="1422" y="243"/>
                </a:lnTo>
                <a:lnTo>
                  <a:pt x="1449" y="251"/>
                </a:lnTo>
                <a:lnTo>
                  <a:pt x="1473" y="265"/>
                </a:lnTo>
                <a:lnTo>
                  <a:pt x="1495" y="282"/>
                </a:lnTo>
                <a:lnTo>
                  <a:pt x="1512" y="302"/>
                </a:lnTo>
                <a:lnTo>
                  <a:pt x="1525" y="327"/>
                </a:lnTo>
                <a:lnTo>
                  <a:pt x="1533" y="354"/>
                </a:lnTo>
                <a:lnTo>
                  <a:pt x="1536" y="383"/>
                </a:lnTo>
                <a:lnTo>
                  <a:pt x="1536" y="386"/>
                </a:lnTo>
                <a:lnTo>
                  <a:pt x="1533" y="414"/>
                </a:lnTo>
                <a:lnTo>
                  <a:pt x="1525" y="441"/>
                </a:lnTo>
                <a:lnTo>
                  <a:pt x="1512" y="465"/>
                </a:lnTo>
                <a:lnTo>
                  <a:pt x="1495" y="487"/>
                </a:lnTo>
                <a:lnTo>
                  <a:pt x="1473" y="504"/>
                </a:lnTo>
                <a:lnTo>
                  <a:pt x="1449" y="517"/>
                </a:lnTo>
                <a:lnTo>
                  <a:pt x="1422" y="525"/>
                </a:lnTo>
                <a:lnTo>
                  <a:pt x="1394" y="528"/>
                </a:lnTo>
                <a:lnTo>
                  <a:pt x="767" y="528"/>
                </a:lnTo>
                <a:lnTo>
                  <a:pt x="738" y="525"/>
                </a:lnTo>
                <a:lnTo>
                  <a:pt x="712" y="517"/>
                </a:lnTo>
                <a:lnTo>
                  <a:pt x="687" y="504"/>
                </a:lnTo>
                <a:lnTo>
                  <a:pt x="666" y="487"/>
                </a:lnTo>
                <a:lnTo>
                  <a:pt x="649" y="465"/>
                </a:lnTo>
                <a:lnTo>
                  <a:pt x="635" y="441"/>
                </a:lnTo>
                <a:lnTo>
                  <a:pt x="627" y="414"/>
                </a:lnTo>
                <a:lnTo>
                  <a:pt x="624" y="386"/>
                </a:lnTo>
                <a:lnTo>
                  <a:pt x="624" y="383"/>
                </a:lnTo>
                <a:lnTo>
                  <a:pt x="627" y="354"/>
                </a:lnTo>
                <a:lnTo>
                  <a:pt x="635" y="327"/>
                </a:lnTo>
                <a:lnTo>
                  <a:pt x="649" y="302"/>
                </a:lnTo>
                <a:lnTo>
                  <a:pt x="666" y="282"/>
                </a:lnTo>
                <a:lnTo>
                  <a:pt x="687" y="265"/>
                </a:lnTo>
                <a:lnTo>
                  <a:pt x="712" y="251"/>
                </a:lnTo>
                <a:lnTo>
                  <a:pt x="738" y="243"/>
                </a:lnTo>
                <a:lnTo>
                  <a:pt x="767" y="240"/>
                </a:lnTo>
                <a:lnTo>
                  <a:pt x="841" y="240"/>
                </a:lnTo>
                <a:lnTo>
                  <a:pt x="859" y="237"/>
                </a:lnTo>
                <a:lnTo>
                  <a:pt x="877" y="230"/>
                </a:lnTo>
                <a:lnTo>
                  <a:pt x="891" y="219"/>
                </a:lnTo>
                <a:lnTo>
                  <a:pt x="902" y="205"/>
                </a:lnTo>
                <a:lnTo>
                  <a:pt x="909" y="187"/>
                </a:lnTo>
                <a:lnTo>
                  <a:pt x="912" y="168"/>
                </a:lnTo>
                <a:lnTo>
                  <a:pt x="912" y="166"/>
                </a:lnTo>
                <a:lnTo>
                  <a:pt x="915" y="136"/>
                </a:lnTo>
                <a:lnTo>
                  <a:pt x="922" y="108"/>
                </a:lnTo>
                <a:lnTo>
                  <a:pt x="935" y="82"/>
                </a:lnTo>
                <a:lnTo>
                  <a:pt x="951" y="59"/>
                </a:lnTo>
                <a:lnTo>
                  <a:pt x="971" y="39"/>
                </a:lnTo>
                <a:lnTo>
                  <a:pt x="995" y="22"/>
                </a:lnTo>
                <a:lnTo>
                  <a:pt x="1020" y="10"/>
                </a:lnTo>
                <a:lnTo>
                  <a:pt x="1049" y="3"/>
                </a:lnTo>
                <a:lnTo>
                  <a:pt x="1078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028113" y="5259588"/>
            <a:ext cx="26805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028113" y="4925886"/>
            <a:ext cx="28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Eksposisi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5839" y="5259588"/>
            <a:ext cx="28200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menceritakan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47367" y="4925886"/>
            <a:ext cx="28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Narasi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324128" y="3394481"/>
            <a:ext cx="29322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berisi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pendapat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disertai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alasan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324128" y="3060779"/>
            <a:ext cx="28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Argumentasi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47109" y="3357413"/>
            <a:ext cx="30701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menggambarkan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objek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058770" y="3023711"/>
            <a:ext cx="28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Deskripsi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 flipH="1">
            <a:off x="350107" y="616725"/>
            <a:ext cx="805248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spc="-150" dirty="0" err="1">
                <a:solidFill>
                  <a:srgbClr val="FF0000"/>
                </a:solidFill>
              </a:rPr>
              <a:t>Berdasarkan</a:t>
            </a:r>
            <a:r>
              <a:rPr lang="en-US" sz="4400" spc="-150" dirty="0">
                <a:solidFill>
                  <a:srgbClr val="FF0000"/>
                </a:solidFill>
              </a:rPr>
              <a:t> </a:t>
            </a:r>
            <a:r>
              <a:rPr lang="en-US" sz="4400" spc="-150" dirty="0" err="1">
                <a:solidFill>
                  <a:srgbClr val="FF0000"/>
                </a:solidFill>
              </a:rPr>
              <a:t>Tujuannya</a:t>
            </a:r>
            <a:endParaRPr lang="en-US" sz="4400" spc="-150" dirty="0">
              <a:solidFill>
                <a:srgbClr val="FF000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 flipH="1">
            <a:off x="399536" y="248447"/>
            <a:ext cx="41783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JENIS PARAGRAF</a:t>
            </a:r>
          </a:p>
        </p:txBody>
      </p:sp>
      <p:grpSp>
        <p:nvGrpSpPr>
          <p:cNvPr id="56" name="Group 55"/>
          <p:cNvGrpSpPr/>
          <p:nvPr/>
        </p:nvGrpSpPr>
        <p:grpSpPr>
          <a:xfrm>
            <a:off x="4521838" y="3836451"/>
            <a:ext cx="565176" cy="541990"/>
            <a:chOff x="2319338" y="2860676"/>
            <a:chExt cx="619125" cy="593725"/>
          </a:xfrm>
          <a:solidFill>
            <a:schemeClr val="bg1"/>
          </a:solidFill>
        </p:grpSpPr>
        <p:sp>
          <p:nvSpPr>
            <p:cNvPr id="57" name="Freeform 73"/>
            <p:cNvSpPr>
              <a:spLocks/>
            </p:cNvSpPr>
            <p:nvPr/>
          </p:nvSpPr>
          <p:spPr bwMode="auto">
            <a:xfrm>
              <a:off x="2408238" y="2940051"/>
              <a:ext cx="142875" cy="138113"/>
            </a:xfrm>
            <a:custGeom>
              <a:avLst/>
              <a:gdLst>
                <a:gd name="T0" fmla="*/ 317 w 807"/>
                <a:gd name="T1" fmla="*/ 0 h 785"/>
                <a:gd name="T2" fmla="*/ 360 w 807"/>
                <a:gd name="T3" fmla="*/ 3 h 785"/>
                <a:gd name="T4" fmla="*/ 401 w 807"/>
                <a:gd name="T5" fmla="*/ 12 h 785"/>
                <a:gd name="T6" fmla="*/ 440 w 807"/>
                <a:gd name="T7" fmla="*/ 25 h 785"/>
                <a:gd name="T8" fmla="*/ 476 w 807"/>
                <a:gd name="T9" fmla="*/ 43 h 785"/>
                <a:gd name="T10" fmla="*/ 510 w 807"/>
                <a:gd name="T11" fmla="*/ 65 h 785"/>
                <a:gd name="T12" fmla="*/ 541 w 807"/>
                <a:gd name="T13" fmla="*/ 92 h 785"/>
                <a:gd name="T14" fmla="*/ 567 w 807"/>
                <a:gd name="T15" fmla="*/ 123 h 785"/>
                <a:gd name="T16" fmla="*/ 590 w 807"/>
                <a:gd name="T17" fmla="*/ 157 h 785"/>
                <a:gd name="T18" fmla="*/ 608 w 807"/>
                <a:gd name="T19" fmla="*/ 193 h 785"/>
                <a:gd name="T20" fmla="*/ 622 w 807"/>
                <a:gd name="T21" fmla="*/ 232 h 785"/>
                <a:gd name="T22" fmla="*/ 631 w 807"/>
                <a:gd name="T23" fmla="*/ 274 h 785"/>
                <a:gd name="T24" fmla="*/ 633 w 807"/>
                <a:gd name="T25" fmla="*/ 317 h 785"/>
                <a:gd name="T26" fmla="*/ 631 w 807"/>
                <a:gd name="T27" fmla="*/ 358 h 785"/>
                <a:gd name="T28" fmla="*/ 622 w 807"/>
                <a:gd name="T29" fmla="*/ 396 h 785"/>
                <a:gd name="T30" fmla="*/ 609 w 807"/>
                <a:gd name="T31" fmla="*/ 433 h 785"/>
                <a:gd name="T32" fmla="*/ 593 w 807"/>
                <a:gd name="T33" fmla="*/ 468 h 785"/>
                <a:gd name="T34" fmla="*/ 807 w 807"/>
                <a:gd name="T35" fmla="*/ 670 h 785"/>
                <a:gd name="T36" fmla="*/ 767 w 807"/>
                <a:gd name="T37" fmla="*/ 706 h 785"/>
                <a:gd name="T38" fmla="*/ 731 w 807"/>
                <a:gd name="T39" fmla="*/ 744 h 785"/>
                <a:gd name="T40" fmla="*/ 697 w 807"/>
                <a:gd name="T41" fmla="*/ 785 h 785"/>
                <a:gd name="T42" fmla="*/ 484 w 807"/>
                <a:gd name="T43" fmla="*/ 584 h 785"/>
                <a:gd name="T44" fmla="*/ 446 w 807"/>
                <a:gd name="T45" fmla="*/ 605 h 785"/>
                <a:gd name="T46" fmla="*/ 405 w 807"/>
                <a:gd name="T47" fmla="*/ 620 h 785"/>
                <a:gd name="T48" fmla="*/ 362 w 807"/>
                <a:gd name="T49" fmla="*/ 630 h 785"/>
                <a:gd name="T50" fmla="*/ 317 w 807"/>
                <a:gd name="T51" fmla="*/ 633 h 785"/>
                <a:gd name="T52" fmla="*/ 274 w 807"/>
                <a:gd name="T53" fmla="*/ 631 h 785"/>
                <a:gd name="T54" fmla="*/ 232 w 807"/>
                <a:gd name="T55" fmla="*/ 622 h 785"/>
                <a:gd name="T56" fmla="*/ 193 w 807"/>
                <a:gd name="T57" fmla="*/ 608 h 785"/>
                <a:gd name="T58" fmla="*/ 157 w 807"/>
                <a:gd name="T59" fmla="*/ 590 h 785"/>
                <a:gd name="T60" fmla="*/ 123 w 807"/>
                <a:gd name="T61" fmla="*/ 567 h 785"/>
                <a:gd name="T62" fmla="*/ 92 w 807"/>
                <a:gd name="T63" fmla="*/ 540 h 785"/>
                <a:gd name="T64" fmla="*/ 66 w 807"/>
                <a:gd name="T65" fmla="*/ 510 h 785"/>
                <a:gd name="T66" fmla="*/ 43 w 807"/>
                <a:gd name="T67" fmla="*/ 476 h 785"/>
                <a:gd name="T68" fmla="*/ 25 w 807"/>
                <a:gd name="T69" fmla="*/ 439 h 785"/>
                <a:gd name="T70" fmla="*/ 11 w 807"/>
                <a:gd name="T71" fmla="*/ 401 h 785"/>
                <a:gd name="T72" fmla="*/ 3 w 807"/>
                <a:gd name="T73" fmla="*/ 360 h 785"/>
                <a:gd name="T74" fmla="*/ 0 w 807"/>
                <a:gd name="T75" fmla="*/ 317 h 785"/>
                <a:gd name="T76" fmla="*/ 3 w 807"/>
                <a:gd name="T77" fmla="*/ 274 h 785"/>
                <a:gd name="T78" fmla="*/ 11 w 807"/>
                <a:gd name="T79" fmla="*/ 232 h 785"/>
                <a:gd name="T80" fmla="*/ 25 w 807"/>
                <a:gd name="T81" fmla="*/ 193 h 785"/>
                <a:gd name="T82" fmla="*/ 43 w 807"/>
                <a:gd name="T83" fmla="*/ 157 h 785"/>
                <a:gd name="T84" fmla="*/ 66 w 807"/>
                <a:gd name="T85" fmla="*/ 123 h 785"/>
                <a:gd name="T86" fmla="*/ 92 w 807"/>
                <a:gd name="T87" fmla="*/ 92 h 785"/>
                <a:gd name="T88" fmla="*/ 123 w 807"/>
                <a:gd name="T89" fmla="*/ 65 h 785"/>
                <a:gd name="T90" fmla="*/ 157 w 807"/>
                <a:gd name="T91" fmla="*/ 43 h 785"/>
                <a:gd name="T92" fmla="*/ 193 w 807"/>
                <a:gd name="T93" fmla="*/ 25 h 785"/>
                <a:gd name="T94" fmla="*/ 232 w 807"/>
                <a:gd name="T95" fmla="*/ 12 h 785"/>
                <a:gd name="T96" fmla="*/ 274 w 807"/>
                <a:gd name="T97" fmla="*/ 3 h 785"/>
                <a:gd name="T98" fmla="*/ 317 w 807"/>
                <a:gd name="T99" fmla="*/ 0 h 7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07" h="785">
                  <a:moveTo>
                    <a:pt x="317" y="0"/>
                  </a:moveTo>
                  <a:lnTo>
                    <a:pt x="360" y="3"/>
                  </a:lnTo>
                  <a:lnTo>
                    <a:pt x="401" y="12"/>
                  </a:lnTo>
                  <a:lnTo>
                    <a:pt x="440" y="25"/>
                  </a:lnTo>
                  <a:lnTo>
                    <a:pt x="476" y="43"/>
                  </a:lnTo>
                  <a:lnTo>
                    <a:pt x="510" y="65"/>
                  </a:lnTo>
                  <a:lnTo>
                    <a:pt x="541" y="92"/>
                  </a:lnTo>
                  <a:lnTo>
                    <a:pt x="567" y="123"/>
                  </a:lnTo>
                  <a:lnTo>
                    <a:pt x="590" y="157"/>
                  </a:lnTo>
                  <a:lnTo>
                    <a:pt x="608" y="193"/>
                  </a:lnTo>
                  <a:lnTo>
                    <a:pt x="622" y="232"/>
                  </a:lnTo>
                  <a:lnTo>
                    <a:pt x="631" y="274"/>
                  </a:lnTo>
                  <a:lnTo>
                    <a:pt x="633" y="317"/>
                  </a:lnTo>
                  <a:lnTo>
                    <a:pt x="631" y="358"/>
                  </a:lnTo>
                  <a:lnTo>
                    <a:pt x="622" y="396"/>
                  </a:lnTo>
                  <a:lnTo>
                    <a:pt x="609" y="433"/>
                  </a:lnTo>
                  <a:lnTo>
                    <a:pt x="593" y="468"/>
                  </a:lnTo>
                  <a:lnTo>
                    <a:pt x="807" y="670"/>
                  </a:lnTo>
                  <a:lnTo>
                    <a:pt x="767" y="706"/>
                  </a:lnTo>
                  <a:lnTo>
                    <a:pt x="731" y="744"/>
                  </a:lnTo>
                  <a:lnTo>
                    <a:pt x="697" y="785"/>
                  </a:lnTo>
                  <a:lnTo>
                    <a:pt x="484" y="584"/>
                  </a:lnTo>
                  <a:lnTo>
                    <a:pt x="446" y="605"/>
                  </a:lnTo>
                  <a:lnTo>
                    <a:pt x="405" y="620"/>
                  </a:lnTo>
                  <a:lnTo>
                    <a:pt x="362" y="630"/>
                  </a:lnTo>
                  <a:lnTo>
                    <a:pt x="317" y="633"/>
                  </a:lnTo>
                  <a:lnTo>
                    <a:pt x="274" y="631"/>
                  </a:lnTo>
                  <a:lnTo>
                    <a:pt x="232" y="622"/>
                  </a:lnTo>
                  <a:lnTo>
                    <a:pt x="193" y="608"/>
                  </a:lnTo>
                  <a:lnTo>
                    <a:pt x="157" y="590"/>
                  </a:lnTo>
                  <a:lnTo>
                    <a:pt x="123" y="567"/>
                  </a:lnTo>
                  <a:lnTo>
                    <a:pt x="92" y="540"/>
                  </a:lnTo>
                  <a:lnTo>
                    <a:pt x="66" y="510"/>
                  </a:lnTo>
                  <a:lnTo>
                    <a:pt x="43" y="476"/>
                  </a:lnTo>
                  <a:lnTo>
                    <a:pt x="25" y="439"/>
                  </a:lnTo>
                  <a:lnTo>
                    <a:pt x="11" y="401"/>
                  </a:lnTo>
                  <a:lnTo>
                    <a:pt x="3" y="360"/>
                  </a:lnTo>
                  <a:lnTo>
                    <a:pt x="0" y="317"/>
                  </a:lnTo>
                  <a:lnTo>
                    <a:pt x="3" y="274"/>
                  </a:lnTo>
                  <a:lnTo>
                    <a:pt x="11" y="232"/>
                  </a:lnTo>
                  <a:lnTo>
                    <a:pt x="25" y="193"/>
                  </a:lnTo>
                  <a:lnTo>
                    <a:pt x="43" y="157"/>
                  </a:lnTo>
                  <a:lnTo>
                    <a:pt x="66" y="123"/>
                  </a:lnTo>
                  <a:lnTo>
                    <a:pt x="92" y="92"/>
                  </a:lnTo>
                  <a:lnTo>
                    <a:pt x="123" y="65"/>
                  </a:lnTo>
                  <a:lnTo>
                    <a:pt x="157" y="43"/>
                  </a:lnTo>
                  <a:lnTo>
                    <a:pt x="193" y="25"/>
                  </a:lnTo>
                  <a:lnTo>
                    <a:pt x="232" y="12"/>
                  </a:lnTo>
                  <a:lnTo>
                    <a:pt x="274" y="3"/>
                  </a:lnTo>
                  <a:lnTo>
                    <a:pt x="31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74"/>
            <p:cNvSpPr>
              <a:spLocks/>
            </p:cNvSpPr>
            <p:nvPr/>
          </p:nvSpPr>
          <p:spPr bwMode="auto">
            <a:xfrm>
              <a:off x="2686051" y="2860676"/>
              <a:ext cx="144463" cy="193675"/>
            </a:xfrm>
            <a:custGeom>
              <a:avLst/>
              <a:gdLst>
                <a:gd name="T0" fmla="*/ 508 w 825"/>
                <a:gd name="T1" fmla="*/ 0 h 1098"/>
                <a:gd name="T2" fmla="*/ 508 w 825"/>
                <a:gd name="T3" fmla="*/ 0 h 1098"/>
                <a:gd name="T4" fmla="*/ 551 w 825"/>
                <a:gd name="T5" fmla="*/ 4 h 1098"/>
                <a:gd name="T6" fmla="*/ 592 w 825"/>
                <a:gd name="T7" fmla="*/ 12 h 1098"/>
                <a:gd name="T8" fmla="*/ 632 w 825"/>
                <a:gd name="T9" fmla="*/ 26 h 1098"/>
                <a:gd name="T10" fmla="*/ 668 w 825"/>
                <a:gd name="T11" fmla="*/ 44 h 1098"/>
                <a:gd name="T12" fmla="*/ 702 w 825"/>
                <a:gd name="T13" fmla="*/ 67 h 1098"/>
                <a:gd name="T14" fmla="*/ 732 w 825"/>
                <a:gd name="T15" fmla="*/ 94 h 1098"/>
                <a:gd name="T16" fmla="*/ 759 w 825"/>
                <a:gd name="T17" fmla="*/ 124 h 1098"/>
                <a:gd name="T18" fmla="*/ 781 w 825"/>
                <a:gd name="T19" fmla="*/ 157 h 1098"/>
                <a:gd name="T20" fmla="*/ 800 w 825"/>
                <a:gd name="T21" fmla="*/ 194 h 1098"/>
                <a:gd name="T22" fmla="*/ 814 w 825"/>
                <a:gd name="T23" fmla="*/ 234 h 1098"/>
                <a:gd name="T24" fmla="*/ 822 w 825"/>
                <a:gd name="T25" fmla="*/ 274 h 1098"/>
                <a:gd name="T26" fmla="*/ 825 w 825"/>
                <a:gd name="T27" fmla="*/ 317 h 1098"/>
                <a:gd name="T28" fmla="*/ 822 w 825"/>
                <a:gd name="T29" fmla="*/ 360 h 1098"/>
                <a:gd name="T30" fmla="*/ 814 w 825"/>
                <a:gd name="T31" fmla="*/ 401 h 1098"/>
                <a:gd name="T32" fmla="*/ 800 w 825"/>
                <a:gd name="T33" fmla="*/ 441 h 1098"/>
                <a:gd name="T34" fmla="*/ 781 w 825"/>
                <a:gd name="T35" fmla="*/ 478 h 1098"/>
                <a:gd name="T36" fmla="*/ 759 w 825"/>
                <a:gd name="T37" fmla="*/ 511 h 1098"/>
                <a:gd name="T38" fmla="*/ 732 w 825"/>
                <a:gd name="T39" fmla="*/ 541 h 1098"/>
                <a:gd name="T40" fmla="*/ 702 w 825"/>
                <a:gd name="T41" fmla="*/ 568 h 1098"/>
                <a:gd name="T42" fmla="*/ 668 w 825"/>
                <a:gd name="T43" fmla="*/ 590 h 1098"/>
                <a:gd name="T44" fmla="*/ 632 w 825"/>
                <a:gd name="T45" fmla="*/ 609 h 1098"/>
                <a:gd name="T46" fmla="*/ 592 w 825"/>
                <a:gd name="T47" fmla="*/ 623 h 1098"/>
                <a:gd name="T48" fmla="*/ 551 w 825"/>
                <a:gd name="T49" fmla="*/ 631 h 1098"/>
                <a:gd name="T50" fmla="*/ 508 w 825"/>
                <a:gd name="T51" fmla="*/ 634 h 1098"/>
                <a:gd name="T52" fmla="*/ 478 w 825"/>
                <a:gd name="T53" fmla="*/ 632 h 1098"/>
                <a:gd name="T54" fmla="*/ 449 w 825"/>
                <a:gd name="T55" fmla="*/ 627 h 1098"/>
                <a:gd name="T56" fmla="*/ 420 w 825"/>
                <a:gd name="T57" fmla="*/ 620 h 1098"/>
                <a:gd name="T58" fmla="*/ 138 w 825"/>
                <a:gd name="T59" fmla="*/ 1098 h 1098"/>
                <a:gd name="T60" fmla="*/ 94 w 825"/>
                <a:gd name="T61" fmla="*/ 1066 h 1098"/>
                <a:gd name="T62" fmla="*/ 48 w 825"/>
                <a:gd name="T63" fmla="*/ 1040 h 1098"/>
                <a:gd name="T64" fmla="*/ 0 w 825"/>
                <a:gd name="T65" fmla="*/ 1016 h 1098"/>
                <a:gd name="T66" fmla="*/ 283 w 825"/>
                <a:gd name="T67" fmla="*/ 540 h 1098"/>
                <a:gd name="T68" fmla="*/ 257 w 825"/>
                <a:gd name="T69" fmla="*/ 510 h 1098"/>
                <a:gd name="T70" fmla="*/ 234 w 825"/>
                <a:gd name="T71" fmla="*/ 476 h 1098"/>
                <a:gd name="T72" fmla="*/ 216 w 825"/>
                <a:gd name="T73" fmla="*/ 440 h 1098"/>
                <a:gd name="T74" fmla="*/ 203 w 825"/>
                <a:gd name="T75" fmla="*/ 401 h 1098"/>
                <a:gd name="T76" fmla="*/ 195 w 825"/>
                <a:gd name="T77" fmla="*/ 360 h 1098"/>
                <a:gd name="T78" fmla="*/ 191 w 825"/>
                <a:gd name="T79" fmla="*/ 317 h 1098"/>
                <a:gd name="T80" fmla="*/ 195 w 825"/>
                <a:gd name="T81" fmla="*/ 274 h 1098"/>
                <a:gd name="T82" fmla="*/ 203 w 825"/>
                <a:gd name="T83" fmla="*/ 233 h 1098"/>
                <a:gd name="T84" fmla="*/ 216 w 825"/>
                <a:gd name="T85" fmla="*/ 194 h 1098"/>
                <a:gd name="T86" fmla="*/ 234 w 825"/>
                <a:gd name="T87" fmla="*/ 157 h 1098"/>
                <a:gd name="T88" fmla="*/ 258 w 825"/>
                <a:gd name="T89" fmla="*/ 124 h 1098"/>
                <a:gd name="T90" fmla="*/ 284 w 825"/>
                <a:gd name="T91" fmla="*/ 94 h 1098"/>
                <a:gd name="T92" fmla="*/ 315 w 825"/>
                <a:gd name="T93" fmla="*/ 67 h 1098"/>
                <a:gd name="T94" fmla="*/ 348 w 825"/>
                <a:gd name="T95" fmla="*/ 44 h 1098"/>
                <a:gd name="T96" fmla="*/ 385 w 825"/>
                <a:gd name="T97" fmla="*/ 26 h 1098"/>
                <a:gd name="T98" fmla="*/ 423 w 825"/>
                <a:gd name="T99" fmla="*/ 12 h 1098"/>
                <a:gd name="T100" fmla="*/ 465 w 825"/>
                <a:gd name="T101" fmla="*/ 4 h 1098"/>
                <a:gd name="T102" fmla="*/ 508 w 825"/>
                <a:gd name="T103" fmla="*/ 0 h 1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825" h="1098">
                  <a:moveTo>
                    <a:pt x="508" y="0"/>
                  </a:moveTo>
                  <a:lnTo>
                    <a:pt x="508" y="0"/>
                  </a:lnTo>
                  <a:lnTo>
                    <a:pt x="551" y="4"/>
                  </a:lnTo>
                  <a:lnTo>
                    <a:pt x="592" y="12"/>
                  </a:lnTo>
                  <a:lnTo>
                    <a:pt x="632" y="26"/>
                  </a:lnTo>
                  <a:lnTo>
                    <a:pt x="668" y="44"/>
                  </a:lnTo>
                  <a:lnTo>
                    <a:pt x="702" y="67"/>
                  </a:lnTo>
                  <a:lnTo>
                    <a:pt x="732" y="94"/>
                  </a:lnTo>
                  <a:lnTo>
                    <a:pt x="759" y="124"/>
                  </a:lnTo>
                  <a:lnTo>
                    <a:pt x="781" y="157"/>
                  </a:lnTo>
                  <a:lnTo>
                    <a:pt x="800" y="194"/>
                  </a:lnTo>
                  <a:lnTo>
                    <a:pt x="814" y="234"/>
                  </a:lnTo>
                  <a:lnTo>
                    <a:pt x="822" y="274"/>
                  </a:lnTo>
                  <a:lnTo>
                    <a:pt x="825" y="317"/>
                  </a:lnTo>
                  <a:lnTo>
                    <a:pt x="822" y="360"/>
                  </a:lnTo>
                  <a:lnTo>
                    <a:pt x="814" y="401"/>
                  </a:lnTo>
                  <a:lnTo>
                    <a:pt x="800" y="441"/>
                  </a:lnTo>
                  <a:lnTo>
                    <a:pt x="781" y="478"/>
                  </a:lnTo>
                  <a:lnTo>
                    <a:pt x="759" y="511"/>
                  </a:lnTo>
                  <a:lnTo>
                    <a:pt x="732" y="541"/>
                  </a:lnTo>
                  <a:lnTo>
                    <a:pt x="702" y="568"/>
                  </a:lnTo>
                  <a:lnTo>
                    <a:pt x="668" y="590"/>
                  </a:lnTo>
                  <a:lnTo>
                    <a:pt x="632" y="609"/>
                  </a:lnTo>
                  <a:lnTo>
                    <a:pt x="592" y="623"/>
                  </a:lnTo>
                  <a:lnTo>
                    <a:pt x="551" y="631"/>
                  </a:lnTo>
                  <a:lnTo>
                    <a:pt x="508" y="634"/>
                  </a:lnTo>
                  <a:lnTo>
                    <a:pt x="478" y="632"/>
                  </a:lnTo>
                  <a:lnTo>
                    <a:pt x="449" y="627"/>
                  </a:lnTo>
                  <a:lnTo>
                    <a:pt x="420" y="620"/>
                  </a:lnTo>
                  <a:lnTo>
                    <a:pt x="138" y="1098"/>
                  </a:lnTo>
                  <a:lnTo>
                    <a:pt x="94" y="1066"/>
                  </a:lnTo>
                  <a:lnTo>
                    <a:pt x="48" y="1040"/>
                  </a:lnTo>
                  <a:lnTo>
                    <a:pt x="0" y="1016"/>
                  </a:lnTo>
                  <a:lnTo>
                    <a:pt x="283" y="540"/>
                  </a:lnTo>
                  <a:lnTo>
                    <a:pt x="257" y="510"/>
                  </a:lnTo>
                  <a:lnTo>
                    <a:pt x="234" y="476"/>
                  </a:lnTo>
                  <a:lnTo>
                    <a:pt x="216" y="440"/>
                  </a:lnTo>
                  <a:lnTo>
                    <a:pt x="203" y="401"/>
                  </a:lnTo>
                  <a:lnTo>
                    <a:pt x="195" y="360"/>
                  </a:lnTo>
                  <a:lnTo>
                    <a:pt x="191" y="317"/>
                  </a:lnTo>
                  <a:lnTo>
                    <a:pt x="195" y="274"/>
                  </a:lnTo>
                  <a:lnTo>
                    <a:pt x="203" y="233"/>
                  </a:lnTo>
                  <a:lnTo>
                    <a:pt x="216" y="194"/>
                  </a:lnTo>
                  <a:lnTo>
                    <a:pt x="234" y="157"/>
                  </a:lnTo>
                  <a:lnTo>
                    <a:pt x="258" y="124"/>
                  </a:lnTo>
                  <a:lnTo>
                    <a:pt x="284" y="94"/>
                  </a:lnTo>
                  <a:lnTo>
                    <a:pt x="315" y="67"/>
                  </a:lnTo>
                  <a:lnTo>
                    <a:pt x="348" y="44"/>
                  </a:lnTo>
                  <a:lnTo>
                    <a:pt x="385" y="26"/>
                  </a:lnTo>
                  <a:lnTo>
                    <a:pt x="423" y="12"/>
                  </a:lnTo>
                  <a:lnTo>
                    <a:pt x="465" y="4"/>
                  </a:lnTo>
                  <a:lnTo>
                    <a:pt x="50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Freeform 75"/>
            <p:cNvSpPr>
              <a:spLocks/>
            </p:cNvSpPr>
            <p:nvPr/>
          </p:nvSpPr>
          <p:spPr bwMode="auto">
            <a:xfrm>
              <a:off x="2757488" y="3124201"/>
              <a:ext cx="180975" cy="111125"/>
            </a:xfrm>
            <a:custGeom>
              <a:avLst/>
              <a:gdLst>
                <a:gd name="T0" fmla="*/ 706 w 1022"/>
                <a:gd name="T1" fmla="*/ 0 h 633"/>
                <a:gd name="T2" fmla="*/ 749 w 1022"/>
                <a:gd name="T3" fmla="*/ 2 h 633"/>
                <a:gd name="T4" fmla="*/ 790 w 1022"/>
                <a:gd name="T5" fmla="*/ 11 h 633"/>
                <a:gd name="T6" fmla="*/ 829 w 1022"/>
                <a:gd name="T7" fmla="*/ 25 h 633"/>
                <a:gd name="T8" fmla="*/ 866 w 1022"/>
                <a:gd name="T9" fmla="*/ 43 h 633"/>
                <a:gd name="T10" fmla="*/ 900 w 1022"/>
                <a:gd name="T11" fmla="*/ 66 h 633"/>
                <a:gd name="T12" fmla="*/ 930 w 1022"/>
                <a:gd name="T13" fmla="*/ 93 h 633"/>
                <a:gd name="T14" fmla="*/ 957 w 1022"/>
                <a:gd name="T15" fmla="*/ 123 h 633"/>
                <a:gd name="T16" fmla="*/ 979 w 1022"/>
                <a:gd name="T17" fmla="*/ 157 h 633"/>
                <a:gd name="T18" fmla="*/ 998 w 1022"/>
                <a:gd name="T19" fmla="*/ 194 h 633"/>
                <a:gd name="T20" fmla="*/ 1012 w 1022"/>
                <a:gd name="T21" fmla="*/ 232 h 633"/>
                <a:gd name="T22" fmla="*/ 1020 w 1022"/>
                <a:gd name="T23" fmla="*/ 273 h 633"/>
                <a:gd name="T24" fmla="*/ 1022 w 1022"/>
                <a:gd name="T25" fmla="*/ 316 h 633"/>
                <a:gd name="T26" fmla="*/ 1020 w 1022"/>
                <a:gd name="T27" fmla="*/ 359 h 633"/>
                <a:gd name="T28" fmla="*/ 1012 w 1022"/>
                <a:gd name="T29" fmla="*/ 401 h 633"/>
                <a:gd name="T30" fmla="*/ 998 w 1022"/>
                <a:gd name="T31" fmla="*/ 440 h 633"/>
                <a:gd name="T32" fmla="*/ 979 w 1022"/>
                <a:gd name="T33" fmla="*/ 476 h 633"/>
                <a:gd name="T34" fmla="*/ 957 w 1022"/>
                <a:gd name="T35" fmla="*/ 510 h 633"/>
                <a:gd name="T36" fmla="*/ 930 w 1022"/>
                <a:gd name="T37" fmla="*/ 541 h 633"/>
                <a:gd name="T38" fmla="*/ 900 w 1022"/>
                <a:gd name="T39" fmla="*/ 567 h 633"/>
                <a:gd name="T40" fmla="*/ 866 w 1022"/>
                <a:gd name="T41" fmla="*/ 590 h 633"/>
                <a:gd name="T42" fmla="*/ 829 w 1022"/>
                <a:gd name="T43" fmla="*/ 608 h 633"/>
                <a:gd name="T44" fmla="*/ 790 w 1022"/>
                <a:gd name="T45" fmla="*/ 621 h 633"/>
                <a:gd name="T46" fmla="*/ 749 w 1022"/>
                <a:gd name="T47" fmla="*/ 630 h 633"/>
                <a:gd name="T48" fmla="*/ 706 w 1022"/>
                <a:gd name="T49" fmla="*/ 633 h 633"/>
                <a:gd name="T50" fmla="*/ 663 w 1022"/>
                <a:gd name="T51" fmla="*/ 630 h 633"/>
                <a:gd name="T52" fmla="*/ 624 w 1022"/>
                <a:gd name="T53" fmla="*/ 622 h 633"/>
                <a:gd name="T54" fmla="*/ 585 w 1022"/>
                <a:gd name="T55" fmla="*/ 608 h 633"/>
                <a:gd name="T56" fmla="*/ 549 w 1022"/>
                <a:gd name="T57" fmla="*/ 591 h 633"/>
                <a:gd name="T58" fmla="*/ 515 w 1022"/>
                <a:gd name="T59" fmla="*/ 569 h 633"/>
                <a:gd name="T60" fmla="*/ 485 w 1022"/>
                <a:gd name="T61" fmla="*/ 543 h 633"/>
                <a:gd name="T62" fmla="*/ 459 w 1022"/>
                <a:gd name="T63" fmla="*/ 513 h 633"/>
                <a:gd name="T64" fmla="*/ 436 w 1022"/>
                <a:gd name="T65" fmla="*/ 480 h 633"/>
                <a:gd name="T66" fmla="*/ 417 w 1022"/>
                <a:gd name="T67" fmla="*/ 444 h 633"/>
                <a:gd name="T68" fmla="*/ 403 w 1022"/>
                <a:gd name="T69" fmla="*/ 406 h 633"/>
                <a:gd name="T70" fmla="*/ 395 w 1022"/>
                <a:gd name="T71" fmla="*/ 366 h 633"/>
                <a:gd name="T72" fmla="*/ 0 w 1022"/>
                <a:gd name="T73" fmla="*/ 327 h 633"/>
                <a:gd name="T74" fmla="*/ 9 w 1022"/>
                <a:gd name="T75" fmla="*/ 279 h 633"/>
                <a:gd name="T76" fmla="*/ 14 w 1022"/>
                <a:gd name="T77" fmla="*/ 228 h 633"/>
                <a:gd name="T78" fmla="*/ 17 w 1022"/>
                <a:gd name="T79" fmla="*/ 177 h 633"/>
                <a:gd name="T80" fmla="*/ 16 w 1022"/>
                <a:gd name="T81" fmla="*/ 168 h 633"/>
                <a:gd name="T82" fmla="*/ 410 w 1022"/>
                <a:gd name="T83" fmla="*/ 208 h 633"/>
                <a:gd name="T84" fmla="*/ 427 w 1022"/>
                <a:gd name="T85" fmla="*/ 168 h 633"/>
                <a:gd name="T86" fmla="*/ 450 w 1022"/>
                <a:gd name="T87" fmla="*/ 132 h 633"/>
                <a:gd name="T88" fmla="*/ 477 w 1022"/>
                <a:gd name="T89" fmla="*/ 100 h 633"/>
                <a:gd name="T90" fmla="*/ 508 w 1022"/>
                <a:gd name="T91" fmla="*/ 71 h 633"/>
                <a:gd name="T92" fmla="*/ 541 w 1022"/>
                <a:gd name="T93" fmla="*/ 46 h 633"/>
                <a:gd name="T94" fmla="*/ 579 w 1022"/>
                <a:gd name="T95" fmla="*/ 27 h 633"/>
                <a:gd name="T96" fmla="*/ 619 w 1022"/>
                <a:gd name="T97" fmla="*/ 12 h 633"/>
                <a:gd name="T98" fmla="*/ 661 w 1022"/>
                <a:gd name="T99" fmla="*/ 4 h 633"/>
                <a:gd name="T100" fmla="*/ 706 w 1022"/>
                <a:gd name="T101" fmla="*/ 0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22" h="633">
                  <a:moveTo>
                    <a:pt x="706" y="0"/>
                  </a:moveTo>
                  <a:lnTo>
                    <a:pt x="749" y="2"/>
                  </a:lnTo>
                  <a:lnTo>
                    <a:pt x="790" y="11"/>
                  </a:lnTo>
                  <a:lnTo>
                    <a:pt x="829" y="25"/>
                  </a:lnTo>
                  <a:lnTo>
                    <a:pt x="866" y="43"/>
                  </a:lnTo>
                  <a:lnTo>
                    <a:pt x="900" y="66"/>
                  </a:lnTo>
                  <a:lnTo>
                    <a:pt x="930" y="93"/>
                  </a:lnTo>
                  <a:lnTo>
                    <a:pt x="957" y="123"/>
                  </a:lnTo>
                  <a:lnTo>
                    <a:pt x="979" y="157"/>
                  </a:lnTo>
                  <a:lnTo>
                    <a:pt x="998" y="194"/>
                  </a:lnTo>
                  <a:lnTo>
                    <a:pt x="1012" y="232"/>
                  </a:lnTo>
                  <a:lnTo>
                    <a:pt x="1020" y="273"/>
                  </a:lnTo>
                  <a:lnTo>
                    <a:pt x="1022" y="316"/>
                  </a:lnTo>
                  <a:lnTo>
                    <a:pt x="1020" y="359"/>
                  </a:lnTo>
                  <a:lnTo>
                    <a:pt x="1012" y="401"/>
                  </a:lnTo>
                  <a:lnTo>
                    <a:pt x="998" y="440"/>
                  </a:lnTo>
                  <a:lnTo>
                    <a:pt x="979" y="476"/>
                  </a:lnTo>
                  <a:lnTo>
                    <a:pt x="957" y="510"/>
                  </a:lnTo>
                  <a:lnTo>
                    <a:pt x="930" y="541"/>
                  </a:lnTo>
                  <a:lnTo>
                    <a:pt x="900" y="567"/>
                  </a:lnTo>
                  <a:lnTo>
                    <a:pt x="866" y="590"/>
                  </a:lnTo>
                  <a:lnTo>
                    <a:pt x="829" y="608"/>
                  </a:lnTo>
                  <a:lnTo>
                    <a:pt x="790" y="621"/>
                  </a:lnTo>
                  <a:lnTo>
                    <a:pt x="749" y="630"/>
                  </a:lnTo>
                  <a:lnTo>
                    <a:pt x="706" y="633"/>
                  </a:lnTo>
                  <a:lnTo>
                    <a:pt x="663" y="630"/>
                  </a:lnTo>
                  <a:lnTo>
                    <a:pt x="624" y="622"/>
                  </a:lnTo>
                  <a:lnTo>
                    <a:pt x="585" y="608"/>
                  </a:lnTo>
                  <a:lnTo>
                    <a:pt x="549" y="591"/>
                  </a:lnTo>
                  <a:lnTo>
                    <a:pt x="515" y="569"/>
                  </a:lnTo>
                  <a:lnTo>
                    <a:pt x="485" y="543"/>
                  </a:lnTo>
                  <a:lnTo>
                    <a:pt x="459" y="513"/>
                  </a:lnTo>
                  <a:lnTo>
                    <a:pt x="436" y="480"/>
                  </a:lnTo>
                  <a:lnTo>
                    <a:pt x="417" y="444"/>
                  </a:lnTo>
                  <a:lnTo>
                    <a:pt x="403" y="406"/>
                  </a:lnTo>
                  <a:lnTo>
                    <a:pt x="395" y="366"/>
                  </a:lnTo>
                  <a:lnTo>
                    <a:pt x="0" y="327"/>
                  </a:lnTo>
                  <a:lnTo>
                    <a:pt x="9" y="279"/>
                  </a:lnTo>
                  <a:lnTo>
                    <a:pt x="14" y="228"/>
                  </a:lnTo>
                  <a:lnTo>
                    <a:pt x="17" y="177"/>
                  </a:lnTo>
                  <a:lnTo>
                    <a:pt x="16" y="168"/>
                  </a:lnTo>
                  <a:lnTo>
                    <a:pt x="410" y="208"/>
                  </a:lnTo>
                  <a:lnTo>
                    <a:pt x="427" y="168"/>
                  </a:lnTo>
                  <a:lnTo>
                    <a:pt x="450" y="132"/>
                  </a:lnTo>
                  <a:lnTo>
                    <a:pt x="477" y="100"/>
                  </a:lnTo>
                  <a:lnTo>
                    <a:pt x="508" y="71"/>
                  </a:lnTo>
                  <a:lnTo>
                    <a:pt x="541" y="46"/>
                  </a:lnTo>
                  <a:lnTo>
                    <a:pt x="579" y="27"/>
                  </a:lnTo>
                  <a:lnTo>
                    <a:pt x="619" y="12"/>
                  </a:lnTo>
                  <a:lnTo>
                    <a:pt x="661" y="4"/>
                  </a:lnTo>
                  <a:lnTo>
                    <a:pt x="7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Freeform 76"/>
            <p:cNvSpPr>
              <a:spLocks/>
            </p:cNvSpPr>
            <p:nvPr/>
          </p:nvSpPr>
          <p:spPr bwMode="auto">
            <a:xfrm>
              <a:off x="2633663" y="3276601"/>
              <a:ext cx="111125" cy="177800"/>
            </a:xfrm>
            <a:custGeom>
              <a:avLst/>
              <a:gdLst>
                <a:gd name="T0" fmla="*/ 239 w 634"/>
                <a:gd name="T1" fmla="*/ 0 h 1016"/>
                <a:gd name="T2" fmla="*/ 327 w 634"/>
                <a:gd name="T3" fmla="*/ 385 h 1016"/>
                <a:gd name="T4" fmla="*/ 372 w 634"/>
                <a:gd name="T5" fmla="*/ 389 h 1016"/>
                <a:gd name="T6" fmla="*/ 416 w 634"/>
                <a:gd name="T7" fmla="*/ 400 h 1016"/>
                <a:gd name="T8" fmla="*/ 457 w 634"/>
                <a:gd name="T9" fmla="*/ 417 h 1016"/>
                <a:gd name="T10" fmla="*/ 495 w 634"/>
                <a:gd name="T11" fmla="*/ 438 h 1016"/>
                <a:gd name="T12" fmla="*/ 529 w 634"/>
                <a:gd name="T13" fmla="*/ 465 h 1016"/>
                <a:gd name="T14" fmla="*/ 559 w 634"/>
                <a:gd name="T15" fmla="*/ 496 h 1016"/>
                <a:gd name="T16" fmla="*/ 585 w 634"/>
                <a:gd name="T17" fmla="*/ 531 h 1016"/>
                <a:gd name="T18" fmla="*/ 605 w 634"/>
                <a:gd name="T19" fmla="*/ 569 h 1016"/>
                <a:gd name="T20" fmla="*/ 621 w 634"/>
                <a:gd name="T21" fmla="*/ 610 h 1016"/>
                <a:gd name="T22" fmla="*/ 631 w 634"/>
                <a:gd name="T23" fmla="*/ 654 h 1016"/>
                <a:gd name="T24" fmla="*/ 634 w 634"/>
                <a:gd name="T25" fmla="*/ 701 h 1016"/>
                <a:gd name="T26" fmla="*/ 631 w 634"/>
                <a:gd name="T27" fmla="*/ 744 h 1016"/>
                <a:gd name="T28" fmla="*/ 623 w 634"/>
                <a:gd name="T29" fmla="*/ 784 h 1016"/>
                <a:gd name="T30" fmla="*/ 610 w 634"/>
                <a:gd name="T31" fmla="*/ 823 h 1016"/>
                <a:gd name="T32" fmla="*/ 590 w 634"/>
                <a:gd name="T33" fmla="*/ 860 h 1016"/>
                <a:gd name="T34" fmla="*/ 568 w 634"/>
                <a:gd name="T35" fmla="*/ 894 h 1016"/>
                <a:gd name="T36" fmla="*/ 541 w 634"/>
                <a:gd name="T37" fmla="*/ 924 h 1016"/>
                <a:gd name="T38" fmla="*/ 511 w 634"/>
                <a:gd name="T39" fmla="*/ 951 h 1016"/>
                <a:gd name="T40" fmla="*/ 477 w 634"/>
                <a:gd name="T41" fmla="*/ 973 h 1016"/>
                <a:gd name="T42" fmla="*/ 441 w 634"/>
                <a:gd name="T43" fmla="*/ 992 h 1016"/>
                <a:gd name="T44" fmla="*/ 401 w 634"/>
                <a:gd name="T45" fmla="*/ 1006 h 1016"/>
                <a:gd name="T46" fmla="*/ 360 w 634"/>
                <a:gd name="T47" fmla="*/ 1014 h 1016"/>
                <a:gd name="T48" fmla="*/ 317 w 634"/>
                <a:gd name="T49" fmla="*/ 1016 h 1016"/>
                <a:gd name="T50" fmla="*/ 274 w 634"/>
                <a:gd name="T51" fmla="*/ 1014 h 1016"/>
                <a:gd name="T52" fmla="*/ 234 w 634"/>
                <a:gd name="T53" fmla="*/ 1006 h 1016"/>
                <a:gd name="T54" fmla="*/ 194 w 634"/>
                <a:gd name="T55" fmla="*/ 992 h 1016"/>
                <a:gd name="T56" fmla="*/ 157 w 634"/>
                <a:gd name="T57" fmla="*/ 973 h 1016"/>
                <a:gd name="T58" fmla="*/ 124 w 634"/>
                <a:gd name="T59" fmla="*/ 951 h 1016"/>
                <a:gd name="T60" fmla="*/ 94 w 634"/>
                <a:gd name="T61" fmla="*/ 924 h 1016"/>
                <a:gd name="T62" fmla="*/ 67 w 634"/>
                <a:gd name="T63" fmla="*/ 894 h 1016"/>
                <a:gd name="T64" fmla="*/ 44 w 634"/>
                <a:gd name="T65" fmla="*/ 860 h 1016"/>
                <a:gd name="T66" fmla="*/ 26 w 634"/>
                <a:gd name="T67" fmla="*/ 823 h 1016"/>
                <a:gd name="T68" fmla="*/ 12 w 634"/>
                <a:gd name="T69" fmla="*/ 784 h 1016"/>
                <a:gd name="T70" fmla="*/ 4 w 634"/>
                <a:gd name="T71" fmla="*/ 744 h 1016"/>
                <a:gd name="T72" fmla="*/ 0 w 634"/>
                <a:gd name="T73" fmla="*/ 701 h 1016"/>
                <a:gd name="T74" fmla="*/ 4 w 634"/>
                <a:gd name="T75" fmla="*/ 655 h 1016"/>
                <a:gd name="T76" fmla="*/ 13 w 634"/>
                <a:gd name="T77" fmla="*/ 612 h 1016"/>
                <a:gd name="T78" fmla="*/ 28 w 634"/>
                <a:gd name="T79" fmla="*/ 573 h 1016"/>
                <a:gd name="T80" fmla="*/ 49 w 634"/>
                <a:gd name="T81" fmla="*/ 535 h 1016"/>
                <a:gd name="T82" fmla="*/ 73 w 634"/>
                <a:gd name="T83" fmla="*/ 501 h 1016"/>
                <a:gd name="T84" fmla="*/ 102 w 634"/>
                <a:gd name="T85" fmla="*/ 469 h 1016"/>
                <a:gd name="T86" fmla="*/ 136 w 634"/>
                <a:gd name="T87" fmla="*/ 443 h 1016"/>
                <a:gd name="T88" fmla="*/ 172 w 634"/>
                <a:gd name="T89" fmla="*/ 421 h 1016"/>
                <a:gd name="T90" fmla="*/ 83 w 634"/>
                <a:gd name="T91" fmla="*/ 35 h 1016"/>
                <a:gd name="T92" fmla="*/ 137 w 634"/>
                <a:gd name="T93" fmla="*/ 27 h 1016"/>
                <a:gd name="T94" fmla="*/ 188 w 634"/>
                <a:gd name="T95" fmla="*/ 15 h 1016"/>
                <a:gd name="T96" fmla="*/ 239 w 634"/>
                <a:gd name="T97" fmla="*/ 0 h 10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34" h="1016">
                  <a:moveTo>
                    <a:pt x="239" y="0"/>
                  </a:moveTo>
                  <a:lnTo>
                    <a:pt x="327" y="385"/>
                  </a:lnTo>
                  <a:lnTo>
                    <a:pt x="372" y="389"/>
                  </a:lnTo>
                  <a:lnTo>
                    <a:pt x="416" y="400"/>
                  </a:lnTo>
                  <a:lnTo>
                    <a:pt x="457" y="417"/>
                  </a:lnTo>
                  <a:lnTo>
                    <a:pt x="495" y="438"/>
                  </a:lnTo>
                  <a:lnTo>
                    <a:pt x="529" y="465"/>
                  </a:lnTo>
                  <a:lnTo>
                    <a:pt x="559" y="496"/>
                  </a:lnTo>
                  <a:lnTo>
                    <a:pt x="585" y="531"/>
                  </a:lnTo>
                  <a:lnTo>
                    <a:pt x="605" y="569"/>
                  </a:lnTo>
                  <a:lnTo>
                    <a:pt x="621" y="610"/>
                  </a:lnTo>
                  <a:lnTo>
                    <a:pt x="631" y="654"/>
                  </a:lnTo>
                  <a:lnTo>
                    <a:pt x="634" y="701"/>
                  </a:lnTo>
                  <a:lnTo>
                    <a:pt x="631" y="744"/>
                  </a:lnTo>
                  <a:lnTo>
                    <a:pt x="623" y="784"/>
                  </a:lnTo>
                  <a:lnTo>
                    <a:pt x="610" y="823"/>
                  </a:lnTo>
                  <a:lnTo>
                    <a:pt x="590" y="860"/>
                  </a:lnTo>
                  <a:lnTo>
                    <a:pt x="568" y="894"/>
                  </a:lnTo>
                  <a:lnTo>
                    <a:pt x="541" y="924"/>
                  </a:lnTo>
                  <a:lnTo>
                    <a:pt x="511" y="951"/>
                  </a:lnTo>
                  <a:lnTo>
                    <a:pt x="477" y="973"/>
                  </a:lnTo>
                  <a:lnTo>
                    <a:pt x="441" y="992"/>
                  </a:lnTo>
                  <a:lnTo>
                    <a:pt x="401" y="1006"/>
                  </a:lnTo>
                  <a:lnTo>
                    <a:pt x="360" y="1014"/>
                  </a:lnTo>
                  <a:lnTo>
                    <a:pt x="317" y="1016"/>
                  </a:lnTo>
                  <a:lnTo>
                    <a:pt x="274" y="1014"/>
                  </a:lnTo>
                  <a:lnTo>
                    <a:pt x="234" y="1006"/>
                  </a:lnTo>
                  <a:lnTo>
                    <a:pt x="194" y="992"/>
                  </a:lnTo>
                  <a:lnTo>
                    <a:pt x="157" y="973"/>
                  </a:lnTo>
                  <a:lnTo>
                    <a:pt x="124" y="951"/>
                  </a:lnTo>
                  <a:lnTo>
                    <a:pt x="94" y="924"/>
                  </a:lnTo>
                  <a:lnTo>
                    <a:pt x="67" y="894"/>
                  </a:lnTo>
                  <a:lnTo>
                    <a:pt x="44" y="860"/>
                  </a:lnTo>
                  <a:lnTo>
                    <a:pt x="26" y="823"/>
                  </a:lnTo>
                  <a:lnTo>
                    <a:pt x="12" y="784"/>
                  </a:lnTo>
                  <a:lnTo>
                    <a:pt x="4" y="744"/>
                  </a:lnTo>
                  <a:lnTo>
                    <a:pt x="0" y="701"/>
                  </a:lnTo>
                  <a:lnTo>
                    <a:pt x="4" y="655"/>
                  </a:lnTo>
                  <a:lnTo>
                    <a:pt x="13" y="612"/>
                  </a:lnTo>
                  <a:lnTo>
                    <a:pt x="28" y="573"/>
                  </a:lnTo>
                  <a:lnTo>
                    <a:pt x="49" y="535"/>
                  </a:lnTo>
                  <a:lnTo>
                    <a:pt x="73" y="501"/>
                  </a:lnTo>
                  <a:lnTo>
                    <a:pt x="102" y="469"/>
                  </a:lnTo>
                  <a:lnTo>
                    <a:pt x="136" y="443"/>
                  </a:lnTo>
                  <a:lnTo>
                    <a:pt x="172" y="421"/>
                  </a:lnTo>
                  <a:lnTo>
                    <a:pt x="83" y="35"/>
                  </a:lnTo>
                  <a:lnTo>
                    <a:pt x="137" y="27"/>
                  </a:lnTo>
                  <a:lnTo>
                    <a:pt x="188" y="15"/>
                  </a:lnTo>
                  <a:lnTo>
                    <a:pt x="23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Freeform 77"/>
            <p:cNvSpPr>
              <a:spLocks/>
            </p:cNvSpPr>
            <p:nvPr/>
          </p:nvSpPr>
          <p:spPr bwMode="auto">
            <a:xfrm>
              <a:off x="2319338" y="3182938"/>
              <a:ext cx="198438" cy="114300"/>
            </a:xfrm>
            <a:custGeom>
              <a:avLst/>
              <a:gdLst>
                <a:gd name="T0" fmla="*/ 1071 w 1123"/>
                <a:gd name="T1" fmla="*/ 0 h 653"/>
                <a:gd name="T2" fmla="*/ 1085 w 1123"/>
                <a:gd name="T3" fmla="*/ 52 h 653"/>
                <a:gd name="T4" fmla="*/ 1102 w 1123"/>
                <a:gd name="T5" fmla="*/ 102 h 653"/>
                <a:gd name="T6" fmla="*/ 1123 w 1123"/>
                <a:gd name="T7" fmla="*/ 151 h 653"/>
                <a:gd name="T8" fmla="*/ 631 w 1123"/>
                <a:gd name="T9" fmla="*/ 316 h 653"/>
                <a:gd name="T10" fmla="*/ 632 w 1123"/>
                <a:gd name="T11" fmla="*/ 326 h 653"/>
                <a:gd name="T12" fmla="*/ 633 w 1123"/>
                <a:gd name="T13" fmla="*/ 337 h 653"/>
                <a:gd name="T14" fmla="*/ 631 w 1123"/>
                <a:gd name="T15" fmla="*/ 379 h 653"/>
                <a:gd name="T16" fmla="*/ 622 w 1123"/>
                <a:gd name="T17" fmla="*/ 421 h 653"/>
                <a:gd name="T18" fmla="*/ 608 w 1123"/>
                <a:gd name="T19" fmla="*/ 460 h 653"/>
                <a:gd name="T20" fmla="*/ 590 w 1123"/>
                <a:gd name="T21" fmla="*/ 497 h 653"/>
                <a:gd name="T22" fmla="*/ 567 w 1123"/>
                <a:gd name="T23" fmla="*/ 530 h 653"/>
                <a:gd name="T24" fmla="*/ 540 w 1123"/>
                <a:gd name="T25" fmla="*/ 561 h 653"/>
                <a:gd name="T26" fmla="*/ 510 w 1123"/>
                <a:gd name="T27" fmla="*/ 588 h 653"/>
                <a:gd name="T28" fmla="*/ 476 w 1123"/>
                <a:gd name="T29" fmla="*/ 611 h 653"/>
                <a:gd name="T30" fmla="*/ 439 w 1123"/>
                <a:gd name="T31" fmla="*/ 629 h 653"/>
                <a:gd name="T32" fmla="*/ 401 w 1123"/>
                <a:gd name="T33" fmla="*/ 643 h 653"/>
                <a:gd name="T34" fmla="*/ 359 w 1123"/>
                <a:gd name="T35" fmla="*/ 650 h 653"/>
                <a:gd name="T36" fmla="*/ 316 w 1123"/>
                <a:gd name="T37" fmla="*/ 653 h 653"/>
                <a:gd name="T38" fmla="*/ 273 w 1123"/>
                <a:gd name="T39" fmla="*/ 650 h 653"/>
                <a:gd name="T40" fmla="*/ 232 w 1123"/>
                <a:gd name="T41" fmla="*/ 643 h 653"/>
                <a:gd name="T42" fmla="*/ 193 w 1123"/>
                <a:gd name="T43" fmla="*/ 629 h 653"/>
                <a:gd name="T44" fmla="*/ 157 w 1123"/>
                <a:gd name="T45" fmla="*/ 611 h 653"/>
                <a:gd name="T46" fmla="*/ 122 w 1123"/>
                <a:gd name="T47" fmla="*/ 588 h 653"/>
                <a:gd name="T48" fmla="*/ 92 w 1123"/>
                <a:gd name="T49" fmla="*/ 561 h 653"/>
                <a:gd name="T50" fmla="*/ 66 w 1123"/>
                <a:gd name="T51" fmla="*/ 530 h 653"/>
                <a:gd name="T52" fmla="*/ 43 w 1123"/>
                <a:gd name="T53" fmla="*/ 497 h 653"/>
                <a:gd name="T54" fmla="*/ 25 w 1123"/>
                <a:gd name="T55" fmla="*/ 460 h 653"/>
                <a:gd name="T56" fmla="*/ 12 w 1123"/>
                <a:gd name="T57" fmla="*/ 421 h 653"/>
                <a:gd name="T58" fmla="*/ 3 w 1123"/>
                <a:gd name="T59" fmla="*/ 379 h 653"/>
                <a:gd name="T60" fmla="*/ 0 w 1123"/>
                <a:gd name="T61" fmla="*/ 337 h 653"/>
                <a:gd name="T62" fmla="*/ 3 w 1123"/>
                <a:gd name="T63" fmla="*/ 294 h 653"/>
                <a:gd name="T64" fmla="*/ 12 w 1123"/>
                <a:gd name="T65" fmla="*/ 253 h 653"/>
                <a:gd name="T66" fmla="*/ 25 w 1123"/>
                <a:gd name="T67" fmla="*/ 214 h 653"/>
                <a:gd name="T68" fmla="*/ 43 w 1123"/>
                <a:gd name="T69" fmla="*/ 177 h 653"/>
                <a:gd name="T70" fmla="*/ 66 w 1123"/>
                <a:gd name="T71" fmla="*/ 143 h 653"/>
                <a:gd name="T72" fmla="*/ 92 w 1123"/>
                <a:gd name="T73" fmla="*/ 113 h 653"/>
                <a:gd name="T74" fmla="*/ 122 w 1123"/>
                <a:gd name="T75" fmla="*/ 86 h 653"/>
                <a:gd name="T76" fmla="*/ 157 w 1123"/>
                <a:gd name="T77" fmla="*/ 64 h 653"/>
                <a:gd name="T78" fmla="*/ 193 w 1123"/>
                <a:gd name="T79" fmla="*/ 45 h 653"/>
                <a:gd name="T80" fmla="*/ 232 w 1123"/>
                <a:gd name="T81" fmla="*/ 31 h 653"/>
                <a:gd name="T82" fmla="*/ 273 w 1123"/>
                <a:gd name="T83" fmla="*/ 24 h 653"/>
                <a:gd name="T84" fmla="*/ 316 w 1123"/>
                <a:gd name="T85" fmla="*/ 21 h 653"/>
                <a:gd name="T86" fmla="*/ 358 w 1123"/>
                <a:gd name="T87" fmla="*/ 23 h 653"/>
                <a:gd name="T88" fmla="*/ 397 w 1123"/>
                <a:gd name="T89" fmla="*/ 31 h 653"/>
                <a:gd name="T90" fmla="*/ 434 w 1123"/>
                <a:gd name="T91" fmla="*/ 43 h 653"/>
                <a:gd name="T92" fmla="*/ 470 w 1123"/>
                <a:gd name="T93" fmla="*/ 60 h 653"/>
                <a:gd name="T94" fmla="*/ 502 w 1123"/>
                <a:gd name="T95" fmla="*/ 81 h 653"/>
                <a:gd name="T96" fmla="*/ 532 w 1123"/>
                <a:gd name="T97" fmla="*/ 105 h 653"/>
                <a:gd name="T98" fmla="*/ 559 w 1123"/>
                <a:gd name="T99" fmla="*/ 133 h 653"/>
                <a:gd name="T100" fmla="*/ 581 w 1123"/>
                <a:gd name="T101" fmla="*/ 165 h 653"/>
                <a:gd name="T102" fmla="*/ 1071 w 1123"/>
                <a:gd name="T103" fmla="*/ 0 h 6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23" h="653">
                  <a:moveTo>
                    <a:pt x="1071" y="0"/>
                  </a:moveTo>
                  <a:lnTo>
                    <a:pt x="1085" y="52"/>
                  </a:lnTo>
                  <a:lnTo>
                    <a:pt x="1102" y="102"/>
                  </a:lnTo>
                  <a:lnTo>
                    <a:pt x="1123" y="151"/>
                  </a:lnTo>
                  <a:lnTo>
                    <a:pt x="631" y="316"/>
                  </a:lnTo>
                  <a:lnTo>
                    <a:pt x="632" y="326"/>
                  </a:lnTo>
                  <a:lnTo>
                    <a:pt x="633" y="337"/>
                  </a:lnTo>
                  <a:lnTo>
                    <a:pt x="631" y="379"/>
                  </a:lnTo>
                  <a:lnTo>
                    <a:pt x="622" y="421"/>
                  </a:lnTo>
                  <a:lnTo>
                    <a:pt x="608" y="460"/>
                  </a:lnTo>
                  <a:lnTo>
                    <a:pt x="590" y="497"/>
                  </a:lnTo>
                  <a:lnTo>
                    <a:pt x="567" y="530"/>
                  </a:lnTo>
                  <a:lnTo>
                    <a:pt x="540" y="561"/>
                  </a:lnTo>
                  <a:lnTo>
                    <a:pt x="510" y="588"/>
                  </a:lnTo>
                  <a:lnTo>
                    <a:pt x="476" y="611"/>
                  </a:lnTo>
                  <a:lnTo>
                    <a:pt x="439" y="629"/>
                  </a:lnTo>
                  <a:lnTo>
                    <a:pt x="401" y="643"/>
                  </a:lnTo>
                  <a:lnTo>
                    <a:pt x="359" y="650"/>
                  </a:lnTo>
                  <a:lnTo>
                    <a:pt x="316" y="653"/>
                  </a:lnTo>
                  <a:lnTo>
                    <a:pt x="273" y="650"/>
                  </a:lnTo>
                  <a:lnTo>
                    <a:pt x="232" y="643"/>
                  </a:lnTo>
                  <a:lnTo>
                    <a:pt x="193" y="629"/>
                  </a:lnTo>
                  <a:lnTo>
                    <a:pt x="157" y="611"/>
                  </a:lnTo>
                  <a:lnTo>
                    <a:pt x="122" y="588"/>
                  </a:lnTo>
                  <a:lnTo>
                    <a:pt x="92" y="561"/>
                  </a:lnTo>
                  <a:lnTo>
                    <a:pt x="66" y="530"/>
                  </a:lnTo>
                  <a:lnTo>
                    <a:pt x="43" y="497"/>
                  </a:lnTo>
                  <a:lnTo>
                    <a:pt x="25" y="460"/>
                  </a:lnTo>
                  <a:lnTo>
                    <a:pt x="12" y="421"/>
                  </a:lnTo>
                  <a:lnTo>
                    <a:pt x="3" y="379"/>
                  </a:lnTo>
                  <a:lnTo>
                    <a:pt x="0" y="337"/>
                  </a:lnTo>
                  <a:lnTo>
                    <a:pt x="3" y="294"/>
                  </a:lnTo>
                  <a:lnTo>
                    <a:pt x="12" y="253"/>
                  </a:lnTo>
                  <a:lnTo>
                    <a:pt x="25" y="214"/>
                  </a:lnTo>
                  <a:lnTo>
                    <a:pt x="43" y="177"/>
                  </a:lnTo>
                  <a:lnTo>
                    <a:pt x="66" y="143"/>
                  </a:lnTo>
                  <a:lnTo>
                    <a:pt x="92" y="113"/>
                  </a:lnTo>
                  <a:lnTo>
                    <a:pt x="122" y="86"/>
                  </a:lnTo>
                  <a:lnTo>
                    <a:pt x="157" y="64"/>
                  </a:lnTo>
                  <a:lnTo>
                    <a:pt x="193" y="45"/>
                  </a:lnTo>
                  <a:lnTo>
                    <a:pt x="232" y="31"/>
                  </a:lnTo>
                  <a:lnTo>
                    <a:pt x="273" y="24"/>
                  </a:lnTo>
                  <a:lnTo>
                    <a:pt x="316" y="21"/>
                  </a:lnTo>
                  <a:lnTo>
                    <a:pt x="358" y="23"/>
                  </a:lnTo>
                  <a:lnTo>
                    <a:pt x="397" y="31"/>
                  </a:lnTo>
                  <a:lnTo>
                    <a:pt x="434" y="43"/>
                  </a:lnTo>
                  <a:lnTo>
                    <a:pt x="470" y="60"/>
                  </a:lnTo>
                  <a:lnTo>
                    <a:pt x="502" y="81"/>
                  </a:lnTo>
                  <a:lnTo>
                    <a:pt x="532" y="105"/>
                  </a:lnTo>
                  <a:lnTo>
                    <a:pt x="559" y="133"/>
                  </a:lnTo>
                  <a:lnTo>
                    <a:pt x="581" y="165"/>
                  </a:lnTo>
                  <a:lnTo>
                    <a:pt x="107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Freeform 78"/>
            <p:cNvSpPr>
              <a:spLocks/>
            </p:cNvSpPr>
            <p:nvPr/>
          </p:nvSpPr>
          <p:spPr bwMode="auto">
            <a:xfrm>
              <a:off x="2536826" y="3059113"/>
              <a:ext cx="192088" cy="192088"/>
            </a:xfrm>
            <a:custGeom>
              <a:avLst/>
              <a:gdLst>
                <a:gd name="T0" fmla="*/ 542 w 1086"/>
                <a:gd name="T1" fmla="*/ 0 h 1086"/>
                <a:gd name="T2" fmla="*/ 601 w 1086"/>
                <a:gd name="T3" fmla="*/ 3 h 1086"/>
                <a:gd name="T4" fmla="*/ 659 w 1086"/>
                <a:gd name="T5" fmla="*/ 13 h 1086"/>
                <a:gd name="T6" fmla="*/ 714 w 1086"/>
                <a:gd name="T7" fmla="*/ 28 h 1086"/>
                <a:gd name="T8" fmla="*/ 767 w 1086"/>
                <a:gd name="T9" fmla="*/ 48 h 1086"/>
                <a:gd name="T10" fmla="*/ 816 w 1086"/>
                <a:gd name="T11" fmla="*/ 74 h 1086"/>
                <a:gd name="T12" fmla="*/ 864 w 1086"/>
                <a:gd name="T13" fmla="*/ 105 h 1086"/>
                <a:gd name="T14" fmla="*/ 907 w 1086"/>
                <a:gd name="T15" fmla="*/ 141 h 1086"/>
                <a:gd name="T16" fmla="*/ 945 w 1086"/>
                <a:gd name="T17" fmla="*/ 179 h 1086"/>
                <a:gd name="T18" fmla="*/ 981 w 1086"/>
                <a:gd name="T19" fmla="*/ 222 h 1086"/>
                <a:gd name="T20" fmla="*/ 1012 w 1086"/>
                <a:gd name="T21" fmla="*/ 270 h 1086"/>
                <a:gd name="T22" fmla="*/ 1038 w 1086"/>
                <a:gd name="T23" fmla="*/ 319 h 1086"/>
                <a:gd name="T24" fmla="*/ 1058 w 1086"/>
                <a:gd name="T25" fmla="*/ 372 h 1086"/>
                <a:gd name="T26" fmla="*/ 1073 w 1086"/>
                <a:gd name="T27" fmla="*/ 426 h 1086"/>
                <a:gd name="T28" fmla="*/ 1083 w 1086"/>
                <a:gd name="T29" fmla="*/ 483 h 1086"/>
                <a:gd name="T30" fmla="*/ 1086 w 1086"/>
                <a:gd name="T31" fmla="*/ 543 h 1086"/>
                <a:gd name="T32" fmla="*/ 1083 w 1086"/>
                <a:gd name="T33" fmla="*/ 602 h 1086"/>
                <a:gd name="T34" fmla="*/ 1073 w 1086"/>
                <a:gd name="T35" fmla="*/ 660 h 1086"/>
                <a:gd name="T36" fmla="*/ 1058 w 1086"/>
                <a:gd name="T37" fmla="*/ 714 h 1086"/>
                <a:gd name="T38" fmla="*/ 1038 w 1086"/>
                <a:gd name="T39" fmla="*/ 767 h 1086"/>
                <a:gd name="T40" fmla="*/ 1012 w 1086"/>
                <a:gd name="T41" fmla="*/ 817 h 1086"/>
                <a:gd name="T42" fmla="*/ 981 w 1086"/>
                <a:gd name="T43" fmla="*/ 864 h 1086"/>
                <a:gd name="T44" fmla="*/ 945 w 1086"/>
                <a:gd name="T45" fmla="*/ 907 h 1086"/>
                <a:gd name="T46" fmla="*/ 907 w 1086"/>
                <a:gd name="T47" fmla="*/ 947 h 1086"/>
                <a:gd name="T48" fmla="*/ 864 w 1086"/>
                <a:gd name="T49" fmla="*/ 981 h 1086"/>
                <a:gd name="T50" fmla="*/ 816 w 1086"/>
                <a:gd name="T51" fmla="*/ 1012 h 1086"/>
                <a:gd name="T52" fmla="*/ 767 w 1086"/>
                <a:gd name="T53" fmla="*/ 1038 h 1086"/>
                <a:gd name="T54" fmla="*/ 714 w 1086"/>
                <a:gd name="T55" fmla="*/ 1058 h 1086"/>
                <a:gd name="T56" fmla="*/ 659 w 1086"/>
                <a:gd name="T57" fmla="*/ 1073 h 1086"/>
                <a:gd name="T58" fmla="*/ 601 w 1086"/>
                <a:gd name="T59" fmla="*/ 1083 h 1086"/>
                <a:gd name="T60" fmla="*/ 542 w 1086"/>
                <a:gd name="T61" fmla="*/ 1086 h 1086"/>
                <a:gd name="T62" fmla="*/ 483 w 1086"/>
                <a:gd name="T63" fmla="*/ 1083 h 1086"/>
                <a:gd name="T64" fmla="*/ 426 w 1086"/>
                <a:gd name="T65" fmla="*/ 1073 h 1086"/>
                <a:gd name="T66" fmla="*/ 372 w 1086"/>
                <a:gd name="T67" fmla="*/ 1058 h 1086"/>
                <a:gd name="T68" fmla="*/ 319 w 1086"/>
                <a:gd name="T69" fmla="*/ 1038 h 1086"/>
                <a:gd name="T70" fmla="*/ 269 w 1086"/>
                <a:gd name="T71" fmla="*/ 1012 h 1086"/>
                <a:gd name="T72" fmla="*/ 222 w 1086"/>
                <a:gd name="T73" fmla="*/ 981 h 1086"/>
                <a:gd name="T74" fmla="*/ 179 w 1086"/>
                <a:gd name="T75" fmla="*/ 947 h 1086"/>
                <a:gd name="T76" fmla="*/ 139 w 1086"/>
                <a:gd name="T77" fmla="*/ 907 h 1086"/>
                <a:gd name="T78" fmla="*/ 105 w 1086"/>
                <a:gd name="T79" fmla="*/ 864 h 1086"/>
                <a:gd name="T80" fmla="*/ 74 w 1086"/>
                <a:gd name="T81" fmla="*/ 817 h 1086"/>
                <a:gd name="T82" fmla="*/ 48 w 1086"/>
                <a:gd name="T83" fmla="*/ 767 h 1086"/>
                <a:gd name="T84" fmla="*/ 28 w 1086"/>
                <a:gd name="T85" fmla="*/ 714 h 1086"/>
                <a:gd name="T86" fmla="*/ 13 w 1086"/>
                <a:gd name="T87" fmla="*/ 660 h 1086"/>
                <a:gd name="T88" fmla="*/ 3 w 1086"/>
                <a:gd name="T89" fmla="*/ 602 h 1086"/>
                <a:gd name="T90" fmla="*/ 0 w 1086"/>
                <a:gd name="T91" fmla="*/ 543 h 1086"/>
                <a:gd name="T92" fmla="*/ 3 w 1086"/>
                <a:gd name="T93" fmla="*/ 483 h 1086"/>
                <a:gd name="T94" fmla="*/ 13 w 1086"/>
                <a:gd name="T95" fmla="*/ 426 h 1086"/>
                <a:gd name="T96" fmla="*/ 28 w 1086"/>
                <a:gd name="T97" fmla="*/ 372 h 1086"/>
                <a:gd name="T98" fmla="*/ 48 w 1086"/>
                <a:gd name="T99" fmla="*/ 319 h 1086"/>
                <a:gd name="T100" fmla="*/ 74 w 1086"/>
                <a:gd name="T101" fmla="*/ 270 h 1086"/>
                <a:gd name="T102" fmla="*/ 105 w 1086"/>
                <a:gd name="T103" fmla="*/ 222 h 1086"/>
                <a:gd name="T104" fmla="*/ 139 w 1086"/>
                <a:gd name="T105" fmla="*/ 179 h 1086"/>
                <a:gd name="T106" fmla="*/ 179 w 1086"/>
                <a:gd name="T107" fmla="*/ 141 h 1086"/>
                <a:gd name="T108" fmla="*/ 222 w 1086"/>
                <a:gd name="T109" fmla="*/ 105 h 1086"/>
                <a:gd name="T110" fmla="*/ 269 w 1086"/>
                <a:gd name="T111" fmla="*/ 74 h 1086"/>
                <a:gd name="T112" fmla="*/ 319 w 1086"/>
                <a:gd name="T113" fmla="*/ 48 h 1086"/>
                <a:gd name="T114" fmla="*/ 372 w 1086"/>
                <a:gd name="T115" fmla="*/ 28 h 1086"/>
                <a:gd name="T116" fmla="*/ 426 w 1086"/>
                <a:gd name="T117" fmla="*/ 13 h 1086"/>
                <a:gd name="T118" fmla="*/ 483 w 1086"/>
                <a:gd name="T119" fmla="*/ 3 h 1086"/>
                <a:gd name="T120" fmla="*/ 542 w 1086"/>
                <a:gd name="T121" fmla="*/ 0 h 10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86" h="1086">
                  <a:moveTo>
                    <a:pt x="542" y="0"/>
                  </a:moveTo>
                  <a:lnTo>
                    <a:pt x="601" y="3"/>
                  </a:lnTo>
                  <a:lnTo>
                    <a:pt x="659" y="13"/>
                  </a:lnTo>
                  <a:lnTo>
                    <a:pt x="714" y="28"/>
                  </a:lnTo>
                  <a:lnTo>
                    <a:pt x="767" y="48"/>
                  </a:lnTo>
                  <a:lnTo>
                    <a:pt x="816" y="74"/>
                  </a:lnTo>
                  <a:lnTo>
                    <a:pt x="864" y="105"/>
                  </a:lnTo>
                  <a:lnTo>
                    <a:pt x="907" y="141"/>
                  </a:lnTo>
                  <a:lnTo>
                    <a:pt x="945" y="179"/>
                  </a:lnTo>
                  <a:lnTo>
                    <a:pt x="981" y="222"/>
                  </a:lnTo>
                  <a:lnTo>
                    <a:pt x="1012" y="270"/>
                  </a:lnTo>
                  <a:lnTo>
                    <a:pt x="1038" y="319"/>
                  </a:lnTo>
                  <a:lnTo>
                    <a:pt x="1058" y="372"/>
                  </a:lnTo>
                  <a:lnTo>
                    <a:pt x="1073" y="426"/>
                  </a:lnTo>
                  <a:lnTo>
                    <a:pt x="1083" y="483"/>
                  </a:lnTo>
                  <a:lnTo>
                    <a:pt x="1086" y="543"/>
                  </a:lnTo>
                  <a:lnTo>
                    <a:pt x="1083" y="602"/>
                  </a:lnTo>
                  <a:lnTo>
                    <a:pt x="1073" y="660"/>
                  </a:lnTo>
                  <a:lnTo>
                    <a:pt x="1058" y="714"/>
                  </a:lnTo>
                  <a:lnTo>
                    <a:pt x="1038" y="767"/>
                  </a:lnTo>
                  <a:lnTo>
                    <a:pt x="1012" y="817"/>
                  </a:lnTo>
                  <a:lnTo>
                    <a:pt x="981" y="864"/>
                  </a:lnTo>
                  <a:lnTo>
                    <a:pt x="945" y="907"/>
                  </a:lnTo>
                  <a:lnTo>
                    <a:pt x="907" y="947"/>
                  </a:lnTo>
                  <a:lnTo>
                    <a:pt x="864" y="981"/>
                  </a:lnTo>
                  <a:lnTo>
                    <a:pt x="816" y="1012"/>
                  </a:lnTo>
                  <a:lnTo>
                    <a:pt x="767" y="1038"/>
                  </a:lnTo>
                  <a:lnTo>
                    <a:pt x="714" y="1058"/>
                  </a:lnTo>
                  <a:lnTo>
                    <a:pt x="659" y="1073"/>
                  </a:lnTo>
                  <a:lnTo>
                    <a:pt x="601" y="1083"/>
                  </a:lnTo>
                  <a:lnTo>
                    <a:pt x="542" y="1086"/>
                  </a:lnTo>
                  <a:lnTo>
                    <a:pt x="483" y="1083"/>
                  </a:lnTo>
                  <a:lnTo>
                    <a:pt x="426" y="1073"/>
                  </a:lnTo>
                  <a:lnTo>
                    <a:pt x="372" y="1058"/>
                  </a:lnTo>
                  <a:lnTo>
                    <a:pt x="319" y="1038"/>
                  </a:lnTo>
                  <a:lnTo>
                    <a:pt x="269" y="1012"/>
                  </a:lnTo>
                  <a:lnTo>
                    <a:pt x="222" y="981"/>
                  </a:lnTo>
                  <a:lnTo>
                    <a:pt x="179" y="947"/>
                  </a:lnTo>
                  <a:lnTo>
                    <a:pt x="139" y="907"/>
                  </a:lnTo>
                  <a:lnTo>
                    <a:pt x="105" y="864"/>
                  </a:lnTo>
                  <a:lnTo>
                    <a:pt x="74" y="817"/>
                  </a:lnTo>
                  <a:lnTo>
                    <a:pt x="48" y="767"/>
                  </a:lnTo>
                  <a:lnTo>
                    <a:pt x="28" y="714"/>
                  </a:lnTo>
                  <a:lnTo>
                    <a:pt x="13" y="660"/>
                  </a:lnTo>
                  <a:lnTo>
                    <a:pt x="3" y="602"/>
                  </a:lnTo>
                  <a:lnTo>
                    <a:pt x="0" y="543"/>
                  </a:lnTo>
                  <a:lnTo>
                    <a:pt x="3" y="483"/>
                  </a:lnTo>
                  <a:lnTo>
                    <a:pt x="13" y="426"/>
                  </a:lnTo>
                  <a:lnTo>
                    <a:pt x="28" y="372"/>
                  </a:lnTo>
                  <a:lnTo>
                    <a:pt x="48" y="319"/>
                  </a:lnTo>
                  <a:lnTo>
                    <a:pt x="74" y="270"/>
                  </a:lnTo>
                  <a:lnTo>
                    <a:pt x="105" y="222"/>
                  </a:lnTo>
                  <a:lnTo>
                    <a:pt x="139" y="179"/>
                  </a:lnTo>
                  <a:lnTo>
                    <a:pt x="179" y="141"/>
                  </a:lnTo>
                  <a:lnTo>
                    <a:pt x="222" y="105"/>
                  </a:lnTo>
                  <a:lnTo>
                    <a:pt x="269" y="74"/>
                  </a:lnTo>
                  <a:lnTo>
                    <a:pt x="319" y="48"/>
                  </a:lnTo>
                  <a:lnTo>
                    <a:pt x="372" y="28"/>
                  </a:lnTo>
                  <a:lnTo>
                    <a:pt x="426" y="13"/>
                  </a:lnTo>
                  <a:lnTo>
                    <a:pt x="483" y="3"/>
                  </a:lnTo>
                  <a:lnTo>
                    <a:pt x="54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9207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25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25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75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8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40" grpId="0" animBg="1"/>
      <p:bldP spid="41" grpId="0" animBg="1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479659" y="1965835"/>
            <a:ext cx="11255141" cy="1044858"/>
          </a:xfrm>
          <a:prstGeom prst="roundRect">
            <a:avLst>
              <a:gd name="adj" fmla="val 1541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reeform 1"/>
          <p:cNvSpPr>
            <a:spLocks/>
          </p:cNvSpPr>
          <p:nvPr/>
        </p:nvSpPr>
        <p:spPr bwMode="auto">
          <a:xfrm rot="9977167">
            <a:off x="426290" y="2069086"/>
            <a:ext cx="52298" cy="87072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reeform 2"/>
          <p:cNvSpPr>
            <a:spLocks/>
          </p:cNvSpPr>
          <p:nvPr/>
        </p:nvSpPr>
        <p:spPr bwMode="auto">
          <a:xfrm rot="9977167">
            <a:off x="331533" y="1971001"/>
            <a:ext cx="54572" cy="91425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81668" y="2127444"/>
            <a:ext cx="109134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narasi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menceritakan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peristiwa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kejadian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mana di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dalamnya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alur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cerita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tokoh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konflik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setting. </a:t>
            </a:r>
            <a:endParaRPr lang="en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73635" y="3385629"/>
            <a:ext cx="12346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Ciri-ciri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56029" y="4021181"/>
            <a:ext cx="10255037" cy="1420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Ada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kejadian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diceritakan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disampaikan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pembaca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pelaku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kejadian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suasana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cerita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Mementingkan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urutan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urutan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peristiwa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4960" y="-176777"/>
            <a:ext cx="7837817" cy="1706411"/>
            <a:chOff x="44960" y="-176777"/>
            <a:chExt cx="7837817" cy="1706411"/>
          </a:xfrm>
        </p:grpSpPr>
        <p:grpSp>
          <p:nvGrpSpPr>
            <p:cNvPr id="6" name="Group 5"/>
            <p:cNvGrpSpPr/>
            <p:nvPr/>
          </p:nvGrpSpPr>
          <p:grpSpPr>
            <a:xfrm>
              <a:off x="873635" y="-176777"/>
              <a:ext cx="7009142" cy="1703017"/>
              <a:chOff x="873635" y="-176777"/>
              <a:chExt cx="7009142" cy="1703017"/>
            </a:xfrm>
          </p:grpSpPr>
          <p:sp>
            <p:nvSpPr>
              <p:cNvPr id="33" name="Freeform 8"/>
              <p:cNvSpPr>
                <a:spLocks/>
              </p:cNvSpPr>
              <p:nvPr/>
            </p:nvSpPr>
            <p:spPr bwMode="auto">
              <a:xfrm>
                <a:off x="6225427" y="312675"/>
                <a:ext cx="1657350" cy="1210171"/>
              </a:xfrm>
              <a:custGeom>
                <a:avLst/>
                <a:gdLst>
                  <a:gd name="T0" fmla="*/ 501 w 1044"/>
                  <a:gd name="T1" fmla="*/ 0 h 748"/>
                  <a:gd name="T2" fmla="*/ 543 w 1044"/>
                  <a:gd name="T3" fmla="*/ 0 h 748"/>
                  <a:gd name="T4" fmla="*/ 584 w 1044"/>
                  <a:gd name="T5" fmla="*/ 5 h 748"/>
                  <a:gd name="T6" fmla="*/ 625 w 1044"/>
                  <a:gd name="T7" fmla="*/ 14 h 748"/>
                  <a:gd name="T8" fmla="*/ 666 w 1044"/>
                  <a:gd name="T9" fmla="*/ 30 h 748"/>
                  <a:gd name="T10" fmla="*/ 704 w 1044"/>
                  <a:gd name="T11" fmla="*/ 49 h 748"/>
                  <a:gd name="T12" fmla="*/ 739 w 1044"/>
                  <a:gd name="T13" fmla="*/ 73 h 748"/>
                  <a:gd name="T14" fmla="*/ 773 w 1044"/>
                  <a:gd name="T15" fmla="*/ 103 h 748"/>
                  <a:gd name="T16" fmla="*/ 1044 w 1044"/>
                  <a:gd name="T17" fmla="*/ 375 h 748"/>
                  <a:gd name="T18" fmla="*/ 773 w 1044"/>
                  <a:gd name="T19" fmla="*/ 645 h 748"/>
                  <a:gd name="T20" fmla="*/ 739 w 1044"/>
                  <a:gd name="T21" fmla="*/ 675 h 748"/>
                  <a:gd name="T22" fmla="*/ 704 w 1044"/>
                  <a:gd name="T23" fmla="*/ 699 h 748"/>
                  <a:gd name="T24" fmla="*/ 666 w 1044"/>
                  <a:gd name="T25" fmla="*/ 719 h 748"/>
                  <a:gd name="T26" fmla="*/ 625 w 1044"/>
                  <a:gd name="T27" fmla="*/ 734 h 748"/>
                  <a:gd name="T28" fmla="*/ 584 w 1044"/>
                  <a:gd name="T29" fmla="*/ 744 h 748"/>
                  <a:gd name="T30" fmla="*/ 543 w 1044"/>
                  <a:gd name="T31" fmla="*/ 748 h 748"/>
                  <a:gd name="T32" fmla="*/ 501 w 1044"/>
                  <a:gd name="T33" fmla="*/ 748 h 748"/>
                  <a:gd name="T34" fmla="*/ 459 w 1044"/>
                  <a:gd name="T35" fmla="*/ 744 h 748"/>
                  <a:gd name="T36" fmla="*/ 418 w 1044"/>
                  <a:gd name="T37" fmla="*/ 734 h 748"/>
                  <a:gd name="T38" fmla="*/ 379 w 1044"/>
                  <a:gd name="T39" fmla="*/ 719 h 748"/>
                  <a:gd name="T40" fmla="*/ 340 w 1044"/>
                  <a:gd name="T41" fmla="*/ 699 h 748"/>
                  <a:gd name="T42" fmla="*/ 304 w 1044"/>
                  <a:gd name="T43" fmla="*/ 675 h 748"/>
                  <a:gd name="T44" fmla="*/ 271 w 1044"/>
                  <a:gd name="T45" fmla="*/ 645 h 748"/>
                  <a:gd name="T46" fmla="*/ 0 w 1044"/>
                  <a:gd name="T47" fmla="*/ 375 h 748"/>
                  <a:gd name="T48" fmla="*/ 271 w 1044"/>
                  <a:gd name="T49" fmla="*/ 103 h 748"/>
                  <a:gd name="T50" fmla="*/ 304 w 1044"/>
                  <a:gd name="T51" fmla="*/ 73 h 748"/>
                  <a:gd name="T52" fmla="*/ 340 w 1044"/>
                  <a:gd name="T53" fmla="*/ 49 h 748"/>
                  <a:gd name="T54" fmla="*/ 379 w 1044"/>
                  <a:gd name="T55" fmla="*/ 30 h 748"/>
                  <a:gd name="T56" fmla="*/ 418 w 1044"/>
                  <a:gd name="T57" fmla="*/ 14 h 748"/>
                  <a:gd name="T58" fmla="*/ 459 w 1044"/>
                  <a:gd name="T59" fmla="*/ 5 h 748"/>
                  <a:gd name="T60" fmla="*/ 501 w 1044"/>
                  <a:gd name="T61" fmla="*/ 0 h 7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044" h="748">
                    <a:moveTo>
                      <a:pt x="501" y="0"/>
                    </a:moveTo>
                    <a:lnTo>
                      <a:pt x="543" y="0"/>
                    </a:lnTo>
                    <a:lnTo>
                      <a:pt x="584" y="5"/>
                    </a:lnTo>
                    <a:lnTo>
                      <a:pt x="625" y="14"/>
                    </a:lnTo>
                    <a:lnTo>
                      <a:pt x="666" y="30"/>
                    </a:lnTo>
                    <a:lnTo>
                      <a:pt x="704" y="49"/>
                    </a:lnTo>
                    <a:lnTo>
                      <a:pt x="739" y="73"/>
                    </a:lnTo>
                    <a:lnTo>
                      <a:pt x="773" y="103"/>
                    </a:lnTo>
                    <a:lnTo>
                      <a:pt x="1044" y="375"/>
                    </a:lnTo>
                    <a:lnTo>
                      <a:pt x="773" y="645"/>
                    </a:lnTo>
                    <a:lnTo>
                      <a:pt x="739" y="675"/>
                    </a:lnTo>
                    <a:lnTo>
                      <a:pt x="704" y="699"/>
                    </a:lnTo>
                    <a:lnTo>
                      <a:pt x="666" y="719"/>
                    </a:lnTo>
                    <a:lnTo>
                      <a:pt x="625" y="734"/>
                    </a:lnTo>
                    <a:lnTo>
                      <a:pt x="584" y="744"/>
                    </a:lnTo>
                    <a:lnTo>
                      <a:pt x="543" y="748"/>
                    </a:lnTo>
                    <a:lnTo>
                      <a:pt x="501" y="748"/>
                    </a:lnTo>
                    <a:lnTo>
                      <a:pt x="459" y="744"/>
                    </a:lnTo>
                    <a:lnTo>
                      <a:pt x="418" y="734"/>
                    </a:lnTo>
                    <a:lnTo>
                      <a:pt x="379" y="719"/>
                    </a:lnTo>
                    <a:lnTo>
                      <a:pt x="340" y="699"/>
                    </a:lnTo>
                    <a:lnTo>
                      <a:pt x="304" y="675"/>
                    </a:lnTo>
                    <a:lnTo>
                      <a:pt x="271" y="645"/>
                    </a:lnTo>
                    <a:lnTo>
                      <a:pt x="0" y="375"/>
                    </a:lnTo>
                    <a:lnTo>
                      <a:pt x="271" y="103"/>
                    </a:lnTo>
                    <a:lnTo>
                      <a:pt x="304" y="73"/>
                    </a:lnTo>
                    <a:lnTo>
                      <a:pt x="340" y="49"/>
                    </a:lnTo>
                    <a:lnTo>
                      <a:pt x="379" y="30"/>
                    </a:lnTo>
                    <a:lnTo>
                      <a:pt x="418" y="14"/>
                    </a:lnTo>
                    <a:lnTo>
                      <a:pt x="459" y="5"/>
                    </a:lnTo>
                    <a:lnTo>
                      <a:pt x="501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" name="Freeform 8"/>
              <p:cNvSpPr>
                <a:spLocks/>
              </p:cNvSpPr>
              <p:nvPr/>
            </p:nvSpPr>
            <p:spPr bwMode="auto">
              <a:xfrm>
                <a:off x="6079071" y="312675"/>
                <a:ext cx="1657350" cy="1210171"/>
              </a:xfrm>
              <a:custGeom>
                <a:avLst/>
                <a:gdLst>
                  <a:gd name="T0" fmla="*/ 501 w 1044"/>
                  <a:gd name="T1" fmla="*/ 0 h 748"/>
                  <a:gd name="T2" fmla="*/ 543 w 1044"/>
                  <a:gd name="T3" fmla="*/ 0 h 748"/>
                  <a:gd name="T4" fmla="*/ 584 w 1044"/>
                  <a:gd name="T5" fmla="*/ 5 h 748"/>
                  <a:gd name="T6" fmla="*/ 625 w 1044"/>
                  <a:gd name="T7" fmla="*/ 14 h 748"/>
                  <a:gd name="T8" fmla="*/ 666 w 1044"/>
                  <a:gd name="T9" fmla="*/ 30 h 748"/>
                  <a:gd name="T10" fmla="*/ 704 w 1044"/>
                  <a:gd name="T11" fmla="*/ 49 h 748"/>
                  <a:gd name="T12" fmla="*/ 739 w 1044"/>
                  <a:gd name="T13" fmla="*/ 73 h 748"/>
                  <a:gd name="T14" fmla="*/ 773 w 1044"/>
                  <a:gd name="T15" fmla="*/ 103 h 748"/>
                  <a:gd name="T16" fmla="*/ 1044 w 1044"/>
                  <a:gd name="T17" fmla="*/ 375 h 748"/>
                  <a:gd name="T18" fmla="*/ 773 w 1044"/>
                  <a:gd name="T19" fmla="*/ 645 h 748"/>
                  <a:gd name="T20" fmla="*/ 739 w 1044"/>
                  <a:gd name="T21" fmla="*/ 675 h 748"/>
                  <a:gd name="T22" fmla="*/ 704 w 1044"/>
                  <a:gd name="T23" fmla="*/ 699 h 748"/>
                  <a:gd name="T24" fmla="*/ 666 w 1044"/>
                  <a:gd name="T25" fmla="*/ 719 h 748"/>
                  <a:gd name="T26" fmla="*/ 625 w 1044"/>
                  <a:gd name="T27" fmla="*/ 734 h 748"/>
                  <a:gd name="T28" fmla="*/ 584 w 1044"/>
                  <a:gd name="T29" fmla="*/ 744 h 748"/>
                  <a:gd name="T30" fmla="*/ 543 w 1044"/>
                  <a:gd name="T31" fmla="*/ 748 h 748"/>
                  <a:gd name="T32" fmla="*/ 501 w 1044"/>
                  <a:gd name="T33" fmla="*/ 748 h 748"/>
                  <a:gd name="T34" fmla="*/ 459 w 1044"/>
                  <a:gd name="T35" fmla="*/ 744 h 748"/>
                  <a:gd name="T36" fmla="*/ 418 w 1044"/>
                  <a:gd name="T37" fmla="*/ 734 h 748"/>
                  <a:gd name="T38" fmla="*/ 379 w 1044"/>
                  <a:gd name="T39" fmla="*/ 719 h 748"/>
                  <a:gd name="T40" fmla="*/ 340 w 1044"/>
                  <a:gd name="T41" fmla="*/ 699 h 748"/>
                  <a:gd name="T42" fmla="*/ 304 w 1044"/>
                  <a:gd name="T43" fmla="*/ 675 h 748"/>
                  <a:gd name="T44" fmla="*/ 271 w 1044"/>
                  <a:gd name="T45" fmla="*/ 645 h 748"/>
                  <a:gd name="T46" fmla="*/ 0 w 1044"/>
                  <a:gd name="T47" fmla="*/ 375 h 748"/>
                  <a:gd name="T48" fmla="*/ 271 w 1044"/>
                  <a:gd name="T49" fmla="*/ 103 h 748"/>
                  <a:gd name="T50" fmla="*/ 304 w 1044"/>
                  <a:gd name="T51" fmla="*/ 73 h 748"/>
                  <a:gd name="T52" fmla="*/ 340 w 1044"/>
                  <a:gd name="T53" fmla="*/ 49 h 748"/>
                  <a:gd name="T54" fmla="*/ 379 w 1044"/>
                  <a:gd name="T55" fmla="*/ 30 h 748"/>
                  <a:gd name="T56" fmla="*/ 418 w 1044"/>
                  <a:gd name="T57" fmla="*/ 14 h 748"/>
                  <a:gd name="T58" fmla="*/ 459 w 1044"/>
                  <a:gd name="T59" fmla="*/ 5 h 748"/>
                  <a:gd name="T60" fmla="*/ 501 w 1044"/>
                  <a:gd name="T61" fmla="*/ 0 h 7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044" h="748">
                    <a:moveTo>
                      <a:pt x="501" y="0"/>
                    </a:moveTo>
                    <a:lnTo>
                      <a:pt x="543" y="0"/>
                    </a:lnTo>
                    <a:lnTo>
                      <a:pt x="584" y="5"/>
                    </a:lnTo>
                    <a:lnTo>
                      <a:pt x="625" y="14"/>
                    </a:lnTo>
                    <a:lnTo>
                      <a:pt x="666" y="30"/>
                    </a:lnTo>
                    <a:lnTo>
                      <a:pt x="704" y="49"/>
                    </a:lnTo>
                    <a:lnTo>
                      <a:pt x="739" y="73"/>
                    </a:lnTo>
                    <a:lnTo>
                      <a:pt x="773" y="103"/>
                    </a:lnTo>
                    <a:lnTo>
                      <a:pt x="1044" y="375"/>
                    </a:lnTo>
                    <a:lnTo>
                      <a:pt x="773" y="645"/>
                    </a:lnTo>
                    <a:lnTo>
                      <a:pt x="739" y="675"/>
                    </a:lnTo>
                    <a:lnTo>
                      <a:pt x="704" y="699"/>
                    </a:lnTo>
                    <a:lnTo>
                      <a:pt x="666" y="719"/>
                    </a:lnTo>
                    <a:lnTo>
                      <a:pt x="625" y="734"/>
                    </a:lnTo>
                    <a:lnTo>
                      <a:pt x="584" y="744"/>
                    </a:lnTo>
                    <a:lnTo>
                      <a:pt x="543" y="748"/>
                    </a:lnTo>
                    <a:lnTo>
                      <a:pt x="501" y="748"/>
                    </a:lnTo>
                    <a:lnTo>
                      <a:pt x="459" y="744"/>
                    </a:lnTo>
                    <a:lnTo>
                      <a:pt x="418" y="734"/>
                    </a:lnTo>
                    <a:lnTo>
                      <a:pt x="379" y="719"/>
                    </a:lnTo>
                    <a:lnTo>
                      <a:pt x="340" y="699"/>
                    </a:lnTo>
                    <a:lnTo>
                      <a:pt x="304" y="675"/>
                    </a:lnTo>
                    <a:lnTo>
                      <a:pt x="271" y="645"/>
                    </a:lnTo>
                    <a:lnTo>
                      <a:pt x="0" y="375"/>
                    </a:lnTo>
                    <a:lnTo>
                      <a:pt x="271" y="103"/>
                    </a:lnTo>
                    <a:lnTo>
                      <a:pt x="304" y="73"/>
                    </a:lnTo>
                    <a:lnTo>
                      <a:pt x="340" y="49"/>
                    </a:lnTo>
                    <a:lnTo>
                      <a:pt x="379" y="30"/>
                    </a:lnTo>
                    <a:lnTo>
                      <a:pt x="418" y="14"/>
                    </a:lnTo>
                    <a:lnTo>
                      <a:pt x="459" y="5"/>
                    </a:lnTo>
                    <a:lnTo>
                      <a:pt x="50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873635" y="309281"/>
                <a:ext cx="6035619" cy="121695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" name="Freeform 3"/>
              <p:cNvSpPr>
                <a:spLocks/>
              </p:cNvSpPr>
              <p:nvPr/>
            </p:nvSpPr>
            <p:spPr bwMode="auto">
              <a:xfrm rot="3662855">
                <a:off x="1130996" y="-197221"/>
                <a:ext cx="50066" cy="90953"/>
              </a:xfrm>
              <a:custGeom>
                <a:avLst/>
                <a:gdLst>
                  <a:gd name="T0" fmla="*/ 0 w 29"/>
                  <a:gd name="T1" fmla="*/ 0 h 50"/>
                  <a:gd name="T2" fmla="*/ 0 w 29"/>
                  <a:gd name="T3" fmla="*/ 0 h 50"/>
                  <a:gd name="T4" fmla="*/ 29 w 29"/>
                  <a:gd name="T5" fmla="*/ 50 h 50"/>
                  <a:gd name="T6" fmla="*/ 29 w 29"/>
                  <a:gd name="T7" fmla="*/ 50 h 50"/>
                  <a:gd name="T8" fmla="*/ 0 w 29"/>
                  <a:gd name="T9" fmla="*/ 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50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9" y="50"/>
                      <a:pt x="29" y="50"/>
                      <a:pt x="29" y="50"/>
                    </a:cubicBezTo>
                    <a:cubicBezTo>
                      <a:pt x="29" y="50"/>
                      <a:pt x="29" y="50"/>
                      <a:pt x="29" y="5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auto">
              <a:xfrm rot="3662855">
                <a:off x="1056492" y="-85509"/>
                <a:ext cx="52243" cy="95501"/>
              </a:xfrm>
              <a:custGeom>
                <a:avLst/>
                <a:gdLst>
                  <a:gd name="T0" fmla="*/ 30 w 30"/>
                  <a:gd name="T1" fmla="*/ 53 h 53"/>
                  <a:gd name="T2" fmla="*/ 0 w 30"/>
                  <a:gd name="T3" fmla="*/ 0 h 53"/>
                  <a:gd name="T4" fmla="*/ 0 w 30"/>
                  <a:gd name="T5" fmla="*/ 0 h 53"/>
                  <a:gd name="T6" fmla="*/ 30 w 30"/>
                  <a:gd name="T7" fmla="*/ 53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" h="53">
                    <a:moveTo>
                      <a:pt x="30" y="53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0" y="53"/>
                      <a:pt x="30" y="53"/>
                      <a:pt x="30" y="53"/>
                    </a:cubicBezTo>
                    <a:close/>
                  </a:path>
                </a:pathLst>
              </a:custGeom>
              <a:solidFill>
                <a:srgbClr val="C9B997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052803" y="628768"/>
                <a:ext cx="505763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D" sz="3200" b="1" spc="300" dirty="0">
                    <a:solidFill>
                      <a:schemeClr val="accent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PARAGRAF NARASI</a:t>
                </a:r>
              </a:p>
            </p:txBody>
          </p:sp>
        </p:grpSp>
        <p:sp>
          <p:nvSpPr>
            <p:cNvPr id="31" name="Freeform 8"/>
            <p:cNvSpPr>
              <a:spLocks/>
            </p:cNvSpPr>
            <p:nvPr/>
          </p:nvSpPr>
          <p:spPr bwMode="auto">
            <a:xfrm>
              <a:off x="209220" y="312675"/>
              <a:ext cx="1657350" cy="1216959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8">
              <a:hlinkClick r:id="rId2" action="ppaction://hlinksldjump"/>
            </p:cNvPr>
            <p:cNvSpPr>
              <a:spLocks/>
            </p:cNvSpPr>
            <p:nvPr/>
          </p:nvSpPr>
          <p:spPr bwMode="auto">
            <a:xfrm>
              <a:off x="44960" y="309280"/>
              <a:ext cx="1657350" cy="1216959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11"/>
            <p:cNvSpPr>
              <a:spLocks noEditPoints="1"/>
            </p:cNvSpPr>
            <p:nvPr/>
          </p:nvSpPr>
          <p:spPr bwMode="auto">
            <a:xfrm>
              <a:off x="672451" y="628793"/>
              <a:ext cx="464591" cy="571804"/>
            </a:xfrm>
            <a:custGeom>
              <a:avLst/>
              <a:gdLst>
                <a:gd name="T0" fmla="*/ 1865 w 2736"/>
                <a:gd name="T1" fmla="*/ 2697 h 3360"/>
                <a:gd name="T2" fmla="*/ 1731 w 2736"/>
                <a:gd name="T3" fmla="*/ 2763 h 3360"/>
                <a:gd name="T4" fmla="*/ 2044 w 2736"/>
                <a:gd name="T5" fmla="*/ 3070 h 3360"/>
                <a:gd name="T6" fmla="*/ 2540 w 2736"/>
                <a:gd name="T7" fmla="*/ 2570 h 3360"/>
                <a:gd name="T8" fmla="*/ 2453 w 2736"/>
                <a:gd name="T9" fmla="*/ 2448 h 3360"/>
                <a:gd name="T10" fmla="*/ 1392 w 2736"/>
                <a:gd name="T11" fmla="*/ 2448 h 3360"/>
                <a:gd name="T12" fmla="*/ 884 w 2736"/>
                <a:gd name="T13" fmla="*/ 2486 h 3360"/>
                <a:gd name="T14" fmla="*/ 897 w 2736"/>
                <a:gd name="T15" fmla="*/ 2354 h 3360"/>
                <a:gd name="T16" fmla="*/ 780 w 2736"/>
                <a:gd name="T17" fmla="*/ 2305 h 3360"/>
                <a:gd name="T18" fmla="*/ 425 w 2736"/>
                <a:gd name="T19" fmla="*/ 2432 h 3360"/>
                <a:gd name="T20" fmla="*/ 454 w 2736"/>
                <a:gd name="T21" fmla="*/ 2354 h 3360"/>
                <a:gd name="T22" fmla="*/ 2113 w 2736"/>
                <a:gd name="T23" fmla="*/ 2112 h 3360"/>
                <a:gd name="T24" fmla="*/ 2554 w 2736"/>
                <a:gd name="T25" fmla="*/ 2295 h 3360"/>
                <a:gd name="T26" fmla="*/ 2736 w 2736"/>
                <a:gd name="T27" fmla="*/ 2736 h 3360"/>
                <a:gd name="T28" fmla="*/ 2554 w 2736"/>
                <a:gd name="T29" fmla="*/ 3177 h 3360"/>
                <a:gd name="T30" fmla="*/ 2113 w 2736"/>
                <a:gd name="T31" fmla="*/ 3360 h 3360"/>
                <a:gd name="T32" fmla="*/ 1671 w 2736"/>
                <a:gd name="T33" fmla="*/ 3177 h 3360"/>
                <a:gd name="T34" fmla="*/ 1489 w 2736"/>
                <a:gd name="T35" fmla="*/ 2736 h 3360"/>
                <a:gd name="T36" fmla="*/ 1671 w 2736"/>
                <a:gd name="T37" fmla="*/ 2295 h 3360"/>
                <a:gd name="T38" fmla="*/ 2113 w 2736"/>
                <a:gd name="T39" fmla="*/ 2112 h 3360"/>
                <a:gd name="T40" fmla="*/ 1489 w 2736"/>
                <a:gd name="T41" fmla="*/ 2016 h 3360"/>
                <a:gd name="T42" fmla="*/ 884 w 2736"/>
                <a:gd name="T43" fmla="*/ 2055 h 3360"/>
                <a:gd name="T44" fmla="*/ 897 w 2736"/>
                <a:gd name="T45" fmla="*/ 1922 h 3360"/>
                <a:gd name="T46" fmla="*/ 780 w 2736"/>
                <a:gd name="T47" fmla="*/ 1894 h 3360"/>
                <a:gd name="T48" fmla="*/ 425 w 2736"/>
                <a:gd name="T49" fmla="*/ 2021 h 3360"/>
                <a:gd name="T50" fmla="*/ 454 w 2736"/>
                <a:gd name="T51" fmla="*/ 1943 h 3360"/>
                <a:gd name="T52" fmla="*/ 912 w 2736"/>
                <a:gd name="T53" fmla="*/ 1536 h 3360"/>
                <a:gd name="T54" fmla="*/ 1726 w 2736"/>
                <a:gd name="T55" fmla="*/ 1647 h 3360"/>
                <a:gd name="T56" fmla="*/ 874 w 2736"/>
                <a:gd name="T57" fmla="*/ 1661 h 3360"/>
                <a:gd name="T58" fmla="*/ 912 w 2736"/>
                <a:gd name="T59" fmla="*/ 1536 h 3360"/>
                <a:gd name="T60" fmla="*/ 773 w 2736"/>
                <a:gd name="T61" fmla="*/ 1498 h 3360"/>
                <a:gd name="T62" fmla="*/ 415 w 2736"/>
                <a:gd name="T63" fmla="*/ 1603 h 3360"/>
                <a:gd name="T64" fmla="*/ 467 w 2736"/>
                <a:gd name="T65" fmla="*/ 1537 h 3360"/>
                <a:gd name="T66" fmla="*/ 1680 w 2736"/>
                <a:gd name="T67" fmla="*/ 1104 h 3360"/>
                <a:gd name="T68" fmla="*/ 1719 w 2736"/>
                <a:gd name="T69" fmla="*/ 1228 h 3360"/>
                <a:gd name="T70" fmla="*/ 866 w 2736"/>
                <a:gd name="T71" fmla="*/ 1215 h 3360"/>
                <a:gd name="T72" fmla="*/ 743 w 2736"/>
                <a:gd name="T73" fmla="*/ 997 h 3360"/>
                <a:gd name="T74" fmla="*/ 596 w 2736"/>
                <a:gd name="T75" fmla="*/ 1270 h 3360"/>
                <a:gd name="T76" fmla="*/ 409 w 2736"/>
                <a:gd name="T77" fmla="*/ 1163 h 3360"/>
                <a:gd name="T78" fmla="*/ 480 w 2736"/>
                <a:gd name="T79" fmla="*/ 1117 h 3360"/>
                <a:gd name="T80" fmla="*/ 529 w 2736"/>
                <a:gd name="T81" fmla="*/ 360 h 3360"/>
                <a:gd name="T82" fmla="*/ 658 w 2736"/>
                <a:gd name="T83" fmla="*/ 598 h 3360"/>
                <a:gd name="T84" fmla="*/ 1534 w 2736"/>
                <a:gd name="T85" fmla="*/ 577 h 3360"/>
                <a:gd name="T86" fmla="*/ 1627 w 2736"/>
                <a:gd name="T87" fmla="*/ 336 h 3360"/>
                <a:gd name="T88" fmla="*/ 2127 w 2736"/>
                <a:gd name="T89" fmla="*/ 424 h 3360"/>
                <a:gd name="T90" fmla="*/ 2047 w 2736"/>
                <a:gd name="T91" fmla="*/ 1971 h 3360"/>
                <a:gd name="T92" fmla="*/ 1364 w 2736"/>
                <a:gd name="T93" fmla="*/ 2908 h 3360"/>
                <a:gd name="T94" fmla="*/ 46 w 2736"/>
                <a:gd name="T95" fmla="*/ 2956 h 3360"/>
                <a:gd name="T96" fmla="*/ 20 w 2736"/>
                <a:gd name="T97" fmla="*/ 440 h 3360"/>
                <a:gd name="T98" fmla="*/ 1080 w 2736"/>
                <a:gd name="T99" fmla="*/ 96 h 3360"/>
                <a:gd name="T100" fmla="*/ 1018 w 2736"/>
                <a:gd name="T101" fmla="*/ 205 h 3360"/>
                <a:gd name="T102" fmla="*/ 1142 w 2736"/>
                <a:gd name="T103" fmla="*/ 205 h 3360"/>
                <a:gd name="T104" fmla="*/ 1080 w 2736"/>
                <a:gd name="T105" fmla="*/ 96 h 3360"/>
                <a:gd name="T106" fmla="*/ 1226 w 2736"/>
                <a:gd name="T107" fmla="*/ 82 h 3360"/>
                <a:gd name="T108" fmla="*/ 1284 w 2736"/>
                <a:gd name="T109" fmla="*/ 230 h 3360"/>
                <a:gd name="T110" fmla="*/ 1512 w 2736"/>
                <a:gd name="T111" fmla="*/ 302 h 3360"/>
                <a:gd name="T112" fmla="*/ 1495 w 2736"/>
                <a:gd name="T113" fmla="*/ 487 h 3360"/>
                <a:gd name="T114" fmla="*/ 687 w 2736"/>
                <a:gd name="T115" fmla="*/ 504 h 3360"/>
                <a:gd name="T116" fmla="*/ 635 w 2736"/>
                <a:gd name="T117" fmla="*/ 327 h 3360"/>
                <a:gd name="T118" fmla="*/ 859 w 2736"/>
                <a:gd name="T119" fmla="*/ 237 h 3360"/>
                <a:gd name="T120" fmla="*/ 922 w 2736"/>
                <a:gd name="T121" fmla="*/ 108 h 3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36" h="3360">
                  <a:moveTo>
                    <a:pt x="2453" y="2448"/>
                  </a:moveTo>
                  <a:lnTo>
                    <a:pt x="2432" y="2450"/>
                  </a:lnTo>
                  <a:lnTo>
                    <a:pt x="2412" y="2455"/>
                  </a:lnTo>
                  <a:lnTo>
                    <a:pt x="2393" y="2465"/>
                  </a:lnTo>
                  <a:lnTo>
                    <a:pt x="2376" y="2480"/>
                  </a:lnTo>
                  <a:lnTo>
                    <a:pt x="2053" y="2844"/>
                  </a:lnTo>
                  <a:lnTo>
                    <a:pt x="1885" y="2709"/>
                  </a:lnTo>
                  <a:lnTo>
                    <a:pt x="1865" y="2697"/>
                  </a:lnTo>
                  <a:lnTo>
                    <a:pt x="1845" y="2690"/>
                  </a:lnTo>
                  <a:lnTo>
                    <a:pt x="1825" y="2688"/>
                  </a:lnTo>
                  <a:lnTo>
                    <a:pt x="1803" y="2690"/>
                  </a:lnTo>
                  <a:lnTo>
                    <a:pt x="1783" y="2697"/>
                  </a:lnTo>
                  <a:lnTo>
                    <a:pt x="1765" y="2708"/>
                  </a:lnTo>
                  <a:lnTo>
                    <a:pt x="1749" y="2724"/>
                  </a:lnTo>
                  <a:lnTo>
                    <a:pt x="1737" y="2743"/>
                  </a:lnTo>
                  <a:lnTo>
                    <a:pt x="1731" y="2763"/>
                  </a:lnTo>
                  <a:lnTo>
                    <a:pt x="1728" y="2784"/>
                  </a:lnTo>
                  <a:lnTo>
                    <a:pt x="1731" y="2805"/>
                  </a:lnTo>
                  <a:lnTo>
                    <a:pt x="1737" y="2825"/>
                  </a:lnTo>
                  <a:lnTo>
                    <a:pt x="1748" y="2843"/>
                  </a:lnTo>
                  <a:lnTo>
                    <a:pt x="1765" y="2859"/>
                  </a:lnTo>
                  <a:lnTo>
                    <a:pt x="2004" y="3050"/>
                  </a:lnTo>
                  <a:lnTo>
                    <a:pt x="2023" y="3063"/>
                  </a:lnTo>
                  <a:lnTo>
                    <a:pt x="2044" y="3070"/>
                  </a:lnTo>
                  <a:lnTo>
                    <a:pt x="2064" y="3072"/>
                  </a:lnTo>
                  <a:lnTo>
                    <a:pt x="2084" y="3070"/>
                  </a:lnTo>
                  <a:lnTo>
                    <a:pt x="2103" y="3064"/>
                  </a:lnTo>
                  <a:lnTo>
                    <a:pt x="2121" y="3054"/>
                  </a:lnTo>
                  <a:lnTo>
                    <a:pt x="2136" y="3040"/>
                  </a:lnTo>
                  <a:lnTo>
                    <a:pt x="2520" y="2608"/>
                  </a:lnTo>
                  <a:lnTo>
                    <a:pt x="2532" y="2589"/>
                  </a:lnTo>
                  <a:lnTo>
                    <a:pt x="2540" y="2570"/>
                  </a:lnTo>
                  <a:lnTo>
                    <a:pt x="2544" y="2549"/>
                  </a:lnTo>
                  <a:lnTo>
                    <a:pt x="2542" y="2528"/>
                  </a:lnTo>
                  <a:lnTo>
                    <a:pt x="2537" y="2508"/>
                  </a:lnTo>
                  <a:lnTo>
                    <a:pt x="2527" y="2488"/>
                  </a:lnTo>
                  <a:lnTo>
                    <a:pt x="2512" y="2472"/>
                  </a:lnTo>
                  <a:lnTo>
                    <a:pt x="2494" y="2460"/>
                  </a:lnTo>
                  <a:lnTo>
                    <a:pt x="2474" y="2452"/>
                  </a:lnTo>
                  <a:lnTo>
                    <a:pt x="2453" y="2448"/>
                  </a:lnTo>
                  <a:close/>
                  <a:moveTo>
                    <a:pt x="912" y="2352"/>
                  </a:moveTo>
                  <a:lnTo>
                    <a:pt x="1344" y="2352"/>
                  </a:lnTo>
                  <a:lnTo>
                    <a:pt x="1359" y="2354"/>
                  </a:lnTo>
                  <a:lnTo>
                    <a:pt x="1373" y="2361"/>
                  </a:lnTo>
                  <a:lnTo>
                    <a:pt x="1383" y="2371"/>
                  </a:lnTo>
                  <a:lnTo>
                    <a:pt x="1390" y="2385"/>
                  </a:lnTo>
                  <a:lnTo>
                    <a:pt x="1392" y="2400"/>
                  </a:lnTo>
                  <a:lnTo>
                    <a:pt x="1392" y="2448"/>
                  </a:lnTo>
                  <a:lnTo>
                    <a:pt x="1390" y="2463"/>
                  </a:lnTo>
                  <a:lnTo>
                    <a:pt x="1383" y="2476"/>
                  </a:lnTo>
                  <a:lnTo>
                    <a:pt x="1373" y="2486"/>
                  </a:lnTo>
                  <a:lnTo>
                    <a:pt x="1359" y="2494"/>
                  </a:lnTo>
                  <a:lnTo>
                    <a:pt x="1344" y="2496"/>
                  </a:lnTo>
                  <a:lnTo>
                    <a:pt x="912" y="2496"/>
                  </a:lnTo>
                  <a:lnTo>
                    <a:pt x="897" y="2494"/>
                  </a:lnTo>
                  <a:lnTo>
                    <a:pt x="884" y="2486"/>
                  </a:lnTo>
                  <a:lnTo>
                    <a:pt x="874" y="2476"/>
                  </a:lnTo>
                  <a:lnTo>
                    <a:pt x="866" y="2463"/>
                  </a:lnTo>
                  <a:lnTo>
                    <a:pt x="864" y="2448"/>
                  </a:lnTo>
                  <a:lnTo>
                    <a:pt x="864" y="2400"/>
                  </a:lnTo>
                  <a:lnTo>
                    <a:pt x="866" y="2385"/>
                  </a:lnTo>
                  <a:lnTo>
                    <a:pt x="874" y="2371"/>
                  </a:lnTo>
                  <a:lnTo>
                    <a:pt x="884" y="2361"/>
                  </a:lnTo>
                  <a:lnTo>
                    <a:pt x="897" y="2354"/>
                  </a:lnTo>
                  <a:lnTo>
                    <a:pt x="912" y="2352"/>
                  </a:lnTo>
                  <a:close/>
                  <a:moveTo>
                    <a:pt x="743" y="2244"/>
                  </a:moveTo>
                  <a:lnTo>
                    <a:pt x="757" y="2247"/>
                  </a:lnTo>
                  <a:lnTo>
                    <a:pt x="769" y="2255"/>
                  </a:lnTo>
                  <a:lnTo>
                    <a:pt x="778" y="2265"/>
                  </a:lnTo>
                  <a:lnTo>
                    <a:pt x="783" y="2279"/>
                  </a:lnTo>
                  <a:lnTo>
                    <a:pt x="783" y="2292"/>
                  </a:lnTo>
                  <a:lnTo>
                    <a:pt x="780" y="2305"/>
                  </a:lnTo>
                  <a:lnTo>
                    <a:pt x="773" y="2317"/>
                  </a:lnTo>
                  <a:lnTo>
                    <a:pt x="596" y="2516"/>
                  </a:lnTo>
                  <a:lnTo>
                    <a:pt x="585" y="2524"/>
                  </a:lnTo>
                  <a:lnTo>
                    <a:pt x="574" y="2529"/>
                  </a:lnTo>
                  <a:lnTo>
                    <a:pt x="562" y="2531"/>
                  </a:lnTo>
                  <a:lnTo>
                    <a:pt x="548" y="2528"/>
                  </a:lnTo>
                  <a:lnTo>
                    <a:pt x="535" y="2521"/>
                  </a:lnTo>
                  <a:lnTo>
                    <a:pt x="425" y="2432"/>
                  </a:lnTo>
                  <a:lnTo>
                    <a:pt x="415" y="2422"/>
                  </a:lnTo>
                  <a:lnTo>
                    <a:pt x="409" y="2410"/>
                  </a:lnTo>
                  <a:lnTo>
                    <a:pt x="408" y="2397"/>
                  </a:lnTo>
                  <a:lnTo>
                    <a:pt x="410" y="2384"/>
                  </a:lnTo>
                  <a:lnTo>
                    <a:pt x="417" y="2370"/>
                  </a:lnTo>
                  <a:lnTo>
                    <a:pt x="428" y="2361"/>
                  </a:lnTo>
                  <a:lnTo>
                    <a:pt x="441" y="2356"/>
                  </a:lnTo>
                  <a:lnTo>
                    <a:pt x="454" y="2354"/>
                  </a:lnTo>
                  <a:lnTo>
                    <a:pt x="467" y="2357"/>
                  </a:lnTo>
                  <a:lnTo>
                    <a:pt x="480" y="2364"/>
                  </a:lnTo>
                  <a:lnTo>
                    <a:pt x="557" y="2426"/>
                  </a:lnTo>
                  <a:lnTo>
                    <a:pt x="707" y="2258"/>
                  </a:lnTo>
                  <a:lnTo>
                    <a:pt x="717" y="2249"/>
                  </a:lnTo>
                  <a:lnTo>
                    <a:pt x="730" y="2245"/>
                  </a:lnTo>
                  <a:lnTo>
                    <a:pt x="743" y="2244"/>
                  </a:lnTo>
                  <a:close/>
                  <a:moveTo>
                    <a:pt x="2113" y="2112"/>
                  </a:moveTo>
                  <a:lnTo>
                    <a:pt x="2176" y="2115"/>
                  </a:lnTo>
                  <a:lnTo>
                    <a:pt x="2238" y="2125"/>
                  </a:lnTo>
                  <a:lnTo>
                    <a:pt x="2298" y="2140"/>
                  </a:lnTo>
                  <a:lnTo>
                    <a:pt x="2355" y="2161"/>
                  </a:lnTo>
                  <a:lnTo>
                    <a:pt x="2410" y="2187"/>
                  </a:lnTo>
                  <a:lnTo>
                    <a:pt x="2461" y="2219"/>
                  </a:lnTo>
                  <a:lnTo>
                    <a:pt x="2509" y="2254"/>
                  </a:lnTo>
                  <a:lnTo>
                    <a:pt x="2554" y="2295"/>
                  </a:lnTo>
                  <a:lnTo>
                    <a:pt x="2593" y="2339"/>
                  </a:lnTo>
                  <a:lnTo>
                    <a:pt x="2630" y="2387"/>
                  </a:lnTo>
                  <a:lnTo>
                    <a:pt x="2661" y="2439"/>
                  </a:lnTo>
                  <a:lnTo>
                    <a:pt x="2687" y="2494"/>
                  </a:lnTo>
                  <a:lnTo>
                    <a:pt x="2708" y="2551"/>
                  </a:lnTo>
                  <a:lnTo>
                    <a:pt x="2724" y="2611"/>
                  </a:lnTo>
                  <a:lnTo>
                    <a:pt x="2733" y="2672"/>
                  </a:lnTo>
                  <a:lnTo>
                    <a:pt x="2736" y="2736"/>
                  </a:lnTo>
                  <a:lnTo>
                    <a:pt x="2733" y="2800"/>
                  </a:lnTo>
                  <a:lnTo>
                    <a:pt x="2724" y="2862"/>
                  </a:lnTo>
                  <a:lnTo>
                    <a:pt x="2708" y="2921"/>
                  </a:lnTo>
                  <a:lnTo>
                    <a:pt x="2687" y="2979"/>
                  </a:lnTo>
                  <a:lnTo>
                    <a:pt x="2661" y="3033"/>
                  </a:lnTo>
                  <a:lnTo>
                    <a:pt x="2630" y="3085"/>
                  </a:lnTo>
                  <a:lnTo>
                    <a:pt x="2593" y="3133"/>
                  </a:lnTo>
                  <a:lnTo>
                    <a:pt x="2554" y="3177"/>
                  </a:lnTo>
                  <a:lnTo>
                    <a:pt x="2509" y="3217"/>
                  </a:lnTo>
                  <a:lnTo>
                    <a:pt x="2461" y="3253"/>
                  </a:lnTo>
                  <a:lnTo>
                    <a:pt x="2410" y="3285"/>
                  </a:lnTo>
                  <a:lnTo>
                    <a:pt x="2355" y="3311"/>
                  </a:lnTo>
                  <a:lnTo>
                    <a:pt x="2298" y="3331"/>
                  </a:lnTo>
                  <a:lnTo>
                    <a:pt x="2238" y="3348"/>
                  </a:lnTo>
                  <a:lnTo>
                    <a:pt x="2176" y="3357"/>
                  </a:lnTo>
                  <a:lnTo>
                    <a:pt x="2113" y="3360"/>
                  </a:lnTo>
                  <a:lnTo>
                    <a:pt x="2049" y="3357"/>
                  </a:lnTo>
                  <a:lnTo>
                    <a:pt x="1987" y="3348"/>
                  </a:lnTo>
                  <a:lnTo>
                    <a:pt x="1926" y="3331"/>
                  </a:lnTo>
                  <a:lnTo>
                    <a:pt x="1869" y="3311"/>
                  </a:lnTo>
                  <a:lnTo>
                    <a:pt x="1814" y="3285"/>
                  </a:lnTo>
                  <a:lnTo>
                    <a:pt x="1764" y="3253"/>
                  </a:lnTo>
                  <a:lnTo>
                    <a:pt x="1716" y="3217"/>
                  </a:lnTo>
                  <a:lnTo>
                    <a:pt x="1671" y="3177"/>
                  </a:lnTo>
                  <a:lnTo>
                    <a:pt x="1631" y="3133"/>
                  </a:lnTo>
                  <a:lnTo>
                    <a:pt x="1594" y="3085"/>
                  </a:lnTo>
                  <a:lnTo>
                    <a:pt x="1564" y="3033"/>
                  </a:lnTo>
                  <a:lnTo>
                    <a:pt x="1537" y="2979"/>
                  </a:lnTo>
                  <a:lnTo>
                    <a:pt x="1516" y="2921"/>
                  </a:lnTo>
                  <a:lnTo>
                    <a:pt x="1501" y="2862"/>
                  </a:lnTo>
                  <a:lnTo>
                    <a:pt x="1492" y="2800"/>
                  </a:lnTo>
                  <a:lnTo>
                    <a:pt x="1489" y="2736"/>
                  </a:lnTo>
                  <a:lnTo>
                    <a:pt x="1492" y="2672"/>
                  </a:lnTo>
                  <a:lnTo>
                    <a:pt x="1501" y="2611"/>
                  </a:lnTo>
                  <a:lnTo>
                    <a:pt x="1516" y="2551"/>
                  </a:lnTo>
                  <a:lnTo>
                    <a:pt x="1537" y="2494"/>
                  </a:lnTo>
                  <a:lnTo>
                    <a:pt x="1564" y="2439"/>
                  </a:lnTo>
                  <a:lnTo>
                    <a:pt x="1594" y="2387"/>
                  </a:lnTo>
                  <a:lnTo>
                    <a:pt x="1631" y="2339"/>
                  </a:lnTo>
                  <a:lnTo>
                    <a:pt x="1671" y="2295"/>
                  </a:lnTo>
                  <a:lnTo>
                    <a:pt x="1716" y="2254"/>
                  </a:lnTo>
                  <a:lnTo>
                    <a:pt x="1764" y="2219"/>
                  </a:lnTo>
                  <a:lnTo>
                    <a:pt x="1814" y="2187"/>
                  </a:lnTo>
                  <a:lnTo>
                    <a:pt x="1869" y="2161"/>
                  </a:lnTo>
                  <a:lnTo>
                    <a:pt x="1926" y="2140"/>
                  </a:lnTo>
                  <a:lnTo>
                    <a:pt x="1987" y="2125"/>
                  </a:lnTo>
                  <a:lnTo>
                    <a:pt x="2049" y="2115"/>
                  </a:lnTo>
                  <a:lnTo>
                    <a:pt x="2113" y="2112"/>
                  </a:lnTo>
                  <a:close/>
                  <a:moveTo>
                    <a:pt x="912" y="1920"/>
                  </a:moveTo>
                  <a:lnTo>
                    <a:pt x="1441" y="1920"/>
                  </a:lnTo>
                  <a:lnTo>
                    <a:pt x="1455" y="1922"/>
                  </a:lnTo>
                  <a:lnTo>
                    <a:pt x="1468" y="1929"/>
                  </a:lnTo>
                  <a:lnTo>
                    <a:pt x="1479" y="1940"/>
                  </a:lnTo>
                  <a:lnTo>
                    <a:pt x="1486" y="1953"/>
                  </a:lnTo>
                  <a:lnTo>
                    <a:pt x="1489" y="1968"/>
                  </a:lnTo>
                  <a:lnTo>
                    <a:pt x="1489" y="2016"/>
                  </a:lnTo>
                  <a:lnTo>
                    <a:pt x="1486" y="2031"/>
                  </a:lnTo>
                  <a:lnTo>
                    <a:pt x="1479" y="2045"/>
                  </a:lnTo>
                  <a:lnTo>
                    <a:pt x="1468" y="2055"/>
                  </a:lnTo>
                  <a:lnTo>
                    <a:pt x="1455" y="2062"/>
                  </a:lnTo>
                  <a:lnTo>
                    <a:pt x="1441" y="2064"/>
                  </a:lnTo>
                  <a:lnTo>
                    <a:pt x="912" y="2064"/>
                  </a:lnTo>
                  <a:lnTo>
                    <a:pt x="897" y="2062"/>
                  </a:lnTo>
                  <a:lnTo>
                    <a:pt x="884" y="2055"/>
                  </a:lnTo>
                  <a:lnTo>
                    <a:pt x="874" y="2045"/>
                  </a:lnTo>
                  <a:lnTo>
                    <a:pt x="866" y="2031"/>
                  </a:lnTo>
                  <a:lnTo>
                    <a:pt x="864" y="2016"/>
                  </a:lnTo>
                  <a:lnTo>
                    <a:pt x="864" y="1968"/>
                  </a:lnTo>
                  <a:lnTo>
                    <a:pt x="866" y="1953"/>
                  </a:lnTo>
                  <a:lnTo>
                    <a:pt x="874" y="1940"/>
                  </a:lnTo>
                  <a:lnTo>
                    <a:pt x="884" y="1929"/>
                  </a:lnTo>
                  <a:lnTo>
                    <a:pt x="897" y="1922"/>
                  </a:lnTo>
                  <a:lnTo>
                    <a:pt x="912" y="1920"/>
                  </a:lnTo>
                  <a:close/>
                  <a:moveTo>
                    <a:pt x="743" y="1833"/>
                  </a:moveTo>
                  <a:lnTo>
                    <a:pt x="757" y="1836"/>
                  </a:lnTo>
                  <a:lnTo>
                    <a:pt x="769" y="1844"/>
                  </a:lnTo>
                  <a:lnTo>
                    <a:pt x="778" y="1854"/>
                  </a:lnTo>
                  <a:lnTo>
                    <a:pt x="783" y="1867"/>
                  </a:lnTo>
                  <a:lnTo>
                    <a:pt x="783" y="1881"/>
                  </a:lnTo>
                  <a:lnTo>
                    <a:pt x="780" y="1894"/>
                  </a:lnTo>
                  <a:lnTo>
                    <a:pt x="773" y="1906"/>
                  </a:lnTo>
                  <a:lnTo>
                    <a:pt x="596" y="2105"/>
                  </a:lnTo>
                  <a:lnTo>
                    <a:pt x="585" y="2113"/>
                  </a:lnTo>
                  <a:lnTo>
                    <a:pt x="574" y="2118"/>
                  </a:lnTo>
                  <a:lnTo>
                    <a:pt x="562" y="2120"/>
                  </a:lnTo>
                  <a:lnTo>
                    <a:pt x="548" y="2117"/>
                  </a:lnTo>
                  <a:lnTo>
                    <a:pt x="535" y="2110"/>
                  </a:lnTo>
                  <a:lnTo>
                    <a:pt x="425" y="2021"/>
                  </a:lnTo>
                  <a:lnTo>
                    <a:pt x="415" y="2011"/>
                  </a:lnTo>
                  <a:lnTo>
                    <a:pt x="409" y="1999"/>
                  </a:lnTo>
                  <a:lnTo>
                    <a:pt x="408" y="1985"/>
                  </a:lnTo>
                  <a:lnTo>
                    <a:pt x="410" y="1972"/>
                  </a:lnTo>
                  <a:lnTo>
                    <a:pt x="417" y="1959"/>
                  </a:lnTo>
                  <a:lnTo>
                    <a:pt x="428" y="1950"/>
                  </a:lnTo>
                  <a:lnTo>
                    <a:pt x="441" y="1945"/>
                  </a:lnTo>
                  <a:lnTo>
                    <a:pt x="454" y="1943"/>
                  </a:lnTo>
                  <a:lnTo>
                    <a:pt x="467" y="1946"/>
                  </a:lnTo>
                  <a:lnTo>
                    <a:pt x="480" y="1953"/>
                  </a:lnTo>
                  <a:lnTo>
                    <a:pt x="557" y="2015"/>
                  </a:lnTo>
                  <a:lnTo>
                    <a:pt x="707" y="1847"/>
                  </a:lnTo>
                  <a:lnTo>
                    <a:pt x="717" y="1838"/>
                  </a:lnTo>
                  <a:lnTo>
                    <a:pt x="730" y="1834"/>
                  </a:lnTo>
                  <a:lnTo>
                    <a:pt x="743" y="1833"/>
                  </a:lnTo>
                  <a:close/>
                  <a:moveTo>
                    <a:pt x="912" y="1536"/>
                  </a:moveTo>
                  <a:lnTo>
                    <a:pt x="1680" y="1536"/>
                  </a:lnTo>
                  <a:lnTo>
                    <a:pt x="1695" y="1538"/>
                  </a:lnTo>
                  <a:lnTo>
                    <a:pt x="1709" y="1546"/>
                  </a:lnTo>
                  <a:lnTo>
                    <a:pt x="1719" y="1556"/>
                  </a:lnTo>
                  <a:lnTo>
                    <a:pt x="1726" y="1569"/>
                  </a:lnTo>
                  <a:lnTo>
                    <a:pt x="1728" y="1584"/>
                  </a:lnTo>
                  <a:lnTo>
                    <a:pt x="1728" y="1632"/>
                  </a:lnTo>
                  <a:lnTo>
                    <a:pt x="1726" y="1647"/>
                  </a:lnTo>
                  <a:lnTo>
                    <a:pt x="1719" y="1661"/>
                  </a:lnTo>
                  <a:lnTo>
                    <a:pt x="1709" y="1671"/>
                  </a:lnTo>
                  <a:lnTo>
                    <a:pt x="1695" y="1678"/>
                  </a:lnTo>
                  <a:lnTo>
                    <a:pt x="1680" y="1680"/>
                  </a:lnTo>
                  <a:lnTo>
                    <a:pt x="912" y="1680"/>
                  </a:lnTo>
                  <a:lnTo>
                    <a:pt x="897" y="1678"/>
                  </a:lnTo>
                  <a:lnTo>
                    <a:pt x="884" y="1671"/>
                  </a:lnTo>
                  <a:lnTo>
                    <a:pt x="874" y="1661"/>
                  </a:lnTo>
                  <a:lnTo>
                    <a:pt x="866" y="1647"/>
                  </a:lnTo>
                  <a:lnTo>
                    <a:pt x="864" y="1632"/>
                  </a:lnTo>
                  <a:lnTo>
                    <a:pt x="864" y="1584"/>
                  </a:lnTo>
                  <a:lnTo>
                    <a:pt x="866" y="1569"/>
                  </a:lnTo>
                  <a:lnTo>
                    <a:pt x="874" y="1556"/>
                  </a:lnTo>
                  <a:lnTo>
                    <a:pt x="884" y="1546"/>
                  </a:lnTo>
                  <a:lnTo>
                    <a:pt x="897" y="1538"/>
                  </a:lnTo>
                  <a:lnTo>
                    <a:pt x="912" y="1536"/>
                  </a:lnTo>
                  <a:close/>
                  <a:moveTo>
                    <a:pt x="743" y="1424"/>
                  </a:moveTo>
                  <a:lnTo>
                    <a:pt x="757" y="1427"/>
                  </a:lnTo>
                  <a:lnTo>
                    <a:pt x="769" y="1436"/>
                  </a:lnTo>
                  <a:lnTo>
                    <a:pt x="778" y="1446"/>
                  </a:lnTo>
                  <a:lnTo>
                    <a:pt x="783" y="1459"/>
                  </a:lnTo>
                  <a:lnTo>
                    <a:pt x="783" y="1472"/>
                  </a:lnTo>
                  <a:lnTo>
                    <a:pt x="780" y="1486"/>
                  </a:lnTo>
                  <a:lnTo>
                    <a:pt x="773" y="1498"/>
                  </a:lnTo>
                  <a:lnTo>
                    <a:pt x="596" y="1696"/>
                  </a:lnTo>
                  <a:lnTo>
                    <a:pt x="585" y="1704"/>
                  </a:lnTo>
                  <a:lnTo>
                    <a:pt x="574" y="1710"/>
                  </a:lnTo>
                  <a:lnTo>
                    <a:pt x="562" y="1712"/>
                  </a:lnTo>
                  <a:lnTo>
                    <a:pt x="548" y="1709"/>
                  </a:lnTo>
                  <a:lnTo>
                    <a:pt x="535" y="1701"/>
                  </a:lnTo>
                  <a:lnTo>
                    <a:pt x="425" y="1613"/>
                  </a:lnTo>
                  <a:lnTo>
                    <a:pt x="415" y="1603"/>
                  </a:lnTo>
                  <a:lnTo>
                    <a:pt x="409" y="1590"/>
                  </a:lnTo>
                  <a:lnTo>
                    <a:pt x="408" y="1577"/>
                  </a:lnTo>
                  <a:lnTo>
                    <a:pt x="410" y="1563"/>
                  </a:lnTo>
                  <a:lnTo>
                    <a:pt x="417" y="1551"/>
                  </a:lnTo>
                  <a:lnTo>
                    <a:pt x="428" y="1542"/>
                  </a:lnTo>
                  <a:lnTo>
                    <a:pt x="441" y="1536"/>
                  </a:lnTo>
                  <a:lnTo>
                    <a:pt x="454" y="1534"/>
                  </a:lnTo>
                  <a:lnTo>
                    <a:pt x="467" y="1537"/>
                  </a:lnTo>
                  <a:lnTo>
                    <a:pt x="480" y="1545"/>
                  </a:lnTo>
                  <a:lnTo>
                    <a:pt x="557" y="1607"/>
                  </a:lnTo>
                  <a:lnTo>
                    <a:pt x="707" y="1439"/>
                  </a:lnTo>
                  <a:lnTo>
                    <a:pt x="717" y="1430"/>
                  </a:lnTo>
                  <a:lnTo>
                    <a:pt x="730" y="1425"/>
                  </a:lnTo>
                  <a:lnTo>
                    <a:pt x="743" y="1424"/>
                  </a:lnTo>
                  <a:close/>
                  <a:moveTo>
                    <a:pt x="912" y="1104"/>
                  </a:moveTo>
                  <a:lnTo>
                    <a:pt x="1680" y="1104"/>
                  </a:lnTo>
                  <a:lnTo>
                    <a:pt x="1695" y="1107"/>
                  </a:lnTo>
                  <a:lnTo>
                    <a:pt x="1709" y="1113"/>
                  </a:lnTo>
                  <a:lnTo>
                    <a:pt x="1719" y="1124"/>
                  </a:lnTo>
                  <a:lnTo>
                    <a:pt x="1726" y="1137"/>
                  </a:lnTo>
                  <a:lnTo>
                    <a:pt x="1728" y="1152"/>
                  </a:lnTo>
                  <a:lnTo>
                    <a:pt x="1728" y="1200"/>
                  </a:lnTo>
                  <a:lnTo>
                    <a:pt x="1726" y="1215"/>
                  </a:lnTo>
                  <a:lnTo>
                    <a:pt x="1719" y="1228"/>
                  </a:lnTo>
                  <a:lnTo>
                    <a:pt x="1709" y="1239"/>
                  </a:lnTo>
                  <a:lnTo>
                    <a:pt x="1695" y="1245"/>
                  </a:lnTo>
                  <a:lnTo>
                    <a:pt x="1680" y="1248"/>
                  </a:lnTo>
                  <a:lnTo>
                    <a:pt x="912" y="1248"/>
                  </a:lnTo>
                  <a:lnTo>
                    <a:pt x="897" y="1245"/>
                  </a:lnTo>
                  <a:lnTo>
                    <a:pt x="884" y="1239"/>
                  </a:lnTo>
                  <a:lnTo>
                    <a:pt x="874" y="1228"/>
                  </a:lnTo>
                  <a:lnTo>
                    <a:pt x="866" y="1215"/>
                  </a:lnTo>
                  <a:lnTo>
                    <a:pt x="864" y="1200"/>
                  </a:lnTo>
                  <a:lnTo>
                    <a:pt x="864" y="1152"/>
                  </a:lnTo>
                  <a:lnTo>
                    <a:pt x="866" y="1137"/>
                  </a:lnTo>
                  <a:lnTo>
                    <a:pt x="874" y="1124"/>
                  </a:lnTo>
                  <a:lnTo>
                    <a:pt x="884" y="1113"/>
                  </a:lnTo>
                  <a:lnTo>
                    <a:pt x="897" y="1107"/>
                  </a:lnTo>
                  <a:lnTo>
                    <a:pt x="912" y="1104"/>
                  </a:lnTo>
                  <a:close/>
                  <a:moveTo>
                    <a:pt x="743" y="997"/>
                  </a:moveTo>
                  <a:lnTo>
                    <a:pt x="757" y="1001"/>
                  </a:lnTo>
                  <a:lnTo>
                    <a:pt x="769" y="1008"/>
                  </a:lnTo>
                  <a:lnTo>
                    <a:pt x="778" y="1019"/>
                  </a:lnTo>
                  <a:lnTo>
                    <a:pt x="783" y="1031"/>
                  </a:lnTo>
                  <a:lnTo>
                    <a:pt x="783" y="1046"/>
                  </a:lnTo>
                  <a:lnTo>
                    <a:pt x="780" y="1059"/>
                  </a:lnTo>
                  <a:lnTo>
                    <a:pt x="773" y="1070"/>
                  </a:lnTo>
                  <a:lnTo>
                    <a:pt x="596" y="1270"/>
                  </a:lnTo>
                  <a:lnTo>
                    <a:pt x="585" y="1278"/>
                  </a:lnTo>
                  <a:lnTo>
                    <a:pt x="574" y="1283"/>
                  </a:lnTo>
                  <a:lnTo>
                    <a:pt x="562" y="1284"/>
                  </a:lnTo>
                  <a:lnTo>
                    <a:pt x="548" y="1282"/>
                  </a:lnTo>
                  <a:lnTo>
                    <a:pt x="535" y="1275"/>
                  </a:lnTo>
                  <a:lnTo>
                    <a:pt x="425" y="1186"/>
                  </a:lnTo>
                  <a:lnTo>
                    <a:pt x="415" y="1176"/>
                  </a:lnTo>
                  <a:lnTo>
                    <a:pt x="409" y="1163"/>
                  </a:lnTo>
                  <a:lnTo>
                    <a:pt x="408" y="1150"/>
                  </a:lnTo>
                  <a:lnTo>
                    <a:pt x="410" y="1136"/>
                  </a:lnTo>
                  <a:lnTo>
                    <a:pt x="417" y="1124"/>
                  </a:lnTo>
                  <a:lnTo>
                    <a:pt x="428" y="1115"/>
                  </a:lnTo>
                  <a:lnTo>
                    <a:pt x="441" y="1109"/>
                  </a:lnTo>
                  <a:lnTo>
                    <a:pt x="454" y="1108"/>
                  </a:lnTo>
                  <a:lnTo>
                    <a:pt x="467" y="1110"/>
                  </a:lnTo>
                  <a:lnTo>
                    <a:pt x="480" y="1117"/>
                  </a:lnTo>
                  <a:lnTo>
                    <a:pt x="557" y="1179"/>
                  </a:lnTo>
                  <a:lnTo>
                    <a:pt x="707" y="1012"/>
                  </a:lnTo>
                  <a:lnTo>
                    <a:pt x="717" y="1003"/>
                  </a:lnTo>
                  <a:lnTo>
                    <a:pt x="730" y="998"/>
                  </a:lnTo>
                  <a:lnTo>
                    <a:pt x="743" y="997"/>
                  </a:lnTo>
                  <a:close/>
                  <a:moveTo>
                    <a:pt x="145" y="336"/>
                  </a:moveTo>
                  <a:lnTo>
                    <a:pt x="534" y="336"/>
                  </a:lnTo>
                  <a:lnTo>
                    <a:pt x="529" y="360"/>
                  </a:lnTo>
                  <a:lnTo>
                    <a:pt x="528" y="386"/>
                  </a:lnTo>
                  <a:lnTo>
                    <a:pt x="531" y="425"/>
                  </a:lnTo>
                  <a:lnTo>
                    <a:pt x="541" y="461"/>
                  </a:lnTo>
                  <a:lnTo>
                    <a:pt x="555" y="495"/>
                  </a:lnTo>
                  <a:lnTo>
                    <a:pt x="574" y="526"/>
                  </a:lnTo>
                  <a:lnTo>
                    <a:pt x="598" y="554"/>
                  </a:lnTo>
                  <a:lnTo>
                    <a:pt x="626" y="578"/>
                  </a:lnTo>
                  <a:lnTo>
                    <a:pt x="658" y="598"/>
                  </a:lnTo>
                  <a:lnTo>
                    <a:pt x="691" y="612"/>
                  </a:lnTo>
                  <a:lnTo>
                    <a:pt x="728" y="621"/>
                  </a:lnTo>
                  <a:lnTo>
                    <a:pt x="767" y="624"/>
                  </a:lnTo>
                  <a:lnTo>
                    <a:pt x="1394" y="624"/>
                  </a:lnTo>
                  <a:lnTo>
                    <a:pt x="1433" y="621"/>
                  </a:lnTo>
                  <a:lnTo>
                    <a:pt x="1469" y="612"/>
                  </a:lnTo>
                  <a:lnTo>
                    <a:pt x="1503" y="598"/>
                  </a:lnTo>
                  <a:lnTo>
                    <a:pt x="1534" y="577"/>
                  </a:lnTo>
                  <a:lnTo>
                    <a:pt x="1562" y="554"/>
                  </a:lnTo>
                  <a:lnTo>
                    <a:pt x="1586" y="525"/>
                  </a:lnTo>
                  <a:lnTo>
                    <a:pt x="1606" y="494"/>
                  </a:lnTo>
                  <a:lnTo>
                    <a:pt x="1620" y="459"/>
                  </a:lnTo>
                  <a:lnTo>
                    <a:pt x="1629" y="422"/>
                  </a:lnTo>
                  <a:lnTo>
                    <a:pt x="1632" y="383"/>
                  </a:lnTo>
                  <a:lnTo>
                    <a:pt x="1631" y="359"/>
                  </a:lnTo>
                  <a:lnTo>
                    <a:pt x="1627" y="336"/>
                  </a:lnTo>
                  <a:lnTo>
                    <a:pt x="1920" y="336"/>
                  </a:lnTo>
                  <a:lnTo>
                    <a:pt x="1961" y="338"/>
                  </a:lnTo>
                  <a:lnTo>
                    <a:pt x="1998" y="344"/>
                  </a:lnTo>
                  <a:lnTo>
                    <a:pt x="2030" y="354"/>
                  </a:lnTo>
                  <a:lnTo>
                    <a:pt x="2061" y="367"/>
                  </a:lnTo>
                  <a:lnTo>
                    <a:pt x="2086" y="383"/>
                  </a:lnTo>
                  <a:lnTo>
                    <a:pt x="2109" y="402"/>
                  </a:lnTo>
                  <a:lnTo>
                    <a:pt x="2127" y="424"/>
                  </a:lnTo>
                  <a:lnTo>
                    <a:pt x="2141" y="447"/>
                  </a:lnTo>
                  <a:lnTo>
                    <a:pt x="2151" y="472"/>
                  </a:lnTo>
                  <a:lnTo>
                    <a:pt x="2159" y="500"/>
                  </a:lnTo>
                  <a:lnTo>
                    <a:pt x="2161" y="528"/>
                  </a:lnTo>
                  <a:lnTo>
                    <a:pt x="2161" y="1970"/>
                  </a:lnTo>
                  <a:lnTo>
                    <a:pt x="2136" y="1969"/>
                  </a:lnTo>
                  <a:lnTo>
                    <a:pt x="2113" y="1968"/>
                  </a:lnTo>
                  <a:lnTo>
                    <a:pt x="2047" y="1971"/>
                  </a:lnTo>
                  <a:lnTo>
                    <a:pt x="1982" y="1979"/>
                  </a:lnTo>
                  <a:lnTo>
                    <a:pt x="1920" y="1994"/>
                  </a:lnTo>
                  <a:lnTo>
                    <a:pt x="1920" y="864"/>
                  </a:lnTo>
                  <a:lnTo>
                    <a:pt x="240" y="864"/>
                  </a:lnTo>
                  <a:lnTo>
                    <a:pt x="240" y="2784"/>
                  </a:lnTo>
                  <a:lnTo>
                    <a:pt x="1347" y="2784"/>
                  </a:lnTo>
                  <a:lnTo>
                    <a:pt x="1353" y="2847"/>
                  </a:lnTo>
                  <a:lnTo>
                    <a:pt x="1364" y="2908"/>
                  </a:lnTo>
                  <a:lnTo>
                    <a:pt x="1381" y="2967"/>
                  </a:lnTo>
                  <a:lnTo>
                    <a:pt x="1401" y="3024"/>
                  </a:lnTo>
                  <a:lnTo>
                    <a:pt x="192" y="3024"/>
                  </a:lnTo>
                  <a:lnTo>
                    <a:pt x="158" y="3021"/>
                  </a:lnTo>
                  <a:lnTo>
                    <a:pt x="125" y="3012"/>
                  </a:lnTo>
                  <a:lnTo>
                    <a:pt x="96" y="2998"/>
                  </a:lnTo>
                  <a:lnTo>
                    <a:pt x="68" y="2979"/>
                  </a:lnTo>
                  <a:lnTo>
                    <a:pt x="46" y="2956"/>
                  </a:lnTo>
                  <a:lnTo>
                    <a:pt x="26" y="2929"/>
                  </a:lnTo>
                  <a:lnTo>
                    <a:pt x="12" y="2899"/>
                  </a:lnTo>
                  <a:lnTo>
                    <a:pt x="3" y="2866"/>
                  </a:lnTo>
                  <a:lnTo>
                    <a:pt x="0" y="2832"/>
                  </a:lnTo>
                  <a:lnTo>
                    <a:pt x="0" y="528"/>
                  </a:lnTo>
                  <a:lnTo>
                    <a:pt x="3" y="497"/>
                  </a:lnTo>
                  <a:lnTo>
                    <a:pt x="9" y="467"/>
                  </a:lnTo>
                  <a:lnTo>
                    <a:pt x="20" y="440"/>
                  </a:lnTo>
                  <a:lnTo>
                    <a:pt x="35" y="414"/>
                  </a:lnTo>
                  <a:lnTo>
                    <a:pt x="51" y="392"/>
                  </a:lnTo>
                  <a:lnTo>
                    <a:pt x="68" y="373"/>
                  </a:lnTo>
                  <a:lnTo>
                    <a:pt x="88" y="357"/>
                  </a:lnTo>
                  <a:lnTo>
                    <a:pt x="107" y="346"/>
                  </a:lnTo>
                  <a:lnTo>
                    <a:pt x="126" y="338"/>
                  </a:lnTo>
                  <a:lnTo>
                    <a:pt x="145" y="336"/>
                  </a:lnTo>
                  <a:close/>
                  <a:moveTo>
                    <a:pt x="1080" y="96"/>
                  </a:moveTo>
                  <a:lnTo>
                    <a:pt x="1061" y="99"/>
                  </a:lnTo>
                  <a:lnTo>
                    <a:pt x="1044" y="106"/>
                  </a:lnTo>
                  <a:lnTo>
                    <a:pt x="1029" y="117"/>
                  </a:lnTo>
                  <a:lnTo>
                    <a:pt x="1018" y="131"/>
                  </a:lnTo>
                  <a:lnTo>
                    <a:pt x="1011" y="149"/>
                  </a:lnTo>
                  <a:lnTo>
                    <a:pt x="1008" y="168"/>
                  </a:lnTo>
                  <a:lnTo>
                    <a:pt x="1011" y="187"/>
                  </a:lnTo>
                  <a:lnTo>
                    <a:pt x="1018" y="205"/>
                  </a:lnTo>
                  <a:lnTo>
                    <a:pt x="1029" y="219"/>
                  </a:lnTo>
                  <a:lnTo>
                    <a:pt x="1044" y="230"/>
                  </a:lnTo>
                  <a:lnTo>
                    <a:pt x="1061" y="237"/>
                  </a:lnTo>
                  <a:lnTo>
                    <a:pt x="1080" y="240"/>
                  </a:lnTo>
                  <a:lnTo>
                    <a:pt x="1100" y="237"/>
                  </a:lnTo>
                  <a:lnTo>
                    <a:pt x="1117" y="230"/>
                  </a:lnTo>
                  <a:lnTo>
                    <a:pt x="1131" y="219"/>
                  </a:lnTo>
                  <a:lnTo>
                    <a:pt x="1142" y="205"/>
                  </a:lnTo>
                  <a:lnTo>
                    <a:pt x="1150" y="187"/>
                  </a:lnTo>
                  <a:lnTo>
                    <a:pt x="1153" y="168"/>
                  </a:lnTo>
                  <a:lnTo>
                    <a:pt x="1150" y="149"/>
                  </a:lnTo>
                  <a:lnTo>
                    <a:pt x="1142" y="131"/>
                  </a:lnTo>
                  <a:lnTo>
                    <a:pt x="1131" y="117"/>
                  </a:lnTo>
                  <a:lnTo>
                    <a:pt x="1117" y="106"/>
                  </a:lnTo>
                  <a:lnTo>
                    <a:pt x="1100" y="99"/>
                  </a:lnTo>
                  <a:lnTo>
                    <a:pt x="1080" y="96"/>
                  </a:lnTo>
                  <a:close/>
                  <a:moveTo>
                    <a:pt x="1078" y="0"/>
                  </a:moveTo>
                  <a:lnTo>
                    <a:pt x="1082" y="0"/>
                  </a:lnTo>
                  <a:lnTo>
                    <a:pt x="1112" y="3"/>
                  </a:lnTo>
                  <a:lnTo>
                    <a:pt x="1140" y="10"/>
                  </a:lnTo>
                  <a:lnTo>
                    <a:pt x="1166" y="22"/>
                  </a:lnTo>
                  <a:lnTo>
                    <a:pt x="1189" y="39"/>
                  </a:lnTo>
                  <a:lnTo>
                    <a:pt x="1210" y="59"/>
                  </a:lnTo>
                  <a:lnTo>
                    <a:pt x="1226" y="82"/>
                  </a:lnTo>
                  <a:lnTo>
                    <a:pt x="1238" y="108"/>
                  </a:lnTo>
                  <a:lnTo>
                    <a:pt x="1245" y="136"/>
                  </a:lnTo>
                  <a:lnTo>
                    <a:pt x="1248" y="166"/>
                  </a:lnTo>
                  <a:lnTo>
                    <a:pt x="1248" y="168"/>
                  </a:lnTo>
                  <a:lnTo>
                    <a:pt x="1250" y="187"/>
                  </a:lnTo>
                  <a:lnTo>
                    <a:pt x="1258" y="205"/>
                  </a:lnTo>
                  <a:lnTo>
                    <a:pt x="1270" y="219"/>
                  </a:lnTo>
                  <a:lnTo>
                    <a:pt x="1284" y="230"/>
                  </a:lnTo>
                  <a:lnTo>
                    <a:pt x="1300" y="237"/>
                  </a:lnTo>
                  <a:lnTo>
                    <a:pt x="1320" y="240"/>
                  </a:lnTo>
                  <a:lnTo>
                    <a:pt x="1394" y="240"/>
                  </a:lnTo>
                  <a:lnTo>
                    <a:pt x="1422" y="243"/>
                  </a:lnTo>
                  <a:lnTo>
                    <a:pt x="1449" y="251"/>
                  </a:lnTo>
                  <a:lnTo>
                    <a:pt x="1473" y="265"/>
                  </a:lnTo>
                  <a:lnTo>
                    <a:pt x="1495" y="282"/>
                  </a:lnTo>
                  <a:lnTo>
                    <a:pt x="1512" y="302"/>
                  </a:lnTo>
                  <a:lnTo>
                    <a:pt x="1525" y="327"/>
                  </a:lnTo>
                  <a:lnTo>
                    <a:pt x="1533" y="354"/>
                  </a:lnTo>
                  <a:lnTo>
                    <a:pt x="1536" y="383"/>
                  </a:lnTo>
                  <a:lnTo>
                    <a:pt x="1536" y="386"/>
                  </a:lnTo>
                  <a:lnTo>
                    <a:pt x="1533" y="414"/>
                  </a:lnTo>
                  <a:lnTo>
                    <a:pt x="1525" y="441"/>
                  </a:lnTo>
                  <a:lnTo>
                    <a:pt x="1512" y="465"/>
                  </a:lnTo>
                  <a:lnTo>
                    <a:pt x="1495" y="487"/>
                  </a:lnTo>
                  <a:lnTo>
                    <a:pt x="1473" y="504"/>
                  </a:lnTo>
                  <a:lnTo>
                    <a:pt x="1449" y="517"/>
                  </a:lnTo>
                  <a:lnTo>
                    <a:pt x="1422" y="525"/>
                  </a:lnTo>
                  <a:lnTo>
                    <a:pt x="1394" y="528"/>
                  </a:lnTo>
                  <a:lnTo>
                    <a:pt x="767" y="528"/>
                  </a:lnTo>
                  <a:lnTo>
                    <a:pt x="738" y="525"/>
                  </a:lnTo>
                  <a:lnTo>
                    <a:pt x="712" y="517"/>
                  </a:lnTo>
                  <a:lnTo>
                    <a:pt x="687" y="504"/>
                  </a:lnTo>
                  <a:lnTo>
                    <a:pt x="666" y="487"/>
                  </a:lnTo>
                  <a:lnTo>
                    <a:pt x="649" y="465"/>
                  </a:lnTo>
                  <a:lnTo>
                    <a:pt x="635" y="441"/>
                  </a:lnTo>
                  <a:lnTo>
                    <a:pt x="627" y="414"/>
                  </a:lnTo>
                  <a:lnTo>
                    <a:pt x="624" y="386"/>
                  </a:lnTo>
                  <a:lnTo>
                    <a:pt x="624" y="383"/>
                  </a:lnTo>
                  <a:lnTo>
                    <a:pt x="627" y="354"/>
                  </a:lnTo>
                  <a:lnTo>
                    <a:pt x="635" y="327"/>
                  </a:lnTo>
                  <a:lnTo>
                    <a:pt x="649" y="302"/>
                  </a:lnTo>
                  <a:lnTo>
                    <a:pt x="666" y="282"/>
                  </a:lnTo>
                  <a:lnTo>
                    <a:pt x="687" y="265"/>
                  </a:lnTo>
                  <a:lnTo>
                    <a:pt x="712" y="251"/>
                  </a:lnTo>
                  <a:lnTo>
                    <a:pt x="738" y="243"/>
                  </a:lnTo>
                  <a:lnTo>
                    <a:pt x="767" y="240"/>
                  </a:lnTo>
                  <a:lnTo>
                    <a:pt x="841" y="240"/>
                  </a:lnTo>
                  <a:lnTo>
                    <a:pt x="859" y="237"/>
                  </a:lnTo>
                  <a:lnTo>
                    <a:pt x="877" y="230"/>
                  </a:lnTo>
                  <a:lnTo>
                    <a:pt x="891" y="219"/>
                  </a:lnTo>
                  <a:lnTo>
                    <a:pt x="902" y="205"/>
                  </a:lnTo>
                  <a:lnTo>
                    <a:pt x="909" y="187"/>
                  </a:lnTo>
                  <a:lnTo>
                    <a:pt x="912" y="168"/>
                  </a:lnTo>
                  <a:lnTo>
                    <a:pt x="912" y="166"/>
                  </a:lnTo>
                  <a:lnTo>
                    <a:pt x="915" y="136"/>
                  </a:lnTo>
                  <a:lnTo>
                    <a:pt x="922" y="108"/>
                  </a:lnTo>
                  <a:lnTo>
                    <a:pt x="935" y="82"/>
                  </a:lnTo>
                  <a:lnTo>
                    <a:pt x="951" y="59"/>
                  </a:lnTo>
                  <a:lnTo>
                    <a:pt x="971" y="39"/>
                  </a:lnTo>
                  <a:lnTo>
                    <a:pt x="995" y="22"/>
                  </a:lnTo>
                  <a:lnTo>
                    <a:pt x="1020" y="10"/>
                  </a:lnTo>
                  <a:lnTo>
                    <a:pt x="1049" y="3"/>
                  </a:lnTo>
                  <a:lnTo>
                    <a:pt x="1078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369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" grpId="0" animBg="1"/>
      <p:bldP spid="3" grpId="0" animBg="1"/>
      <p:bldP spid="19" grpId="0"/>
      <p:bldP spid="21" grpId="0"/>
      <p:bldP spid="1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>
            <a:spLocks/>
          </p:cNvSpPr>
          <p:nvPr/>
        </p:nvSpPr>
        <p:spPr bwMode="auto">
          <a:xfrm rot="9977167">
            <a:off x="426290" y="2069086"/>
            <a:ext cx="52298" cy="87072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reeform 2"/>
          <p:cNvSpPr>
            <a:spLocks/>
          </p:cNvSpPr>
          <p:nvPr/>
        </p:nvSpPr>
        <p:spPr bwMode="auto">
          <a:xfrm rot="9977167">
            <a:off x="331533" y="1971001"/>
            <a:ext cx="54572" cy="91425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 rot="3662855">
            <a:off x="1130996" y="-197221"/>
            <a:ext cx="50066" cy="90953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99760" y="2105460"/>
            <a:ext cx="12394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1667" y="2870619"/>
            <a:ext cx="9954249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10260" algn="just" fontAlgn="base">
              <a:lnSpc>
                <a:spcPct val="115000"/>
              </a:lnSpc>
              <a:spcAft>
                <a:spcPts val="0"/>
              </a:spcAft>
            </a:pP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	         Jam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istirahat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Roy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tengah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menulis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buku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agenda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sambil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menikmati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bekal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rumah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Sesekali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kepalanya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menengadah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langit-langit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perpustakaan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mengernyitkan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kembali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menulis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Asyik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sekali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seakan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ruang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perpustakaan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dia.</a:t>
            </a:r>
            <a:endParaRPr lang="en-ID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6" name="Freeform 8"/>
          <p:cNvSpPr>
            <a:spLocks/>
          </p:cNvSpPr>
          <p:nvPr/>
        </p:nvSpPr>
        <p:spPr bwMode="auto">
          <a:xfrm>
            <a:off x="6225427" y="312675"/>
            <a:ext cx="1657350" cy="1210171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Freeform 8"/>
          <p:cNvSpPr>
            <a:spLocks/>
          </p:cNvSpPr>
          <p:nvPr/>
        </p:nvSpPr>
        <p:spPr bwMode="auto">
          <a:xfrm>
            <a:off x="6079071" y="312675"/>
            <a:ext cx="1657350" cy="1210171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873635" y="309281"/>
            <a:ext cx="6035619" cy="12169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9" name="Freeform 38"/>
          <p:cNvSpPr>
            <a:spLocks/>
          </p:cNvSpPr>
          <p:nvPr/>
        </p:nvSpPr>
        <p:spPr bwMode="auto">
          <a:xfrm rot="3662855">
            <a:off x="1130996" y="-197221"/>
            <a:ext cx="50066" cy="90953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Freeform 39"/>
          <p:cNvSpPr>
            <a:spLocks/>
          </p:cNvSpPr>
          <p:nvPr/>
        </p:nvSpPr>
        <p:spPr bwMode="auto">
          <a:xfrm rot="3662855">
            <a:off x="1056492" y="-85509"/>
            <a:ext cx="52243" cy="95501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052803" y="628768"/>
            <a:ext cx="5692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3200" b="1" spc="3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 NARASI</a:t>
            </a:r>
          </a:p>
        </p:txBody>
      </p:sp>
      <p:sp>
        <p:nvSpPr>
          <p:cNvPr id="42" name="Freeform 8"/>
          <p:cNvSpPr>
            <a:spLocks/>
          </p:cNvSpPr>
          <p:nvPr/>
        </p:nvSpPr>
        <p:spPr bwMode="auto">
          <a:xfrm>
            <a:off x="209220" y="312675"/>
            <a:ext cx="1657350" cy="1216959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Freeform 8">
            <a:hlinkClick r:id="rId2" action="ppaction://hlinksldjump"/>
          </p:cNvPr>
          <p:cNvSpPr>
            <a:spLocks/>
          </p:cNvSpPr>
          <p:nvPr/>
        </p:nvSpPr>
        <p:spPr bwMode="auto">
          <a:xfrm>
            <a:off x="44960" y="309280"/>
            <a:ext cx="1657350" cy="1216959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Freeform 11"/>
          <p:cNvSpPr>
            <a:spLocks noEditPoints="1"/>
          </p:cNvSpPr>
          <p:nvPr/>
        </p:nvSpPr>
        <p:spPr bwMode="auto">
          <a:xfrm>
            <a:off x="672451" y="628793"/>
            <a:ext cx="464591" cy="571804"/>
          </a:xfrm>
          <a:custGeom>
            <a:avLst/>
            <a:gdLst>
              <a:gd name="T0" fmla="*/ 1865 w 2736"/>
              <a:gd name="T1" fmla="*/ 2697 h 3360"/>
              <a:gd name="T2" fmla="*/ 1731 w 2736"/>
              <a:gd name="T3" fmla="*/ 2763 h 3360"/>
              <a:gd name="T4" fmla="*/ 2044 w 2736"/>
              <a:gd name="T5" fmla="*/ 3070 h 3360"/>
              <a:gd name="T6" fmla="*/ 2540 w 2736"/>
              <a:gd name="T7" fmla="*/ 2570 h 3360"/>
              <a:gd name="T8" fmla="*/ 2453 w 2736"/>
              <a:gd name="T9" fmla="*/ 2448 h 3360"/>
              <a:gd name="T10" fmla="*/ 1392 w 2736"/>
              <a:gd name="T11" fmla="*/ 2448 h 3360"/>
              <a:gd name="T12" fmla="*/ 884 w 2736"/>
              <a:gd name="T13" fmla="*/ 2486 h 3360"/>
              <a:gd name="T14" fmla="*/ 897 w 2736"/>
              <a:gd name="T15" fmla="*/ 2354 h 3360"/>
              <a:gd name="T16" fmla="*/ 780 w 2736"/>
              <a:gd name="T17" fmla="*/ 2305 h 3360"/>
              <a:gd name="T18" fmla="*/ 425 w 2736"/>
              <a:gd name="T19" fmla="*/ 2432 h 3360"/>
              <a:gd name="T20" fmla="*/ 454 w 2736"/>
              <a:gd name="T21" fmla="*/ 2354 h 3360"/>
              <a:gd name="T22" fmla="*/ 2113 w 2736"/>
              <a:gd name="T23" fmla="*/ 2112 h 3360"/>
              <a:gd name="T24" fmla="*/ 2554 w 2736"/>
              <a:gd name="T25" fmla="*/ 2295 h 3360"/>
              <a:gd name="T26" fmla="*/ 2736 w 2736"/>
              <a:gd name="T27" fmla="*/ 2736 h 3360"/>
              <a:gd name="T28" fmla="*/ 2554 w 2736"/>
              <a:gd name="T29" fmla="*/ 3177 h 3360"/>
              <a:gd name="T30" fmla="*/ 2113 w 2736"/>
              <a:gd name="T31" fmla="*/ 3360 h 3360"/>
              <a:gd name="T32" fmla="*/ 1671 w 2736"/>
              <a:gd name="T33" fmla="*/ 3177 h 3360"/>
              <a:gd name="T34" fmla="*/ 1489 w 2736"/>
              <a:gd name="T35" fmla="*/ 2736 h 3360"/>
              <a:gd name="T36" fmla="*/ 1671 w 2736"/>
              <a:gd name="T37" fmla="*/ 2295 h 3360"/>
              <a:gd name="T38" fmla="*/ 2113 w 2736"/>
              <a:gd name="T39" fmla="*/ 2112 h 3360"/>
              <a:gd name="T40" fmla="*/ 1489 w 2736"/>
              <a:gd name="T41" fmla="*/ 2016 h 3360"/>
              <a:gd name="T42" fmla="*/ 884 w 2736"/>
              <a:gd name="T43" fmla="*/ 2055 h 3360"/>
              <a:gd name="T44" fmla="*/ 897 w 2736"/>
              <a:gd name="T45" fmla="*/ 1922 h 3360"/>
              <a:gd name="T46" fmla="*/ 780 w 2736"/>
              <a:gd name="T47" fmla="*/ 1894 h 3360"/>
              <a:gd name="T48" fmla="*/ 425 w 2736"/>
              <a:gd name="T49" fmla="*/ 2021 h 3360"/>
              <a:gd name="T50" fmla="*/ 454 w 2736"/>
              <a:gd name="T51" fmla="*/ 1943 h 3360"/>
              <a:gd name="T52" fmla="*/ 912 w 2736"/>
              <a:gd name="T53" fmla="*/ 1536 h 3360"/>
              <a:gd name="T54" fmla="*/ 1726 w 2736"/>
              <a:gd name="T55" fmla="*/ 1647 h 3360"/>
              <a:gd name="T56" fmla="*/ 874 w 2736"/>
              <a:gd name="T57" fmla="*/ 1661 h 3360"/>
              <a:gd name="T58" fmla="*/ 912 w 2736"/>
              <a:gd name="T59" fmla="*/ 1536 h 3360"/>
              <a:gd name="T60" fmla="*/ 773 w 2736"/>
              <a:gd name="T61" fmla="*/ 1498 h 3360"/>
              <a:gd name="T62" fmla="*/ 415 w 2736"/>
              <a:gd name="T63" fmla="*/ 1603 h 3360"/>
              <a:gd name="T64" fmla="*/ 467 w 2736"/>
              <a:gd name="T65" fmla="*/ 1537 h 3360"/>
              <a:gd name="T66" fmla="*/ 1680 w 2736"/>
              <a:gd name="T67" fmla="*/ 1104 h 3360"/>
              <a:gd name="T68" fmla="*/ 1719 w 2736"/>
              <a:gd name="T69" fmla="*/ 1228 h 3360"/>
              <a:gd name="T70" fmla="*/ 866 w 2736"/>
              <a:gd name="T71" fmla="*/ 1215 h 3360"/>
              <a:gd name="T72" fmla="*/ 743 w 2736"/>
              <a:gd name="T73" fmla="*/ 997 h 3360"/>
              <a:gd name="T74" fmla="*/ 596 w 2736"/>
              <a:gd name="T75" fmla="*/ 1270 h 3360"/>
              <a:gd name="T76" fmla="*/ 409 w 2736"/>
              <a:gd name="T77" fmla="*/ 1163 h 3360"/>
              <a:gd name="T78" fmla="*/ 480 w 2736"/>
              <a:gd name="T79" fmla="*/ 1117 h 3360"/>
              <a:gd name="T80" fmla="*/ 529 w 2736"/>
              <a:gd name="T81" fmla="*/ 360 h 3360"/>
              <a:gd name="T82" fmla="*/ 658 w 2736"/>
              <a:gd name="T83" fmla="*/ 598 h 3360"/>
              <a:gd name="T84" fmla="*/ 1534 w 2736"/>
              <a:gd name="T85" fmla="*/ 577 h 3360"/>
              <a:gd name="T86" fmla="*/ 1627 w 2736"/>
              <a:gd name="T87" fmla="*/ 336 h 3360"/>
              <a:gd name="T88" fmla="*/ 2127 w 2736"/>
              <a:gd name="T89" fmla="*/ 424 h 3360"/>
              <a:gd name="T90" fmla="*/ 2047 w 2736"/>
              <a:gd name="T91" fmla="*/ 1971 h 3360"/>
              <a:gd name="T92" fmla="*/ 1364 w 2736"/>
              <a:gd name="T93" fmla="*/ 2908 h 3360"/>
              <a:gd name="T94" fmla="*/ 46 w 2736"/>
              <a:gd name="T95" fmla="*/ 2956 h 3360"/>
              <a:gd name="T96" fmla="*/ 20 w 2736"/>
              <a:gd name="T97" fmla="*/ 440 h 3360"/>
              <a:gd name="T98" fmla="*/ 1080 w 2736"/>
              <a:gd name="T99" fmla="*/ 96 h 3360"/>
              <a:gd name="T100" fmla="*/ 1018 w 2736"/>
              <a:gd name="T101" fmla="*/ 205 h 3360"/>
              <a:gd name="T102" fmla="*/ 1142 w 2736"/>
              <a:gd name="T103" fmla="*/ 205 h 3360"/>
              <a:gd name="T104" fmla="*/ 1080 w 2736"/>
              <a:gd name="T105" fmla="*/ 96 h 3360"/>
              <a:gd name="T106" fmla="*/ 1226 w 2736"/>
              <a:gd name="T107" fmla="*/ 82 h 3360"/>
              <a:gd name="T108" fmla="*/ 1284 w 2736"/>
              <a:gd name="T109" fmla="*/ 230 h 3360"/>
              <a:gd name="T110" fmla="*/ 1512 w 2736"/>
              <a:gd name="T111" fmla="*/ 302 h 3360"/>
              <a:gd name="T112" fmla="*/ 1495 w 2736"/>
              <a:gd name="T113" fmla="*/ 487 h 3360"/>
              <a:gd name="T114" fmla="*/ 687 w 2736"/>
              <a:gd name="T115" fmla="*/ 504 h 3360"/>
              <a:gd name="T116" fmla="*/ 635 w 2736"/>
              <a:gd name="T117" fmla="*/ 327 h 3360"/>
              <a:gd name="T118" fmla="*/ 859 w 2736"/>
              <a:gd name="T119" fmla="*/ 237 h 3360"/>
              <a:gd name="T120" fmla="*/ 922 w 2736"/>
              <a:gd name="T121" fmla="*/ 108 h 3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736" h="3360">
                <a:moveTo>
                  <a:pt x="2453" y="2448"/>
                </a:moveTo>
                <a:lnTo>
                  <a:pt x="2432" y="2450"/>
                </a:lnTo>
                <a:lnTo>
                  <a:pt x="2412" y="2455"/>
                </a:lnTo>
                <a:lnTo>
                  <a:pt x="2393" y="2465"/>
                </a:lnTo>
                <a:lnTo>
                  <a:pt x="2376" y="2480"/>
                </a:lnTo>
                <a:lnTo>
                  <a:pt x="2053" y="2844"/>
                </a:lnTo>
                <a:lnTo>
                  <a:pt x="1885" y="2709"/>
                </a:lnTo>
                <a:lnTo>
                  <a:pt x="1865" y="2697"/>
                </a:lnTo>
                <a:lnTo>
                  <a:pt x="1845" y="2690"/>
                </a:lnTo>
                <a:lnTo>
                  <a:pt x="1825" y="2688"/>
                </a:lnTo>
                <a:lnTo>
                  <a:pt x="1803" y="2690"/>
                </a:lnTo>
                <a:lnTo>
                  <a:pt x="1783" y="2697"/>
                </a:lnTo>
                <a:lnTo>
                  <a:pt x="1765" y="2708"/>
                </a:lnTo>
                <a:lnTo>
                  <a:pt x="1749" y="2724"/>
                </a:lnTo>
                <a:lnTo>
                  <a:pt x="1737" y="2743"/>
                </a:lnTo>
                <a:lnTo>
                  <a:pt x="1731" y="2763"/>
                </a:lnTo>
                <a:lnTo>
                  <a:pt x="1728" y="2784"/>
                </a:lnTo>
                <a:lnTo>
                  <a:pt x="1731" y="2805"/>
                </a:lnTo>
                <a:lnTo>
                  <a:pt x="1737" y="2825"/>
                </a:lnTo>
                <a:lnTo>
                  <a:pt x="1748" y="2843"/>
                </a:lnTo>
                <a:lnTo>
                  <a:pt x="1765" y="2859"/>
                </a:lnTo>
                <a:lnTo>
                  <a:pt x="2004" y="3050"/>
                </a:lnTo>
                <a:lnTo>
                  <a:pt x="2023" y="3063"/>
                </a:lnTo>
                <a:lnTo>
                  <a:pt x="2044" y="3070"/>
                </a:lnTo>
                <a:lnTo>
                  <a:pt x="2064" y="3072"/>
                </a:lnTo>
                <a:lnTo>
                  <a:pt x="2084" y="3070"/>
                </a:lnTo>
                <a:lnTo>
                  <a:pt x="2103" y="3064"/>
                </a:lnTo>
                <a:lnTo>
                  <a:pt x="2121" y="3054"/>
                </a:lnTo>
                <a:lnTo>
                  <a:pt x="2136" y="3040"/>
                </a:lnTo>
                <a:lnTo>
                  <a:pt x="2520" y="2608"/>
                </a:lnTo>
                <a:lnTo>
                  <a:pt x="2532" y="2589"/>
                </a:lnTo>
                <a:lnTo>
                  <a:pt x="2540" y="2570"/>
                </a:lnTo>
                <a:lnTo>
                  <a:pt x="2544" y="2549"/>
                </a:lnTo>
                <a:lnTo>
                  <a:pt x="2542" y="2528"/>
                </a:lnTo>
                <a:lnTo>
                  <a:pt x="2537" y="2508"/>
                </a:lnTo>
                <a:lnTo>
                  <a:pt x="2527" y="2488"/>
                </a:lnTo>
                <a:lnTo>
                  <a:pt x="2512" y="2472"/>
                </a:lnTo>
                <a:lnTo>
                  <a:pt x="2494" y="2460"/>
                </a:lnTo>
                <a:lnTo>
                  <a:pt x="2474" y="2452"/>
                </a:lnTo>
                <a:lnTo>
                  <a:pt x="2453" y="2448"/>
                </a:lnTo>
                <a:close/>
                <a:moveTo>
                  <a:pt x="912" y="2352"/>
                </a:moveTo>
                <a:lnTo>
                  <a:pt x="1344" y="2352"/>
                </a:lnTo>
                <a:lnTo>
                  <a:pt x="1359" y="2354"/>
                </a:lnTo>
                <a:lnTo>
                  <a:pt x="1373" y="2361"/>
                </a:lnTo>
                <a:lnTo>
                  <a:pt x="1383" y="2371"/>
                </a:lnTo>
                <a:lnTo>
                  <a:pt x="1390" y="2385"/>
                </a:lnTo>
                <a:lnTo>
                  <a:pt x="1392" y="2400"/>
                </a:lnTo>
                <a:lnTo>
                  <a:pt x="1392" y="2448"/>
                </a:lnTo>
                <a:lnTo>
                  <a:pt x="1390" y="2463"/>
                </a:lnTo>
                <a:lnTo>
                  <a:pt x="1383" y="2476"/>
                </a:lnTo>
                <a:lnTo>
                  <a:pt x="1373" y="2486"/>
                </a:lnTo>
                <a:lnTo>
                  <a:pt x="1359" y="2494"/>
                </a:lnTo>
                <a:lnTo>
                  <a:pt x="1344" y="2496"/>
                </a:lnTo>
                <a:lnTo>
                  <a:pt x="912" y="2496"/>
                </a:lnTo>
                <a:lnTo>
                  <a:pt x="897" y="2494"/>
                </a:lnTo>
                <a:lnTo>
                  <a:pt x="884" y="2486"/>
                </a:lnTo>
                <a:lnTo>
                  <a:pt x="874" y="2476"/>
                </a:lnTo>
                <a:lnTo>
                  <a:pt x="866" y="2463"/>
                </a:lnTo>
                <a:lnTo>
                  <a:pt x="864" y="2448"/>
                </a:lnTo>
                <a:lnTo>
                  <a:pt x="864" y="2400"/>
                </a:lnTo>
                <a:lnTo>
                  <a:pt x="866" y="2385"/>
                </a:lnTo>
                <a:lnTo>
                  <a:pt x="874" y="2371"/>
                </a:lnTo>
                <a:lnTo>
                  <a:pt x="884" y="2361"/>
                </a:lnTo>
                <a:lnTo>
                  <a:pt x="897" y="2354"/>
                </a:lnTo>
                <a:lnTo>
                  <a:pt x="912" y="2352"/>
                </a:lnTo>
                <a:close/>
                <a:moveTo>
                  <a:pt x="743" y="2244"/>
                </a:moveTo>
                <a:lnTo>
                  <a:pt x="757" y="2247"/>
                </a:lnTo>
                <a:lnTo>
                  <a:pt x="769" y="2255"/>
                </a:lnTo>
                <a:lnTo>
                  <a:pt x="778" y="2265"/>
                </a:lnTo>
                <a:lnTo>
                  <a:pt x="783" y="2279"/>
                </a:lnTo>
                <a:lnTo>
                  <a:pt x="783" y="2292"/>
                </a:lnTo>
                <a:lnTo>
                  <a:pt x="780" y="2305"/>
                </a:lnTo>
                <a:lnTo>
                  <a:pt x="773" y="2317"/>
                </a:lnTo>
                <a:lnTo>
                  <a:pt x="596" y="2516"/>
                </a:lnTo>
                <a:lnTo>
                  <a:pt x="585" y="2524"/>
                </a:lnTo>
                <a:lnTo>
                  <a:pt x="574" y="2529"/>
                </a:lnTo>
                <a:lnTo>
                  <a:pt x="562" y="2531"/>
                </a:lnTo>
                <a:lnTo>
                  <a:pt x="548" y="2528"/>
                </a:lnTo>
                <a:lnTo>
                  <a:pt x="535" y="2521"/>
                </a:lnTo>
                <a:lnTo>
                  <a:pt x="425" y="2432"/>
                </a:lnTo>
                <a:lnTo>
                  <a:pt x="415" y="2422"/>
                </a:lnTo>
                <a:lnTo>
                  <a:pt x="409" y="2410"/>
                </a:lnTo>
                <a:lnTo>
                  <a:pt x="408" y="2397"/>
                </a:lnTo>
                <a:lnTo>
                  <a:pt x="410" y="2384"/>
                </a:lnTo>
                <a:lnTo>
                  <a:pt x="417" y="2370"/>
                </a:lnTo>
                <a:lnTo>
                  <a:pt x="428" y="2361"/>
                </a:lnTo>
                <a:lnTo>
                  <a:pt x="441" y="2356"/>
                </a:lnTo>
                <a:lnTo>
                  <a:pt x="454" y="2354"/>
                </a:lnTo>
                <a:lnTo>
                  <a:pt x="467" y="2357"/>
                </a:lnTo>
                <a:lnTo>
                  <a:pt x="480" y="2364"/>
                </a:lnTo>
                <a:lnTo>
                  <a:pt x="557" y="2426"/>
                </a:lnTo>
                <a:lnTo>
                  <a:pt x="707" y="2258"/>
                </a:lnTo>
                <a:lnTo>
                  <a:pt x="717" y="2249"/>
                </a:lnTo>
                <a:lnTo>
                  <a:pt x="730" y="2245"/>
                </a:lnTo>
                <a:lnTo>
                  <a:pt x="743" y="2244"/>
                </a:lnTo>
                <a:close/>
                <a:moveTo>
                  <a:pt x="2113" y="2112"/>
                </a:moveTo>
                <a:lnTo>
                  <a:pt x="2176" y="2115"/>
                </a:lnTo>
                <a:lnTo>
                  <a:pt x="2238" y="2125"/>
                </a:lnTo>
                <a:lnTo>
                  <a:pt x="2298" y="2140"/>
                </a:lnTo>
                <a:lnTo>
                  <a:pt x="2355" y="2161"/>
                </a:lnTo>
                <a:lnTo>
                  <a:pt x="2410" y="2187"/>
                </a:lnTo>
                <a:lnTo>
                  <a:pt x="2461" y="2219"/>
                </a:lnTo>
                <a:lnTo>
                  <a:pt x="2509" y="2254"/>
                </a:lnTo>
                <a:lnTo>
                  <a:pt x="2554" y="2295"/>
                </a:lnTo>
                <a:lnTo>
                  <a:pt x="2593" y="2339"/>
                </a:lnTo>
                <a:lnTo>
                  <a:pt x="2630" y="2387"/>
                </a:lnTo>
                <a:lnTo>
                  <a:pt x="2661" y="2439"/>
                </a:lnTo>
                <a:lnTo>
                  <a:pt x="2687" y="2494"/>
                </a:lnTo>
                <a:lnTo>
                  <a:pt x="2708" y="2551"/>
                </a:lnTo>
                <a:lnTo>
                  <a:pt x="2724" y="2611"/>
                </a:lnTo>
                <a:lnTo>
                  <a:pt x="2733" y="2672"/>
                </a:lnTo>
                <a:lnTo>
                  <a:pt x="2736" y="2736"/>
                </a:lnTo>
                <a:lnTo>
                  <a:pt x="2733" y="2800"/>
                </a:lnTo>
                <a:lnTo>
                  <a:pt x="2724" y="2862"/>
                </a:lnTo>
                <a:lnTo>
                  <a:pt x="2708" y="2921"/>
                </a:lnTo>
                <a:lnTo>
                  <a:pt x="2687" y="2979"/>
                </a:lnTo>
                <a:lnTo>
                  <a:pt x="2661" y="3033"/>
                </a:lnTo>
                <a:lnTo>
                  <a:pt x="2630" y="3085"/>
                </a:lnTo>
                <a:lnTo>
                  <a:pt x="2593" y="3133"/>
                </a:lnTo>
                <a:lnTo>
                  <a:pt x="2554" y="3177"/>
                </a:lnTo>
                <a:lnTo>
                  <a:pt x="2509" y="3217"/>
                </a:lnTo>
                <a:lnTo>
                  <a:pt x="2461" y="3253"/>
                </a:lnTo>
                <a:lnTo>
                  <a:pt x="2410" y="3285"/>
                </a:lnTo>
                <a:lnTo>
                  <a:pt x="2355" y="3311"/>
                </a:lnTo>
                <a:lnTo>
                  <a:pt x="2298" y="3331"/>
                </a:lnTo>
                <a:lnTo>
                  <a:pt x="2238" y="3348"/>
                </a:lnTo>
                <a:lnTo>
                  <a:pt x="2176" y="3357"/>
                </a:lnTo>
                <a:lnTo>
                  <a:pt x="2113" y="3360"/>
                </a:lnTo>
                <a:lnTo>
                  <a:pt x="2049" y="3357"/>
                </a:lnTo>
                <a:lnTo>
                  <a:pt x="1987" y="3348"/>
                </a:lnTo>
                <a:lnTo>
                  <a:pt x="1926" y="3331"/>
                </a:lnTo>
                <a:lnTo>
                  <a:pt x="1869" y="3311"/>
                </a:lnTo>
                <a:lnTo>
                  <a:pt x="1814" y="3285"/>
                </a:lnTo>
                <a:lnTo>
                  <a:pt x="1764" y="3253"/>
                </a:lnTo>
                <a:lnTo>
                  <a:pt x="1716" y="3217"/>
                </a:lnTo>
                <a:lnTo>
                  <a:pt x="1671" y="3177"/>
                </a:lnTo>
                <a:lnTo>
                  <a:pt x="1631" y="3133"/>
                </a:lnTo>
                <a:lnTo>
                  <a:pt x="1594" y="3085"/>
                </a:lnTo>
                <a:lnTo>
                  <a:pt x="1564" y="3033"/>
                </a:lnTo>
                <a:lnTo>
                  <a:pt x="1537" y="2979"/>
                </a:lnTo>
                <a:lnTo>
                  <a:pt x="1516" y="2921"/>
                </a:lnTo>
                <a:lnTo>
                  <a:pt x="1501" y="2862"/>
                </a:lnTo>
                <a:lnTo>
                  <a:pt x="1492" y="2800"/>
                </a:lnTo>
                <a:lnTo>
                  <a:pt x="1489" y="2736"/>
                </a:lnTo>
                <a:lnTo>
                  <a:pt x="1492" y="2672"/>
                </a:lnTo>
                <a:lnTo>
                  <a:pt x="1501" y="2611"/>
                </a:lnTo>
                <a:lnTo>
                  <a:pt x="1516" y="2551"/>
                </a:lnTo>
                <a:lnTo>
                  <a:pt x="1537" y="2494"/>
                </a:lnTo>
                <a:lnTo>
                  <a:pt x="1564" y="2439"/>
                </a:lnTo>
                <a:lnTo>
                  <a:pt x="1594" y="2387"/>
                </a:lnTo>
                <a:lnTo>
                  <a:pt x="1631" y="2339"/>
                </a:lnTo>
                <a:lnTo>
                  <a:pt x="1671" y="2295"/>
                </a:lnTo>
                <a:lnTo>
                  <a:pt x="1716" y="2254"/>
                </a:lnTo>
                <a:lnTo>
                  <a:pt x="1764" y="2219"/>
                </a:lnTo>
                <a:lnTo>
                  <a:pt x="1814" y="2187"/>
                </a:lnTo>
                <a:lnTo>
                  <a:pt x="1869" y="2161"/>
                </a:lnTo>
                <a:lnTo>
                  <a:pt x="1926" y="2140"/>
                </a:lnTo>
                <a:lnTo>
                  <a:pt x="1987" y="2125"/>
                </a:lnTo>
                <a:lnTo>
                  <a:pt x="2049" y="2115"/>
                </a:lnTo>
                <a:lnTo>
                  <a:pt x="2113" y="2112"/>
                </a:lnTo>
                <a:close/>
                <a:moveTo>
                  <a:pt x="912" y="1920"/>
                </a:moveTo>
                <a:lnTo>
                  <a:pt x="1441" y="1920"/>
                </a:lnTo>
                <a:lnTo>
                  <a:pt x="1455" y="1922"/>
                </a:lnTo>
                <a:lnTo>
                  <a:pt x="1468" y="1929"/>
                </a:lnTo>
                <a:lnTo>
                  <a:pt x="1479" y="1940"/>
                </a:lnTo>
                <a:lnTo>
                  <a:pt x="1486" y="1953"/>
                </a:lnTo>
                <a:lnTo>
                  <a:pt x="1489" y="1968"/>
                </a:lnTo>
                <a:lnTo>
                  <a:pt x="1489" y="2016"/>
                </a:lnTo>
                <a:lnTo>
                  <a:pt x="1486" y="2031"/>
                </a:lnTo>
                <a:lnTo>
                  <a:pt x="1479" y="2045"/>
                </a:lnTo>
                <a:lnTo>
                  <a:pt x="1468" y="2055"/>
                </a:lnTo>
                <a:lnTo>
                  <a:pt x="1455" y="2062"/>
                </a:lnTo>
                <a:lnTo>
                  <a:pt x="1441" y="2064"/>
                </a:lnTo>
                <a:lnTo>
                  <a:pt x="912" y="2064"/>
                </a:lnTo>
                <a:lnTo>
                  <a:pt x="897" y="2062"/>
                </a:lnTo>
                <a:lnTo>
                  <a:pt x="884" y="2055"/>
                </a:lnTo>
                <a:lnTo>
                  <a:pt x="874" y="2045"/>
                </a:lnTo>
                <a:lnTo>
                  <a:pt x="866" y="2031"/>
                </a:lnTo>
                <a:lnTo>
                  <a:pt x="864" y="2016"/>
                </a:lnTo>
                <a:lnTo>
                  <a:pt x="864" y="1968"/>
                </a:lnTo>
                <a:lnTo>
                  <a:pt x="866" y="1953"/>
                </a:lnTo>
                <a:lnTo>
                  <a:pt x="874" y="1940"/>
                </a:lnTo>
                <a:lnTo>
                  <a:pt x="884" y="1929"/>
                </a:lnTo>
                <a:lnTo>
                  <a:pt x="897" y="1922"/>
                </a:lnTo>
                <a:lnTo>
                  <a:pt x="912" y="1920"/>
                </a:lnTo>
                <a:close/>
                <a:moveTo>
                  <a:pt x="743" y="1833"/>
                </a:moveTo>
                <a:lnTo>
                  <a:pt x="757" y="1836"/>
                </a:lnTo>
                <a:lnTo>
                  <a:pt x="769" y="1844"/>
                </a:lnTo>
                <a:lnTo>
                  <a:pt x="778" y="1854"/>
                </a:lnTo>
                <a:lnTo>
                  <a:pt x="783" y="1867"/>
                </a:lnTo>
                <a:lnTo>
                  <a:pt x="783" y="1881"/>
                </a:lnTo>
                <a:lnTo>
                  <a:pt x="780" y="1894"/>
                </a:lnTo>
                <a:lnTo>
                  <a:pt x="773" y="1906"/>
                </a:lnTo>
                <a:lnTo>
                  <a:pt x="596" y="2105"/>
                </a:lnTo>
                <a:lnTo>
                  <a:pt x="585" y="2113"/>
                </a:lnTo>
                <a:lnTo>
                  <a:pt x="574" y="2118"/>
                </a:lnTo>
                <a:lnTo>
                  <a:pt x="562" y="2120"/>
                </a:lnTo>
                <a:lnTo>
                  <a:pt x="548" y="2117"/>
                </a:lnTo>
                <a:lnTo>
                  <a:pt x="535" y="2110"/>
                </a:lnTo>
                <a:lnTo>
                  <a:pt x="425" y="2021"/>
                </a:lnTo>
                <a:lnTo>
                  <a:pt x="415" y="2011"/>
                </a:lnTo>
                <a:lnTo>
                  <a:pt x="409" y="1999"/>
                </a:lnTo>
                <a:lnTo>
                  <a:pt x="408" y="1985"/>
                </a:lnTo>
                <a:lnTo>
                  <a:pt x="410" y="1972"/>
                </a:lnTo>
                <a:lnTo>
                  <a:pt x="417" y="1959"/>
                </a:lnTo>
                <a:lnTo>
                  <a:pt x="428" y="1950"/>
                </a:lnTo>
                <a:lnTo>
                  <a:pt x="441" y="1945"/>
                </a:lnTo>
                <a:lnTo>
                  <a:pt x="454" y="1943"/>
                </a:lnTo>
                <a:lnTo>
                  <a:pt x="467" y="1946"/>
                </a:lnTo>
                <a:lnTo>
                  <a:pt x="480" y="1953"/>
                </a:lnTo>
                <a:lnTo>
                  <a:pt x="557" y="2015"/>
                </a:lnTo>
                <a:lnTo>
                  <a:pt x="707" y="1847"/>
                </a:lnTo>
                <a:lnTo>
                  <a:pt x="717" y="1838"/>
                </a:lnTo>
                <a:lnTo>
                  <a:pt x="730" y="1834"/>
                </a:lnTo>
                <a:lnTo>
                  <a:pt x="743" y="1833"/>
                </a:lnTo>
                <a:close/>
                <a:moveTo>
                  <a:pt x="912" y="1536"/>
                </a:moveTo>
                <a:lnTo>
                  <a:pt x="1680" y="1536"/>
                </a:lnTo>
                <a:lnTo>
                  <a:pt x="1695" y="1538"/>
                </a:lnTo>
                <a:lnTo>
                  <a:pt x="1709" y="1546"/>
                </a:lnTo>
                <a:lnTo>
                  <a:pt x="1719" y="1556"/>
                </a:lnTo>
                <a:lnTo>
                  <a:pt x="1726" y="1569"/>
                </a:lnTo>
                <a:lnTo>
                  <a:pt x="1728" y="1584"/>
                </a:lnTo>
                <a:lnTo>
                  <a:pt x="1728" y="1632"/>
                </a:lnTo>
                <a:lnTo>
                  <a:pt x="1726" y="1647"/>
                </a:lnTo>
                <a:lnTo>
                  <a:pt x="1719" y="1661"/>
                </a:lnTo>
                <a:lnTo>
                  <a:pt x="1709" y="1671"/>
                </a:lnTo>
                <a:lnTo>
                  <a:pt x="1695" y="1678"/>
                </a:lnTo>
                <a:lnTo>
                  <a:pt x="1680" y="1680"/>
                </a:lnTo>
                <a:lnTo>
                  <a:pt x="912" y="1680"/>
                </a:lnTo>
                <a:lnTo>
                  <a:pt x="897" y="1678"/>
                </a:lnTo>
                <a:lnTo>
                  <a:pt x="884" y="1671"/>
                </a:lnTo>
                <a:lnTo>
                  <a:pt x="874" y="1661"/>
                </a:lnTo>
                <a:lnTo>
                  <a:pt x="866" y="1647"/>
                </a:lnTo>
                <a:lnTo>
                  <a:pt x="864" y="1632"/>
                </a:lnTo>
                <a:lnTo>
                  <a:pt x="864" y="1584"/>
                </a:lnTo>
                <a:lnTo>
                  <a:pt x="866" y="1569"/>
                </a:lnTo>
                <a:lnTo>
                  <a:pt x="874" y="1556"/>
                </a:lnTo>
                <a:lnTo>
                  <a:pt x="884" y="1546"/>
                </a:lnTo>
                <a:lnTo>
                  <a:pt x="897" y="1538"/>
                </a:lnTo>
                <a:lnTo>
                  <a:pt x="912" y="1536"/>
                </a:lnTo>
                <a:close/>
                <a:moveTo>
                  <a:pt x="743" y="1424"/>
                </a:moveTo>
                <a:lnTo>
                  <a:pt x="757" y="1427"/>
                </a:lnTo>
                <a:lnTo>
                  <a:pt x="769" y="1436"/>
                </a:lnTo>
                <a:lnTo>
                  <a:pt x="778" y="1446"/>
                </a:lnTo>
                <a:lnTo>
                  <a:pt x="783" y="1459"/>
                </a:lnTo>
                <a:lnTo>
                  <a:pt x="783" y="1472"/>
                </a:lnTo>
                <a:lnTo>
                  <a:pt x="780" y="1486"/>
                </a:lnTo>
                <a:lnTo>
                  <a:pt x="773" y="1498"/>
                </a:lnTo>
                <a:lnTo>
                  <a:pt x="596" y="1696"/>
                </a:lnTo>
                <a:lnTo>
                  <a:pt x="585" y="1704"/>
                </a:lnTo>
                <a:lnTo>
                  <a:pt x="574" y="1710"/>
                </a:lnTo>
                <a:lnTo>
                  <a:pt x="562" y="1712"/>
                </a:lnTo>
                <a:lnTo>
                  <a:pt x="548" y="1709"/>
                </a:lnTo>
                <a:lnTo>
                  <a:pt x="535" y="1701"/>
                </a:lnTo>
                <a:lnTo>
                  <a:pt x="425" y="1613"/>
                </a:lnTo>
                <a:lnTo>
                  <a:pt x="415" y="1603"/>
                </a:lnTo>
                <a:lnTo>
                  <a:pt x="409" y="1590"/>
                </a:lnTo>
                <a:lnTo>
                  <a:pt x="408" y="1577"/>
                </a:lnTo>
                <a:lnTo>
                  <a:pt x="410" y="1563"/>
                </a:lnTo>
                <a:lnTo>
                  <a:pt x="417" y="1551"/>
                </a:lnTo>
                <a:lnTo>
                  <a:pt x="428" y="1542"/>
                </a:lnTo>
                <a:lnTo>
                  <a:pt x="441" y="1536"/>
                </a:lnTo>
                <a:lnTo>
                  <a:pt x="454" y="1534"/>
                </a:lnTo>
                <a:lnTo>
                  <a:pt x="467" y="1537"/>
                </a:lnTo>
                <a:lnTo>
                  <a:pt x="480" y="1545"/>
                </a:lnTo>
                <a:lnTo>
                  <a:pt x="557" y="1607"/>
                </a:lnTo>
                <a:lnTo>
                  <a:pt x="707" y="1439"/>
                </a:lnTo>
                <a:lnTo>
                  <a:pt x="717" y="1430"/>
                </a:lnTo>
                <a:lnTo>
                  <a:pt x="730" y="1425"/>
                </a:lnTo>
                <a:lnTo>
                  <a:pt x="743" y="1424"/>
                </a:lnTo>
                <a:close/>
                <a:moveTo>
                  <a:pt x="912" y="1104"/>
                </a:moveTo>
                <a:lnTo>
                  <a:pt x="1680" y="1104"/>
                </a:lnTo>
                <a:lnTo>
                  <a:pt x="1695" y="1107"/>
                </a:lnTo>
                <a:lnTo>
                  <a:pt x="1709" y="1113"/>
                </a:lnTo>
                <a:lnTo>
                  <a:pt x="1719" y="1124"/>
                </a:lnTo>
                <a:lnTo>
                  <a:pt x="1726" y="1137"/>
                </a:lnTo>
                <a:lnTo>
                  <a:pt x="1728" y="1152"/>
                </a:lnTo>
                <a:lnTo>
                  <a:pt x="1728" y="1200"/>
                </a:lnTo>
                <a:lnTo>
                  <a:pt x="1726" y="1215"/>
                </a:lnTo>
                <a:lnTo>
                  <a:pt x="1719" y="1228"/>
                </a:lnTo>
                <a:lnTo>
                  <a:pt x="1709" y="1239"/>
                </a:lnTo>
                <a:lnTo>
                  <a:pt x="1695" y="1245"/>
                </a:lnTo>
                <a:lnTo>
                  <a:pt x="1680" y="1248"/>
                </a:lnTo>
                <a:lnTo>
                  <a:pt x="912" y="1248"/>
                </a:lnTo>
                <a:lnTo>
                  <a:pt x="897" y="1245"/>
                </a:lnTo>
                <a:lnTo>
                  <a:pt x="884" y="1239"/>
                </a:lnTo>
                <a:lnTo>
                  <a:pt x="874" y="1228"/>
                </a:lnTo>
                <a:lnTo>
                  <a:pt x="866" y="1215"/>
                </a:lnTo>
                <a:lnTo>
                  <a:pt x="864" y="1200"/>
                </a:lnTo>
                <a:lnTo>
                  <a:pt x="864" y="1152"/>
                </a:lnTo>
                <a:lnTo>
                  <a:pt x="866" y="1137"/>
                </a:lnTo>
                <a:lnTo>
                  <a:pt x="874" y="1124"/>
                </a:lnTo>
                <a:lnTo>
                  <a:pt x="884" y="1113"/>
                </a:lnTo>
                <a:lnTo>
                  <a:pt x="897" y="1107"/>
                </a:lnTo>
                <a:lnTo>
                  <a:pt x="912" y="1104"/>
                </a:lnTo>
                <a:close/>
                <a:moveTo>
                  <a:pt x="743" y="997"/>
                </a:moveTo>
                <a:lnTo>
                  <a:pt x="757" y="1001"/>
                </a:lnTo>
                <a:lnTo>
                  <a:pt x="769" y="1008"/>
                </a:lnTo>
                <a:lnTo>
                  <a:pt x="778" y="1019"/>
                </a:lnTo>
                <a:lnTo>
                  <a:pt x="783" y="1031"/>
                </a:lnTo>
                <a:lnTo>
                  <a:pt x="783" y="1046"/>
                </a:lnTo>
                <a:lnTo>
                  <a:pt x="780" y="1059"/>
                </a:lnTo>
                <a:lnTo>
                  <a:pt x="773" y="1070"/>
                </a:lnTo>
                <a:lnTo>
                  <a:pt x="596" y="1270"/>
                </a:lnTo>
                <a:lnTo>
                  <a:pt x="585" y="1278"/>
                </a:lnTo>
                <a:lnTo>
                  <a:pt x="574" y="1283"/>
                </a:lnTo>
                <a:lnTo>
                  <a:pt x="562" y="1284"/>
                </a:lnTo>
                <a:lnTo>
                  <a:pt x="548" y="1282"/>
                </a:lnTo>
                <a:lnTo>
                  <a:pt x="535" y="1275"/>
                </a:lnTo>
                <a:lnTo>
                  <a:pt x="425" y="1186"/>
                </a:lnTo>
                <a:lnTo>
                  <a:pt x="415" y="1176"/>
                </a:lnTo>
                <a:lnTo>
                  <a:pt x="409" y="1163"/>
                </a:lnTo>
                <a:lnTo>
                  <a:pt x="408" y="1150"/>
                </a:lnTo>
                <a:lnTo>
                  <a:pt x="410" y="1136"/>
                </a:lnTo>
                <a:lnTo>
                  <a:pt x="417" y="1124"/>
                </a:lnTo>
                <a:lnTo>
                  <a:pt x="428" y="1115"/>
                </a:lnTo>
                <a:lnTo>
                  <a:pt x="441" y="1109"/>
                </a:lnTo>
                <a:lnTo>
                  <a:pt x="454" y="1108"/>
                </a:lnTo>
                <a:lnTo>
                  <a:pt x="467" y="1110"/>
                </a:lnTo>
                <a:lnTo>
                  <a:pt x="480" y="1117"/>
                </a:lnTo>
                <a:lnTo>
                  <a:pt x="557" y="1179"/>
                </a:lnTo>
                <a:lnTo>
                  <a:pt x="707" y="1012"/>
                </a:lnTo>
                <a:lnTo>
                  <a:pt x="717" y="1003"/>
                </a:lnTo>
                <a:lnTo>
                  <a:pt x="730" y="998"/>
                </a:lnTo>
                <a:lnTo>
                  <a:pt x="743" y="997"/>
                </a:lnTo>
                <a:close/>
                <a:moveTo>
                  <a:pt x="145" y="336"/>
                </a:moveTo>
                <a:lnTo>
                  <a:pt x="534" y="336"/>
                </a:lnTo>
                <a:lnTo>
                  <a:pt x="529" y="360"/>
                </a:lnTo>
                <a:lnTo>
                  <a:pt x="528" y="386"/>
                </a:lnTo>
                <a:lnTo>
                  <a:pt x="531" y="425"/>
                </a:lnTo>
                <a:lnTo>
                  <a:pt x="541" y="461"/>
                </a:lnTo>
                <a:lnTo>
                  <a:pt x="555" y="495"/>
                </a:lnTo>
                <a:lnTo>
                  <a:pt x="574" y="526"/>
                </a:lnTo>
                <a:lnTo>
                  <a:pt x="598" y="554"/>
                </a:lnTo>
                <a:lnTo>
                  <a:pt x="626" y="578"/>
                </a:lnTo>
                <a:lnTo>
                  <a:pt x="658" y="598"/>
                </a:lnTo>
                <a:lnTo>
                  <a:pt x="691" y="612"/>
                </a:lnTo>
                <a:lnTo>
                  <a:pt x="728" y="621"/>
                </a:lnTo>
                <a:lnTo>
                  <a:pt x="767" y="624"/>
                </a:lnTo>
                <a:lnTo>
                  <a:pt x="1394" y="624"/>
                </a:lnTo>
                <a:lnTo>
                  <a:pt x="1433" y="621"/>
                </a:lnTo>
                <a:lnTo>
                  <a:pt x="1469" y="612"/>
                </a:lnTo>
                <a:lnTo>
                  <a:pt x="1503" y="598"/>
                </a:lnTo>
                <a:lnTo>
                  <a:pt x="1534" y="577"/>
                </a:lnTo>
                <a:lnTo>
                  <a:pt x="1562" y="554"/>
                </a:lnTo>
                <a:lnTo>
                  <a:pt x="1586" y="525"/>
                </a:lnTo>
                <a:lnTo>
                  <a:pt x="1606" y="494"/>
                </a:lnTo>
                <a:lnTo>
                  <a:pt x="1620" y="459"/>
                </a:lnTo>
                <a:lnTo>
                  <a:pt x="1629" y="422"/>
                </a:lnTo>
                <a:lnTo>
                  <a:pt x="1632" y="383"/>
                </a:lnTo>
                <a:lnTo>
                  <a:pt x="1631" y="359"/>
                </a:lnTo>
                <a:lnTo>
                  <a:pt x="1627" y="336"/>
                </a:lnTo>
                <a:lnTo>
                  <a:pt x="1920" y="336"/>
                </a:lnTo>
                <a:lnTo>
                  <a:pt x="1961" y="338"/>
                </a:lnTo>
                <a:lnTo>
                  <a:pt x="1998" y="344"/>
                </a:lnTo>
                <a:lnTo>
                  <a:pt x="2030" y="354"/>
                </a:lnTo>
                <a:lnTo>
                  <a:pt x="2061" y="367"/>
                </a:lnTo>
                <a:lnTo>
                  <a:pt x="2086" y="383"/>
                </a:lnTo>
                <a:lnTo>
                  <a:pt x="2109" y="402"/>
                </a:lnTo>
                <a:lnTo>
                  <a:pt x="2127" y="424"/>
                </a:lnTo>
                <a:lnTo>
                  <a:pt x="2141" y="447"/>
                </a:lnTo>
                <a:lnTo>
                  <a:pt x="2151" y="472"/>
                </a:lnTo>
                <a:lnTo>
                  <a:pt x="2159" y="500"/>
                </a:lnTo>
                <a:lnTo>
                  <a:pt x="2161" y="528"/>
                </a:lnTo>
                <a:lnTo>
                  <a:pt x="2161" y="1970"/>
                </a:lnTo>
                <a:lnTo>
                  <a:pt x="2136" y="1969"/>
                </a:lnTo>
                <a:lnTo>
                  <a:pt x="2113" y="1968"/>
                </a:lnTo>
                <a:lnTo>
                  <a:pt x="2047" y="1971"/>
                </a:lnTo>
                <a:lnTo>
                  <a:pt x="1982" y="1979"/>
                </a:lnTo>
                <a:lnTo>
                  <a:pt x="1920" y="1994"/>
                </a:lnTo>
                <a:lnTo>
                  <a:pt x="1920" y="864"/>
                </a:lnTo>
                <a:lnTo>
                  <a:pt x="240" y="864"/>
                </a:lnTo>
                <a:lnTo>
                  <a:pt x="240" y="2784"/>
                </a:lnTo>
                <a:lnTo>
                  <a:pt x="1347" y="2784"/>
                </a:lnTo>
                <a:lnTo>
                  <a:pt x="1353" y="2847"/>
                </a:lnTo>
                <a:lnTo>
                  <a:pt x="1364" y="2908"/>
                </a:lnTo>
                <a:lnTo>
                  <a:pt x="1381" y="2967"/>
                </a:lnTo>
                <a:lnTo>
                  <a:pt x="1401" y="3024"/>
                </a:lnTo>
                <a:lnTo>
                  <a:pt x="192" y="3024"/>
                </a:lnTo>
                <a:lnTo>
                  <a:pt x="158" y="3021"/>
                </a:lnTo>
                <a:lnTo>
                  <a:pt x="125" y="3012"/>
                </a:lnTo>
                <a:lnTo>
                  <a:pt x="96" y="2998"/>
                </a:lnTo>
                <a:lnTo>
                  <a:pt x="68" y="2979"/>
                </a:lnTo>
                <a:lnTo>
                  <a:pt x="46" y="2956"/>
                </a:lnTo>
                <a:lnTo>
                  <a:pt x="26" y="2929"/>
                </a:lnTo>
                <a:lnTo>
                  <a:pt x="12" y="2899"/>
                </a:lnTo>
                <a:lnTo>
                  <a:pt x="3" y="2866"/>
                </a:lnTo>
                <a:lnTo>
                  <a:pt x="0" y="2832"/>
                </a:lnTo>
                <a:lnTo>
                  <a:pt x="0" y="528"/>
                </a:lnTo>
                <a:lnTo>
                  <a:pt x="3" y="497"/>
                </a:lnTo>
                <a:lnTo>
                  <a:pt x="9" y="467"/>
                </a:lnTo>
                <a:lnTo>
                  <a:pt x="20" y="440"/>
                </a:lnTo>
                <a:lnTo>
                  <a:pt x="35" y="414"/>
                </a:lnTo>
                <a:lnTo>
                  <a:pt x="51" y="392"/>
                </a:lnTo>
                <a:lnTo>
                  <a:pt x="68" y="373"/>
                </a:lnTo>
                <a:lnTo>
                  <a:pt x="88" y="357"/>
                </a:lnTo>
                <a:lnTo>
                  <a:pt x="107" y="346"/>
                </a:lnTo>
                <a:lnTo>
                  <a:pt x="126" y="338"/>
                </a:lnTo>
                <a:lnTo>
                  <a:pt x="145" y="336"/>
                </a:lnTo>
                <a:close/>
                <a:moveTo>
                  <a:pt x="1080" y="96"/>
                </a:moveTo>
                <a:lnTo>
                  <a:pt x="1061" y="99"/>
                </a:lnTo>
                <a:lnTo>
                  <a:pt x="1044" y="106"/>
                </a:lnTo>
                <a:lnTo>
                  <a:pt x="1029" y="117"/>
                </a:lnTo>
                <a:lnTo>
                  <a:pt x="1018" y="131"/>
                </a:lnTo>
                <a:lnTo>
                  <a:pt x="1011" y="149"/>
                </a:lnTo>
                <a:lnTo>
                  <a:pt x="1008" y="168"/>
                </a:lnTo>
                <a:lnTo>
                  <a:pt x="1011" y="187"/>
                </a:lnTo>
                <a:lnTo>
                  <a:pt x="1018" y="205"/>
                </a:lnTo>
                <a:lnTo>
                  <a:pt x="1029" y="219"/>
                </a:lnTo>
                <a:lnTo>
                  <a:pt x="1044" y="230"/>
                </a:lnTo>
                <a:lnTo>
                  <a:pt x="1061" y="237"/>
                </a:lnTo>
                <a:lnTo>
                  <a:pt x="1080" y="240"/>
                </a:lnTo>
                <a:lnTo>
                  <a:pt x="1100" y="237"/>
                </a:lnTo>
                <a:lnTo>
                  <a:pt x="1117" y="230"/>
                </a:lnTo>
                <a:lnTo>
                  <a:pt x="1131" y="219"/>
                </a:lnTo>
                <a:lnTo>
                  <a:pt x="1142" y="205"/>
                </a:lnTo>
                <a:lnTo>
                  <a:pt x="1150" y="187"/>
                </a:lnTo>
                <a:lnTo>
                  <a:pt x="1153" y="168"/>
                </a:lnTo>
                <a:lnTo>
                  <a:pt x="1150" y="149"/>
                </a:lnTo>
                <a:lnTo>
                  <a:pt x="1142" y="131"/>
                </a:lnTo>
                <a:lnTo>
                  <a:pt x="1131" y="117"/>
                </a:lnTo>
                <a:lnTo>
                  <a:pt x="1117" y="106"/>
                </a:lnTo>
                <a:lnTo>
                  <a:pt x="1100" y="99"/>
                </a:lnTo>
                <a:lnTo>
                  <a:pt x="1080" y="96"/>
                </a:lnTo>
                <a:close/>
                <a:moveTo>
                  <a:pt x="1078" y="0"/>
                </a:moveTo>
                <a:lnTo>
                  <a:pt x="1082" y="0"/>
                </a:lnTo>
                <a:lnTo>
                  <a:pt x="1112" y="3"/>
                </a:lnTo>
                <a:lnTo>
                  <a:pt x="1140" y="10"/>
                </a:lnTo>
                <a:lnTo>
                  <a:pt x="1166" y="22"/>
                </a:lnTo>
                <a:lnTo>
                  <a:pt x="1189" y="39"/>
                </a:lnTo>
                <a:lnTo>
                  <a:pt x="1210" y="59"/>
                </a:lnTo>
                <a:lnTo>
                  <a:pt x="1226" y="82"/>
                </a:lnTo>
                <a:lnTo>
                  <a:pt x="1238" y="108"/>
                </a:lnTo>
                <a:lnTo>
                  <a:pt x="1245" y="136"/>
                </a:lnTo>
                <a:lnTo>
                  <a:pt x="1248" y="166"/>
                </a:lnTo>
                <a:lnTo>
                  <a:pt x="1248" y="168"/>
                </a:lnTo>
                <a:lnTo>
                  <a:pt x="1250" y="187"/>
                </a:lnTo>
                <a:lnTo>
                  <a:pt x="1258" y="205"/>
                </a:lnTo>
                <a:lnTo>
                  <a:pt x="1270" y="219"/>
                </a:lnTo>
                <a:lnTo>
                  <a:pt x="1284" y="230"/>
                </a:lnTo>
                <a:lnTo>
                  <a:pt x="1300" y="237"/>
                </a:lnTo>
                <a:lnTo>
                  <a:pt x="1320" y="240"/>
                </a:lnTo>
                <a:lnTo>
                  <a:pt x="1394" y="240"/>
                </a:lnTo>
                <a:lnTo>
                  <a:pt x="1422" y="243"/>
                </a:lnTo>
                <a:lnTo>
                  <a:pt x="1449" y="251"/>
                </a:lnTo>
                <a:lnTo>
                  <a:pt x="1473" y="265"/>
                </a:lnTo>
                <a:lnTo>
                  <a:pt x="1495" y="282"/>
                </a:lnTo>
                <a:lnTo>
                  <a:pt x="1512" y="302"/>
                </a:lnTo>
                <a:lnTo>
                  <a:pt x="1525" y="327"/>
                </a:lnTo>
                <a:lnTo>
                  <a:pt x="1533" y="354"/>
                </a:lnTo>
                <a:lnTo>
                  <a:pt x="1536" y="383"/>
                </a:lnTo>
                <a:lnTo>
                  <a:pt x="1536" y="386"/>
                </a:lnTo>
                <a:lnTo>
                  <a:pt x="1533" y="414"/>
                </a:lnTo>
                <a:lnTo>
                  <a:pt x="1525" y="441"/>
                </a:lnTo>
                <a:lnTo>
                  <a:pt x="1512" y="465"/>
                </a:lnTo>
                <a:lnTo>
                  <a:pt x="1495" y="487"/>
                </a:lnTo>
                <a:lnTo>
                  <a:pt x="1473" y="504"/>
                </a:lnTo>
                <a:lnTo>
                  <a:pt x="1449" y="517"/>
                </a:lnTo>
                <a:lnTo>
                  <a:pt x="1422" y="525"/>
                </a:lnTo>
                <a:lnTo>
                  <a:pt x="1394" y="528"/>
                </a:lnTo>
                <a:lnTo>
                  <a:pt x="767" y="528"/>
                </a:lnTo>
                <a:lnTo>
                  <a:pt x="738" y="525"/>
                </a:lnTo>
                <a:lnTo>
                  <a:pt x="712" y="517"/>
                </a:lnTo>
                <a:lnTo>
                  <a:pt x="687" y="504"/>
                </a:lnTo>
                <a:lnTo>
                  <a:pt x="666" y="487"/>
                </a:lnTo>
                <a:lnTo>
                  <a:pt x="649" y="465"/>
                </a:lnTo>
                <a:lnTo>
                  <a:pt x="635" y="441"/>
                </a:lnTo>
                <a:lnTo>
                  <a:pt x="627" y="414"/>
                </a:lnTo>
                <a:lnTo>
                  <a:pt x="624" y="386"/>
                </a:lnTo>
                <a:lnTo>
                  <a:pt x="624" y="383"/>
                </a:lnTo>
                <a:lnTo>
                  <a:pt x="627" y="354"/>
                </a:lnTo>
                <a:lnTo>
                  <a:pt x="635" y="327"/>
                </a:lnTo>
                <a:lnTo>
                  <a:pt x="649" y="302"/>
                </a:lnTo>
                <a:lnTo>
                  <a:pt x="666" y="282"/>
                </a:lnTo>
                <a:lnTo>
                  <a:pt x="687" y="265"/>
                </a:lnTo>
                <a:lnTo>
                  <a:pt x="712" y="251"/>
                </a:lnTo>
                <a:lnTo>
                  <a:pt x="738" y="243"/>
                </a:lnTo>
                <a:lnTo>
                  <a:pt x="767" y="240"/>
                </a:lnTo>
                <a:lnTo>
                  <a:pt x="841" y="240"/>
                </a:lnTo>
                <a:lnTo>
                  <a:pt x="859" y="237"/>
                </a:lnTo>
                <a:lnTo>
                  <a:pt x="877" y="230"/>
                </a:lnTo>
                <a:lnTo>
                  <a:pt x="891" y="219"/>
                </a:lnTo>
                <a:lnTo>
                  <a:pt x="902" y="205"/>
                </a:lnTo>
                <a:lnTo>
                  <a:pt x="909" y="187"/>
                </a:lnTo>
                <a:lnTo>
                  <a:pt x="912" y="168"/>
                </a:lnTo>
                <a:lnTo>
                  <a:pt x="912" y="166"/>
                </a:lnTo>
                <a:lnTo>
                  <a:pt x="915" y="136"/>
                </a:lnTo>
                <a:lnTo>
                  <a:pt x="922" y="108"/>
                </a:lnTo>
                <a:lnTo>
                  <a:pt x="935" y="82"/>
                </a:lnTo>
                <a:lnTo>
                  <a:pt x="951" y="59"/>
                </a:lnTo>
                <a:lnTo>
                  <a:pt x="971" y="39"/>
                </a:lnTo>
                <a:lnTo>
                  <a:pt x="995" y="22"/>
                </a:lnTo>
                <a:lnTo>
                  <a:pt x="1020" y="10"/>
                </a:lnTo>
                <a:lnTo>
                  <a:pt x="1049" y="3"/>
                </a:lnTo>
                <a:lnTo>
                  <a:pt x="1078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663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479659" y="1965835"/>
            <a:ext cx="11255141" cy="1376860"/>
          </a:xfrm>
          <a:prstGeom prst="roundRect">
            <a:avLst>
              <a:gd name="adj" fmla="val 1541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 rot="3662855">
            <a:off x="1130996" y="-197221"/>
            <a:ext cx="50066" cy="90953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81668" y="2127444"/>
            <a:ext cx="109134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Deskripsi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menggambarkan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objek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pembaca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seakan-akan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melihat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mendengar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merasakan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objek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digambarkan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ID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73635" y="3578137"/>
            <a:ext cx="12346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Ciri-ciri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56030" y="4213689"/>
            <a:ext cx="985286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Berisi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bacaan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melukiskan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objek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orang,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keindahan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alam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dll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Isinya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kata-kata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dibayangkan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4960" y="-63880"/>
            <a:ext cx="8668000" cy="2220038"/>
            <a:chOff x="44960" y="-63880"/>
            <a:chExt cx="8668000" cy="2220038"/>
          </a:xfrm>
        </p:grpSpPr>
        <p:sp>
          <p:nvSpPr>
            <p:cNvPr id="33" name="Freeform 8"/>
            <p:cNvSpPr>
              <a:spLocks/>
            </p:cNvSpPr>
            <p:nvPr/>
          </p:nvSpPr>
          <p:spPr bwMode="auto">
            <a:xfrm>
              <a:off x="7055610" y="312675"/>
              <a:ext cx="1657350" cy="1210171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8"/>
            <p:cNvSpPr>
              <a:spLocks/>
            </p:cNvSpPr>
            <p:nvPr/>
          </p:nvSpPr>
          <p:spPr bwMode="auto">
            <a:xfrm>
              <a:off x="6909254" y="312675"/>
              <a:ext cx="1657350" cy="1210171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73635" y="309281"/>
              <a:ext cx="6871736" cy="121695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2" name="Freeform 1"/>
            <p:cNvSpPr>
              <a:spLocks/>
            </p:cNvSpPr>
            <p:nvPr/>
          </p:nvSpPr>
          <p:spPr bwMode="auto">
            <a:xfrm rot="9977167">
              <a:off x="426290" y="2069086"/>
              <a:ext cx="52298" cy="87072"/>
            </a:xfrm>
            <a:custGeom>
              <a:avLst/>
              <a:gdLst>
                <a:gd name="T0" fmla="*/ 0 w 29"/>
                <a:gd name="T1" fmla="*/ 0 h 50"/>
                <a:gd name="T2" fmla="*/ 0 w 29"/>
                <a:gd name="T3" fmla="*/ 0 h 50"/>
                <a:gd name="T4" fmla="*/ 29 w 29"/>
                <a:gd name="T5" fmla="*/ 50 h 50"/>
                <a:gd name="T6" fmla="*/ 29 w 29"/>
                <a:gd name="T7" fmla="*/ 50 h 50"/>
                <a:gd name="T8" fmla="*/ 0 w 29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0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9" y="50"/>
                    <a:pt x="29" y="50"/>
                    <a:pt x="29" y="50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" name="Freeform 2"/>
            <p:cNvSpPr>
              <a:spLocks/>
            </p:cNvSpPr>
            <p:nvPr/>
          </p:nvSpPr>
          <p:spPr bwMode="auto">
            <a:xfrm rot="9977167">
              <a:off x="331533" y="1971001"/>
              <a:ext cx="54572" cy="91425"/>
            </a:xfrm>
            <a:custGeom>
              <a:avLst/>
              <a:gdLst>
                <a:gd name="T0" fmla="*/ 30 w 30"/>
                <a:gd name="T1" fmla="*/ 53 h 53"/>
                <a:gd name="T2" fmla="*/ 0 w 30"/>
                <a:gd name="T3" fmla="*/ 0 h 53"/>
                <a:gd name="T4" fmla="*/ 0 w 30"/>
                <a:gd name="T5" fmla="*/ 0 h 53"/>
                <a:gd name="T6" fmla="*/ 30 w 30"/>
                <a:gd name="T7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53">
                  <a:moveTo>
                    <a:pt x="30" y="5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0" y="53"/>
                    <a:pt x="30" y="53"/>
                    <a:pt x="30" y="53"/>
                  </a:cubicBez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 rot="3662855">
              <a:off x="1056492" y="-85509"/>
              <a:ext cx="52243" cy="95501"/>
            </a:xfrm>
            <a:custGeom>
              <a:avLst/>
              <a:gdLst>
                <a:gd name="T0" fmla="*/ 30 w 30"/>
                <a:gd name="T1" fmla="*/ 53 h 53"/>
                <a:gd name="T2" fmla="*/ 0 w 30"/>
                <a:gd name="T3" fmla="*/ 0 h 53"/>
                <a:gd name="T4" fmla="*/ 0 w 30"/>
                <a:gd name="T5" fmla="*/ 0 h 53"/>
                <a:gd name="T6" fmla="*/ 30 w 30"/>
                <a:gd name="T7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53">
                  <a:moveTo>
                    <a:pt x="30" y="5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0" y="53"/>
                    <a:pt x="30" y="53"/>
                    <a:pt x="30" y="53"/>
                  </a:cubicBez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052803" y="628768"/>
              <a:ext cx="56925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D" sz="3200" b="1" spc="300" dirty="0">
                  <a:solidFill>
                    <a:schemeClr val="accent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PARAGRAF DESKRIPSI</a:t>
              </a:r>
            </a:p>
          </p:txBody>
        </p:sp>
        <p:sp>
          <p:nvSpPr>
            <p:cNvPr id="31" name="Freeform 8"/>
            <p:cNvSpPr>
              <a:spLocks/>
            </p:cNvSpPr>
            <p:nvPr/>
          </p:nvSpPr>
          <p:spPr bwMode="auto">
            <a:xfrm>
              <a:off x="209220" y="312675"/>
              <a:ext cx="1657350" cy="1216959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8">
              <a:hlinkClick r:id="rId2" action="ppaction://hlinksldjump"/>
            </p:cNvPr>
            <p:cNvSpPr>
              <a:spLocks/>
            </p:cNvSpPr>
            <p:nvPr/>
          </p:nvSpPr>
          <p:spPr bwMode="auto">
            <a:xfrm>
              <a:off x="44960" y="309280"/>
              <a:ext cx="1657350" cy="1216959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591047" y="647606"/>
              <a:ext cx="565176" cy="541990"/>
              <a:chOff x="2319338" y="2860676"/>
              <a:chExt cx="619125" cy="593725"/>
            </a:xfrm>
            <a:solidFill>
              <a:schemeClr val="bg1"/>
            </a:solidFill>
          </p:grpSpPr>
          <p:sp>
            <p:nvSpPr>
              <p:cNvPr id="20" name="Freeform 73"/>
              <p:cNvSpPr>
                <a:spLocks/>
              </p:cNvSpPr>
              <p:nvPr/>
            </p:nvSpPr>
            <p:spPr bwMode="auto">
              <a:xfrm>
                <a:off x="2408238" y="2940051"/>
                <a:ext cx="142875" cy="138113"/>
              </a:xfrm>
              <a:custGeom>
                <a:avLst/>
                <a:gdLst>
                  <a:gd name="T0" fmla="*/ 317 w 807"/>
                  <a:gd name="T1" fmla="*/ 0 h 785"/>
                  <a:gd name="T2" fmla="*/ 360 w 807"/>
                  <a:gd name="T3" fmla="*/ 3 h 785"/>
                  <a:gd name="T4" fmla="*/ 401 w 807"/>
                  <a:gd name="T5" fmla="*/ 12 h 785"/>
                  <a:gd name="T6" fmla="*/ 440 w 807"/>
                  <a:gd name="T7" fmla="*/ 25 h 785"/>
                  <a:gd name="T8" fmla="*/ 476 w 807"/>
                  <a:gd name="T9" fmla="*/ 43 h 785"/>
                  <a:gd name="T10" fmla="*/ 510 w 807"/>
                  <a:gd name="T11" fmla="*/ 65 h 785"/>
                  <a:gd name="T12" fmla="*/ 541 w 807"/>
                  <a:gd name="T13" fmla="*/ 92 h 785"/>
                  <a:gd name="T14" fmla="*/ 567 w 807"/>
                  <a:gd name="T15" fmla="*/ 123 h 785"/>
                  <a:gd name="T16" fmla="*/ 590 w 807"/>
                  <a:gd name="T17" fmla="*/ 157 h 785"/>
                  <a:gd name="T18" fmla="*/ 608 w 807"/>
                  <a:gd name="T19" fmla="*/ 193 h 785"/>
                  <a:gd name="T20" fmla="*/ 622 w 807"/>
                  <a:gd name="T21" fmla="*/ 232 h 785"/>
                  <a:gd name="T22" fmla="*/ 631 w 807"/>
                  <a:gd name="T23" fmla="*/ 274 h 785"/>
                  <a:gd name="T24" fmla="*/ 633 w 807"/>
                  <a:gd name="T25" fmla="*/ 317 h 785"/>
                  <a:gd name="T26" fmla="*/ 631 w 807"/>
                  <a:gd name="T27" fmla="*/ 358 h 785"/>
                  <a:gd name="T28" fmla="*/ 622 w 807"/>
                  <a:gd name="T29" fmla="*/ 396 h 785"/>
                  <a:gd name="T30" fmla="*/ 609 w 807"/>
                  <a:gd name="T31" fmla="*/ 433 h 785"/>
                  <a:gd name="T32" fmla="*/ 593 w 807"/>
                  <a:gd name="T33" fmla="*/ 468 h 785"/>
                  <a:gd name="T34" fmla="*/ 807 w 807"/>
                  <a:gd name="T35" fmla="*/ 670 h 785"/>
                  <a:gd name="T36" fmla="*/ 767 w 807"/>
                  <a:gd name="T37" fmla="*/ 706 h 785"/>
                  <a:gd name="T38" fmla="*/ 731 w 807"/>
                  <a:gd name="T39" fmla="*/ 744 h 785"/>
                  <a:gd name="T40" fmla="*/ 697 w 807"/>
                  <a:gd name="T41" fmla="*/ 785 h 785"/>
                  <a:gd name="T42" fmla="*/ 484 w 807"/>
                  <a:gd name="T43" fmla="*/ 584 h 785"/>
                  <a:gd name="T44" fmla="*/ 446 w 807"/>
                  <a:gd name="T45" fmla="*/ 605 h 785"/>
                  <a:gd name="T46" fmla="*/ 405 w 807"/>
                  <a:gd name="T47" fmla="*/ 620 h 785"/>
                  <a:gd name="T48" fmla="*/ 362 w 807"/>
                  <a:gd name="T49" fmla="*/ 630 h 785"/>
                  <a:gd name="T50" fmla="*/ 317 w 807"/>
                  <a:gd name="T51" fmla="*/ 633 h 785"/>
                  <a:gd name="T52" fmla="*/ 274 w 807"/>
                  <a:gd name="T53" fmla="*/ 631 h 785"/>
                  <a:gd name="T54" fmla="*/ 232 w 807"/>
                  <a:gd name="T55" fmla="*/ 622 h 785"/>
                  <a:gd name="T56" fmla="*/ 193 w 807"/>
                  <a:gd name="T57" fmla="*/ 608 h 785"/>
                  <a:gd name="T58" fmla="*/ 157 w 807"/>
                  <a:gd name="T59" fmla="*/ 590 h 785"/>
                  <a:gd name="T60" fmla="*/ 123 w 807"/>
                  <a:gd name="T61" fmla="*/ 567 h 785"/>
                  <a:gd name="T62" fmla="*/ 92 w 807"/>
                  <a:gd name="T63" fmla="*/ 540 h 785"/>
                  <a:gd name="T64" fmla="*/ 66 w 807"/>
                  <a:gd name="T65" fmla="*/ 510 h 785"/>
                  <a:gd name="T66" fmla="*/ 43 w 807"/>
                  <a:gd name="T67" fmla="*/ 476 h 785"/>
                  <a:gd name="T68" fmla="*/ 25 w 807"/>
                  <a:gd name="T69" fmla="*/ 439 h 785"/>
                  <a:gd name="T70" fmla="*/ 11 w 807"/>
                  <a:gd name="T71" fmla="*/ 401 h 785"/>
                  <a:gd name="T72" fmla="*/ 3 w 807"/>
                  <a:gd name="T73" fmla="*/ 360 h 785"/>
                  <a:gd name="T74" fmla="*/ 0 w 807"/>
                  <a:gd name="T75" fmla="*/ 317 h 785"/>
                  <a:gd name="T76" fmla="*/ 3 w 807"/>
                  <a:gd name="T77" fmla="*/ 274 h 785"/>
                  <a:gd name="T78" fmla="*/ 11 w 807"/>
                  <a:gd name="T79" fmla="*/ 232 h 785"/>
                  <a:gd name="T80" fmla="*/ 25 w 807"/>
                  <a:gd name="T81" fmla="*/ 193 h 785"/>
                  <a:gd name="T82" fmla="*/ 43 w 807"/>
                  <a:gd name="T83" fmla="*/ 157 h 785"/>
                  <a:gd name="T84" fmla="*/ 66 w 807"/>
                  <a:gd name="T85" fmla="*/ 123 h 785"/>
                  <a:gd name="T86" fmla="*/ 92 w 807"/>
                  <a:gd name="T87" fmla="*/ 92 h 785"/>
                  <a:gd name="T88" fmla="*/ 123 w 807"/>
                  <a:gd name="T89" fmla="*/ 65 h 785"/>
                  <a:gd name="T90" fmla="*/ 157 w 807"/>
                  <a:gd name="T91" fmla="*/ 43 h 785"/>
                  <a:gd name="T92" fmla="*/ 193 w 807"/>
                  <a:gd name="T93" fmla="*/ 25 h 785"/>
                  <a:gd name="T94" fmla="*/ 232 w 807"/>
                  <a:gd name="T95" fmla="*/ 12 h 785"/>
                  <a:gd name="T96" fmla="*/ 274 w 807"/>
                  <a:gd name="T97" fmla="*/ 3 h 785"/>
                  <a:gd name="T98" fmla="*/ 317 w 807"/>
                  <a:gd name="T99" fmla="*/ 0 h 7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807" h="785">
                    <a:moveTo>
                      <a:pt x="317" y="0"/>
                    </a:moveTo>
                    <a:lnTo>
                      <a:pt x="360" y="3"/>
                    </a:lnTo>
                    <a:lnTo>
                      <a:pt x="401" y="12"/>
                    </a:lnTo>
                    <a:lnTo>
                      <a:pt x="440" y="25"/>
                    </a:lnTo>
                    <a:lnTo>
                      <a:pt x="476" y="43"/>
                    </a:lnTo>
                    <a:lnTo>
                      <a:pt x="510" y="65"/>
                    </a:lnTo>
                    <a:lnTo>
                      <a:pt x="541" y="92"/>
                    </a:lnTo>
                    <a:lnTo>
                      <a:pt x="567" y="123"/>
                    </a:lnTo>
                    <a:lnTo>
                      <a:pt x="590" y="157"/>
                    </a:lnTo>
                    <a:lnTo>
                      <a:pt x="608" y="193"/>
                    </a:lnTo>
                    <a:lnTo>
                      <a:pt x="622" y="232"/>
                    </a:lnTo>
                    <a:lnTo>
                      <a:pt x="631" y="274"/>
                    </a:lnTo>
                    <a:lnTo>
                      <a:pt x="633" y="317"/>
                    </a:lnTo>
                    <a:lnTo>
                      <a:pt x="631" y="358"/>
                    </a:lnTo>
                    <a:lnTo>
                      <a:pt x="622" y="396"/>
                    </a:lnTo>
                    <a:lnTo>
                      <a:pt x="609" y="433"/>
                    </a:lnTo>
                    <a:lnTo>
                      <a:pt x="593" y="468"/>
                    </a:lnTo>
                    <a:lnTo>
                      <a:pt x="807" y="670"/>
                    </a:lnTo>
                    <a:lnTo>
                      <a:pt x="767" y="706"/>
                    </a:lnTo>
                    <a:lnTo>
                      <a:pt x="731" y="744"/>
                    </a:lnTo>
                    <a:lnTo>
                      <a:pt x="697" y="785"/>
                    </a:lnTo>
                    <a:lnTo>
                      <a:pt x="484" y="584"/>
                    </a:lnTo>
                    <a:lnTo>
                      <a:pt x="446" y="605"/>
                    </a:lnTo>
                    <a:lnTo>
                      <a:pt x="405" y="620"/>
                    </a:lnTo>
                    <a:lnTo>
                      <a:pt x="362" y="630"/>
                    </a:lnTo>
                    <a:lnTo>
                      <a:pt x="317" y="633"/>
                    </a:lnTo>
                    <a:lnTo>
                      <a:pt x="274" y="631"/>
                    </a:lnTo>
                    <a:lnTo>
                      <a:pt x="232" y="622"/>
                    </a:lnTo>
                    <a:lnTo>
                      <a:pt x="193" y="608"/>
                    </a:lnTo>
                    <a:lnTo>
                      <a:pt x="157" y="590"/>
                    </a:lnTo>
                    <a:lnTo>
                      <a:pt x="123" y="567"/>
                    </a:lnTo>
                    <a:lnTo>
                      <a:pt x="92" y="540"/>
                    </a:lnTo>
                    <a:lnTo>
                      <a:pt x="66" y="510"/>
                    </a:lnTo>
                    <a:lnTo>
                      <a:pt x="43" y="476"/>
                    </a:lnTo>
                    <a:lnTo>
                      <a:pt x="25" y="439"/>
                    </a:lnTo>
                    <a:lnTo>
                      <a:pt x="11" y="401"/>
                    </a:lnTo>
                    <a:lnTo>
                      <a:pt x="3" y="360"/>
                    </a:lnTo>
                    <a:lnTo>
                      <a:pt x="0" y="317"/>
                    </a:lnTo>
                    <a:lnTo>
                      <a:pt x="3" y="274"/>
                    </a:lnTo>
                    <a:lnTo>
                      <a:pt x="11" y="232"/>
                    </a:lnTo>
                    <a:lnTo>
                      <a:pt x="25" y="193"/>
                    </a:lnTo>
                    <a:lnTo>
                      <a:pt x="43" y="157"/>
                    </a:lnTo>
                    <a:lnTo>
                      <a:pt x="66" y="123"/>
                    </a:lnTo>
                    <a:lnTo>
                      <a:pt x="92" y="92"/>
                    </a:lnTo>
                    <a:lnTo>
                      <a:pt x="123" y="65"/>
                    </a:lnTo>
                    <a:lnTo>
                      <a:pt x="157" y="43"/>
                    </a:lnTo>
                    <a:lnTo>
                      <a:pt x="193" y="25"/>
                    </a:lnTo>
                    <a:lnTo>
                      <a:pt x="232" y="12"/>
                    </a:lnTo>
                    <a:lnTo>
                      <a:pt x="274" y="3"/>
                    </a:lnTo>
                    <a:lnTo>
                      <a:pt x="31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Freeform 74"/>
              <p:cNvSpPr>
                <a:spLocks/>
              </p:cNvSpPr>
              <p:nvPr/>
            </p:nvSpPr>
            <p:spPr bwMode="auto">
              <a:xfrm>
                <a:off x="2686051" y="2860676"/>
                <a:ext cx="144463" cy="193675"/>
              </a:xfrm>
              <a:custGeom>
                <a:avLst/>
                <a:gdLst>
                  <a:gd name="T0" fmla="*/ 508 w 825"/>
                  <a:gd name="T1" fmla="*/ 0 h 1098"/>
                  <a:gd name="T2" fmla="*/ 508 w 825"/>
                  <a:gd name="T3" fmla="*/ 0 h 1098"/>
                  <a:gd name="T4" fmla="*/ 551 w 825"/>
                  <a:gd name="T5" fmla="*/ 4 h 1098"/>
                  <a:gd name="T6" fmla="*/ 592 w 825"/>
                  <a:gd name="T7" fmla="*/ 12 h 1098"/>
                  <a:gd name="T8" fmla="*/ 632 w 825"/>
                  <a:gd name="T9" fmla="*/ 26 h 1098"/>
                  <a:gd name="T10" fmla="*/ 668 w 825"/>
                  <a:gd name="T11" fmla="*/ 44 h 1098"/>
                  <a:gd name="T12" fmla="*/ 702 w 825"/>
                  <a:gd name="T13" fmla="*/ 67 h 1098"/>
                  <a:gd name="T14" fmla="*/ 732 w 825"/>
                  <a:gd name="T15" fmla="*/ 94 h 1098"/>
                  <a:gd name="T16" fmla="*/ 759 w 825"/>
                  <a:gd name="T17" fmla="*/ 124 h 1098"/>
                  <a:gd name="T18" fmla="*/ 781 w 825"/>
                  <a:gd name="T19" fmla="*/ 157 h 1098"/>
                  <a:gd name="T20" fmla="*/ 800 w 825"/>
                  <a:gd name="T21" fmla="*/ 194 h 1098"/>
                  <a:gd name="T22" fmla="*/ 814 w 825"/>
                  <a:gd name="T23" fmla="*/ 234 h 1098"/>
                  <a:gd name="T24" fmla="*/ 822 w 825"/>
                  <a:gd name="T25" fmla="*/ 274 h 1098"/>
                  <a:gd name="T26" fmla="*/ 825 w 825"/>
                  <a:gd name="T27" fmla="*/ 317 h 1098"/>
                  <a:gd name="T28" fmla="*/ 822 w 825"/>
                  <a:gd name="T29" fmla="*/ 360 h 1098"/>
                  <a:gd name="T30" fmla="*/ 814 w 825"/>
                  <a:gd name="T31" fmla="*/ 401 h 1098"/>
                  <a:gd name="T32" fmla="*/ 800 w 825"/>
                  <a:gd name="T33" fmla="*/ 441 h 1098"/>
                  <a:gd name="T34" fmla="*/ 781 w 825"/>
                  <a:gd name="T35" fmla="*/ 478 h 1098"/>
                  <a:gd name="T36" fmla="*/ 759 w 825"/>
                  <a:gd name="T37" fmla="*/ 511 h 1098"/>
                  <a:gd name="T38" fmla="*/ 732 w 825"/>
                  <a:gd name="T39" fmla="*/ 541 h 1098"/>
                  <a:gd name="T40" fmla="*/ 702 w 825"/>
                  <a:gd name="T41" fmla="*/ 568 h 1098"/>
                  <a:gd name="T42" fmla="*/ 668 w 825"/>
                  <a:gd name="T43" fmla="*/ 590 h 1098"/>
                  <a:gd name="T44" fmla="*/ 632 w 825"/>
                  <a:gd name="T45" fmla="*/ 609 h 1098"/>
                  <a:gd name="T46" fmla="*/ 592 w 825"/>
                  <a:gd name="T47" fmla="*/ 623 h 1098"/>
                  <a:gd name="T48" fmla="*/ 551 w 825"/>
                  <a:gd name="T49" fmla="*/ 631 h 1098"/>
                  <a:gd name="T50" fmla="*/ 508 w 825"/>
                  <a:gd name="T51" fmla="*/ 634 h 1098"/>
                  <a:gd name="T52" fmla="*/ 478 w 825"/>
                  <a:gd name="T53" fmla="*/ 632 h 1098"/>
                  <a:gd name="T54" fmla="*/ 449 w 825"/>
                  <a:gd name="T55" fmla="*/ 627 h 1098"/>
                  <a:gd name="T56" fmla="*/ 420 w 825"/>
                  <a:gd name="T57" fmla="*/ 620 h 1098"/>
                  <a:gd name="T58" fmla="*/ 138 w 825"/>
                  <a:gd name="T59" fmla="*/ 1098 h 1098"/>
                  <a:gd name="T60" fmla="*/ 94 w 825"/>
                  <a:gd name="T61" fmla="*/ 1066 h 1098"/>
                  <a:gd name="T62" fmla="*/ 48 w 825"/>
                  <a:gd name="T63" fmla="*/ 1040 h 1098"/>
                  <a:gd name="T64" fmla="*/ 0 w 825"/>
                  <a:gd name="T65" fmla="*/ 1016 h 1098"/>
                  <a:gd name="T66" fmla="*/ 283 w 825"/>
                  <a:gd name="T67" fmla="*/ 540 h 1098"/>
                  <a:gd name="T68" fmla="*/ 257 w 825"/>
                  <a:gd name="T69" fmla="*/ 510 h 1098"/>
                  <a:gd name="T70" fmla="*/ 234 w 825"/>
                  <a:gd name="T71" fmla="*/ 476 h 1098"/>
                  <a:gd name="T72" fmla="*/ 216 w 825"/>
                  <a:gd name="T73" fmla="*/ 440 h 1098"/>
                  <a:gd name="T74" fmla="*/ 203 w 825"/>
                  <a:gd name="T75" fmla="*/ 401 h 1098"/>
                  <a:gd name="T76" fmla="*/ 195 w 825"/>
                  <a:gd name="T77" fmla="*/ 360 h 1098"/>
                  <a:gd name="T78" fmla="*/ 191 w 825"/>
                  <a:gd name="T79" fmla="*/ 317 h 1098"/>
                  <a:gd name="T80" fmla="*/ 195 w 825"/>
                  <a:gd name="T81" fmla="*/ 274 h 1098"/>
                  <a:gd name="T82" fmla="*/ 203 w 825"/>
                  <a:gd name="T83" fmla="*/ 233 h 1098"/>
                  <a:gd name="T84" fmla="*/ 216 w 825"/>
                  <a:gd name="T85" fmla="*/ 194 h 1098"/>
                  <a:gd name="T86" fmla="*/ 234 w 825"/>
                  <a:gd name="T87" fmla="*/ 157 h 1098"/>
                  <a:gd name="T88" fmla="*/ 258 w 825"/>
                  <a:gd name="T89" fmla="*/ 124 h 1098"/>
                  <a:gd name="T90" fmla="*/ 284 w 825"/>
                  <a:gd name="T91" fmla="*/ 94 h 1098"/>
                  <a:gd name="T92" fmla="*/ 315 w 825"/>
                  <a:gd name="T93" fmla="*/ 67 h 1098"/>
                  <a:gd name="T94" fmla="*/ 348 w 825"/>
                  <a:gd name="T95" fmla="*/ 44 h 1098"/>
                  <a:gd name="T96" fmla="*/ 385 w 825"/>
                  <a:gd name="T97" fmla="*/ 26 h 1098"/>
                  <a:gd name="T98" fmla="*/ 423 w 825"/>
                  <a:gd name="T99" fmla="*/ 12 h 1098"/>
                  <a:gd name="T100" fmla="*/ 465 w 825"/>
                  <a:gd name="T101" fmla="*/ 4 h 1098"/>
                  <a:gd name="T102" fmla="*/ 508 w 825"/>
                  <a:gd name="T103" fmla="*/ 0 h 10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25" h="1098">
                    <a:moveTo>
                      <a:pt x="508" y="0"/>
                    </a:moveTo>
                    <a:lnTo>
                      <a:pt x="508" y="0"/>
                    </a:lnTo>
                    <a:lnTo>
                      <a:pt x="551" y="4"/>
                    </a:lnTo>
                    <a:lnTo>
                      <a:pt x="592" y="12"/>
                    </a:lnTo>
                    <a:lnTo>
                      <a:pt x="632" y="26"/>
                    </a:lnTo>
                    <a:lnTo>
                      <a:pt x="668" y="44"/>
                    </a:lnTo>
                    <a:lnTo>
                      <a:pt x="702" y="67"/>
                    </a:lnTo>
                    <a:lnTo>
                      <a:pt x="732" y="94"/>
                    </a:lnTo>
                    <a:lnTo>
                      <a:pt x="759" y="124"/>
                    </a:lnTo>
                    <a:lnTo>
                      <a:pt x="781" y="157"/>
                    </a:lnTo>
                    <a:lnTo>
                      <a:pt x="800" y="194"/>
                    </a:lnTo>
                    <a:lnTo>
                      <a:pt x="814" y="234"/>
                    </a:lnTo>
                    <a:lnTo>
                      <a:pt x="822" y="274"/>
                    </a:lnTo>
                    <a:lnTo>
                      <a:pt x="825" y="317"/>
                    </a:lnTo>
                    <a:lnTo>
                      <a:pt x="822" y="360"/>
                    </a:lnTo>
                    <a:lnTo>
                      <a:pt x="814" y="401"/>
                    </a:lnTo>
                    <a:lnTo>
                      <a:pt x="800" y="441"/>
                    </a:lnTo>
                    <a:lnTo>
                      <a:pt x="781" y="478"/>
                    </a:lnTo>
                    <a:lnTo>
                      <a:pt x="759" y="511"/>
                    </a:lnTo>
                    <a:lnTo>
                      <a:pt x="732" y="541"/>
                    </a:lnTo>
                    <a:lnTo>
                      <a:pt x="702" y="568"/>
                    </a:lnTo>
                    <a:lnTo>
                      <a:pt x="668" y="590"/>
                    </a:lnTo>
                    <a:lnTo>
                      <a:pt x="632" y="609"/>
                    </a:lnTo>
                    <a:lnTo>
                      <a:pt x="592" y="623"/>
                    </a:lnTo>
                    <a:lnTo>
                      <a:pt x="551" y="631"/>
                    </a:lnTo>
                    <a:lnTo>
                      <a:pt x="508" y="634"/>
                    </a:lnTo>
                    <a:lnTo>
                      <a:pt x="478" y="632"/>
                    </a:lnTo>
                    <a:lnTo>
                      <a:pt x="449" y="627"/>
                    </a:lnTo>
                    <a:lnTo>
                      <a:pt x="420" y="620"/>
                    </a:lnTo>
                    <a:lnTo>
                      <a:pt x="138" y="1098"/>
                    </a:lnTo>
                    <a:lnTo>
                      <a:pt x="94" y="1066"/>
                    </a:lnTo>
                    <a:lnTo>
                      <a:pt x="48" y="1040"/>
                    </a:lnTo>
                    <a:lnTo>
                      <a:pt x="0" y="1016"/>
                    </a:lnTo>
                    <a:lnTo>
                      <a:pt x="283" y="540"/>
                    </a:lnTo>
                    <a:lnTo>
                      <a:pt x="257" y="510"/>
                    </a:lnTo>
                    <a:lnTo>
                      <a:pt x="234" y="476"/>
                    </a:lnTo>
                    <a:lnTo>
                      <a:pt x="216" y="440"/>
                    </a:lnTo>
                    <a:lnTo>
                      <a:pt x="203" y="401"/>
                    </a:lnTo>
                    <a:lnTo>
                      <a:pt x="195" y="360"/>
                    </a:lnTo>
                    <a:lnTo>
                      <a:pt x="191" y="317"/>
                    </a:lnTo>
                    <a:lnTo>
                      <a:pt x="195" y="274"/>
                    </a:lnTo>
                    <a:lnTo>
                      <a:pt x="203" y="233"/>
                    </a:lnTo>
                    <a:lnTo>
                      <a:pt x="216" y="194"/>
                    </a:lnTo>
                    <a:lnTo>
                      <a:pt x="234" y="157"/>
                    </a:lnTo>
                    <a:lnTo>
                      <a:pt x="258" y="124"/>
                    </a:lnTo>
                    <a:lnTo>
                      <a:pt x="284" y="94"/>
                    </a:lnTo>
                    <a:lnTo>
                      <a:pt x="315" y="67"/>
                    </a:lnTo>
                    <a:lnTo>
                      <a:pt x="348" y="44"/>
                    </a:lnTo>
                    <a:lnTo>
                      <a:pt x="385" y="26"/>
                    </a:lnTo>
                    <a:lnTo>
                      <a:pt x="423" y="12"/>
                    </a:lnTo>
                    <a:lnTo>
                      <a:pt x="465" y="4"/>
                    </a:lnTo>
                    <a:lnTo>
                      <a:pt x="50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Freeform 75"/>
              <p:cNvSpPr>
                <a:spLocks/>
              </p:cNvSpPr>
              <p:nvPr/>
            </p:nvSpPr>
            <p:spPr bwMode="auto">
              <a:xfrm>
                <a:off x="2757488" y="3124201"/>
                <a:ext cx="180975" cy="111125"/>
              </a:xfrm>
              <a:custGeom>
                <a:avLst/>
                <a:gdLst>
                  <a:gd name="T0" fmla="*/ 706 w 1022"/>
                  <a:gd name="T1" fmla="*/ 0 h 633"/>
                  <a:gd name="T2" fmla="*/ 749 w 1022"/>
                  <a:gd name="T3" fmla="*/ 2 h 633"/>
                  <a:gd name="T4" fmla="*/ 790 w 1022"/>
                  <a:gd name="T5" fmla="*/ 11 h 633"/>
                  <a:gd name="T6" fmla="*/ 829 w 1022"/>
                  <a:gd name="T7" fmla="*/ 25 h 633"/>
                  <a:gd name="T8" fmla="*/ 866 w 1022"/>
                  <a:gd name="T9" fmla="*/ 43 h 633"/>
                  <a:gd name="T10" fmla="*/ 900 w 1022"/>
                  <a:gd name="T11" fmla="*/ 66 h 633"/>
                  <a:gd name="T12" fmla="*/ 930 w 1022"/>
                  <a:gd name="T13" fmla="*/ 93 h 633"/>
                  <a:gd name="T14" fmla="*/ 957 w 1022"/>
                  <a:gd name="T15" fmla="*/ 123 h 633"/>
                  <a:gd name="T16" fmla="*/ 979 w 1022"/>
                  <a:gd name="T17" fmla="*/ 157 h 633"/>
                  <a:gd name="T18" fmla="*/ 998 w 1022"/>
                  <a:gd name="T19" fmla="*/ 194 h 633"/>
                  <a:gd name="T20" fmla="*/ 1012 w 1022"/>
                  <a:gd name="T21" fmla="*/ 232 h 633"/>
                  <a:gd name="T22" fmla="*/ 1020 w 1022"/>
                  <a:gd name="T23" fmla="*/ 273 h 633"/>
                  <a:gd name="T24" fmla="*/ 1022 w 1022"/>
                  <a:gd name="T25" fmla="*/ 316 h 633"/>
                  <a:gd name="T26" fmla="*/ 1020 w 1022"/>
                  <a:gd name="T27" fmla="*/ 359 h 633"/>
                  <a:gd name="T28" fmla="*/ 1012 w 1022"/>
                  <a:gd name="T29" fmla="*/ 401 h 633"/>
                  <a:gd name="T30" fmla="*/ 998 w 1022"/>
                  <a:gd name="T31" fmla="*/ 440 h 633"/>
                  <a:gd name="T32" fmla="*/ 979 w 1022"/>
                  <a:gd name="T33" fmla="*/ 476 h 633"/>
                  <a:gd name="T34" fmla="*/ 957 w 1022"/>
                  <a:gd name="T35" fmla="*/ 510 h 633"/>
                  <a:gd name="T36" fmla="*/ 930 w 1022"/>
                  <a:gd name="T37" fmla="*/ 541 h 633"/>
                  <a:gd name="T38" fmla="*/ 900 w 1022"/>
                  <a:gd name="T39" fmla="*/ 567 h 633"/>
                  <a:gd name="T40" fmla="*/ 866 w 1022"/>
                  <a:gd name="T41" fmla="*/ 590 h 633"/>
                  <a:gd name="T42" fmla="*/ 829 w 1022"/>
                  <a:gd name="T43" fmla="*/ 608 h 633"/>
                  <a:gd name="T44" fmla="*/ 790 w 1022"/>
                  <a:gd name="T45" fmla="*/ 621 h 633"/>
                  <a:gd name="T46" fmla="*/ 749 w 1022"/>
                  <a:gd name="T47" fmla="*/ 630 h 633"/>
                  <a:gd name="T48" fmla="*/ 706 w 1022"/>
                  <a:gd name="T49" fmla="*/ 633 h 633"/>
                  <a:gd name="T50" fmla="*/ 663 w 1022"/>
                  <a:gd name="T51" fmla="*/ 630 h 633"/>
                  <a:gd name="T52" fmla="*/ 624 w 1022"/>
                  <a:gd name="T53" fmla="*/ 622 h 633"/>
                  <a:gd name="T54" fmla="*/ 585 w 1022"/>
                  <a:gd name="T55" fmla="*/ 608 h 633"/>
                  <a:gd name="T56" fmla="*/ 549 w 1022"/>
                  <a:gd name="T57" fmla="*/ 591 h 633"/>
                  <a:gd name="T58" fmla="*/ 515 w 1022"/>
                  <a:gd name="T59" fmla="*/ 569 h 633"/>
                  <a:gd name="T60" fmla="*/ 485 w 1022"/>
                  <a:gd name="T61" fmla="*/ 543 h 633"/>
                  <a:gd name="T62" fmla="*/ 459 w 1022"/>
                  <a:gd name="T63" fmla="*/ 513 h 633"/>
                  <a:gd name="T64" fmla="*/ 436 w 1022"/>
                  <a:gd name="T65" fmla="*/ 480 h 633"/>
                  <a:gd name="T66" fmla="*/ 417 w 1022"/>
                  <a:gd name="T67" fmla="*/ 444 h 633"/>
                  <a:gd name="T68" fmla="*/ 403 w 1022"/>
                  <a:gd name="T69" fmla="*/ 406 h 633"/>
                  <a:gd name="T70" fmla="*/ 395 w 1022"/>
                  <a:gd name="T71" fmla="*/ 366 h 633"/>
                  <a:gd name="T72" fmla="*/ 0 w 1022"/>
                  <a:gd name="T73" fmla="*/ 327 h 633"/>
                  <a:gd name="T74" fmla="*/ 9 w 1022"/>
                  <a:gd name="T75" fmla="*/ 279 h 633"/>
                  <a:gd name="T76" fmla="*/ 14 w 1022"/>
                  <a:gd name="T77" fmla="*/ 228 h 633"/>
                  <a:gd name="T78" fmla="*/ 17 w 1022"/>
                  <a:gd name="T79" fmla="*/ 177 h 633"/>
                  <a:gd name="T80" fmla="*/ 16 w 1022"/>
                  <a:gd name="T81" fmla="*/ 168 h 633"/>
                  <a:gd name="T82" fmla="*/ 410 w 1022"/>
                  <a:gd name="T83" fmla="*/ 208 h 633"/>
                  <a:gd name="T84" fmla="*/ 427 w 1022"/>
                  <a:gd name="T85" fmla="*/ 168 h 633"/>
                  <a:gd name="T86" fmla="*/ 450 w 1022"/>
                  <a:gd name="T87" fmla="*/ 132 h 633"/>
                  <a:gd name="T88" fmla="*/ 477 w 1022"/>
                  <a:gd name="T89" fmla="*/ 100 h 633"/>
                  <a:gd name="T90" fmla="*/ 508 w 1022"/>
                  <a:gd name="T91" fmla="*/ 71 h 633"/>
                  <a:gd name="T92" fmla="*/ 541 w 1022"/>
                  <a:gd name="T93" fmla="*/ 46 h 633"/>
                  <a:gd name="T94" fmla="*/ 579 w 1022"/>
                  <a:gd name="T95" fmla="*/ 27 h 633"/>
                  <a:gd name="T96" fmla="*/ 619 w 1022"/>
                  <a:gd name="T97" fmla="*/ 12 h 633"/>
                  <a:gd name="T98" fmla="*/ 661 w 1022"/>
                  <a:gd name="T99" fmla="*/ 4 h 633"/>
                  <a:gd name="T100" fmla="*/ 706 w 1022"/>
                  <a:gd name="T101" fmla="*/ 0 h 6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022" h="633">
                    <a:moveTo>
                      <a:pt x="706" y="0"/>
                    </a:moveTo>
                    <a:lnTo>
                      <a:pt x="749" y="2"/>
                    </a:lnTo>
                    <a:lnTo>
                      <a:pt x="790" y="11"/>
                    </a:lnTo>
                    <a:lnTo>
                      <a:pt x="829" y="25"/>
                    </a:lnTo>
                    <a:lnTo>
                      <a:pt x="866" y="43"/>
                    </a:lnTo>
                    <a:lnTo>
                      <a:pt x="900" y="66"/>
                    </a:lnTo>
                    <a:lnTo>
                      <a:pt x="930" y="93"/>
                    </a:lnTo>
                    <a:lnTo>
                      <a:pt x="957" y="123"/>
                    </a:lnTo>
                    <a:lnTo>
                      <a:pt x="979" y="157"/>
                    </a:lnTo>
                    <a:lnTo>
                      <a:pt x="998" y="194"/>
                    </a:lnTo>
                    <a:lnTo>
                      <a:pt x="1012" y="232"/>
                    </a:lnTo>
                    <a:lnTo>
                      <a:pt x="1020" y="273"/>
                    </a:lnTo>
                    <a:lnTo>
                      <a:pt x="1022" y="316"/>
                    </a:lnTo>
                    <a:lnTo>
                      <a:pt x="1020" y="359"/>
                    </a:lnTo>
                    <a:lnTo>
                      <a:pt x="1012" y="401"/>
                    </a:lnTo>
                    <a:lnTo>
                      <a:pt x="998" y="440"/>
                    </a:lnTo>
                    <a:lnTo>
                      <a:pt x="979" y="476"/>
                    </a:lnTo>
                    <a:lnTo>
                      <a:pt x="957" y="510"/>
                    </a:lnTo>
                    <a:lnTo>
                      <a:pt x="930" y="541"/>
                    </a:lnTo>
                    <a:lnTo>
                      <a:pt x="900" y="567"/>
                    </a:lnTo>
                    <a:lnTo>
                      <a:pt x="866" y="590"/>
                    </a:lnTo>
                    <a:lnTo>
                      <a:pt x="829" y="608"/>
                    </a:lnTo>
                    <a:lnTo>
                      <a:pt x="790" y="621"/>
                    </a:lnTo>
                    <a:lnTo>
                      <a:pt x="749" y="630"/>
                    </a:lnTo>
                    <a:lnTo>
                      <a:pt x="706" y="633"/>
                    </a:lnTo>
                    <a:lnTo>
                      <a:pt x="663" y="630"/>
                    </a:lnTo>
                    <a:lnTo>
                      <a:pt x="624" y="622"/>
                    </a:lnTo>
                    <a:lnTo>
                      <a:pt x="585" y="608"/>
                    </a:lnTo>
                    <a:lnTo>
                      <a:pt x="549" y="591"/>
                    </a:lnTo>
                    <a:lnTo>
                      <a:pt x="515" y="569"/>
                    </a:lnTo>
                    <a:lnTo>
                      <a:pt x="485" y="543"/>
                    </a:lnTo>
                    <a:lnTo>
                      <a:pt x="459" y="513"/>
                    </a:lnTo>
                    <a:lnTo>
                      <a:pt x="436" y="480"/>
                    </a:lnTo>
                    <a:lnTo>
                      <a:pt x="417" y="444"/>
                    </a:lnTo>
                    <a:lnTo>
                      <a:pt x="403" y="406"/>
                    </a:lnTo>
                    <a:lnTo>
                      <a:pt x="395" y="366"/>
                    </a:lnTo>
                    <a:lnTo>
                      <a:pt x="0" y="327"/>
                    </a:lnTo>
                    <a:lnTo>
                      <a:pt x="9" y="279"/>
                    </a:lnTo>
                    <a:lnTo>
                      <a:pt x="14" y="228"/>
                    </a:lnTo>
                    <a:lnTo>
                      <a:pt x="17" y="177"/>
                    </a:lnTo>
                    <a:lnTo>
                      <a:pt x="16" y="168"/>
                    </a:lnTo>
                    <a:lnTo>
                      <a:pt x="410" y="208"/>
                    </a:lnTo>
                    <a:lnTo>
                      <a:pt x="427" y="168"/>
                    </a:lnTo>
                    <a:lnTo>
                      <a:pt x="450" y="132"/>
                    </a:lnTo>
                    <a:lnTo>
                      <a:pt x="477" y="100"/>
                    </a:lnTo>
                    <a:lnTo>
                      <a:pt x="508" y="71"/>
                    </a:lnTo>
                    <a:lnTo>
                      <a:pt x="541" y="46"/>
                    </a:lnTo>
                    <a:lnTo>
                      <a:pt x="579" y="27"/>
                    </a:lnTo>
                    <a:lnTo>
                      <a:pt x="619" y="12"/>
                    </a:lnTo>
                    <a:lnTo>
                      <a:pt x="661" y="4"/>
                    </a:lnTo>
                    <a:lnTo>
                      <a:pt x="70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Freeform 76"/>
              <p:cNvSpPr>
                <a:spLocks/>
              </p:cNvSpPr>
              <p:nvPr/>
            </p:nvSpPr>
            <p:spPr bwMode="auto">
              <a:xfrm>
                <a:off x="2633663" y="3276601"/>
                <a:ext cx="111125" cy="177800"/>
              </a:xfrm>
              <a:custGeom>
                <a:avLst/>
                <a:gdLst>
                  <a:gd name="T0" fmla="*/ 239 w 634"/>
                  <a:gd name="T1" fmla="*/ 0 h 1016"/>
                  <a:gd name="T2" fmla="*/ 327 w 634"/>
                  <a:gd name="T3" fmla="*/ 385 h 1016"/>
                  <a:gd name="T4" fmla="*/ 372 w 634"/>
                  <a:gd name="T5" fmla="*/ 389 h 1016"/>
                  <a:gd name="T6" fmla="*/ 416 w 634"/>
                  <a:gd name="T7" fmla="*/ 400 h 1016"/>
                  <a:gd name="T8" fmla="*/ 457 w 634"/>
                  <a:gd name="T9" fmla="*/ 417 h 1016"/>
                  <a:gd name="T10" fmla="*/ 495 w 634"/>
                  <a:gd name="T11" fmla="*/ 438 h 1016"/>
                  <a:gd name="T12" fmla="*/ 529 w 634"/>
                  <a:gd name="T13" fmla="*/ 465 h 1016"/>
                  <a:gd name="T14" fmla="*/ 559 w 634"/>
                  <a:gd name="T15" fmla="*/ 496 h 1016"/>
                  <a:gd name="T16" fmla="*/ 585 w 634"/>
                  <a:gd name="T17" fmla="*/ 531 h 1016"/>
                  <a:gd name="T18" fmla="*/ 605 w 634"/>
                  <a:gd name="T19" fmla="*/ 569 h 1016"/>
                  <a:gd name="T20" fmla="*/ 621 w 634"/>
                  <a:gd name="T21" fmla="*/ 610 h 1016"/>
                  <a:gd name="T22" fmla="*/ 631 w 634"/>
                  <a:gd name="T23" fmla="*/ 654 h 1016"/>
                  <a:gd name="T24" fmla="*/ 634 w 634"/>
                  <a:gd name="T25" fmla="*/ 701 h 1016"/>
                  <a:gd name="T26" fmla="*/ 631 w 634"/>
                  <a:gd name="T27" fmla="*/ 744 h 1016"/>
                  <a:gd name="T28" fmla="*/ 623 w 634"/>
                  <a:gd name="T29" fmla="*/ 784 h 1016"/>
                  <a:gd name="T30" fmla="*/ 610 w 634"/>
                  <a:gd name="T31" fmla="*/ 823 h 1016"/>
                  <a:gd name="T32" fmla="*/ 590 w 634"/>
                  <a:gd name="T33" fmla="*/ 860 h 1016"/>
                  <a:gd name="T34" fmla="*/ 568 w 634"/>
                  <a:gd name="T35" fmla="*/ 894 h 1016"/>
                  <a:gd name="T36" fmla="*/ 541 w 634"/>
                  <a:gd name="T37" fmla="*/ 924 h 1016"/>
                  <a:gd name="T38" fmla="*/ 511 w 634"/>
                  <a:gd name="T39" fmla="*/ 951 h 1016"/>
                  <a:gd name="T40" fmla="*/ 477 w 634"/>
                  <a:gd name="T41" fmla="*/ 973 h 1016"/>
                  <a:gd name="T42" fmla="*/ 441 w 634"/>
                  <a:gd name="T43" fmla="*/ 992 h 1016"/>
                  <a:gd name="T44" fmla="*/ 401 w 634"/>
                  <a:gd name="T45" fmla="*/ 1006 h 1016"/>
                  <a:gd name="T46" fmla="*/ 360 w 634"/>
                  <a:gd name="T47" fmla="*/ 1014 h 1016"/>
                  <a:gd name="T48" fmla="*/ 317 w 634"/>
                  <a:gd name="T49" fmla="*/ 1016 h 1016"/>
                  <a:gd name="T50" fmla="*/ 274 w 634"/>
                  <a:gd name="T51" fmla="*/ 1014 h 1016"/>
                  <a:gd name="T52" fmla="*/ 234 w 634"/>
                  <a:gd name="T53" fmla="*/ 1006 h 1016"/>
                  <a:gd name="T54" fmla="*/ 194 w 634"/>
                  <a:gd name="T55" fmla="*/ 992 h 1016"/>
                  <a:gd name="T56" fmla="*/ 157 w 634"/>
                  <a:gd name="T57" fmla="*/ 973 h 1016"/>
                  <a:gd name="T58" fmla="*/ 124 w 634"/>
                  <a:gd name="T59" fmla="*/ 951 h 1016"/>
                  <a:gd name="T60" fmla="*/ 94 w 634"/>
                  <a:gd name="T61" fmla="*/ 924 h 1016"/>
                  <a:gd name="T62" fmla="*/ 67 w 634"/>
                  <a:gd name="T63" fmla="*/ 894 h 1016"/>
                  <a:gd name="T64" fmla="*/ 44 w 634"/>
                  <a:gd name="T65" fmla="*/ 860 h 1016"/>
                  <a:gd name="T66" fmla="*/ 26 w 634"/>
                  <a:gd name="T67" fmla="*/ 823 h 1016"/>
                  <a:gd name="T68" fmla="*/ 12 w 634"/>
                  <a:gd name="T69" fmla="*/ 784 h 1016"/>
                  <a:gd name="T70" fmla="*/ 4 w 634"/>
                  <a:gd name="T71" fmla="*/ 744 h 1016"/>
                  <a:gd name="T72" fmla="*/ 0 w 634"/>
                  <a:gd name="T73" fmla="*/ 701 h 1016"/>
                  <a:gd name="T74" fmla="*/ 4 w 634"/>
                  <a:gd name="T75" fmla="*/ 655 h 1016"/>
                  <a:gd name="T76" fmla="*/ 13 w 634"/>
                  <a:gd name="T77" fmla="*/ 612 h 1016"/>
                  <a:gd name="T78" fmla="*/ 28 w 634"/>
                  <a:gd name="T79" fmla="*/ 573 h 1016"/>
                  <a:gd name="T80" fmla="*/ 49 w 634"/>
                  <a:gd name="T81" fmla="*/ 535 h 1016"/>
                  <a:gd name="T82" fmla="*/ 73 w 634"/>
                  <a:gd name="T83" fmla="*/ 501 h 1016"/>
                  <a:gd name="T84" fmla="*/ 102 w 634"/>
                  <a:gd name="T85" fmla="*/ 469 h 1016"/>
                  <a:gd name="T86" fmla="*/ 136 w 634"/>
                  <a:gd name="T87" fmla="*/ 443 h 1016"/>
                  <a:gd name="T88" fmla="*/ 172 w 634"/>
                  <a:gd name="T89" fmla="*/ 421 h 1016"/>
                  <a:gd name="T90" fmla="*/ 83 w 634"/>
                  <a:gd name="T91" fmla="*/ 35 h 1016"/>
                  <a:gd name="T92" fmla="*/ 137 w 634"/>
                  <a:gd name="T93" fmla="*/ 27 h 1016"/>
                  <a:gd name="T94" fmla="*/ 188 w 634"/>
                  <a:gd name="T95" fmla="*/ 15 h 1016"/>
                  <a:gd name="T96" fmla="*/ 239 w 634"/>
                  <a:gd name="T97" fmla="*/ 0 h 10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634" h="1016">
                    <a:moveTo>
                      <a:pt x="239" y="0"/>
                    </a:moveTo>
                    <a:lnTo>
                      <a:pt x="327" y="385"/>
                    </a:lnTo>
                    <a:lnTo>
                      <a:pt x="372" y="389"/>
                    </a:lnTo>
                    <a:lnTo>
                      <a:pt x="416" y="400"/>
                    </a:lnTo>
                    <a:lnTo>
                      <a:pt x="457" y="417"/>
                    </a:lnTo>
                    <a:lnTo>
                      <a:pt x="495" y="438"/>
                    </a:lnTo>
                    <a:lnTo>
                      <a:pt x="529" y="465"/>
                    </a:lnTo>
                    <a:lnTo>
                      <a:pt x="559" y="496"/>
                    </a:lnTo>
                    <a:lnTo>
                      <a:pt x="585" y="531"/>
                    </a:lnTo>
                    <a:lnTo>
                      <a:pt x="605" y="569"/>
                    </a:lnTo>
                    <a:lnTo>
                      <a:pt x="621" y="610"/>
                    </a:lnTo>
                    <a:lnTo>
                      <a:pt x="631" y="654"/>
                    </a:lnTo>
                    <a:lnTo>
                      <a:pt x="634" y="701"/>
                    </a:lnTo>
                    <a:lnTo>
                      <a:pt x="631" y="744"/>
                    </a:lnTo>
                    <a:lnTo>
                      <a:pt x="623" y="784"/>
                    </a:lnTo>
                    <a:lnTo>
                      <a:pt x="610" y="823"/>
                    </a:lnTo>
                    <a:lnTo>
                      <a:pt x="590" y="860"/>
                    </a:lnTo>
                    <a:lnTo>
                      <a:pt x="568" y="894"/>
                    </a:lnTo>
                    <a:lnTo>
                      <a:pt x="541" y="924"/>
                    </a:lnTo>
                    <a:lnTo>
                      <a:pt x="511" y="951"/>
                    </a:lnTo>
                    <a:lnTo>
                      <a:pt x="477" y="973"/>
                    </a:lnTo>
                    <a:lnTo>
                      <a:pt x="441" y="992"/>
                    </a:lnTo>
                    <a:lnTo>
                      <a:pt x="401" y="1006"/>
                    </a:lnTo>
                    <a:lnTo>
                      <a:pt x="360" y="1014"/>
                    </a:lnTo>
                    <a:lnTo>
                      <a:pt x="317" y="1016"/>
                    </a:lnTo>
                    <a:lnTo>
                      <a:pt x="274" y="1014"/>
                    </a:lnTo>
                    <a:lnTo>
                      <a:pt x="234" y="1006"/>
                    </a:lnTo>
                    <a:lnTo>
                      <a:pt x="194" y="992"/>
                    </a:lnTo>
                    <a:lnTo>
                      <a:pt x="157" y="973"/>
                    </a:lnTo>
                    <a:lnTo>
                      <a:pt x="124" y="951"/>
                    </a:lnTo>
                    <a:lnTo>
                      <a:pt x="94" y="924"/>
                    </a:lnTo>
                    <a:lnTo>
                      <a:pt x="67" y="894"/>
                    </a:lnTo>
                    <a:lnTo>
                      <a:pt x="44" y="860"/>
                    </a:lnTo>
                    <a:lnTo>
                      <a:pt x="26" y="823"/>
                    </a:lnTo>
                    <a:lnTo>
                      <a:pt x="12" y="784"/>
                    </a:lnTo>
                    <a:lnTo>
                      <a:pt x="4" y="744"/>
                    </a:lnTo>
                    <a:lnTo>
                      <a:pt x="0" y="701"/>
                    </a:lnTo>
                    <a:lnTo>
                      <a:pt x="4" y="655"/>
                    </a:lnTo>
                    <a:lnTo>
                      <a:pt x="13" y="612"/>
                    </a:lnTo>
                    <a:lnTo>
                      <a:pt x="28" y="573"/>
                    </a:lnTo>
                    <a:lnTo>
                      <a:pt x="49" y="535"/>
                    </a:lnTo>
                    <a:lnTo>
                      <a:pt x="73" y="501"/>
                    </a:lnTo>
                    <a:lnTo>
                      <a:pt x="102" y="469"/>
                    </a:lnTo>
                    <a:lnTo>
                      <a:pt x="136" y="443"/>
                    </a:lnTo>
                    <a:lnTo>
                      <a:pt x="172" y="421"/>
                    </a:lnTo>
                    <a:lnTo>
                      <a:pt x="83" y="35"/>
                    </a:lnTo>
                    <a:lnTo>
                      <a:pt x="137" y="27"/>
                    </a:lnTo>
                    <a:lnTo>
                      <a:pt x="188" y="15"/>
                    </a:lnTo>
                    <a:lnTo>
                      <a:pt x="23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Freeform 77"/>
              <p:cNvSpPr>
                <a:spLocks/>
              </p:cNvSpPr>
              <p:nvPr/>
            </p:nvSpPr>
            <p:spPr bwMode="auto">
              <a:xfrm>
                <a:off x="2319338" y="3182938"/>
                <a:ext cx="198438" cy="114300"/>
              </a:xfrm>
              <a:custGeom>
                <a:avLst/>
                <a:gdLst>
                  <a:gd name="T0" fmla="*/ 1071 w 1123"/>
                  <a:gd name="T1" fmla="*/ 0 h 653"/>
                  <a:gd name="T2" fmla="*/ 1085 w 1123"/>
                  <a:gd name="T3" fmla="*/ 52 h 653"/>
                  <a:gd name="T4" fmla="*/ 1102 w 1123"/>
                  <a:gd name="T5" fmla="*/ 102 h 653"/>
                  <a:gd name="T6" fmla="*/ 1123 w 1123"/>
                  <a:gd name="T7" fmla="*/ 151 h 653"/>
                  <a:gd name="T8" fmla="*/ 631 w 1123"/>
                  <a:gd name="T9" fmla="*/ 316 h 653"/>
                  <a:gd name="T10" fmla="*/ 632 w 1123"/>
                  <a:gd name="T11" fmla="*/ 326 h 653"/>
                  <a:gd name="T12" fmla="*/ 633 w 1123"/>
                  <a:gd name="T13" fmla="*/ 337 h 653"/>
                  <a:gd name="T14" fmla="*/ 631 w 1123"/>
                  <a:gd name="T15" fmla="*/ 379 h 653"/>
                  <a:gd name="T16" fmla="*/ 622 w 1123"/>
                  <a:gd name="T17" fmla="*/ 421 h 653"/>
                  <a:gd name="T18" fmla="*/ 608 w 1123"/>
                  <a:gd name="T19" fmla="*/ 460 h 653"/>
                  <a:gd name="T20" fmla="*/ 590 w 1123"/>
                  <a:gd name="T21" fmla="*/ 497 h 653"/>
                  <a:gd name="T22" fmla="*/ 567 w 1123"/>
                  <a:gd name="T23" fmla="*/ 530 h 653"/>
                  <a:gd name="T24" fmla="*/ 540 w 1123"/>
                  <a:gd name="T25" fmla="*/ 561 h 653"/>
                  <a:gd name="T26" fmla="*/ 510 w 1123"/>
                  <a:gd name="T27" fmla="*/ 588 h 653"/>
                  <a:gd name="T28" fmla="*/ 476 w 1123"/>
                  <a:gd name="T29" fmla="*/ 611 h 653"/>
                  <a:gd name="T30" fmla="*/ 439 w 1123"/>
                  <a:gd name="T31" fmla="*/ 629 h 653"/>
                  <a:gd name="T32" fmla="*/ 401 w 1123"/>
                  <a:gd name="T33" fmla="*/ 643 h 653"/>
                  <a:gd name="T34" fmla="*/ 359 w 1123"/>
                  <a:gd name="T35" fmla="*/ 650 h 653"/>
                  <a:gd name="T36" fmla="*/ 316 w 1123"/>
                  <a:gd name="T37" fmla="*/ 653 h 653"/>
                  <a:gd name="T38" fmla="*/ 273 w 1123"/>
                  <a:gd name="T39" fmla="*/ 650 h 653"/>
                  <a:gd name="T40" fmla="*/ 232 w 1123"/>
                  <a:gd name="T41" fmla="*/ 643 h 653"/>
                  <a:gd name="T42" fmla="*/ 193 w 1123"/>
                  <a:gd name="T43" fmla="*/ 629 h 653"/>
                  <a:gd name="T44" fmla="*/ 157 w 1123"/>
                  <a:gd name="T45" fmla="*/ 611 h 653"/>
                  <a:gd name="T46" fmla="*/ 122 w 1123"/>
                  <a:gd name="T47" fmla="*/ 588 h 653"/>
                  <a:gd name="T48" fmla="*/ 92 w 1123"/>
                  <a:gd name="T49" fmla="*/ 561 h 653"/>
                  <a:gd name="T50" fmla="*/ 66 w 1123"/>
                  <a:gd name="T51" fmla="*/ 530 h 653"/>
                  <a:gd name="T52" fmla="*/ 43 w 1123"/>
                  <a:gd name="T53" fmla="*/ 497 h 653"/>
                  <a:gd name="T54" fmla="*/ 25 w 1123"/>
                  <a:gd name="T55" fmla="*/ 460 h 653"/>
                  <a:gd name="T56" fmla="*/ 12 w 1123"/>
                  <a:gd name="T57" fmla="*/ 421 h 653"/>
                  <a:gd name="T58" fmla="*/ 3 w 1123"/>
                  <a:gd name="T59" fmla="*/ 379 h 653"/>
                  <a:gd name="T60" fmla="*/ 0 w 1123"/>
                  <a:gd name="T61" fmla="*/ 337 h 653"/>
                  <a:gd name="T62" fmla="*/ 3 w 1123"/>
                  <a:gd name="T63" fmla="*/ 294 h 653"/>
                  <a:gd name="T64" fmla="*/ 12 w 1123"/>
                  <a:gd name="T65" fmla="*/ 253 h 653"/>
                  <a:gd name="T66" fmla="*/ 25 w 1123"/>
                  <a:gd name="T67" fmla="*/ 214 h 653"/>
                  <a:gd name="T68" fmla="*/ 43 w 1123"/>
                  <a:gd name="T69" fmla="*/ 177 h 653"/>
                  <a:gd name="T70" fmla="*/ 66 w 1123"/>
                  <a:gd name="T71" fmla="*/ 143 h 653"/>
                  <a:gd name="T72" fmla="*/ 92 w 1123"/>
                  <a:gd name="T73" fmla="*/ 113 h 653"/>
                  <a:gd name="T74" fmla="*/ 122 w 1123"/>
                  <a:gd name="T75" fmla="*/ 86 h 653"/>
                  <a:gd name="T76" fmla="*/ 157 w 1123"/>
                  <a:gd name="T77" fmla="*/ 64 h 653"/>
                  <a:gd name="T78" fmla="*/ 193 w 1123"/>
                  <a:gd name="T79" fmla="*/ 45 h 653"/>
                  <a:gd name="T80" fmla="*/ 232 w 1123"/>
                  <a:gd name="T81" fmla="*/ 31 h 653"/>
                  <a:gd name="T82" fmla="*/ 273 w 1123"/>
                  <a:gd name="T83" fmla="*/ 24 h 653"/>
                  <a:gd name="T84" fmla="*/ 316 w 1123"/>
                  <a:gd name="T85" fmla="*/ 21 h 653"/>
                  <a:gd name="T86" fmla="*/ 358 w 1123"/>
                  <a:gd name="T87" fmla="*/ 23 h 653"/>
                  <a:gd name="T88" fmla="*/ 397 w 1123"/>
                  <a:gd name="T89" fmla="*/ 31 h 653"/>
                  <a:gd name="T90" fmla="*/ 434 w 1123"/>
                  <a:gd name="T91" fmla="*/ 43 h 653"/>
                  <a:gd name="T92" fmla="*/ 470 w 1123"/>
                  <a:gd name="T93" fmla="*/ 60 h 653"/>
                  <a:gd name="T94" fmla="*/ 502 w 1123"/>
                  <a:gd name="T95" fmla="*/ 81 h 653"/>
                  <a:gd name="T96" fmla="*/ 532 w 1123"/>
                  <a:gd name="T97" fmla="*/ 105 h 653"/>
                  <a:gd name="T98" fmla="*/ 559 w 1123"/>
                  <a:gd name="T99" fmla="*/ 133 h 653"/>
                  <a:gd name="T100" fmla="*/ 581 w 1123"/>
                  <a:gd name="T101" fmla="*/ 165 h 653"/>
                  <a:gd name="T102" fmla="*/ 1071 w 1123"/>
                  <a:gd name="T103" fmla="*/ 0 h 6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123" h="653">
                    <a:moveTo>
                      <a:pt x="1071" y="0"/>
                    </a:moveTo>
                    <a:lnTo>
                      <a:pt x="1085" y="52"/>
                    </a:lnTo>
                    <a:lnTo>
                      <a:pt x="1102" y="102"/>
                    </a:lnTo>
                    <a:lnTo>
                      <a:pt x="1123" y="151"/>
                    </a:lnTo>
                    <a:lnTo>
                      <a:pt x="631" y="316"/>
                    </a:lnTo>
                    <a:lnTo>
                      <a:pt x="632" y="326"/>
                    </a:lnTo>
                    <a:lnTo>
                      <a:pt x="633" y="337"/>
                    </a:lnTo>
                    <a:lnTo>
                      <a:pt x="631" y="379"/>
                    </a:lnTo>
                    <a:lnTo>
                      <a:pt x="622" y="421"/>
                    </a:lnTo>
                    <a:lnTo>
                      <a:pt x="608" y="460"/>
                    </a:lnTo>
                    <a:lnTo>
                      <a:pt x="590" y="497"/>
                    </a:lnTo>
                    <a:lnTo>
                      <a:pt x="567" y="530"/>
                    </a:lnTo>
                    <a:lnTo>
                      <a:pt x="540" y="561"/>
                    </a:lnTo>
                    <a:lnTo>
                      <a:pt x="510" y="588"/>
                    </a:lnTo>
                    <a:lnTo>
                      <a:pt x="476" y="611"/>
                    </a:lnTo>
                    <a:lnTo>
                      <a:pt x="439" y="629"/>
                    </a:lnTo>
                    <a:lnTo>
                      <a:pt x="401" y="643"/>
                    </a:lnTo>
                    <a:lnTo>
                      <a:pt x="359" y="650"/>
                    </a:lnTo>
                    <a:lnTo>
                      <a:pt x="316" y="653"/>
                    </a:lnTo>
                    <a:lnTo>
                      <a:pt x="273" y="650"/>
                    </a:lnTo>
                    <a:lnTo>
                      <a:pt x="232" y="643"/>
                    </a:lnTo>
                    <a:lnTo>
                      <a:pt x="193" y="629"/>
                    </a:lnTo>
                    <a:lnTo>
                      <a:pt x="157" y="611"/>
                    </a:lnTo>
                    <a:lnTo>
                      <a:pt x="122" y="588"/>
                    </a:lnTo>
                    <a:lnTo>
                      <a:pt x="92" y="561"/>
                    </a:lnTo>
                    <a:lnTo>
                      <a:pt x="66" y="530"/>
                    </a:lnTo>
                    <a:lnTo>
                      <a:pt x="43" y="497"/>
                    </a:lnTo>
                    <a:lnTo>
                      <a:pt x="25" y="460"/>
                    </a:lnTo>
                    <a:lnTo>
                      <a:pt x="12" y="421"/>
                    </a:lnTo>
                    <a:lnTo>
                      <a:pt x="3" y="379"/>
                    </a:lnTo>
                    <a:lnTo>
                      <a:pt x="0" y="337"/>
                    </a:lnTo>
                    <a:lnTo>
                      <a:pt x="3" y="294"/>
                    </a:lnTo>
                    <a:lnTo>
                      <a:pt x="12" y="253"/>
                    </a:lnTo>
                    <a:lnTo>
                      <a:pt x="25" y="214"/>
                    </a:lnTo>
                    <a:lnTo>
                      <a:pt x="43" y="177"/>
                    </a:lnTo>
                    <a:lnTo>
                      <a:pt x="66" y="143"/>
                    </a:lnTo>
                    <a:lnTo>
                      <a:pt x="92" y="113"/>
                    </a:lnTo>
                    <a:lnTo>
                      <a:pt x="122" y="86"/>
                    </a:lnTo>
                    <a:lnTo>
                      <a:pt x="157" y="64"/>
                    </a:lnTo>
                    <a:lnTo>
                      <a:pt x="193" y="45"/>
                    </a:lnTo>
                    <a:lnTo>
                      <a:pt x="232" y="31"/>
                    </a:lnTo>
                    <a:lnTo>
                      <a:pt x="273" y="24"/>
                    </a:lnTo>
                    <a:lnTo>
                      <a:pt x="316" y="21"/>
                    </a:lnTo>
                    <a:lnTo>
                      <a:pt x="358" y="23"/>
                    </a:lnTo>
                    <a:lnTo>
                      <a:pt x="397" y="31"/>
                    </a:lnTo>
                    <a:lnTo>
                      <a:pt x="434" y="43"/>
                    </a:lnTo>
                    <a:lnTo>
                      <a:pt x="470" y="60"/>
                    </a:lnTo>
                    <a:lnTo>
                      <a:pt x="502" y="81"/>
                    </a:lnTo>
                    <a:lnTo>
                      <a:pt x="532" y="105"/>
                    </a:lnTo>
                    <a:lnTo>
                      <a:pt x="559" y="133"/>
                    </a:lnTo>
                    <a:lnTo>
                      <a:pt x="581" y="165"/>
                    </a:lnTo>
                    <a:lnTo>
                      <a:pt x="107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Freeform 78"/>
              <p:cNvSpPr>
                <a:spLocks/>
              </p:cNvSpPr>
              <p:nvPr/>
            </p:nvSpPr>
            <p:spPr bwMode="auto">
              <a:xfrm>
                <a:off x="2536826" y="3059113"/>
                <a:ext cx="192088" cy="192088"/>
              </a:xfrm>
              <a:custGeom>
                <a:avLst/>
                <a:gdLst>
                  <a:gd name="T0" fmla="*/ 542 w 1086"/>
                  <a:gd name="T1" fmla="*/ 0 h 1086"/>
                  <a:gd name="T2" fmla="*/ 601 w 1086"/>
                  <a:gd name="T3" fmla="*/ 3 h 1086"/>
                  <a:gd name="T4" fmla="*/ 659 w 1086"/>
                  <a:gd name="T5" fmla="*/ 13 h 1086"/>
                  <a:gd name="T6" fmla="*/ 714 w 1086"/>
                  <a:gd name="T7" fmla="*/ 28 h 1086"/>
                  <a:gd name="T8" fmla="*/ 767 w 1086"/>
                  <a:gd name="T9" fmla="*/ 48 h 1086"/>
                  <a:gd name="T10" fmla="*/ 816 w 1086"/>
                  <a:gd name="T11" fmla="*/ 74 h 1086"/>
                  <a:gd name="T12" fmla="*/ 864 w 1086"/>
                  <a:gd name="T13" fmla="*/ 105 h 1086"/>
                  <a:gd name="T14" fmla="*/ 907 w 1086"/>
                  <a:gd name="T15" fmla="*/ 141 h 1086"/>
                  <a:gd name="T16" fmla="*/ 945 w 1086"/>
                  <a:gd name="T17" fmla="*/ 179 h 1086"/>
                  <a:gd name="T18" fmla="*/ 981 w 1086"/>
                  <a:gd name="T19" fmla="*/ 222 h 1086"/>
                  <a:gd name="T20" fmla="*/ 1012 w 1086"/>
                  <a:gd name="T21" fmla="*/ 270 h 1086"/>
                  <a:gd name="T22" fmla="*/ 1038 w 1086"/>
                  <a:gd name="T23" fmla="*/ 319 h 1086"/>
                  <a:gd name="T24" fmla="*/ 1058 w 1086"/>
                  <a:gd name="T25" fmla="*/ 372 h 1086"/>
                  <a:gd name="T26" fmla="*/ 1073 w 1086"/>
                  <a:gd name="T27" fmla="*/ 426 h 1086"/>
                  <a:gd name="T28" fmla="*/ 1083 w 1086"/>
                  <a:gd name="T29" fmla="*/ 483 h 1086"/>
                  <a:gd name="T30" fmla="*/ 1086 w 1086"/>
                  <a:gd name="T31" fmla="*/ 543 h 1086"/>
                  <a:gd name="T32" fmla="*/ 1083 w 1086"/>
                  <a:gd name="T33" fmla="*/ 602 h 1086"/>
                  <a:gd name="T34" fmla="*/ 1073 w 1086"/>
                  <a:gd name="T35" fmla="*/ 660 h 1086"/>
                  <a:gd name="T36" fmla="*/ 1058 w 1086"/>
                  <a:gd name="T37" fmla="*/ 714 h 1086"/>
                  <a:gd name="T38" fmla="*/ 1038 w 1086"/>
                  <a:gd name="T39" fmla="*/ 767 h 1086"/>
                  <a:gd name="T40" fmla="*/ 1012 w 1086"/>
                  <a:gd name="T41" fmla="*/ 817 h 1086"/>
                  <a:gd name="T42" fmla="*/ 981 w 1086"/>
                  <a:gd name="T43" fmla="*/ 864 h 1086"/>
                  <a:gd name="T44" fmla="*/ 945 w 1086"/>
                  <a:gd name="T45" fmla="*/ 907 h 1086"/>
                  <a:gd name="T46" fmla="*/ 907 w 1086"/>
                  <a:gd name="T47" fmla="*/ 947 h 1086"/>
                  <a:gd name="T48" fmla="*/ 864 w 1086"/>
                  <a:gd name="T49" fmla="*/ 981 h 1086"/>
                  <a:gd name="T50" fmla="*/ 816 w 1086"/>
                  <a:gd name="T51" fmla="*/ 1012 h 1086"/>
                  <a:gd name="T52" fmla="*/ 767 w 1086"/>
                  <a:gd name="T53" fmla="*/ 1038 h 1086"/>
                  <a:gd name="T54" fmla="*/ 714 w 1086"/>
                  <a:gd name="T55" fmla="*/ 1058 h 1086"/>
                  <a:gd name="T56" fmla="*/ 659 w 1086"/>
                  <a:gd name="T57" fmla="*/ 1073 h 1086"/>
                  <a:gd name="T58" fmla="*/ 601 w 1086"/>
                  <a:gd name="T59" fmla="*/ 1083 h 1086"/>
                  <a:gd name="T60" fmla="*/ 542 w 1086"/>
                  <a:gd name="T61" fmla="*/ 1086 h 1086"/>
                  <a:gd name="T62" fmla="*/ 483 w 1086"/>
                  <a:gd name="T63" fmla="*/ 1083 h 1086"/>
                  <a:gd name="T64" fmla="*/ 426 w 1086"/>
                  <a:gd name="T65" fmla="*/ 1073 h 1086"/>
                  <a:gd name="T66" fmla="*/ 372 w 1086"/>
                  <a:gd name="T67" fmla="*/ 1058 h 1086"/>
                  <a:gd name="T68" fmla="*/ 319 w 1086"/>
                  <a:gd name="T69" fmla="*/ 1038 h 1086"/>
                  <a:gd name="T70" fmla="*/ 269 w 1086"/>
                  <a:gd name="T71" fmla="*/ 1012 h 1086"/>
                  <a:gd name="T72" fmla="*/ 222 w 1086"/>
                  <a:gd name="T73" fmla="*/ 981 h 1086"/>
                  <a:gd name="T74" fmla="*/ 179 w 1086"/>
                  <a:gd name="T75" fmla="*/ 947 h 1086"/>
                  <a:gd name="T76" fmla="*/ 139 w 1086"/>
                  <a:gd name="T77" fmla="*/ 907 h 1086"/>
                  <a:gd name="T78" fmla="*/ 105 w 1086"/>
                  <a:gd name="T79" fmla="*/ 864 h 1086"/>
                  <a:gd name="T80" fmla="*/ 74 w 1086"/>
                  <a:gd name="T81" fmla="*/ 817 h 1086"/>
                  <a:gd name="T82" fmla="*/ 48 w 1086"/>
                  <a:gd name="T83" fmla="*/ 767 h 1086"/>
                  <a:gd name="T84" fmla="*/ 28 w 1086"/>
                  <a:gd name="T85" fmla="*/ 714 h 1086"/>
                  <a:gd name="T86" fmla="*/ 13 w 1086"/>
                  <a:gd name="T87" fmla="*/ 660 h 1086"/>
                  <a:gd name="T88" fmla="*/ 3 w 1086"/>
                  <a:gd name="T89" fmla="*/ 602 h 1086"/>
                  <a:gd name="T90" fmla="*/ 0 w 1086"/>
                  <a:gd name="T91" fmla="*/ 543 h 1086"/>
                  <a:gd name="T92" fmla="*/ 3 w 1086"/>
                  <a:gd name="T93" fmla="*/ 483 h 1086"/>
                  <a:gd name="T94" fmla="*/ 13 w 1086"/>
                  <a:gd name="T95" fmla="*/ 426 h 1086"/>
                  <a:gd name="T96" fmla="*/ 28 w 1086"/>
                  <a:gd name="T97" fmla="*/ 372 h 1086"/>
                  <a:gd name="T98" fmla="*/ 48 w 1086"/>
                  <a:gd name="T99" fmla="*/ 319 h 1086"/>
                  <a:gd name="T100" fmla="*/ 74 w 1086"/>
                  <a:gd name="T101" fmla="*/ 270 h 1086"/>
                  <a:gd name="T102" fmla="*/ 105 w 1086"/>
                  <a:gd name="T103" fmla="*/ 222 h 1086"/>
                  <a:gd name="T104" fmla="*/ 139 w 1086"/>
                  <a:gd name="T105" fmla="*/ 179 h 1086"/>
                  <a:gd name="T106" fmla="*/ 179 w 1086"/>
                  <a:gd name="T107" fmla="*/ 141 h 1086"/>
                  <a:gd name="T108" fmla="*/ 222 w 1086"/>
                  <a:gd name="T109" fmla="*/ 105 h 1086"/>
                  <a:gd name="T110" fmla="*/ 269 w 1086"/>
                  <a:gd name="T111" fmla="*/ 74 h 1086"/>
                  <a:gd name="T112" fmla="*/ 319 w 1086"/>
                  <a:gd name="T113" fmla="*/ 48 h 1086"/>
                  <a:gd name="T114" fmla="*/ 372 w 1086"/>
                  <a:gd name="T115" fmla="*/ 28 h 1086"/>
                  <a:gd name="T116" fmla="*/ 426 w 1086"/>
                  <a:gd name="T117" fmla="*/ 13 h 1086"/>
                  <a:gd name="T118" fmla="*/ 483 w 1086"/>
                  <a:gd name="T119" fmla="*/ 3 h 1086"/>
                  <a:gd name="T120" fmla="*/ 542 w 1086"/>
                  <a:gd name="T121" fmla="*/ 0 h 10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086" h="1086">
                    <a:moveTo>
                      <a:pt x="542" y="0"/>
                    </a:moveTo>
                    <a:lnTo>
                      <a:pt x="601" y="3"/>
                    </a:lnTo>
                    <a:lnTo>
                      <a:pt x="659" y="13"/>
                    </a:lnTo>
                    <a:lnTo>
                      <a:pt x="714" y="28"/>
                    </a:lnTo>
                    <a:lnTo>
                      <a:pt x="767" y="48"/>
                    </a:lnTo>
                    <a:lnTo>
                      <a:pt x="816" y="74"/>
                    </a:lnTo>
                    <a:lnTo>
                      <a:pt x="864" y="105"/>
                    </a:lnTo>
                    <a:lnTo>
                      <a:pt x="907" y="141"/>
                    </a:lnTo>
                    <a:lnTo>
                      <a:pt x="945" y="179"/>
                    </a:lnTo>
                    <a:lnTo>
                      <a:pt x="981" y="222"/>
                    </a:lnTo>
                    <a:lnTo>
                      <a:pt x="1012" y="270"/>
                    </a:lnTo>
                    <a:lnTo>
                      <a:pt x="1038" y="319"/>
                    </a:lnTo>
                    <a:lnTo>
                      <a:pt x="1058" y="372"/>
                    </a:lnTo>
                    <a:lnTo>
                      <a:pt x="1073" y="426"/>
                    </a:lnTo>
                    <a:lnTo>
                      <a:pt x="1083" y="483"/>
                    </a:lnTo>
                    <a:lnTo>
                      <a:pt x="1086" y="543"/>
                    </a:lnTo>
                    <a:lnTo>
                      <a:pt x="1083" y="602"/>
                    </a:lnTo>
                    <a:lnTo>
                      <a:pt x="1073" y="660"/>
                    </a:lnTo>
                    <a:lnTo>
                      <a:pt x="1058" y="714"/>
                    </a:lnTo>
                    <a:lnTo>
                      <a:pt x="1038" y="767"/>
                    </a:lnTo>
                    <a:lnTo>
                      <a:pt x="1012" y="817"/>
                    </a:lnTo>
                    <a:lnTo>
                      <a:pt x="981" y="864"/>
                    </a:lnTo>
                    <a:lnTo>
                      <a:pt x="945" y="907"/>
                    </a:lnTo>
                    <a:lnTo>
                      <a:pt x="907" y="947"/>
                    </a:lnTo>
                    <a:lnTo>
                      <a:pt x="864" y="981"/>
                    </a:lnTo>
                    <a:lnTo>
                      <a:pt x="816" y="1012"/>
                    </a:lnTo>
                    <a:lnTo>
                      <a:pt x="767" y="1038"/>
                    </a:lnTo>
                    <a:lnTo>
                      <a:pt x="714" y="1058"/>
                    </a:lnTo>
                    <a:lnTo>
                      <a:pt x="659" y="1073"/>
                    </a:lnTo>
                    <a:lnTo>
                      <a:pt x="601" y="1083"/>
                    </a:lnTo>
                    <a:lnTo>
                      <a:pt x="542" y="1086"/>
                    </a:lnTo>
                    <a:lnTo>
                      <a:pt x="483" y="1083"/>
                    </a:lnTo>
                    <a:lnTo>
                      <a:pt x="426" y="1073"/>
                    </a:lnTo>
                    <a:lnTo>
                      <a:pt x="372" y="1058"/>
                    </a:lnTo>
                    <a:lnTo>
                      <a:pt x="319" y="1038"/>
                    </a:lnTo>
                    <a:lnTo>
                      <a:pt x="269" y="1012"/>
                    </a:lnTo>
                    <a:lnTo>
                      <a:pt x="222" y="981"/>
                    </a:lnTo>
                    <a:lnTo>
                      <a:pt x="179" y="947"/>
                    </a:lnTo>
                    <a:lnTo>
                      <a:pt x="139" y="907"/>
                    </a:lnTo>
                    <a:lnTo>
                      <a:pt x="105" y="864"/>
                    </a:lnTo>
                    <a:lnTo>
                      <a:pt x="74" y="817"/>
                    </a:lnTo>
                    <a:lnTo>
                      <a:pt x="48" y="767"/>
                    </a:lnTo>
                    <a:lnTo>
                      <a:pt x="28" y="714"/>
                    </a:lnTo>
                    <a:lnTo>
                      <a:pt x="13" y="660"/>
                    </a:lnTo>
                    <a:lnTo>
                      <a:pt x="3" y="602"/>
                    </a:lnTo>
                    <a:lnTo>
                      <a:pt x="0" y="543"/>
                    </a:lnTo>
                    <a:lnTo>
                      <a:pt x="3" y="483"/>
                    </a:lnTo>
                    <a:lnTo>
                      <a:pt x="13" y="426"/>
                    </a:lnTo>
                    <a:lnTo>
                      <a:pt x="28" y="372"/>
                    </a:lnTo>
                    <a:lnTo>
                      <a:pt x="48" y="319"/>
                    </a:lnTo>
                    <a:lnTo>
                      <a:pt x="74" y="270"/>
                    </a:lnTo>
                    <a:lnTo>
                      <a:pt x="105" y="222"/>
                    </a:lnTo>
                    <a:lnTo>
                      <a:pt x="139" y="179"/>
                    </a:lnTo>
                    <a:lnTo>
                      <a:pt x="179" y="141"/>
                    </a:lnTo>
                    <a:lnTo>
                      <a:pt x="222" y="105"/>
                    </a:lnTo>
                    <a:lnTo>
                      <a:pt x="269" y="74"/>
                    </a:lnTo>
                    <a:lnTo>
                      <a:pt x="319" y="48"/>
                    </a:lnTo>
                    <a:lnTo>
                      <a:pt x="372" y="28"/>
                    </a:lnTo>
                    <a:lnTo>
                      <a:pt x="426" y="13"/>
                    </a:lnTo>
                    <a:lnTo>
                      <a:pt x="483" y="3"/>
                    </a:lnTo>
                    <a:lnTo>
                      <a:pt x="54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828869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9" grpId="0"/>
      <p:bldP spid="21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 8"/>
          <p:cNvSpPr>
            <a:spLocks/>
          </p:cNvSpPr>
          <p:nvPr/>
        </p:nvSpPr>
        <p:spPr bwMode="auto">
          <a:xfrm>
            <a:off x="7055610" y="312675"/>
            <a:ext cx="1657350" cy="1210171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Freeform 8"/>
          <p:cNvSpPr>
            <a:spLocks/>
          </p:cNvSpPr>
          <p:nvPr/>
        </p:nvSpPr>
        <p:spPr bwMode="auto">
          <a:xfrm>
            <a:off x="6909254" y="312675"/>
            <a:ext cx="1657350" cy="1210171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3635" y="309281"/>
            <a:ext cx="6871736" cy="12169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 rot="3662855">
            <a:off x="1130996" y="-197221"/>
            <a:ext cx="50066" cy="90953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rot="3662855">
            <a:off x="1056492" y="-85509"/>
            <a:ext cx="52243" cy="95501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52803" y="628768"/>
            <a:ext cx="5692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3200" b="1" spc="3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 DESKRIPSI</a:t>
            </a:r>
          </a:p>
        </p:txBody>
      </p:sp>
      <p:sp>
        <p:nvSpPr>
          <p:cNvPr id="31" name="Freeform 8"/>
          <p:cNvSpPr>
            <a:spLocks/>
          </p:cNvSpPr>
          <p:nvPr/>
        </p:nvSpPr>
        <p:spPr bwMode="auto">
          <a:xfrm>
            <a:off x="209220" y="312675"/>
            <a:ext cx="1657350" cy="1216959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Freeform 8">
            <a:hlinkClick r:id="rId2" action="ppaction://hlinksldjump"/>
          </p:cNvPr>
          <p:cNvSpPr>
            <a:spLocks/>
          </p:cNvSpPr>
          <p:nvPr/>
        </p:nvSpPr>
        <p:spPr bwMode="auto">
          <a:xfrm>
            <a:off x="44960" y="309280"/>
            <a:ext cx="1657350" cy="1216959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4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591047" y="647606"/>
            <a:ext cx="565176" cy="541990"/>
            <a:chOff x="2319338" y="2860676"/>
            <a:chExt cx="619125" cy="593725"/>
          </a:xfrm>
          <a:solidFill>
            <a:schemeClr val="bg1"/>
          </a:solidFill>
        </p:grpSpPr>
        <p:sp>
          <p:nvSpPr>
            <p:cNvPr id="20" name="Freeform 73"/>
            <p:cNvSpPr>
              <a:spLocks/>
            </p:cNvSpPr>
            <p:nvPr/>
          </p:nvSpPr>
          <p:spPr bwMode="auto">
            <a:xfrm>
              <a:off x="2408238" y="2940051"/>
              <a:ext cx="142875" cy="138113"/>
            </a:xfrm>
            <a:custGeom>
              <a:avLst/>
              <a:gdLst>
                <a:gd name="T0" fmla="*/ 317 w 807"/>
                <a:gd name="T1" fmla="*/ 0 h 785"/>
                <a:gd name="T2" fmla="*/ 360 w 807"/>
                <a:gd name="T3" fmla="*/ 3 h 785"/>
                <a:gd name="T4" fmla="*/ 401 w 807"/>
                <a:gd name="T5" fmla="*/ 12 h 785"/>
                <a:gd name="T6" fmla="*/ 440 w 807"/>
                <a:gd name="T7" fmla="*/ 25 h 785"/>
                <a:gd name="T8" fmla="*/ 476 w 807"/>
                <a:gd name="T9" fmla="*/ 43 h 785"/>
                <a:gd name="T10" fmla="*/ 510 w 807"/>
                <a:gd name="T11" fmla="*/ 65 h 785"/>
                <a:gd name="T12" fmla="*/ 541 w 807"/>
                <a:gd name="T13" fmla="*/ 92 h 785"/>
                <a:gd name="T14" fmla="*/ 567 w 807"/>
                <a:gd name="T15" fmla="*/ 123 h 785"/>
                <a:gd name="T16" fmla="*/ 590 w 807"/>
                <a:gd name="T17" fmla="*/ 157 h 785"/>
                <a:gd name="T18" fmla="*/ 608 w 807"/>
                <a:gd name="T19" fmla="*/ 193 h 785"/>
                <a:gd name="T20" fmla="*/ 622 w 807"/>
                <a:gd name="T21" fmla="*/ 232 h 785"/>
                <a:gd name="T22" fmla="*/ 631 w 807"/>
                <a:gd name="T23" fmla="*/ 274 h 785"/>
                <a:gd name="T24" fmla="*/ 633 w 807"/>
                <a:gd name="T25" fmla="*/ 317 h 785"/>
                <a:gd name="T26" fmla="*/ 631 w 807"/>
                <a:gd name="T27" fmla="*/ 358 h 785"/>
                <a:gd name="T28" fmla="*/ 622 w 807"/>
                <a:gd name="T29" fmla="*/ 396 h 785"/>
                <a:gd name="T30" fmla="*/ 609 w 807"/>
                <a:gd name="T31" fmla="*/ 433 h 785"/>
                <a:gd name="T32" fmla="*/ 593 w 807"/>
                <a:gd name="T33" fmla="*/ 468 h 785"/>
                <a:gd name="T34" fmla="*/ 807 w 807"/>
                <a:gd name="T35" fmla="*/ 670 h 785"/>
                <a:gd name="T36" fmla="*/ 767 w 807"/>
                <a:gd name="T37" fmla="*/ 706 h 785"/>
                <a:gd name="T38" fmla="*/ 731 w 807"/>
                <a:gd name="T39" fmla="*/ 744 h 785"/>
                <a:gd name="T40" fmla="*/ 697 w 807"/>
                <a:gd name="T41" fmla="*/ 785 h 785"/>
                <a:gd name="T42" fmla="*/ 484 w 807"/>
                <a:gd name="T43" fmla="*/ 584 h 785"/>
                <a:gd name="T44" fmla="*/ 446 w 807"/>
                <a:gd name="T45" fmla="*/ 605 h 785"/>
                <a:gd name="T46" fmla="*/ 405 w 807"/>
                <a:gd name="T47" fmla="*/ 620 h 785"/>
                <a:gd name="T48" fmla="*/ 362 w 807"/>
                <a:gd name="T49" fmla="*/ 630 h 785"/>
                <a:gd name="T50" fmla="*/ 317 w 807"/>
                <a:gd name="T51" fmla="*/ 633 h 785"/>
                <a:gd name="T52" fmla="*/ 274 w 807"/>
                <a:gd name="T53" fmla="*/ 631 h 785"/>
                <a:gd name="T54" fmla="*/ 232 w 807"/>
                <a:gd name="T55" fmla="*/ 622 h 785"/>
                <a:gd name="T56" fmla="*/ 193 w 807"/>
                <a:gd name="T57" fmla="*/ 608 h 785"/>
                <a:gd name="T58" fmla="*/ 157 w 807"/>
                <a:gd name="T59" fmla="*/ 590 h 785"/>
                <a:gd name="T60" fmla="*/ 123 w 807"/>
                <a:gd name="T61" fmla="*/ 567 h 785"/>
                <a:gd name="T62" fmla="*/ 92 w 807"/>
                <a:gd name="T63" fmla="*/ 540 h 785"/>
                <a:gd name="T64" fmla="*/ 66 w 807"/>
                <a:gd name="T65" fmla="*/ 510 h 785"/>
                <a:gd name="T66" fmla="*/ 43 w 807"/>
                <a:gd name="T67" fmla="*/ 476 h 785"/>
                <a:gd name="T68" fmla="*/ 25 w 807"/>
                <a:gd name="T69" fmla="*/ 439 h 785"/>
                <a:gd name="T70" fmla="*/ 11 w 807"/>
                <a:gd name="T71" fmla="*/ 401 h 785"/>
                <a:gd name="T72" fmla="*/ 3 w 807"/>
                <a:gd name="T73" fmla="*/ 360 h 785"/>
                <a:gd name="T74" fmla="*/ 0 w 807"/>
                <a:gd name="T75" fmla="*/ 317 h 785"/>
                <a:gd name="T76" fmla="*/ 3 w 807"/>
                <a:gd name="T77" fmla="*/ 274 h 785"/>
                <a:gd name="T78" fmla="*/ 11 w 807"/>
                <a:gd name="T79" fmla="*/ 232 h 785"/>
                <a:gd name="T80" fmla="*/ 25 w 807"/>
                <a:gd name="T81" fmla="*/ 193 h 785"/>
                <a:gd name="T82" fmla="*/ 43 w 807"/>
                <a:gd name="T83" fmla="*/ 157 h 785"/>
                <a:gd name="T84" fmla="*/ 66 w 807"/>
                <a:gd name="T85" fmla="*/ 123 h 785"/>
                <a:gd name="T86" fmla="*/ 92 w 807"/>
                <a:gd name="T87" fmla="*/ 92 h 785"/>
                <a:gd name="T88" fmla="*/ 123 w 807"/>
                <a:gd name="T89" fmla="*/ 65 h 785"/>
                <a:gd name="T90" fmla="*/ 157 w 807"/>
                <a:gd name="T91" fmla="*/ 43 h 785"/>
                <a:gd name="T92" fmla="*/ 193 w 807"/>
                <a:gd name="T93" fmla="*/ 25 h 785"/>
                <a:gd name="T94" fmla="*/ 232 w 807"/>
                <a:gd name="T95" fmla="*/ 12 h 785"/>
                <a:gd name="T96" fmla="*/ 274 w 807"/>
                <a:gd name="T97" fmla="*/ 3 h 785"/>
                <a:gd name="T98" fmla="*/ 317 w 807"/>
                <a:gd name="T99" fmla="*/ 0 h 7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07" h="785">
                  <a:moveTo>
                    <a:pt x="317" y="0"/>
                  </a:moveTo>
                  <a:lnTo>
                    <a:pt x="360" y="3"/>
                  </a:lnTo>
                  <a:lnTo>
                    <a:pt x="401" y="12"/>
                  </a:lnTo>
                  <a:lnTo>
                    <a:pt x="440" y="25"/>
                  </a:lnTo>
                  <a:lnTo>
                    <a:pt x="476" y="43"/>
                  </a:lnTo>
                  <a:lnTo>
                    <a:pt x="510" y="65"/>
                  </a:lnTo>
                  <a:lnTo>
                    <a:pt x="541" y="92"/>
                  </a:lnTo>
                  <a:lnTo>
                    <a:pt x="567" y="123"/>
                  </a:lnTo>
                  <a:lnTo>
                    <a:pt x="590" y="157"/>
                  </a:lnTo>
                  <a:lnTo>
                    <a:pt x="608" y="193"/>
                  </a:lnTo>
                  <a:lnTo>
                    <a:pt x="622" y="232"/>
                  </a:lnTo>
                  <a:lnTo>
                    <a:pt x="631" y="274"/>
                  </a:lnTo>
                  <a:lnTo>
                    <a:pt x="633" y="317"/>
                  </a:lnTo>
                  <a:lnTo>
                    <a:pt x="631" y="358"/>
                  </a:lnTo>
                  <a:lnTo>
                    <a:pt x="622" y="396"/>
                  </a:lnTo>
                  <a:lnTo>
                    <a:pt x="609" y="433"/>
                  </a:lnTo>
                  <a:lnTo>
                    <a:pt x="593" y="468"/>
                  </a:lnTo>
                  <a:lnTo>
                    <a:pt x="807" y="670"/>
                  </a:lnTo>
                  <a:lnTo>
                    <a:pt x="767" y="706"/>
                  </a:lnTo>
                  <a:lnTo>
                    <a:pt x="731" y="744"/>
                  </a:lnTo>
                  <a:lnTo>
                    <a:pt x="697" y="785"/>
                  </a:lnTo>
                  <a:lnTo>
                    <a:pt x="484" y="584"/>
                  </a:lnTo>
                  <a:lnTo>
                    <a:pt x="446" y="605"/>
                  </a:lnTo>
                  <a:lnTo>
                    <a:pt x="405" y="620"/>
                  </a:lnTo>
                  <a:lnTo>
                    <a:pt x="362" y="630"/>
                  </a:lnTo>
                  <a:lnTo>
                    <a:pt x="317" y="633"/>
                  </a:lnTo>
                  <a:lnTo>
                    <a:pt x="274" y="631"/>
                  </a:lnTo>
                  <a:lnTo>
                    <a:pt x="232" y="622"/>
                  </a:lnTo>
                  <a:lnTo>
                    <a:pt x="193" y="608"/>
                  </a:lnTo>
                  <a:lnTo>
                    <a:pt x="157" y="590"/>
                  </a:lnTo>
                  <a:lnTo>
                    <a:pt x="123" y="567"/>
                  </a:lnTo>
                  <a:lnTo>
                    <a:pt x="92" y="540"/>
                  </a:lnTo>
                  <a:lnTo>
                    <a:pt x="66" y="510"/>
                  </a:lnTo>
                  <a:lnTo>
                    <a:pt x="43" y="476"/>
                  </a:lnTo>
                  <a:lnTo>
                    <a:pt x="25" y="439"/>
                  </a:lnTo>
                  <a:lnTo>
                    <a:pt x="11" y="401"/>
                  </a:lnTo>
                  <a:lnTo>
                    <a:pt x="3" y="360"/>
                  </a:lnTo>
                  <a:lnTo>
                    <a:pt x="0" y="317"/>
                  </a:lnTo>
                  <a:lnTo>
                    <a:pt x="3" y="274"/>
                  </a:lnTo>
                  <a:lnTo>
                    <a:pt x="11" y="232"/>
                  </a:lnTo>
                  <a:lnTo>
                    <a:pt x="25" y="193"/>
                  </a:lnTo>
                  <a:lnTo>
                    <a:pt x="43" y="157"/>
                  </a:lnTo>
                  <a:lnTo>
                    <a:pt x="66" y="123"/>
                  </a:lnTo>
                  <a:lnTo>
                    <a:pt x="92" y="92"/>
                  </a:lnTo>
                  <a:lnTo>
                    <a:pt x="123" y="65"/>
                  </a:lnTo>
                  <a:lnTo>
                    <a:pt x="157" y="43"/>
                  </a:lnTo>
                  <a:lnTo>
                    <a:pt x="193" y="25"/>
                  </a:lnTo>
                  <a:lnTo>
                    <a:pt x="232" y="12"/>
                  </a:lnTo>
                  <a:lnTo>
                    <a:pt x="274" y="3"/>
                  </a:lnTo>
                  <a:lnTo>
                    <a:pt x="31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74"/>
            <p:cNvSpPr>
              <a:spLocks/>
            </p:cNvSpPr>
            <p:nvPr/>
          </p:nvSpPr>
          <p:spPr bwMode="auto">
            <a:xfrm>
              <a:off x="2686051" y="2860676"/>
              <a:ext cx="144463" cy="193675"/>
            </a:xfrm>
            <a:custGeom>
              <a:avLst/>
              <a:gdLst>
                <a:gd name="T0" fmla="*/ 508 w 825"/>
                <a:gd name="T1" fmla="*/ 0 h 1098"/>
                <a:gd name="T2" fmla="*/ 508 w 825"/>
                <a:gd name="T3" fmla="*/ 0 h 1098"/>
                <a:gd name="T4" fmla="*/ 551 w 825"/>
                <a:gd name="T5" fmla="*/ 4 h 1098"/>
                <a:gd name="T6" fmla="*/ 592 w 825"/>
                <a:gd name="T7" fmla="*/ 12 h 1098"/>
                <a:gd name="T8" fmla="*/ 632 w 825"/>
                <a:gd name="T9" fmla="*/ 26 h 1098"/>
                <a:gd name="T10" fmla="*/ 668 w 825"/>
                <a:gd name="T11" fmla="*/ 44 h 1098"/>
                <a:gd name="T12" fmla="*/ 702 w 825"/>
                <a:gd name="T13" fmla="*/ 67 h 1098"/>
                <a:gd name="T14" fmla="*/ 732 w 825"/>
                <a:gd name="T15" fmla="*/ 94 h 1098"/>
                <a:gd name="T16" fmla="*/ 759 w 825"/>
                <a:gd name="T17" fmla="*/ 124 h 1098"/>
                <a:gd name="T18" fmla="*/ 781 w 825"/>
                <a:gd name="T19" fmla="*/ 157 h 1098"/>
                <a:gd name="T20" fmla="*/ 800 w 825"/>
                <a:gd name="T21" fmla="*/ 194 h 1098"/>
                <a:gd name="T22" fmla="*/ 814 w 825"/>
                <a:gd name="T23" fmla="*/ 234 h 1098"/>
                <a:gd name="T24" fmla="*/ 822 w 825"/>
                <a:gd name="T25" fmla="*/ 274 h 1098"/>
                <a:gd name="T26" fmla="*/ 825 w 825"/>
                <a:gd name="T27" fmla="*/ 317 h 1098"/>
                <a:gd name="T28" fmla="*/ 822 w 825"/>
                <a:gd name="T29" fmla="*/ 360 h 1098"/>
                <a:gd name="T30" fmla="*/ 814 w 825"/>
                <a:gd name="T31" fmla="*/ 401 h 1098"/>
                <a:gd name="T32" fmla="*/ 800 w 825"/>
                <a:gd name="T33" fmla="*/ 441 h 1098"/>
                <a:gd name="T34" fmla="*/ 781 w 825"/>
                <a:gd name="T35" fmla="*/ 478 h 1098"/>
                <a:gd name="T36" fmla="*/ 759 w 825"/>
                <a:gd name="T37" fmla="*/ 511 h 1098"/>
                <a:gd name="T38" fmla="*/ 732 w 825"/>
                <a:gd name="T39" fmla="*/ 541 h 1098"/>
                <a:gd name="T40" fmla="*/ 702 w 825"/>
                <a:gd name="T41" fmla="*/ 568 h 1098"/>
                <a:gd name="T42" fmla="*/ 668 w 825"/>
                <a:gd name="T43" fmla="*/ 590 h 1098"/>
                <a:gd name="T44" fmla="*/ 632 w 825"/>
                <a:gd name="T45" fmla="*/ 609 h 1098"/>
                <a:gd name="T46" fmla="*/ 592 w 825"/>
                <a:gd name="T47" fmla="*/ 623 h 1098"/>
                <a:gd name="T48" fmla="*/ 551 w 825"/>
                <a:gd name="T49" fmla="*/ 631 h 1098"/>
                <a:gd name="T50" fmla="*/ 508 w 825"/>
                <a:gd name="T51" fmla="*/ 634 h 1098"/>
                <a:gd name="T52" fmla="*/ 478 w 825"/>
                <a:gd name="T53" fmla="*/ 632 h 1098"/>
                <a:gd name="T54" fmla="*/ 449 w 825"/>
                <a:gd name="T55" fmla="*/ 627 h 1098"/>
                <a:gd name="T56" fmla="*/ 420 w 825"/>
                <a:gd name="T57" fmla="*/ 620 h 1098"/>
                <a:gd name="T58" fmla="*/ 138 w 825"/>
                <a:gd name="T59" fmla="*/ 1098 h 1098"/>
                <a:gd name="T60" fmla="*/ 94 w 825"/>
                <a:gd name="T61" fmla="*/ 1066 h 1098"/>
                <a:gd name="T62" fmla="*/ 48 w 825"/>
                <a:gd name="T63" fmla="*/ 1040 h 1098"/>
                <a:gd name="T64" fmla="*/ 0 w 825"/>
                <a:gd name="T65" fmla="*/ 1016 h 1098"/>
                <a:gd name="T66" fmla="*/ 283 w 825"/>
                <a:gd name="T67" fmla="*/ 540 h 1098"/>
                <a:gd name="T68" fmla="*/ 257 w 825"/>
                <a:gd name="T69" fmla="*/ 510 h 1098"/>
                <a:gd name="T70" fmla="*/ 234 w 825"/>
                <a:gd name="T71" fmla="*/ 476 h 1098"/>
                <a:gd name="T72" fmla="*/ 216 w 825"/>
                <a:gd name="T73" fmla="*/ 440 h 1098"/>
                <a:gd name="T74" fmla="*/ 203 w 825"/>
                <a:gd name="T75" fmla="*/ 401 h 1098"/>
                <a:gd name="T76" fmla="*/ 195 w 825"/>
                <a:gd name="T77" fmla="*/ 360 h 1098"/>
                <a:gd name="T78" fmla="*/ 191 w 825"/>
                <a:gd name="T79" fmla="*/ 317 h 1098"/>
                <a:gd name="T80" fmla="*/ 195 w 825"/>
                <a:gd name="T81" fmla="*/ 274 h 1098"/>
                <a:gd name="T82" fmla="*/ 203 w 825"/>
                <a:gd name="T83" fmla="*/ 233 h 1098"/>
                <a:gd name="T84" fmla="*/ 216 w 825"/>
                <a:gd name="T85" fmla="*/ 194 h 1098"/>
                <a:gd name="T86" fmla="*/ 234 w 825"/>
                <a:gd name="T87" fmla="*/ 157 h 1098"/>
                <a:gd name="T88" fmla="*/ 258 w 825"/>
                <a:gd name="T89" fmla="*/ 124 h 1098"/>
                <a:gd name="T90" fmla="*/ 284 w 825"/>
                <a:gd name="T91" fmla="*/ 94 h 1098"/>
                <a:gd name="T92" fmla="*/ 315 w 825"/>
                <a:gd name="T93" fmla="*/ 67 h 1098"/>
                <a:gd name="T94" fmla="*/ 348 w 825"/>
                <a:gd name="T95" fmla="*/ 44 h 1098"/>
                <a:gd name="T96" fmla="*/ 385 w 825"/>
                <a:gd name="T97" fmla="*/ 26 h 1098"/>
                <a:gd name="T98" fmla="*/ 423 w 825"/>
                <a:gd name="T99" fmla="*/ 12 h 1098"/>
                <a:gd name="T100" fmla="*/ 465 w 825"/>
                <a:gd name="T101" fmla="*/ 4 h 1098"/>
                <a:gd name="T102" fmla="*/ 508 w 825"/>
                <a:gd name="T103" fmla="*/ 0 h 1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825" h="1098">
                  <a:moveTo>
                    <a:pt x="508" y="0"/>
                  </a:moveTo>
                  <a:lnTo>
                    <a:pt x="508" y="0"/>
                  </a:lnTo>
                  <a:lnTo>
                    <a:pt x="551" y="4"/>
                  </a:lnTo>
                  <a:lnTo>
                    <a:pt x="592" y="12"/>
                  </a:lnTo>
                  <a:lnTo>
                    <a:pt x="632" y="26"/>
                  </a:lnTo>
                  <a:lnTo>
                    <a:pt x="668" y="44"/>
                  </a:lnTo>
                  <a:lnTo>
                    <a:pt x="702" y="67"/>
                  </a:lnTo>
                  <a:lnTo>
                    <a:pt x="732" y="94"/>
                  </a:lnTo>
                  <a:lnTo>
                    <a:pt x="759" y="124"/>
                  </a:lnTo>
                  <a:lnTo>
                    <a:pt x="781" y="157"/>
                  </a:lnTo>
                  <a:lnTo>
                    <a:pt x="800" y="194"/>
                  </a:lnTo>
                  <a:lnTo>
                    <a:pt x="814" y="234"/>
                  </a:lnTo>
                  <a:lnTo>
                    <a:pt x="822" y="274"/>
                  </a:lnTo>
                  <a:lnTo>
                    <a:pt x="825" y="317"/>
                  </a:lnTo>
                  <a:lnTo>
                    <a:pt x="822" y="360"/>
                  </a:lnTo>
                  <a:lnTo>
                    <a:pt x="814" y="401"/>
                  </a:lnTo>
                  <a:lnTo>
                    <a:pt x="800" y="441"/>
                  </a:lnTo>
                  <a:lnTo>
                    <a:pt x="781" y="478"/>
                  </a:lnTo>
                  <a:lnTo>
                    <a:pt x="759" y="511"/>
                  </a:lnTo>
                  <a:lnTo>
                    <a:pt x="732" y="541"/>
                  </a:lnTo>
                  <a:lnTo>
                    <a:pt x="702" y="568"/>
                  </a:lnTo>
                  <a:lnTo>
                    <a:pt x="668" y="590"/>
                  </a:lnTo>
                  <a:lnTo>
                    <a:pt x="632" y="609"/>
                  </a:lnTo>
                  <a:lnTo>
                    <a:pt x="592" y="623"/>
                  </a:lnTo>
                  <a:lnTo>
                    <a:pt x="551" y="631"/>
                  </a:lnTo>
                  <a:lnTo>
                    <a:pt x="508" y="634"/>
                  </a:lnTo>
                  <a:lnTo>
                    <a:pt x="478" y="632"/>
                  </a:lnTo>
                  <a:lnTo>
                    <a:pt x="449" y="627"/>
                  </a:lnTo>
                  <a:lnTo>
                    <a:pt x="420" y="620"/>
                  </a:lnTo>
                  <a:lnTo>
                    <a:pt x="138" y="1098"/>
                  </a:lnTo>
                  <a:lnTo>
                    <a:pt x="94" y="1066"/>
                  </a:lnTo>
                  <a:lnTo>
                    <a:pt x="48" y="1040"/>
                  </a:lnTo>
                  <a:lnTo>
                    <a:pt x="0" y="1016"/>
                  </a:lnTo>
                  <a:lnTo>
                    <a:pt x="283" y="540"/>
                  </a:lnTo>
                  <a:lnTo>
                    <a:pt x="257" y="510"/>
                  </a:lnTo>
                  <a:lnTo>
                    <a:pt x="234" y="476"/>
                  </a:lnTo>
                  <a:lnTo>
                    <a:pt x="216" y="440"/>
                  </a:lnTo>
                  <a:lnTo>
                    <a:pt x="203" y="401"/>
                  </a:lnTo>
                  <a:lnTo>
                    <a:pt x="195" y="360"/>
                  </a:lnTo>
                  <a:lnTo>
                    <a:pt x="191" y="317"/>
                  </a:lnTo>
                  <a:lnTo>
                    <a:pt x="195" y="274"/>
                  </a:lnTo>
                  <a:lnTo>
                    <a:pt x="203" y="233"/>
                  </a:lnTo>
                  <a:lnTo>
                    <a:pt x="216" y="194"/>
                  </a:lnTo>
                  <a:lnTo>
                    <a:pt x="234" y="157"/>
                  </a:lnTo>
                  <a:lnTo>
                    <a:pt x="258" y="124"/>
                  </a:lnTo>
                  <a:lnTo>
                    <a:pt x="284" y="94"/>
                  </a:lnTo>
                  <a:lnTo>
                    <a:pt x="315" y="67"/>
                  </a:lnTo>
                  <a:lnTo>
                    <a:pt x="348" y="44"/>
                  </a:lnTo>
                  <a:lnTo>
                    <a:pt x="385" y="26"/>
                  </a:lnTo>
                  <a:lnTo>
                    <a:pt x="423" y="12"/>
                  </a:lnTo>
                  <a:lnTo>
                    <a:pt x="465" y="4"/>
                  </a:lnTo>
                  <a:lnTo>
                    <a:pt x="50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75"/>
            <p:cNvSpPr>
              <a:spLocks/>
            </p:cNvSpPr>
            <p:nvPr/>
          </p:nvSpPr>
          <p:spPr bwMode="auto">
            <a:xfrm>
              <a:off x="2757488" y="3124201"/>
              <a:ext cx="180975" cy="111125"/>
            </a:xfrm>
            <a:custGeom>
              <a:avLst/>
              <a:gdLst>
                <a:gd name="T0" fmla="*/ 706 w 1022"/>
                <a:gd name="T1" fmla="*/ 0 h 633"/>
                <a:gd name="T2" fmla="*/ 749 w 1022"/>
                <a:gd name="T3" fmla="*/ 2 h 633"/>
                <a:gd name="T4" fmla="*/ 790 w 1022"/>
                <a:gd name="T5" fmla="*/ 11 h 633"/>
                <a:gd name="T6" fmla="*/ 829 w 1022"/>
                <a:gd name="T7" fmla="*/ 25 h 633"/>
                <a:gd name="T8" fmla="*/ 866 w 1022"/>
                <a:gd name="T9" fmla="*/ 43 h 633"/>
                <a:gd name="T10" fmla="*/ 900 w 1022"/>
                <a:gd name="T11" fmla="*/ 66 h 633"/>
                <a:gd name="T12" fmla="*/ 930 w 1022"/>
                <a:gd name="T13" fmla="*/ 93 h 633"/>
                <a:gd name="T14" fmla="*/ 957 w 1022"/>
                <a:gd name="T15" fmla="*/ 123 h 633"/>
                <a:gd name="T16" fmla="*/ 979 w 1022"/>
                <a:gd name="T17" fmla="*/ 157 h 633"/>
                <a:gd name="T18" fmla="*/ 998 w 1022"/>
                <a:gd name="T19" fmla="*/ 194 h 633"/>
                <a:gd name="T20" fmla="*/ 1012 w 1022"/>
                <a:gd name="T21" fmla="*/ 232 h 633"/>
                <a:gd name="T22" fmla="*/ 1020 w 1022"/>
                <a:gd name="T23" fmla="*/ 273 h 633"/>
                <a:gd name="T24" fmla="*/ 1022 w 1022"/>
                <a:gd name="T25" fmla="*/ 316 h 633"/>
                <a:gd name="T26" fmla="*/ 1020 w 1022"/>
                <a:gd name="T27" fmla="*/ 359 h 633"/>
                <a:gd name="T28" fmla="*/ 1012 w 1022"/>
                <a:gd name="T29" fmla="*/ 401 h 633"/>
                <a:gd name="T30" fmla="*/ 998 w 1022"/>
                <a:gd name="T31" fmla="*/ 440 h 633"/>
                <a:gd name="T32" fmla="*/ 979 w 1022"/>
                <a:gd name="T33" fmla="*/ 476 h 633"/>
                <a:gd name="T34" fmla="*/ 957 w 1022"/>
                <a:gd name="T35" fmla="*/ 510 h 633"/>
                <a:gd name="T36" fmla="*/ 930 w 1022"/>
                <a:gd name="T37" fmla="*/ 541 h 633"/>
                <a:gd name="T38" fmla="*/ 900 w 1022"/>
                <a:gd name="T39" fmla="*/ 567 h 633"/>
                <a:gd name="T40" fmla="*/ 866 w 1022"/>
                <a:gd name="T41" fmla="*/ 590 h 633"/>
                <a:gd name="T42" fmla="*/ 829 w 1022"/>
                <a:gd name="T43" fmla="*/ 608 h 633"/>
                <a:gd name="T44" fmla="*/ 790 w 1022"/>
                <a:gd name="T45" fmla="*/ 621 h 633"/>
                <a:gd name="T46" fmla="*/ 749 w 1022"/>
                <a:gd name="T47" fmla="*/ 630 h 633"/>
                <a:gd name="T48" fmla="*/ 706 w 1022"/>
                <a:gd name="T49" fmla="*/ 633 h 633"/>
                <a:gd name="T50" fmla="*/ 663 w 1022"/>
                <a:gd name="T51" fmla="*/ 630 h 633"/>
                <a:gd name="T52" fmla="*/ 624 w 1022"/>
                <a:gd name="T53" fmla="*/ 622 h 633"/>
                <a:gd name="T54" fmla="*/ 585 w 1022"/>
                <a:gd name="T55" fmla="*/ 608 h 633"/>
                <a:gd name="T56" fmla="*/ 549 w 1022"/>
                <a:gd name="T57" fmla="*/ 591 h 633"/>
                <a:gd name="T58" fmla="*/ 515 w 1022"/>
                <a:gd name="T59" fmla="*/ 569 h 633"/>
                <a:gd name="T60" fmla="*/ 485 w 1022"/>
                <a:gd name="T61" fmla="*/ 543 h 633"/>
                <a:gd name="T62" fmla="*/ 459 w 1022"/>
                <a:gd name="T63" fmla="*/ 513 h 633"/>
                <a:gd name="T64" fmla="*/ 436 w 1022"/>
                <a:gd name="T65" fmla="*/ 480 h 633"/>
                <a:gd name="T66" fmla="*/ 417 w 1022"/>
                <a:gd name="T67" fmla="*/ 444 h 633"/>
                <a:gd name="T68" fmla="*/ 403 w 1022"/>
                <a:gd name="T69" fmla="*/ 406 h 633"/>
                <a:gd name="T70" fmla="*/ 395 w 1022"/>
                <a:gd name="T71" fmla="*/ 366 h 633"/>
                <a:gd name="T72" fmla="*/ 0 w 1022"/>
                <a:gd name="T73" fmla="*/ 327 h 633"/>
                <a:gd name="T74" fmla="*/ 9 w 1022"/>
                <a:gd name="T75" fmla="*/ 279 h 633"/>
                <a:gd name="T76" fmla="*/ 14 w 1022"/>
                <a:gd name="T77" fmla="*/ 228 h 633"/>
                <a:gd name="T78" fmla="*/ 17 w 1022"/>
                <a:gd name="T79" fmla="*/ 177 h 633"/>
                <a:gd name="T80" fmla="*/ 16 w 1022"/>
                <a:gd name="T81" fmla="*/ 168 h 633"/>
                <a:gd name="T82" fmla="*/ 410 w 1022"/>
                <a:gd name="T83" fmla="*/ 208 h 633"/>
                <a:gd name="T84" fmla="*/ 427 w 1022"/>
                <a:gd name="T85" fmla="*/ 168 h 633"/>
                <a:gd name="T86" fmla="*/ 450 w 1022"/>
                <a:gd name="T87" fmla="*/ 132 h 633"/>
                <a:gd name="T88" fmla="*/ 477 w 1022"/>
                <a:gd name="T89" fmla="*/ 100 h 633"/>
                <a:gd name="T90" fmla="*/ 508 w 1022"/>
                <a:gd name="T91" fmla="*/ 71 h 633"/>
                <a:gd name="T92" fmla="*/ 541 w 1022"/>
                <a:gd name="T93" fmla="*/ 46 h 633"/>
                <a:gd name="T94" fmla="*/ 579 w 1022"/>
                <a:gd name="T95" fmla="*/ 27 h 633"/>
                <a:gd name="T96" fmla="*/ 619 w 1022"/>
                <a:gd name="T97" fmla="*/ 12 h 633"/>
                <a:gd name="T98" fmla="*/ 661 w 1022"/>
                <a:gd name="T99" fmla="*/ 4 h 633"/>
                <a:gd name="T100" fmla="*/ 706 w 1022"/>
                <a:gd name="T101" fmla="*/ 0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22" h="633">
                  <a:moveTo>
                    <a:pt x="706" y="0"/>
                  </a:moveTo>
                  <a:lnTo>
                    <a:pt x="749" y="2"/>
                  </a:lnTo>
                  <a:lnTo>
                    <a:pt x="790" y="11"/>
                  </a:lnTo>
                  <a:lnTo>
                    <a:pt x="829" y="25"/>
                  </a:lnTo>
                  <a:lnTo>
                    <a:pt x="866" y="43"/>
                  </a:lnTo>
                  <a:lnTo>
                    <a:pt x="900" y="66"/>
                  </a:lnTo>
                  <a:lnTo>
                    <a:pt x="930" y="93"/>
                  </a:lnTo>
                  <a:lnTo>
                    <a:pt x="957" y="123"/>
                  </a:lnTo>
                  <a:lnTo>
                    <a:pt x="979" y="157"/>
                  </a:lnTo>
                  <a:lnTo>
                    <a:pt x="998" y="194"/>
                  </a:lnTo>
                  <a:lnTo>
                    <a:pt x="1012" y="232"/>
                  </a:lnTo>
                  <a:lnTo>
                    <a:pt x="1020" y="273"/>
                  </a:lnTo>
                  <a:lnTo>
                    <a:pt x="1022" y="316"/>
                  </a:lnTo>
                  <a:lnTo>
                    <a:pt x="1020" y="359"/>
                  </a:lnTo>
                  <a:lnTo>
                    <a:pt x="1012" y="401"/>
                  </a:lnTo>
                  <a:lnTo>
                    <a:pt x="998" y="440"/>
                  </a:lnTo>
                  <a:lnTo>
                    <a:pt x="979" y="476"/>
                  </a:lnTo>
                  <a:lnTo>
                    <a:pt x="957" y="510"/>
                  </a:lnTo>
                  <a:lnTo>
                    <a:pt x="930" y="541"/>
                  </a:lnTo>
                  <a:lnTo>
                    <a:pt x="900" y="567"/>
                  </a:lnTo>
                  <a:lnTo>
                    <a:pt x="866" y="590"/>
                  </a:lnTo>
                  <a:lnTo>
                    <a:pt x="829" y="608"/>
                  </a:lnTo>
                  <a:lnTo>
                    <a:pt x="790" y="621"/>
                  </a:lnTo>
                  <a:lnTo>
                    <a:pt x="749" y="630"/>
                  </a:lnTo>
                  <a:lnTo>
                    <a:pt x="706" y="633"/>
                  </a:lnTo>
                  <a:lnTo>
                    <a:pt x="663" y="630"/>
                  </a:lnTo>
                  <a:lnTo>
                    <a:pt x="624" y="622"/>
                  </a:lnTo>
                  <a:lnTo>
                    <a:pt x="585" y="608"/>
                  </a:lnTo>
                  <a:lnTo>
                    <a:pt x="549" y="591"/>
                  </a:lnTo>
                  <a:lnTo>
                    <a:pt x="515" y="569"/>
                  </a:lnTo>
                  <a:lnTo>
                    <a:pt x="485" y="543"/>
                  </a:lnTo>
                  <a:lnTo>
                    <a:pt x="459" y="513"/>
                  </a:lnTo>
                  <a:lnTo>
                    <a:pt x="436" y="480"/>
                  </a:lnTo>
                  <a:lnTo>
                    <a:pt x="417" y="444"/>
                  </a:lnTo>
                  <a:lnTo>
                    <a:pt x="403" y="406"/>
                  </a:lnTo>
                  <a:lnTo>
                    <a:pt x="395" y="366"/>
                  </a:lnTo>
                  <a:lnTo>
                    <a:pt x="0" y="327"/>
                  </a:lnTo>
                  <a:lnTo>
                    <a:pt x="9" y="279"/>
                  </a:lnTo>
                  <a:lnTo>
                    <a:pt x="14" y="228"/>
                  </a:lnTo>
                  <a:lnTo>
                    <a:pt x="17" y="177"/>
                  </a:lnTo>
                  <a:lnTo>
                    <a:pt x="16" y="168"/>
                  </a:lnTo>
                  <a:lnTo>
                    <a:pt x="410" y="208"/>
                  </a:lnTo>
                  <a:lnTo>
                    <a:pt x="427" y="168"/>
                  </a:lnTo>
                  <a:lnTo>
                    <a:pt x="450" y="132"/>
                  </a:lnTo>
                  <a:lnTo>
                    <a:pt x="477" y="100"/>
                  </a:lnTo>
                  <a:lnTo>
                    <a:pt x="508" y="71"/>
                  </a:lnTo>
                  <a:lnTo>
                    <a:pt x="541" y="46"/>
                  </a:lnTo>
                  <a:lnTo>
                    <a:pt x="579" y="27"/>
                  </a:lnTo>
                  <a:lnTo>
                    <a:pt x="619" y="12"/>
                  </a:lnTo>
                  <a:lnTo>
                    <a:pt x="661" y="4"/>
                  </a:lnTo>
                  <a:lnTo>
                    <a:pt x="7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76"/>
            <p:cNvSpPr>
              <a:spLocks/>
            </p:cNvSpPr>
            <p:nvPr/>
          </p:nvSpPr>
          <p:spPr bwMode="auto">
            <a:xfrm>
              <a:off x="2633663" y="3276601"/>
              <a:ext cx="111125" cy="177800"/>
            </a:xfrm>
            <a:custGeom>
              <a:avLst/>
              <a:gdLst>
                <a:gd name="T0" fmla="*/ 239 w 634"/>
                <a:gd name="T1" fmla="*/ 0 h 1016"/>
                <a:gd name="T2" fmla="*/ 327 w 634"/>
                <a:gd name="T3" fmla="*/ 385 h 1016"/>
                <a:gd name="T4" fmla="*/ 372 w 634"/>
                <a:gd name="T5" fmla="*/ 389 h 1016"/>
                <a:gd name="T6" fmla="*/ 416 w 634"/>
                <a:gd name="T7" fmla="*/ 400 h 1016"/>
                <a:gd name="T8" fmla="*/ 457 w 634"/>
                <a:gd name="T9" fmla="*/ 417 h 1016"/>
                <a:gd name="T10" fmla="*/ 495 w 634"/>
                <a:gd name="T11" fmla="*/ 438 h 1016"/>
                <a:gd name="T12" fmla="*/ 529 w 634"/>
                <a:gd name="T13" fmla="*/ 465 h 1016"/>
                <a:gd name="T14" fmla="*/ 559 w 634"/>
                <a:gd name="T15" fmla="*/ 496 h 1016"/>
                <a:gd name="T16" fmla="*/ 585 w 634"/>
                <a:gd name="T17" fmla="*/ 531 h 1016"/>
                <a:gd name="T18" fmla="*/ 605 w 634"/>
                <a:gd name="T19" fmla="*/ 569 h 1016"/>
                <a:gd name="T20" fmla="*/ 621 w 634"/>
                <a:gd name="T21" fmla="*/ 610 h 1016"/>
                <a:gd name="T22" fmla="*/ 631 w 634"/>
                <a:gd name="T23" fmla="*/ 654 h 1016"/>
                <a:gd name="T24" fmla="*/ 634 w 634"/>
                <a:gd name="T25" fmla="*/ 701 h 1016"/>
                <a:gd name="T26" fmla="*/ 631 w 634"/>
                <a:gd name="T27" fmla="*/ 744 h 1016"/>
                <a:gd name="T28" fmla="*/ 623 w 634"/>
                <a:gd name="T29" fmla="*/ 784 h 1016"/>
                <a:gd name="T30" fmla="*/ 610 w 634"/>
                <a:gd name="T31" fmla="*/ 823 h 1016"/>
                <a:gd name="T32" fmla="*/ 590 w 634"/>
                <a:gd name="T33" fmla="*/ 860 h 1016"/>
                <a:gd name="T34" fmla="*/ 568 w 634"/>
                <a:gd name="T35" fmla="*/ 894 h 1016"/>
                <a:gd name="T36" fmla="*/ 541 w 634"/>
                <a:gd name="T37" fmla="*/ 924 h 1016"/>
                <a:gd name="T38" fmla="*/ 511 w 634"/>
                <a:gd name="T39" fmla="*/ 951 h 1016"/>
                <a:gd name="T40" fmla="*/ 477 w 634"/>
                <a:gd name="T41" fmla="*/ 973 h 1016"/>
                <a:gd name="T42" fmla="*/ 441 w 634"/>
                <a:gd name="T43" fmla="*/ 992 h 1016"/>
                <a:gd name="T44" fmla="*/ 401 w 634"/>
                <a:gd name="T45" fmla="*/ 1006 h 1016"/>
                <a:gd name="T46" fmla="*/ 360 w 634"/>
                <a:gd name="T47" fmla="*/ 1014 h 1016"/>
                <a:gd name="T48" fmla="*/ 317 w 634"/>
                <a:gd name="T49" fmla="*/ 1016 h 1016"/>
                <a:gd name="T50" fmla="*/ 274 w 634"/>
                <a:gd name="T51" fmla="*/ 1014 h 1016"/>
                <a:gd name="T52" fmla="*/ 234 w 634"/>
                <a:gd name="T53" fmla="*/ 1006 h 1016"/>
                <a:gd name="T54" fmla="*/ 194 w 634"/>
                <a:gd name="T55" fmla="*/ 992 h 1016"/>
                <a:gd name="T56" fmla="*/ 157 w 634"/>
                <a:gd name="T57" fmla="*/ 973 h 1016"/>
                <a:gd name="T58" fmla="*/ 124 w 634"/>
                <a:gd name="T59" fmla="*/ 951 h 1016"/>
                <a:gd name="T60" fmla="*/ 94 w 634"/>
                <a:gd name="T61" fmla="*/ 924 h 1016"/>
                <a:gd name="T62" fmla="*/ 67 w 634"/>
                <a:gd name="T63" fmla="*/ 894 h 1016"/>
                <a:gd name="T64" fmla="*/ 44 w 634"/>
                <a:gd name="T65" fmla="*/ 860 h 1016"/>
                <a:gd name="T66" fmla="*/ 26 w 634"/>
                <a:gd name="T67" fmla="*/ 823 h 1016"/>
                <a:gd name="T68" fmla="*/ 12 w 634"/>
                <a:gd name="T69" fmla="*/ 784 h 1016"/>
                <a:gd name="T70" fmla="*/ 4 w 634"/>
                <a:gd name="T71" fmla="*/ 744 h 1016"/>
                <a:gd name="T72" fmla="*/ 0 w 634"/>
                <a:gd name="T73" fmla="*/ 701 h 1016"/>
                <a:gd name="T74" fmla="*/ 4 w 634"/>
                <a:gd name="T75" fmla="*/ 655 h 1016"/>
                <a:gd name="T76" fmla="*/ 13 w 634"/>
                <a:gd name="T77" fmla="*/ 612 h 1016"/>
                <a:gd name="T78" fmla="*/ 28 w 634"/>
                <a:gd name="T79" fmla="*/ 573 h 1016"/>
                <a:gd name="T80" fmla="*/ 49 w 634"/>
                <a:gd name="T81" fmla="*/ 535 h 1016"/>
                <a:gd name="T82" fmla="*/ 73 w 634"/>
                <a:gd name="T83" fmla="*/ 501 h 1016"/>
                <a:gd name="T84" fmla="*/ 102 w 634"/>
                <a:gd name="T85" fmla="*/ 469 h 1016"/>
                <a:gd name="T86" fmla="*/ 136 w 634"/>
                <a:gd name="T87" fmla="*/ 443 h 1016"/>
                <a:gd name="T88" fmla="*/ 172 w 634"/>
                <a:gd name="T89" fmla="*/ 421 h 1016"/>
                <a:gd name="T90" fmla="*/ 83 w 634"/>
                <a:gd name="T91" fmla="*/ 35 h 1016"/>
                <a:gd name="T92" fmla="*/ 137 w 634"/>
                <a:gd name="T93" fmla="*/ 27 h 1016"/>
                <a:gd name="T94" fmla="*/ 188 w 634"/>
                <a:gd name="T95" fmla="*/ 15 h 1016"/>
                <a:gd name="T96" fmla="*/ 239 w 634"/>
                <a:gd name="T97" fmla="*/ 0 h 10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34" h="1016">
                  <a:moveTo>
                    <a:pt x="239" y="0"/>
                  </a:moveTo>
                  <a:lnTo>
                    <a:pt x="327" y="385"/>
                  </a:lnTo>
                  <a:lnTo>
                    <a:pt x="372" y="389"/>
                  </a:lnTo>
                  <a:lnTo>
                    <a:pt x="416" y="400"/>
                  </a:lnTo>
                  <a:lnTo>
                    <a:pt x="457" y="417"/>
                  </a:lnTo>
                  <a:lnTo>
                    <a:pt x="495" y="438"/>
                  </a:lnTo>
                  <a:lnTo>
                    <a:pt x="529" y="465"/>
                  </a:lnTo>
                  <a:lnTo>
                    <a:pt x="559" y="496"/>
                  </a:lnTo>
                  <a:lnTo>
                    <a:pt x="585" y="531"/>
                  </a:lnTo>
                  <a:lnTo>
                    <a:pt x="605" y="569"/>
                  </a:lnTo>
                  <a:lnTo>
                    <a:pt x="621" y="610"/>
                  </a:lnTo>
                  <a:lnTo>
                    <a:pt x="631" y="654"/>
                  </a:lnTo>
                  <a:lnTo>
                    <a:pt x="634" y="701"/>
                  </a:lnTo>
                  <a:lnTo>
                    <a:pt x="631" y="744"/>
                  </a:lnTo>
                  <a:lnTo>
                    <a:pt x="623" y="784"/>
                  </a:lnTo>
                  <a:lnTo>
                    <a:pt x="610" y="823"/>
                  </a:lnTo>
                  <a:lnTo>
                    <a:pt x="590" y="860"/>
                  </a:lnTo>
                  <a:lnTo>
                    <a:pt x="568" y="894"/>
                  </a:lnTo>
                  <a:lnTo>
                    <a:pt x="541" y="924"/>
                  </a:lnTo>
                  <a:lnTo>
                    <a:pt x="511" y="951"/>
                  </a:lnTo>
                  <a:lnTo>
                    <a:pt x="477" y="973"/>
                  </a:lnTo>
                  <a:lnTo>
                    <a:pt x="441" y="992"/>
                  </a:lnTo>
                  <a:lnTo>
                    <a:pt x="401" y="1006"/>
                  </a:lnTo>
                  <a:lnTo>
                    <a:pt x="360" y="1014"/>
                  </a:lnTo>
                  <a:lnTo>
                    <a:pt x="317" y="1016"/>
                  </a:lnTo>
                  <a:lnTo>
                    <a:pt x="274" y="1014"/>
                  </a:lnTo>
                  <a:lnTo>
                    <a:pt x="234" y="1006"/>
                  </a:lnTo>
                  <a:lnTo>
                    <a:pt x="194" y="992"/>
                  </a:lnTo>
                  <a:lnTo>
                    <a:pt x="157" y="973"/>
                  </a:lnTo>
                  <a:lnTo>
                    <a:pt x="124" y="951"/>
                  </a:lnTo>
                  <a:lnTo>
                    <a:pt x="94" y="924"/>
                  </a:lnTo>
                  <a:lnTo>
                    <a:pt x="67" y="894"/>
                  </a:lnTo>
                  <a:lnTo>
                    <a:pt x="44" y="860"/>
                  </a:lnTo>
                  <a:lnTo>
                    <a:pt x="26" y="823"/>
                  </a:lnTo>
                  <a:lnTo>
                    <a:pt x="12" y="784"/>
                  </a:lnTo>
                  <a:lnTo>
                    <a:pt x="4" y="744"/>
                  </a:lnTo>
                  <a:lnTo>
                    <a:pt x="0" y="701"/>
                  </a:lnTo>
                  <a:lnTo>
                    <a:pt x="4" y="655"/>
                  </a:lnTo>
                  <a:lnTo>
                    <a:pt x="13" y="612"/>
                  </a:lnTo>
                  <a:lnTo>
                    <a:pt x="28" y="573"/>
                  </a:lnTo>
                  <a:lnTo>
                    <a:pt x="49" y="535"/>
                  </a:lnTo>
                  <a:lnTo>
                    <a:pt x="73" y="501"/>
                  </a:lnTo>
                  <a:lnTo>
                    <a:pt x="102" y="469"/>
                  </a:lnTo>
                  <a:lnTo>
                    <a:pt x="136" y="443"/>
                  </a:lnTo>
                  <a:lnTo>
                    <a:pt x="172" y="421"/>
                  </a:lnTo>
                  <a:lnTo>
                    <a:pt x="83" y="35"/>
                  </a:lnTo>
                  <a:lnTo>
                    <a:pt x="137" y="27"/>
                  </a:lnTo>
                  <a:lnTo>
                    <a:pt x="188" y="15"/>
                  </a:lnTo>
                  <a:lnTo>
                    <a:pt x="23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77"/>
            <p:cNvSpPr>
              <a:spLocks/>
            </p:cNvSpPr>
            <p:nvPr/>
          </p:nvSpPr>
          <p:spPr bwMode="auto">
            <a:xfrm>
              <a:off x="2319338" y="3182938"/>
              <a:ext cx="198438" cy="114300"/>
            </a:xfrm>
            <a:custGeom>
              <a:avLst/>
              <a:gdLst>
                <a:gd name="T0" fmla="*/ 1071 w 1123"/>
                <a:gd name="T1" fmla="*/ 0 h 653"/>
                <a:gd name="T2" fmla="*/ 1085 w 1123"/>
                <a:gd name="T3" fmla="*/ 52 h 653"/>
                <a:gd name="T4" fmla="*/ 1102 w 1123"/>
                <a:gd name="T5" fmla="*/ 102 h 653"/>
                <a:gd name="T6" fmla="*/ 1123 w 1123"/>
                <a:gd name="T7" fmla="*/ 151 h 653"/>
                <a:gd name="T8" fmla="*/ 631 w 1123"/>
                <a:gd name="T9" fmla="*/ 316 h 653"/>
                <a:gd name="T10" fmla="*/ 632 w 1123"/>
                <a:gd name="T11" fmla="*/ 326 h 653"/>
                <a:gd name="T12" fmla="*/ 633 w 1123"/>
                <a:gd name="T13" fmla="*/ 337 h 653"/>
                <a:gd name="T14" fmla="*/ 631 w 1123"/>
                <a:gd name="T15" fmla="*/ 379 h 653"/>
                <a:gd name="T16" fmla="*/ 622 w 1123"/>
                <a:gd name="T17" fmla="*/ 421 h 653"/>
                <a:gd name="T18" fmla="*/ 608 w 1123"/>
                <a:gd name="T19" fmla="*/ 460 h 653"/>
                <a:gd name="T20" fmla="*/ 590 w 1123"/>
                <a:gd name="T21" fmla="*/ 497 h 653"/>
                <a:gd name="T22" fmla="*/ 567 w 1123"/>
                <a:gd name="T23" fmla="*/ 530 h 653"/>
                <a:gd name="T24" fmla="*/ 540 w 1123"/>
                <a:gd name="T25" fmla="*/ 561 h 653"/>
                <a:gd name="T26" fmla="*/ 510 w 1123"/>
                <a:gd name="T27" fmla="*/ 588 h 653"/>
                <a:gd name="T28" fmla="*/ 476 w 1123"/>
                <a:gd name="T29" fmla="*/ 611 h 653"/>
                <a:gd name="T30" fmla="*/ 439 w 1123"/>
                <a:gd name="T31" fmla="*/ 629 h 653"/>
                <a:gd name="T32" fmla="*/ 401 w 1123"/>
                <a:gd name="T33" fmla="*/ 643 h 653"/>
                <a:gd name="T34" fmla="*/ 359 w 1123"/>
                <a:gd name="T35" fmla="*/ 650 h 653"/>
                <a:gd name="T36" fmla="*/ 316 w 1123"/>
                <a:gd name="T37" fmla="*/ 653 h 653"/>
                <a:gd name="T38" fmla="*/ 273 w 1123"/>
                <a:gd name="T39" fmla="*/ 650 h 653"/>
                <a:gd name="T40" fmla="*/ 232 w 1123"/>
                <a:gd name="T41" fmla="*/ 643 h 653"/>
                <a:gd name="T42" fmla="*/ 193 w 1123"/>
                <a:gd name="T43" fmla="*/ 629 h 653"/>
                <a:gd name="T44" fmla="*/ 157 w 1123"/>
                <a:gd name="T45" fmla="*/ 611 h 653"/>
                <a:gd name="T46" fmla="*/ 122 w 1123"/>
                <a:gd name="T47" fmla="*/ 588 h 653"/>
                <a:gd name="T48" fmla="*/ 92 w 1123"/>
                <a:gd name="T49" fmla="*/ 561 h 653"/>
                <a:gd name="T50" fmla="*/ 66 w 1123"/>
                <a:gd name="T51" fmla="*/ 530 h 653"/>
                <a:gd name="T52" fmla="*/ 43 w 1123"/>
                <a:gd name="T53" fmla="*/ 497 h 653"/>
                <a:gd name="T54" fmla="*/ 25 w 1123"/>
                <a:gd name="T55" fmla="*/ 460 h 653"/>
                <a:gd name="T56" fmla="*/ 12 w 1123"/>
                <a:gd name="T57" fmla="*/ 421 h 653"/>
                <a:gd name="T58" fmla="*/ 3 w 1123"/>
                <a:gd name="T59" fmla="*/ 379 h 653"/>
                <a:gd name="T60" fmla="*/ 0 w 1123"/>
                <a:gd name="T61" fmla="*/ 337 h 653"/>
                <a:gd name="T62" fmla="*/ 3 w 1123"/>
                <a:gd name="T63" fmla="*/ 294 h 653"/>
                <a:gd name="T64" fmla="*/ 12 w 1123"/>
                <a:gd name="T65" fmla="*/ 253 h 653"/>
                <a:gd name="T66" fmla="*/ 25 w 1123"/>
                <a:gd name="T67" fmla="*/ 214 h 653"/>
                <a:gd name="T68" fmla="*/ 43 w 1123"/>
                <a:gd name="T69" fmla="*/ 177 h 653"/>
                <a:gd name="T70" fmla="*/ 66 w 1123"/>
                <a:gd name="T71" fmla="*/ 143 h 653"/>
                <a:gd name="T72" fmla="*/ 92 w 1123"/>
                <a:gd name="T73" fmla="*/ 113 h 653"/>
                <a:gd name="T74" fmla="*/ 122 w 1123"/>
                <a:gd name="T75" fmla="*/ 86 h 653"/>
                <a:gd name="T76" fmla="*/ 157 w 1123"/>
                <a:gd name="T77" fmla="*/ 64 h 653"/>
                <a:gd name="T78" fmla="*/ 193 w 1123"/>
                <a:gd name="T79" fmla="*/ 45 h 653"/>
                <a:gd name="T80" fmla="*/ 232 w 1123"/>
                <a:gd name="T81" fmla="*/ 31 h 653"/>
                <a:gd name="T82" fmla="*/ 273 w 1123"/>
                <a:gd name="T83" fmla="*/ 24 h 653"/>
                <a:gd name="T84" fmla="*/ 316 w 1123"/>
                <a:gd name="T85" fmla="*/ 21 h 653"/>
                <a:gd name="T86" fmla="*/ 358 w 1123"/>
                <a:gd name="T87" fmla="*/ 23 h 653"/>
                <a:gd name="T88" fmla="*/ 397 w 1123"/>
                <a:gd name="T89" fmla="*/ 31 h 653"/>
                <a:gd name="T90" fmla="*/ 434 w 1123"/>
                <a:gd name="T91" fmla="*/ 43 h 653"/>
                <a:gd name="T92" fmla="*/ 470 w 1123"/>
                <a:gd name="T93" fmla="*/ 60 h 653"/>
                <a:gd name="T94" fmla="*/ 502 w 1123"/>
                <a:gd name="T95" fmla="*/ 81 h 653"/>
                <a:gd name="T96" fmla="*/ 532 w 1123"/>
                <a:gd name="T97" fmla="*/ 105 h 653"/>
                <a:gd name="T98" fmla="*/ 559 w 1123"/>
                <a:gd name="T99" fmla="*/ 133 h 653"/>
                <a:gd name="T100" fmla="*/ 581 w 1123"/>
                <a:gd name="T101" fmla="*/ 165 h 653"/>
                <a:gd name="T102" fmla="*/ 1071 w 1123"/>
                <a:gd name="T103" fmla="*/ 0 h 6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23" h="653">
                  <a:moveTo>
                    <a:pt x="1071" y="0"/>
                  </a:moveTo>
                  <a:lnTo>
                    <a:pt x="1085" y="52"/>
                  </a:lnTo>
                  <a:lnTo>
                    <a:pt x="1102" y="102"/>
                  </a:lnTo>
                  <a:lnTo>
                    <a:pt x="1123" y="151"/>
                  </a:lnTo>
                  <a:lnTo>
                    <a:pt x="631" y="316"/>
                  </a:lnTo>
                  <a:lnTo>
                    <a:pt x="632" y="326"/>
                  </a:lnTo>
                  <a:lnTo>
                    <a:pt x="633" y="337"/>
                  </a:lnTo>
                  <a:lnTo>
                    <a:pt x="631" y="379"/>
                  </a:lnTo>
                  <a:lnTo>
                    <a:pt x="622" y="421"/>
                  </a:lnTo>
                  <a:lnTo>
                    <a:pt x="608" y="460"/>
                  </a:lnTo>
                  <a:lnTo>
                    <a:pt x="590" y="497"/>
                  </a:lnTo>
                  <a:lnTo>
                    <a:pt x="567" y="530"/>
                  </a:lnTo>
                  <a:lnTo>
                    <a:pt x="540" y="561"/>
                  </a:lnTo>
                  <a:lnTo>
                    <a:pt x="510" y="588"/>
                  </a:lnTo>
                  <a:lnTo>
                    <a:pt x="476" y="611"/>
                  </a:lnTo>
                  <a:lnTo>
                    <a:pt x="439" y="629"/>
                  </a:lnTo>
                  <a:lnTo>
                    <a:pt x="401" y="643"/>
                  </a:lnTo>
                  <a:lnTo>
                    <a:pt x="359" y="650"/>
                  </a:lnTo>
                  <a:lnTo>
                    <a:pt x="316" y="653"/>
                  </a:lnTo>
                  <a:lnTo>
                    <a:pt x="273" y="650"/>
                  </a:lnTo>
                  <a:lnTo>
                    <a:pt x="232" y="643"/>
                  </a:lnTo>
                  <a:lnTo>
                    <a:pt x="193" y="629"/>
                  </a:lnTo>
                  <a:lnTo>
                    <a:pt x="157" y="611"/>
                  </a:lnTo>
                  <a:lnTo>
                    <a:pt x="122" y="588"/>
                  </a:lnTo>
                  <a:lnTo>
                    <a:pt x="92" y="561"/>
                  </a:lnTo>
                  <a:lnTo>
                    <a:pt x="66" y="530"/>
                  </a:lnTo>
                  <a:lnTo>
                    <a:pt x="43" y="497"/>
                  </a:lnTo>
                  <a:lnTo>
                    <a:pt x="25" y="460"/>
                  </a:lnTo>
                  <a:lnTo>
                    <a:pt x="12" y="421"/>
                  </a:lnTo>
                  <a:lnTo>
                    <a:pt x="3" y="379"/>
                  </a:lnTo>
                  <a:lnTo>
                    <a:pt x="0" y="337"/>
                  </a:lnTo>
                  <a:lnTo>
                    <a:pt x="3" y="294"/>
                  </a:lnTo>
                  <a:lnTo>
                    <a:pt x="12" y="253"/>
                  </a:lnTo>
                  <a:lnTo>
                    <a:pt x="25" y="214"/>
                  </a:lnTo>
                  <a:lnTo>
                    <a:pt x="43" y="177"/>
                  </a:lnTo>
                  <a:lnTo>
                    <a:pt x="66" y="143"/>
                  </a:lnTo>
                  <a:lnTo>
                    <a:pt x="92" y="113"/>
                  </a:lnTo>
                  <a:lnTo>
                    <a:pt x="122" y="86"/>
                  </a:lnTo>
                  <a:lnTo>
                    <a:pt x="157" y="64"/>
                  </a:lnTo>
                  <a:lnTo>
                    <a:pt x="193" y="45"/>
                  </a:lnTo>
                  <a:lnTo>
                    <a:pt x="232" y="31"/>
                  </a:lnTo>
                  <a:lnTo>
                    <a:pt x="273" y="24"/>
                  </a:lnTo>
                  <a:lnTo>
                    <a:pt x="316" y="21"/>
                  </a:lnTo>
                  <a:lnTo>
                    <a:pt x="358" y="23"/>
                  </a:lnTo>
                  <a:lnTo>
                    <a:pt x="397" y="31"/>
                  </a:lnTo>
                  <a:lnTo>
                    <a:pt x="434" y="43"/>
                  </a:lnTo>
                  <a:lnTo>
                    <a:pt x="470" y="60"/>
                  </a:lnTo>
                  <a:lnTo>
                    <a:pt x="502" y="81"/>
                  </a:lnTo>
                  <a:lnTo>
                    <a:pt x="532" y="105"/>
                  </a:lnTo>
                  <a:lnTo>
                    <a:pt x="559" y="133"/>
                  </a:lnTo>
                  <a:lnTo>
                    <a:pt x="581" y="165"/>
                  </a:lnTo>
                  <a:lnTo>
                    <a:pt x="107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78"/>
            <p:cNvSpPr>
              <a:spLocks/>
            </p:cNvSpPr>
            <p:nvPr/>
          </p:nvSpPr>
          <p:spPr bwMode="auto">
            <a:xfrm>
              <a:off x="2536826" y="3059113"/>
              <a:ext cx="192088" cy="192088"/>
            </a:xfrm>
            <a:custGeom>
              <a:avLst/>
              <a:gdLst>
                <a:gd name="T0" fmla="*/ 542 w 1086"/>
                <a:gd name="T1" fmla="*/ 0 h 1086"/>
                <a:gd name="T2" fmla="*/ 601 w 1086"/>
                <a:gd name="T3" fmla="*/ 3 h 1086"/>
                <a:gd name="T4" fmla="*/ 659 w 1086"/>
                <a:gd name="T5" fmla="*/ 13 h 1086"/>
                <a:gd name="T6" fmla="*/ 714 w 1086"/>
                <a:gd name="T7" fmla="*/ 28 h 1086"/>
                <a:gd name="T8" fmla="*/ 767 w 1086"/>
                <a:gd name="T9" fmla="*/ 48 h 1086"/>
                <a:gd name="T10" fmla="*/ 816 w 1086"/>
                <a:gd name="T11" fmla="*/ 74 h 1086"/>
                <a:gd name="T12" fmla="*/ 864 w 1086"/>
                <a:gd name="T13" fmla="*/ 105 h 1086"/>
                <a:gd name="T14" fmla="*/ 907 w 1086"/>
                <a:gd name="T15" fmla="*/ 141 h 1086"/>
                <a:gd name="T16" fmla="*/ 945 w 1086"/>
                <a:gd name="T17" fmla="*/ 179 h 1086"/>
                <a:gd name="T18" fmla="*/ 981 w 1086"/>
                <a:gd name="T19" fmla="*/ 222 h 1086"/>
                <a:gd name="T20" fmla="*/ 1012 w 1086"/>
                <a:gd name="T21" fmla="*/ 270 h 1086"/>
                <a:gd name="T22" fmla="*/ 1038 w 1086"/>
                <a:gd name="T23" fmla="*/ 319 h 1086"/>
                <a:gd name="T24" fmla="*/ 1058 w 1086"/>
                <a:gd name="T25" fmla="*/ 372 h 1086"/>
                <a:gd name="T26" fmla="*/ 1073 w 1086"/>
                <a:gd name="T27" fmla="*/ 426 h 1086"/>
                <a:gd name="T28" fmla="*/ 1083 w 1086"/>
                <a:gd name="T29" fmla="*/ 483 h 1086"/>
                <a:gd name="T30" fmla="*/ 1086 w 1086"/>
                <a:gd name="T31" fmla="*/ 543 h 1086"/>
                <a:gd name="T32" fmla="*/ 1083 w 1086"/>
                <a:gd name="T33" fmla="*/ 602 h 1086"/>
                <a:gd name="T34" fmla="*/ 1073 w 1086"/>
                <a:gd name="T35" fmla="*/ 660 h 1086"/>
                <a:gd name="T36" fmla="*/ 1058 w 1086"/>
                <a:gd name="T37" fmla="*/ 714 h 1086"/>
                <a:gd name="T38" fmla="*/ 1038 w 1086"/>
                <a:gd name="T39" fmla="*/ 767 h 1086"/>
                <a:gd name="T40" fmla="*/ 1012 w 1086"/>
                <a:gd name="T41" fmla="*/ 817 h 1086"/>
                <a:gd name="T42" fmla="*/ 981 w 1086"/>
                <a:gd name="T43" fmla="*/ 864 h 1086"/>
                <a:gd name="T44" fmla="*/ 945 w 1086"/>
                <a:gd name="T45" fmla="*/ 907 h 1086"/>
                <a:gd name="T46" fmla="*/ 907 w 1086"/>
                <a:gd name="T47" fmla="*/ 947 h 1086"/>
                <a:gd name="T48" fmla="*/ 864 w 1086"/>
                <a:gd name="T49" fmla="*/ 981 h 1086"/>
                <a:gd name="T50" fmla="*/ 816 w 1086"/>
                <a:gd name="T51" fmla="*/ 1012 h 1086"/>
                <a:gd name="T52" fmla="*/ 767 w 1086"/>
                <a:gd name="T53" fmla="*/ 1038 h 1086"/>
                <a:gd name="T54" fmla="*/ 714 w 1086"/>
                <a:gd name="T55" fmla="*/ 1058 h 1086"/>
                <a:gd name="T56" fmla="*/ 659 w 1086"/>
                <a:gd name="T57" fmla="*/ 1073 h 1086"/>
                <a:gd name="T58" fmla="*/ 601 w 1086"/>
                <a:gd name="T59" fmla="*/ 1083 h 1086"/>
                <a:gd name="T60" fmla="*/ 542 w 1086"/>
                <a:gd name="T61" fmla="*/ 1086 h 1086"/>
                <a:gd name="T62" fmla="*/ 483 w 1086"/>
                <a:gd name="T63" fmla="*/ 1083 h 1086"/>
                <a:gd name="T64" fmla="*/ 426 w 1086"/>
                <a:gd name="T65" fmla="*/ 1073 h 1086"/>
                <a:gd name="T66" fmla="*/ 372 w 1086"/>
                <a:gd name="T67" fmla="*/ 1058 h 1086"/>
                <a:gd name="T68" fmla="*/ 319 w 1086"/>
                <a:gd name="T69" fmla="*/ 1038 h 1086"/>
                <a:gd name="T70" fmla="*/ 269 w 1086"/>
                <a:gd name="T71" fmla="*/ 1012 h 1086"/>
                <a:gd name="T72" fmla="*/ 222 w 1086"/>
                <a:gd name="T73" fmla="*/ 981 h 1086"/>
                <a:gd name="T74" fmla="*/ 179 w 1086"/>
                <a:gd name="T75" fmla="*/ 947 h 1086"/>
                <a:gd name="T76" fmla="*/ 139 w 1086"/>
                <a:gd name="T77" fmla="*/ 907 h 1086"/>
                <a:gd name="T78" fmla="*/ 105 w 1086"/>
                <a:gd name="T79" fmla="*/ 864 h 1086"/>
                <a:gd name="T80" fmla="*/ 74 w 1086"/>
                <a:gd name="T81" fmla="*/ 817 h 1086"/>
                <a:gd name="T82" fmla="*/ 48 w 1086"/>
                <a:gd name="T83" fmla="*/ 767 h 1086"/>
                <a:gd name="T84" fmla="*/ 28 w 1086"/>
                <a:gd name="T85" fmla="*/ 714 h 1086"/>
                <a:gd name="T86" fmla="*/ 13 w 1086"/>
                <a:gd name="T87" fmla="*/ 660 h 1086"/>
                <a:gd name="T88" fmla="*/ 3 w 1086"/>
                <a:gd name="T89" fmla="*/ 602 h 1086"/>
                <a:gd name="T90" fmla="*/ 0 w 1086"/>
                <a:gd name="T91" fmla="*/ 543 h 1086"/>
                <a:gd name="T92" fmla="*/ 3 w 1086"/>
                <a:gd name="T93" fmla="*/ 483 h 1086"/>
                <a:gd name="T94" fmla="*/ 13 w 1086"/>
                <a:gd name="T95" fmla="*/ 426 h 1086"/>
                <a:gd name="T96" fmla="*/ 28 w 1086"/>
                <a:gd name="T97" fmla="*/ 372 h 1086"/>
                <a:gd name="T98" fmla="*/ 48 w 1086"/>
                <a:gd name="T99" fmla="*/ 319 h 1086"/>
                <a:gd name="T100" fmla="*/ 74 w 1086"/>
                <a:gd name="T101" fmla="*/ 270 h 1086"/>
                <a:gd name="T102" fmla="*/ 105 w 1086"/>
                <a:gd name="T103" fmla="*/ 222 h 1086"/>
                <a:gd name="T104" fmla="*/ 139 w 1086"/>
                <a:gd name="T105" fmla="*/ 179 h 1086"/>
                <a:gd name="T106" fmla="*/ 179 w 1086"/>
                <a:gd name="T107" fmla="*/ 141 h 1086"/>
                <a:gd name="T108" fmla="*/ 222 w 1086"/>
                <a:gd name="T109" fmla="*/ 105 h 1086"/>
                <a:gd name="T110" fmla="*/ 269 w 1086"/>
                <a:gd name="T111" fmla="*/ 74 h 1086"/>
                <a:gd name="T112" fmla="*/ 319 w 1086"/>
                <a:gd name="T113" fmla="*/ 48 h 1086"/>
                <a:gd name="T114" fmla="*/ 372 w 1086"/>
                <a:gd name="T115" fmla="*/ 28 h 1086"/>
                <a:gd name="T116" fmla="*/ 426 w 1086"/>
                <a:gd name="T117" fmla="*/ 13 h 1086"/>
                <a:gd name="T118" fmla="*/ 483 w 1086"/>
                <a:gd name="T119" fmla="*/ 3 h 1086"/>
                <a:gd name="T120" fmla="*/ 542 w 1086"/>
                <a:gd name="T121" fmla="*/ 0 h 10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86" h="1086">
                  <a:moveTo>
                    <a:pt x="542" y="0"/>
                  </a:moveTo>
                  <a:lnTo>
                    <a:pt x="601" y="3"/>
                  </a:lnTo>
                  <a:lnTo>
                    <a:pt x="659" y="13"/>
                  </a:lnTo>
                  <a:lnTo>
                    <a:pt x="714" y="28"/>
                  </a:lnTo>
                  <a:lnTo>
                    <a:pt x="767" y="48"/>
                  </a:lnTo>
                  <a:lnTo>
                    <a:pt x="816" y="74"/>
                  </a:lnTo>
                  <a:lnTo>
                    <a:pt x="864" y="105"/>
                  </a:lnTo>
                  <a:lnTo>
                    <a:pt x="907" y="141"/>
                  </a:lnTo>
                  <a:lnTo>
                    <a:pt x="945" y="179"/>
                  </a:lnTo>
                  <a:lnTo>
                    <a:pt x="981" y="222"/>
                  </a:lnTo>
                  <a:lnTo>
                    <a:pt x="1012" y="270"/>
                  </a:lnTo>
                  <a:lnTo>
                    <a:pt x="1038" y="319"/>
                  </a:lnTo>
                  <a:lnTo>
                    <a:pt x="1058" y="372"/>
                  </a:lnTo>
                  <a:lnTo>
                    <a:pt x="1073" y="426"/>
                  </a:lnTo>
                  <a:lnTo>
                    <a:pt x="1083" y="483"/>
                  </a:lnTo>
                  <a:lnTo>
                    <a:pt x="1086" y="543"/>
                  </a:lnTo>
                  <a:lnTo>
                    <a:pt x="1083" y="602"/>
                  </a:lnTo>
                  <a:lnTo>
                    <a:pt x="1073" y="660"/>
                  </a:lnTo>
                  <a:lnTo>
                    <a:pt x="1058" y="714"/>
                  </a:lnTo>
                  <a:lnTo>
                    <a:pt x="1038" y="767"/>
                  </a:lnTo>
                  <a:lnTo>
                    <a:pt x="1012" y="817"/>
                  </a:lnTo>
                  <a:lnTo>
                    <a:pt x="981" y="864"/>
                  </a:lnTo>
                  <a:lnTo>
                    <a:pt x="945" y="907"/>
                  </a:lnTo>
                  <a:lnTo>
                    <a:pt x="907" y="947"/>
                  </a:lnTo>
                  <a:lnTo>
                    <a:pt x="864" y="981"/>
                  </a:lnTo>
                  <a:lnTo>
                    <a:pt x="816" y="1012"/>
                  </a:lnTo>
                  <a:lnTo>
                    <a:pt x="767" y="1038"/>
                  </a:lnTo>
                  <a:lnTo>
                    <a:pt x="714" y="1058"/>
                  </a:lnTo>
                  <a:lnTo>
                    <a:pt x="659" y="1073"/>
                  </a:lnTo>
                  <a:lnTo>
                    <a:pt x="601" y="1083"/>
                  </a:lnTo>
                  <a:lnTo>
                    <a:pt x="542" y="1086"/>
                  </a:lnTo>
                  <a:lnTo>
                    <a:pt x="483" y="1083"/>
                  </a:lnTo>
                  <a:lnTo>
                    <a:pt x="426" y="1073"/>
                  </a:lnTo>
                  <a:lnTo>
                    <a:pt x="372" y="1058"/>
                  </a:lnTo>
                  <a:lnTo>
                    <a:pt x="319" y="1038"/>
                  </a:lnTo>
                  <a:lnTo>
                    <a:pt x="269" y="1012"/>
                  </a:lnTo>
                  <a:lnTo>
                    <a:pt x="222" y="981"/>
                  </a:lnTo>
                  <a:lnTo>
                    <a:pt x="179" y="947"/>
                  </a:lnTo>
                  <a:lnTo>
                    <a:pt x="139" y="907"/>
                  </a:lnTo>
                  <a:lnTo>
                    <a:pt x="105" y="864"/>
                  </a:lnTo>
                  <a:lnTo>
                    <a:pt x="74" y="817"/>
                  </a:lnTo>
                  <a:lnTo>
                    <a:pt x="48" y="767"/>
                  </a:lnTo>
                  <a:lnTo>
                    <a:pt x="28" y="714"/>
                  </a:lnTo>
                  <a:lnTo>
                    <a:pt x="13" y="660"/>
                  </a:lnTo>
                  <a:lnTo>
                    <a:pt x="3" y="602"/>
                  </a:lnTo>
                  <a:lnTo>
                    <a:pt x="0" y="543"/>
                  </a:lnTo>
                  <a:lnTo>
                    <a:pt x="3" y="483"/>
                  </a:lnTo>
                  <a:lnTo>
                    <a:pt x="13" y="426"/>
                  </a:lnTo>
                  <a:lnTo>
                    <a:pt x="28" y="372"/>
                  </a:lnTo>
                  <a:lnTo>
                    <a:pt x="48" y="319"/>
                  </a:lnTo>
                  <a:lnTo>
                    <a:pt x="74" y="270"/>
                  </a:lnTo>
                  <a:lnTo>
                    <a:pt x="105" y="222"/>
                  </a:lnTo>
                  <a:lnTo>
                    <a:pt x="139" y="179"/>
                  </a:lnTo>
                  <a:lnTo>
                    <a:pt x="179" y="141"/>
                  </a:lnTo>
                  <a:lnTo>
                    <a:pt x="222" y="105"/>
                  </a:lnTo>
                  <a:lnTo>
                    <a:pt x="269" y="74"/>
                  </a:lnTo>
                  <a:lnTo>
                    <a:pt x="319" y="48"/>
                  </a:lnTo>
                  <a:lnTo>
                    <a:pt x="372" y="28"/>
                  </a:lnTo>
                  <a:lnTo>
                    <a:pt x="426" y="13"/>
                  </a:lnTo>
                  <a:lnTo>
                    <a:pt x="483" y="3"/>
                  </a:lnTo>
                  <a:lnTo>
                    <a:pt x="54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0" name="Freeform 39"/>
          <p:cNvSpPr>
            <a:spLocks/>
          </p:cNvSpPr>
          <p:nvPr/>
        </p:nvSpPr>
        <p:spPr bwMode="auto">
          <a:xfrm rot="9977167">
            <a:off x="426290" y="2069086"/>
            <a:ext cx="52298" cy="87072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Freeform 40"/>
          <p:cNvSpPr>
            <a:spLocks/>
          </p:cNvSpPr>
          <p:nvPr/>
        </p:nvSpPr>
        <p:spPr bwMode="auto">
          <a:xfrm rot="9977167">
            <a:off x="331533" y="1971001"/>
            <a:ext cx="54572" cy="91425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808321" y="2141223"/>
            <a:ext cx="12394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764516" y="2868215"/>
            <a:ext cx="956510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/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Perempuan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tingginya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semampai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Jilbab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warna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ungu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menutupi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kepalanya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kulit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wajahnya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kuning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tampak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cantik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Matanya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bulat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bersinar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disertai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bulu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mata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tebal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Hidungnya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mancung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sekali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mirip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wanita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palestina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734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479659" y="1965835"/>
            <a:ext cx="11255141" cy="1090186"/>
          </a:xfrm>
          <a:prstGeom prst="roundRect">
            <a:avLst>
              <a:gd name="adj" fmla="val 1541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reeform 1"/>
          <p:cNvSpPr>
            <a:spLocks/>
          </p:cNvSpPr>
          <p:nvPr/>
        </p:nvSpPr>
        <p:spPr bwMode="auto">
          <a:xfrm rot="9977167">
            <a:off x="426290" y="2069086"/>
            <a:ext cx="52298" cy="87072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33540" y="2127444"/>
            <a:ext cx="110531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Persuasi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isinya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ajakan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bujukan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mempengaruhi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pembaca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dituliskan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73635" y="3385629"/>
            <a:ext cx="12346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Ciri-ciri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156029" y="4021181"/>
            <a:ext cx="10255037" cy="2343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bukti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fakta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meyakinkan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pembaca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kata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bujukan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anjuran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sebaiknya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mari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sebagainya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Bahasa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dibuat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menarik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kesan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pembaca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Dilengkapi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alasan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keuntungan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siapa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mau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mengikuti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bujukan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anjuran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4960" y="-176777"/>
            <a:ext cx="8668000" cy="2239203"/>
            <a:chOff x="44960" y="-176777"/>
            <a:chExt cx="8668000" cy="2239203"/>
          </a:xfrm>
        </p:grpSpPr>
        <p:sp>
          <p:nvSpPr>
            <p:cNvPr id="33" name="Freeform 8"/>
            <p:cNvSpPr>
              <a:spLocks/>
            </p:cNvSpPr>
            <p:nvPr/>
          </p:nvSpPr>
          <p:spPr bwMode="auto">
            <a:xfrm>
              <a:off x="7055610" y="312675"/>
              <a:ext cx="1657350" cy="1210171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8"/>
            <p:cNvSpPr>
              <a:spLocks/>
            </p:cNvSpPr>
            <p:nvPr/>
          </p:nvSpPr>
          <p:spPr bwMode="auto">
            <a:xfrm>
              <a:off x="6909254" y="312675"/>
              <a:ext cx="1657350" cy="1210171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73635" y="309281"/>
              <a:ext cx="6871736" cy="121695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3" name="Freeform 2"/>
            <p:cNvSpPr>
              <a:spLocks/>
            </p:cNvSpPr>
            <p:nvPr/>
          </p:nvSpPr>
          <p:spPr bwMode="auto">
            <a:xfrm rot="9977167">
              <a:off x="331533" y="1971001"/>
              <a:ext cx="54572" cy="91425"/>
            </a:xfrm>
            <a:custGeom>
              <a:avLst/>
              <a:gdLst>
                <a:gd name="T0" fmla="*/ 30 w 30"/>
                <a:gd name="T1" fmla="*/ 53 h 53"/>
                <a:gd name="T2" fmla="*/ 0 w 30"/>
                <a:gd name="T3" fmla="*/ 0 h 53"/>
                <a:gd name="T4" fmla="*/ 0 w 30"/>
                <a:gd name="T5" fmla="*/ 0 h 53"/>
                <a:gd name="T6" fmla="*/ 30 w 30"/>
                <a:gd name="T7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53">
                  <a:moveTo>
                    <a:pt x="30" y="5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0" y="53"/>
                    <a:pt x="30" y="53"/>
                    <a:pt x="30" y="53"/>
                  </a:cubicBez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Freeform 3"/>
            <p:cNvSpPr>
              <a:spLocks/>
            </p:cNvSpPr>
            <p:nvPr/>
          </p:nvSpPr>
          <p:spPr bwMode="auto">
            <a:xfrm rot="3662855">
              <a:off x="1130996" y="-197221"/>
              <a:ext cx="50066" cy="90953"/>
            </a:xfrm>
            <a:custGeom>
              <a:avLst/>
              <a:gdLst>
                <a:gd name="T0" fmla="*/ 0 w 29"/>
                <a:gd name="T1" fmla="*/ 0 h 50"/>
                <a:gd name="T2" fmla="*/ 0 w 29"/>
                <a:gd name="T3" fmla="*/ 0 h 50"/>
                <a:gd name="T4" fmla="*/ 29 w 29"/>
                <a:gd name="T5" fmla="*/ 50 h 50"/>
                <a:gd name="T6" fmla="*/ 29 w 29"/>
                <a:gd name="T7" fmla="*/ 50 h 50"/>
                <a:gd name="T8" fmla="*/ 0 w 29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0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9" y="50"/>
                    <a:pt x="29" y="50"/>
                    <a:pt x="29" y="50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 rot="3662855">
              <a:off x="1056492" y="-85509"/>
              <a:ext cx="52243" cy="95501"/>
            </a:xfrm>
            <a:custGeom>
              <a:avLst/>
              <a:gdLst>
                <a:gd name="T0" fmla="*/ 30 w 30"/>
                <a:gd name="T1" fmla="*/ 53 h 53"/>
                <a:gd name="T2" fmla="*/ 0 w 30"/>
                <a:gd name="T3" fmla="*/ 0 h 53"/>
                <a:gd name="T4" fmla="*/ 0 w 30"/>
                <a:gd name="T5" fmla="*/ 0 h 53"/>
                <a:gd name="T6" fmla="*/ 30 w 30"/>
                <a:gd name="T7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53">
                  <a:moveTo>
                    <a:pt x="30" y="5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0" y="53"/>
                    <a:pt x="30" y="53"/>
                    <a:pt x="30" y="53"/>
                  </a:cubicBez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052803" y="628768"/>
              <a:ext cx="56925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D" sz="3200" b="1" spc="300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PARAGRAF PERSUASI</a:t>
              </a:r>
            </a:p>
          </p:txBody>
        </p:sp>
        <p:sp>
          <p:nvSpPr>
            <p:cNvPr id="31" name="Freeform 8"/>
            <p:cNvSpPr>
              <a:spLocks/>
            </p:cNvSpPr>
            <p:nvPr/>
          </p:nvSpPr>
          <p:spPr bwMode="auto">
            <a:xfrm>
              <a:off x="209220" y="312675"/>
              <a:ext cx="1657350" cy="1216959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8">
              <a:hlinkClick r:id="rId2" action="ppaction://hlinksldjump"/>
            </p:cNvPr>
            <p:cNvSpPr>
              <a:spLocks/>
            </p:cNvSpPr>
            <p:nvPr/>
          </p:nvSpPr>
          <p:spPr bwMode="auto">
            <a:xfrm>
              <a:off x="44960" y="309280"/>
              <a:ext cx="1657350" cy="1216959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575484" y="590642"/>
              <a:ext cx="596301" cy="654233"/>
              <a:chOff x="8228013" y="1760538"/>
              <a:chExt cx="669926" cy="735012"/>
            </a:xfrm>
            <a:solidFill>
              <a:schemeClr val="bg1"/>
            </a:solidFill>
          </p:grpSpPr>
          <p:sp>
            <p:nvSpPr>
              <p:cNvPr id="35" name="Freeform 39"/>
              <p:cNvSpPr>
                <a:spLocks noEditPoints="1"/>
              </p:cNvSpPr>
              <p:nvPr/>
            </p:nvSpPr>
            <p:spPr bwMode="auto">
              <a:xfrm>
                <a:off x="8337551" y="1873250"/>
                <a:ext cx="450850" cy="622300"/>
              </a:xfrm>
              <a:custGeom>
                <a:avLst/>
                <a:gdLst>
                  <a:gd name="T0" fmla="*/ 735 w 1987"/>
                  <a:gd name="T1" fmla="*/ 293 h 2740"/>
                  <a:gd name="T2" fmla="*/ 469 w 1987"/>
                  <a:gd name="T3" fmla="*/ 456 h 2740"/>
                  <a:gd name="T4" fmla="*/ 298 w 1987"/>
                  <a:gd name="T5" fmla="*/ 707 h 2740"/>
                  <a:gd name="T6" fmla="*/ 254 w 1987"/>
                  <a:gd name="T7" fmla="*/ 1012 h 2740"/>
                  <a:gd name="T8" fmla="*/ 307 w 1987"/>
                  <a:gd name="T9" fmla="*/ 1256 h 2740"/>
                  <a:gd name="T10" fmla="*/ 405 w 1987"/>
                  <a:gd name="T11" fmla="*/ 1440 h 2740"/>
                  <a:gd name="T12" fmla="*/ 519 w 1987"/>
                  <a:gd name="T13" fmla="*/ 1611 h 2740"/>
                  <a:gd name="T14" fmla="*/ 590 w 1987"/>
                  <a:gd name="T15" fmla="*/ 1804 h 2740"/>
                  <a:gd name="T16" fmla="*/ 633 w 1987"/>
                  <a:gd name="T17" fmla="*/ 1936 h 2740"/>
                  <a:gd name="T18" fmla="*/ 1318 w 1987"/>
                  <a:gd name="T19" fmla="*/ 1969 h 2740"/>
                  <a:gd name="T20" fmla="*/ 1391 w 1987"/>
                  <a:gd name="T21" fmla="*/ 1872 h 2740"/>
                  <a:gd name="T22" fmla="*/ 1429 w 1987"/>
                  <a:gd name="T23" fmla="*/ 1685 h 2740"/>
                  <a:gd name="T24" fmla="*/ 1537 w 1987"/>
                  <a:gd name="T25" fmla="*/ 1505 h 2740"/>
                  <a:gd name="T26" fmla="*/ 1643 w 1987"/>
                  <a:gd name="T27" fmla="*/ 1335 h 2740"/>
                  <a:gd name="T28" fmla="*/ 1720 w 1987"/>
                  <a:gd name="T29" fmla="*/ 1118 h 2740"/>
                  <a:gd name="T30" fmla="*/ 1724 w 1987"/>
                  <a:gd name="T31" fmla="*/ 826 h 2740"/>
                  <a:gd name="T32" fmla="*/ 1600 w 1987"/>
                  <a:gd name="T33" fmla="*/ 547 h 2740"/>
                  <a:gd name="T34" fmla="*/ 1368 w 1987"/>
                  <a:gd name="T35" fmla="*/ 345 h 2740"/>
                  <a:gd name="T36" fmla="*/ 1061 w 1987"/>
                  <a:gd name="T37" fmla="*/ 252 h 2740"/>
                  <a:gd name="T38" fmla="*/ 1231 w 1987"/>
                  <a:gd name="T39" fmla="*/ 28 h 2740"/>
                  <a:gd name="T40" fmla="*/ 1579 w 1987"/>
                  <a:gd name="T41" fmla="*/ 184 h 2740"/>
                  <a:gd name="T42" fmla="*/ 1838 w 1987"/>
                  <a:gd name="T43" fmla="*/ 451 h 2740"/>
                  <a:gd name="T44" fmla="*/ 1973 w 1987"/>
                  <a:gd name="T45" fmla="*/ 798 h 2740"/>
                  <a:gd name="T46" fmla="*/ 1971 w 1987"/>
                  <a:gd name="T47" fmla="*/ 1141 h 2740"/>
                  <a:gd name="T48" fmla="*/ 1894 w 1987"/>
                  <a:gd name="T49" fmla="*/ 1393 h 2740"/>
                  <a:gd name="T50" fmla="*/ 1788 w 1987"/>
                  <a:gd name="T51" fmla="*/ 1583 h 2740"/>
                  <a:gd name="T52" fmla="*/ 1679 w 1987"/>
                  <a:gd name="T53" fmla="*/ 1747 h 2740"/>
                  <a:gd name="T54" fmla="*/ 1642 w 1987"/>
                  <a:gd name="T55" fmla="*/ 1893 h 2740"/>
                  <a:gd name="T56" fmla="*/ 1539 w 1987"/>
                  <a:gd name="T57" fmla="*/ 2104 h 2740"/>
                  <a:gd name="T58" fmla="*/ 1456 w 1987"/>
                  <a:gd name="T59" fmla="*/ 2246 h 2740"/>
                  <a:gd name="T60" fmla="*/ 1449 w 1987"/>
                  <a:gd name="T61" fmla="*/ 2378 h 2740"/>
                  <a:gd name="T62" fmla="*/ 1446 w 1987"/>
                  <a:gd name="T63" fmla="*/ 2439 h 2740"/>
                  <a:gd name="T64" fmla="*/ 1416 w 1987"/>
                  <a:gd name="T65" fmla="*/ 2521 h 2740"/>
                  <a:gd name="T66" fmla="*/ 1312 w 1987"/>
                  <a:gd name="T67" fmla="*/ 2610 h 2740"/>
                  <a:gd name="T68" fmla="*/ 1160 w 1987"/>
                  <a:gd name="T69" fmla="*/ 2720 h 2740"/>
                  <a:gd name="T70" fmla="*/ 872 w 1987"/>
                  <a:gd name="T71" fmla="*/ 2738 h 2740"/>
                  <a:gd name="T72" fmla="*/ 746 w 1987"/>
                  <a:gd name="T73" fmla="*/ 2641 h 2740"/>
                  <a:gd name="T74" fmla="*/ 594 w 1987"/>
                  <a:gd name="T75" fmla="*/ 2551 h 2740"/>
                  <a:gd name="T76" fmla="*/ 544 w 1987"/>
                  <a:gd name="T77" fmla="*/ 2456 h 2740"/>
                  <a:gd name="T78" fmla="*/ 540 w 1987"/>
                  <a:gd name="T79" fmla="*/ 2414 h 2740"/>
                  <a:gd name="T80" fmla="*/ 534 w 1987"/>
                  <a:gd name="T81" fmla="*/ 2301 h 2740"/>
                  <a:gd name="T82" fmla="*/ 527 w 1987"/>
                  <a:gd name="T83" fmla="*/ 2174 h 2740"/>
                  <a:gd name="T84" fmla="*/ 369 w 1987"/>
                  <a:gd name="T85" fmla="*/ 1982 h 2740"/>
                  <a:gd name="T86" fmla="*/ 333 w 1987"/>
                  <a:gd name="T87" fmla="*/ 1800 h 2740"/>
                  <a:gd name="T88" fmla="*/ 242 w 1987"/>
                  <a:gd name="T89" fmla="*/ 1646 h 2740"/>
                  <a:gd name="T90" fmla="*/ 135 w 1987"/>
                  <a:gd name="T91" fmla="*/ 1476 h 2740"/>
                  <a:gd name="T92" fmla="*/ 40 w 1987"/>
                  <a:gd name="T93" fmla="*/ 1251 h 2740"/>
                  <a:gd name="T94" fmla="*/ 0 w 1987"/>
                  <a:gd name="T95" fmla="*/ 953 h 2740"/>
                  <a:gd name="T96" fmla="*/ 78 w 1987"/>
                  <a:gd name="T97" fmla="*/ 582 h 2740"/>
                  <a:gd name="T98" fmla="*/ 292 w 1987"/>
                  <a:gd name="T99" fmla="*/ 280 h 2740"/>
                  <a:gd name="T100" fmla="*/ 608 w 1987"/>
                  <a:gd name="T101" fmla="*/ 75 h 2740"/>
                  <a:gd name="T102" fmla="*/ 993 w 1987"/>
                  <a:gd name="T103" fmla="*/ 0 h 27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987" h="2740">
                    <a:moveTo>
                      <a:pt x="993" y="249"/>
                    </a:moveTo>
                    <a:lnTo>
                      <a:pt x="926" y="252"/>
                    </a:lnTo>
                    <a:lnTo>
                      <a:pt x="860" y="260"/>
                    </a:lnTo>
                    <a:lnTo>
                      <a:pt x="796" y="274"/>
                    </a:lnTo>
                    <a:lnTo>
                      <a:pt x="735" y="293"/>
                    </a:lnTo>
                    <a:lnTo>
                      <a:pt x="675" y="317"/>
                    </a:lnTo>
                    <a:lnTo>
                      <a:pt x="619" y="346"/>
                    </a:lnTo>
                    <a:lnTo>
                      <a:pt x="566" y="378"/>
                    </a:lnTo>
                    <a:lnTo>
                      <a:pt x="516" y="415"/>
                    </a:lnTo>
                    <a:lnTo>
                      <a:pt x="469" y="456"/>
                    </a:lnTo>
                    <a:lnTo>
                      <a:pt x="426" y="499"/>
                    </a:lnTo>
                    <a:lnTo>
                      <a:pt x="388" y="547"/>
                    </a:lnTo>
                    <a:lnTo>
                      <a:pt x="353" y="598"/>
                    </a:lnTo>
                    <a:lnTo>
                      <a:pt x="323" y="651"/>
                    </a:lnTo>
                    <a:lnTo>
                      <a:pt x="298" y="707"/>
                    </a:lnTo>
                    <a:lnTo>
                      <a:pt x="278" y="766"/>
                    </a:lnTo>
                    <a:lnTo>
                      <a:pt x="264" y="826"/>
                    </a:lnTo>
                    <a:lnTo>
                      <a:pt x="255" y="888"/>
                    </a:lnTo>
                    <a:lnTo>
                      <a:pt x="252" y="953"/>
                    </a:lnTo>
                    <a:lnTo>
                      <a:pt x="254" y="1012"/>
                    </a:lnTo>
                    <a:lnTo>
                      <a:pt x="259" y="1067"/>
                    </a:lnTo>
                    <a:lnTo>
                      <a:pt x="267" y="1118"/>
                    </a:lnTo>
                    <a:lnTo>
                      <a:pt x="278" y="1167"/>
                    </a:lnTo>
                    <a:lnTo>
                      <a:pt x="292" y="1213"/>
                    </a:lnTo>
                    <a:lnTo>
                      <a:pt x="307" y="1256"/>
                    </a:lnTo>
                    <a:lnTo>
                      <a:pt x="324" y="1297"/>
                    </a:lnTo>
                    <a:lnTo>
                      <a:pt x="344" y="1335"/>
                    </a:lnTo>
                    <a:lnTo>
                      <a:pt x="363" y="1372"/>
                    </a:lnTo>
                    <a:lnTo>
                      <a:pt x="385" y="1407"/>
                    </a:lnTo>
                    <a:lnTo>
                      <a:pt x="405" y="1440"/>
                    </a:lnTo>
                    <a:lnTo>
                      <a:pt x="428" y="1473"/>
                    </a:lnTo>
                    <a:lnTo>
                      <a:pt x="449" y="1504"/>
                    </a:lnTo>
                    <a:lnTo>
                      <a:pt x="473" y="1540"/>
                    </a:lnTo>
                    <a:lnTo>
                      <a:pt x="497" y="1576"/>
                    </a:lnTo>
                    <a:lnTo>
                      <a:pt x="519" y="1611"/>
                    </a:lnTo>
                    <a:lnTo>
                      <a:pt x="540" y="1647"/>
                    </a:lnTo>
                    <a:lnTo>
                      <a:pt x="557" y="1685"/>
                    </a:lnTo>
                    <a:lnTo>
                      <a:pt x="572" y="1722"/>
                    </a:lnTo>
                    <a:lnTo>
                      <a:pt x="583" y="1762"/>
                    </a:lnTo>
                    <a:lnTo>
                      <a:pt x="590" y="1804"/>
                    </a:lnTo>
                    <a:lnTo>
                      <a:pt x="592" y="1848"/>
                    </a:lnTo>
                    <a:lnTo>
                      <a:pt x="595" y="1872"/>
                    </a:lnTo>
                    <a:lnTo>
                      <a:pt x="605" y="1895"/>
                    </a:lnTo>
                    <a:lnTo>
                      <a:pt x="617" y="1917"/>
                    </a:lnTo>
                    <a:lnTo>
                      <a:pt x="633" y="1936"/>
                    </a:lnTo>
                    <a:lnTo>
                      <a:pt x="651" y="1953"/>
                    </a:lnTo>
                    <a:lnTo>
                      <a:pt x="669" y="1969"/>
                    </a:lnTo>
                    <a:lnTo>
                      <a:pt x="687" y="1982"/>
                    </a:lnTo>
                    <a:lnTo>
                      <a:pt x="1300" y="1982"/>
                    </a:lnTo>
                    <a:lnTo>
                      <a:pt x="1318" y="1969"/>
                    </a:lnTo>
                    <a:lnTo>
                      <a:pt x="1336" y="1953"/>
                    </a:lnTo>
                    <a:lnTo>
                      <a:pt x="1355" y="1936"/>
                    </a:lnTo>
                    <a:lnTo>
                      <a:pt x="1370" y="1917"/>
                    </a:lnTo>
                    <a:lnTo>
                      <a:pt x="1382" y="1895"/>
                    </a:lnTo>
                    <a:lnTo>
                      <a:pt x="1391" y="1872"/>
                    </a:lnTo>
                    <a:lnTo>
                      <a:pt x="1395" y="1848"/>
                    </a:lnTo>
                    <a:lnTo>
                      <a:pt x="1397" y="1804"/>
                    </a:lnTo>
                    <a:lnTo>
                      <a:pt x="1404" y="1762"/>
                    </a:lnTo>
                    <a:lnTo>
                      <a:pt x="1415" y="1722"/>
                    </a:lnTo>
                    <a:lnTo>
                      <a:pt x="1429" y="1685"/>
                    </a:lnTo>
                    <a:lnTo>
                      <a:pt x="1447" y="1648"/>
                    </a:lnTo>
                    <a:lnTo>
                      <a:pt x="1467" y="1611"/>
                    </a:lnTo>
                    <a:lnTo>
                      <a:pt x="1489" y="1576"/>
                    </a:lnTo>
                    <a:lnTo>
                      <a:pt x="1513" y="1541"/>
                    </a:lnTo>
                    <a:lnTo>
                      <a:pt x="1537" y="1505"/>
                    </a:lnTo>
                    <a:lnTo>
                      <a:pt x="1559" y="1474"/>
                    </a:lnTo>
                    <a:lnTo>
                      <a:pt x="1580" y="1441"/>
                    </a:lnTo>
                    <a:lnTo>
                      <a:pt x="1602" y="1408"/>
                    </a:lnTo>
                    <a:lnTo>
                      <a:pt x="1623" y="1372"/>
                    </a:lnTo>
                    <a:lnTo>
                      <a:pt x="1643" y="1335"/>
                    </a:lnTo>
                    <a:lnTo>
                      <a:pt x="1662" y="1297"/>
                    </a:lnTo>
                    <a:lnTo>
                      <a:pt x="1680" y="1256"/>
                    </a:lnTo>
                    <a:lnTo>
                      <a:pt x="1695" y="1213"/>
                    </a:lnTo>
                    <a:lnTo>
                      <a:pt x="1709" y="1167"/>
                    </a:lnTo>
                    <a:lnTo>
                      <a:pt x="1720" y="1118"/>
                    </a:lnTo>
                    <a:lnTo>
                      <a:pt x="1728" y="1067"/>
                    </a:lnTo>
                    <a:lnTo>
                      <a:pt x="1733" y="1012"/>
                    </a:lnTo>
                    <a:lnTo>
                      <a:pt x="1735" y="953"/>
                    </a:lnTo>
                    <a:lnTo>
                      <a:pt x="1732" y="888"/>
                    </a:lnTo>
                    <a:lnTo>
                      <a:pt x="1724" y="826"/>
                    </a:lnTo>
                    <a:lnTo>
                      <a:pt x="1709" y="765"/>
                    </a:lnTo>
                    <a:lnTo>
                      <a:pt x="1689" y="707"/>
                    </a:lnTo>
                    <a:lnTo>
                      <a:pt x="1664" y="651"/>
                    </a:lnTo>
                    <a:lnTo>
                      <a:pt x="1634" y="597"/>
                    </a:lnTo>
                    <a:lnTo>
                      <a:pt x="1600" y="547"/>
                    </a:lnTo>
                    <a:lnTo>
                      <a:pt x="1561" y="499"/>
                    </a:lnTo>
                    <a:lnTo>
                      <a:pt x="1518" y="456"/>
                    </a:lnTo>
                    <a:lnTo>
                      <a:pt x="1472" y="415"/>
                    </a:lnTo>
                    <a:lnTo>
                      <a:pt x="1421" y="377"/>
                    </a:lnTo>
                    <a:lnTo>
                      <a:pt x="1368" y="345"/>
                    </a:lnTo>
                    <a:lnTo>
                      <a:pt x="1311" y="317"/>
                    </a:lnTo>
                    <a:lnTo>
                      <a:pt x="1252" y="293"/>
                    </a:lnTo>
                    <a:lnTo>
                      <a:pt x="1190" y="274"/>
                    </a:lnTo>
                    <a:lnTo>
                      <a:pt x="1127" y="260"/>
                    </a:lnTo>
                    <a:lnTo>
                      <a:pt x="1061" y="252"/>
                    </a:lnTo>
                    <a:lnTo>
                      <a:pt x="993" y="249"/>
                    </a:lnTo>
                    <a:close/>
                    <a:moveTo>
                      <a:pt x="993" y="0"/>
                    </a:moveTo>
                    <a:lnTo>
                      <a:pt x="1074" y="3"/>
                    </a:lnTo>
                    <a:lnTo>
                      <a:pt x="1154" y="13"/>
                    </a:lnTo>
                    <a:lnTo>
                      <a:pt x="1231" y="28"/>
                    </a:lnTo>
                    <a:lnTo>
                      <a:pt x="1307" y="48"/>
                    </a:lnTo>
                    <a:lnTo>
                      <a:pt x="1379" y="75"/>
                    </a:lnTo>
                    <a:lnTo>
                      <a:pt x="1449" y="106"/>
                    </a:lnTo>
                    <a:lnTo>
                      <a:pt x="1516" y="143"/>
                    </a:lnTo>
                    <a:lnTo>
                      <a:pt x="1579" y="184"/>
                    </a:lnTo>
                    <a:lnTo>
                      <a:pt x="1639" y="230"/>
                    </a:lnTo>
                    <a:lnTo>
                      <a:pt x="1695" y="280"/>
                    </a:lnTo>
                    <a:lnTo>
                      <a:pt x="1746" y="332"/>
                    </a:lnTo>
                    <a:lnTo>
                      <a:pt x="1795" y="390"/>
                    </a:lnTo>
                    <a:lnTo>
                      <a:pt x="1838" y="451"/>
                    </a:lnTo>
                    <a:lnTo>
                      <a:pt x="1876" y="515"/>
                    </a:lnTo>
                    <a:lnTo>
                      <a:pt x="1909" y="582"/>
                    </a:lnTo>
                    <a:lnTo>
                      <a:pt x="1935" y="652"/>
                    </a:lnTo>
                    <a:lnTo>
                      <a:pt x="1958" y="723"/>
                    </a:lnTo>
                    <a:lnTo>
                      <a:pt x="1973" y="798"/>
                    </a:lnTo>
                    <a:lnTo>
                      <a:pt x="1983" y="874"/>
                    </a:lnTo>
                    <a:lnTo>
                      <a:pt x="1987" y="953"/>
                    </a:lnTo>
                    <a:lnTo>
                      <a:pt x="1985" y="1019"/>
                    </a:lnTo>
                    <a:lnTo>
                      <a:pt x="1979" y="1082"/>
                    </a:lnTo>
                    <a:lnTo>
                      <a:pt x="1971" y="1141"/>
                    </a:lnTo>
                    <a:lnTo>
                      <a:pt x="1960" y="1198"/>
                    </a:lnTo>
                    <a:lnTo>
                      <a:pt x="1947" y="1251"/>
                    </a:lnTo>
                    <a:lnTo>
                      <a:pt x="1931" y="1301"/>
                    </a:lnTo>
                    <a:lnTo>
                      <a:pt x="1913" y="1349"/>
                    </a:lnTo>
                    <a:lnTo>
                      <a:pt x="1894" y="1393"/>
                    </a:lnTo>
                    <a:lnTo>
                      <a:pt x="1874" y="1435"/>
                    </a:lnTo>
                    <a:lnTo>
                      <a:pt x="1853" y="1475"/>
                    </a:lnTo>
                    <a:lnTo>
                      <a:pt x="1831" y="1514"/>
                    </a:lnTo>
                    <a:lnTo>
                      <a:pt x="1809" y="1549"/>
                    </a:lnTo>
                    <a:lnTo>
                      <a:pt x="1788" y="1583"/>
                    </a:lnTo>
                    <a:lnTo>
                      <a:pt x="1766" y="1614"/>
                    </a:lnTo>
                    <a:lnTo>
                      <a:pt x="1744" y="1645"/>
                    </a:lnTo>
                    <a:lnTo>
                      <a:pt x="1720" y="1683"/>
                    </a:lnTo>
                    <a:lnTo>
                      <a:pt x="1697" y="1716"/>
                    </a:lnTo>
                    <a:lnTo>
                      <a:pt x="1679" y="1747"/>
                    </a:lnTo>
                    <a:lnTo>
                      <a:pt x="1664" y="1774"/>
                    </a:lnTo>
                    <a:lnTo>
                      <a:pt x="1654" y="1800"/>
                    </a:lnTo>
                    <a:lnTo>
                      <a:pt x="1647" y="1824"/>
                    </a:lnTo>
                    <a:lnTo>
                      <a:pt x="1645" y="1848"/>
                    </a:lnTo>
                    <a:lnTo>
                      <a:pt x="1642" y="1893"/>
                    </a:lnTo>
                    <a:lnTo>
                      <a:pt x="1633" y="1938"/>
                    </a:lnTo>
                    <a:lnTo>
                      <a:pt x="1618" y="1982"/>
                    </a:lnTo>
                    <a:lnTo>
                      <a:pt x="1597" y="2025"/>
                    </a:lnTo>
                    <a:lnTo>
                      <a:pt x="1571" y="2065"/>
                    </a:lnTo>
                    <a:lnTo>
                      <a:pt x="1539" y="2104"/>
                    </a:lnTo>
                    <a:lnTo>
                      <a:pt x="1502" y="2141"/>
                    </a:lnTo>
                    <a:lnTo>
                      <a:pt x="1460" y="2174"/>
                    </a:lnTo>
                    <a:lnTo>
                      <a:pt x="1459" y="2195"/>
                    </a:lnTo>
                    <a:lnTo>
                      <a:pt x="1458" y="2219"/>
                    </a:lnTo>
                    <a:lnTo>
                      <a:pt x="1456" y="2246"/>
                    </a:lnTo>
                    <a:lnTo>
                      <a:pt x="1455" y="2273"/>
                    </a:lnTo>
                    <a:lnTo>
                      <a:pt x="1453" y="2301"/>
                    </a:lnTo>
                    <a:lnTo>
                      <a:pt x="1452" y="2328"/>
                    </a:lnTo>
                    <a:lnTo>
                      <a:pt x="1450" y="2355"/>
                    </a:lnTo>
                    <a:lnTo>
                      <a:pt x="1449" y="2378"/>
                    </a:lnTo>
                    <a:lnTo>
                      <a:pt x="1448" y="2397"/>
                    </a:lnTo>
                    <a:lnTo>
                      <a:pt x="1447" y="2414"/>
                    </a:lnTo>
                    <a:lnTo>
                      <a:pt x="1447" y="2424"/>
                    </a:lnTo>
                    <a:lnTo>
                      <a:pt x="1446" y="2427"/>
                    </a:lnTo>
                    <a:lnTo>
                      <a:pt x="1446" y="2439"/>
                    </a:lnTo>
                    <a:lnTo>
                      <a:pt x="1444" y="2453"/>
                    </a:lnTo>
                    <a:lnTo>
                      <a:pt x="1440" y="2469"/>
                    </a:lnTo>
                    <a:lnTo>
                      <a:pt x="1435" y="2485"/>
                    </a:lnTo>
                    <a:lnTo>
                      <a:pt x="1426" y="2503"/>
                    </a:lnTo>
                    <a:lnTo>
                      <a:pt x="1416" y="2521"/>
                    </a:lnTo>
                    <a:lnTo>
                      <a:pt x="1403" y="2539"/>
                    </a:lnTo>
                    <a:lnTo>
                      <a:pt x="1386" y="2558"/>
                    </a:lnTo>
                    <a:lnTo>
                      <a:pt x="1366" y="2576"/>
                    </a:lnTo>
                    <a:lnTo>
                      <a:pt x="1341" y="2594"/>
                    </a:lnTo>
                    <a:lnTo>
                      <a:pt x="1312" y="2610"/>
                    </a:lnTo>
                    <a:lnTo>
                      <a:pt x="1280" y="2626"/>
                    </a:lnTo>
                    <a:lnTo>
                      <a:pt x="1241" y="2641"/>
                    </a:lnTo>
                    <a:lnTo>
                      <a:pt x="1218" y="2669"/>
                    </a:lnTo>
                    <a:lnTo>
                      <a:pt x="1190" y="2696"/>
                    </a:lnTo>
                    <a:lnTo>
                      <a:pt x="1160" y="2720"/>
                    </a:lnTo>
                    <a:lnTo>
                      <a:pt x="1138" y="2731"/>
                    </a:lnTo>
                    <a:lnTo>
                      <a:pt x="1114" y="2738"/>
                    </a:lnTo>
                    <a:lnTo>
                      <a:pt x="1090" y="2740"/>
                    </a:lnTo>
                    <a:lnTo>
                      <a:pt x="897" y="2740"/>
                    </a:lnTo>
                    <a:lnTo>
                      <a:pt x="872" y="2738"/>
                    </a:lnTo>
                    <a:lnTo>
                      <a:pt x="849" y="2731"/>
                    </a:lnTo>
                    <a:lnTo>
                      <a:pt x="827" y="2720"/>
                    </a:lnTo>
                    <a:lnTo>
                      <a:pt x="796" y="2696"/>
                    </a:lnTo>
                    <a:lnTo>
                      <a:pt x="769" y="2669"/>
                    </a:lnTo>
                    <a:lnTo>
                      <a:pt x="746" y="2641"/>
                    </a:lnTo>
                    <a:lnTo>
                      <a:pt x="705" y="2624"/>
                    </a:lnTo>
                    <a:lnTo>
                      <a:pt x="670" y="2608"/>
                    </a:lnTo>
                    <a:lnTo>
                      <a:pt x="639" y="2590"/>
                    </a:lnTo>
                    <a:lnTo>
                      <a:pt x="615" y="2570"/>
                    </a:lnTo>
                    <a:lnTo>
                      <a:pt x="594" y="2551"/>
                    </a:lnTo>
                    <a:lnTo>
                      <a:pt x="578" y="2531"/>
                    </a:lnTo>
                    <a:lnTo>
                      <a:pt x="566" y="2511"/>
                    </a:lnTo>
                    <a:lnTo>
                      <a:pt x="555" y="2492"/>
                    </a:lnTo>
                    <a:lnTo>
                      <a:pt x="549" y="2474"/>
                    </a:lnTo>
                    <a:lnTo>
                      <a:pt x="544" y="2456"/>
                    </a:lnTo>
                    <a:lnTo>
                      <a:pt x="542" y="2441"/>
                    </a:lnTo>
                    <a:lnTo>
                      <a:pt x="541" y="2427"/>
                    </a:lnTo>
                    <a:lnTo>
                      <a:pt x="541" y="2427"/>
                    </a:lnTo>
                    <a:lnTo>
                      <a:pt x="541" y="2424"/>
                    </a:lnTo>
                    <a:lnTo>
                      <a:pt x="540" y="2414"/>
                    </a:lnTo>
                    <a:lnTo>
                      <a:pt x="539" y="2397"/>
                    </a:lnTo>
                    <a:lnTo>
                      <a:pt x="538" y="2378"/>
                    </a:lnTo>
                    <a:lnTo>
                      <a:pt x="537" y="2355"/>
                    </a:lnTo>
                    <a:lnTo>
                      <a:pt x="535" y="2328"/>
                    </a:lnTo>
                    <a:lnTo>
                      <a:pt x="534" y="2301"/>
                    </a:lnTo>
                    <a:lnTo>
                      <a:pt x="532" y="2273"/>
                    </a:lnTo>
                    <a:lnTo>
                      <a:pt x="531" y="2246"/>
                    </a:lnTo>
                    <a:lnTo>
                      <a:pt x="529" y="2219"/>
                    </a:lnTo>
                    <a:lnTo>
                      <a:pt x="528" y="2195"/>
                    </a:lnTo>
                    <a:lnTo>
                      <a:pt x="527" y="2174"/>
                    </a:lnTo>
                    <a:lnTo>
                      <a:pt x="484" y="2141"/>
                    </a:lnTo>
                    <a:lnTo>
                      <a:pt x="448" y="2104"/>
                    </a:lnTo>
                    <a:lnTo>
                      <a:pt x="416" y="2065"/>
                    </a:lnTo>
                    <a:lnTo>
                      <a:pt x="390" y="2025"/>
                    </a:lnTo>
                    <a:lnTo>
                      <a:pt x="369" y="1982"/>
                    </a:lnTo>
                    <a:lnTo>
                      <a:pt x="354" y="1938"/>
                    </a:lnTo>
                    <a:lnTo>
                      <a:pt x="345" y="1893"/>
                    </a:lnTo>
                    <a:lnTo>
                      <a:pt x="342" y="1848"/>
                    </a:lnTo>
                    <a:lnTo>
                      <a:pt x="340" y="1824"/>
                    </a:lnTo>
                    <a:lnTo>
                      <a:pt x="333" y="1800"/>
                    </a:lnTo>
                    <a:lnTo>
                      <a:pt x="322" y="1774"/>
                    </a:lnTo>
                    <a:lnTo>
                      <a:pt x="308" y="1747"/>
                    </a:lnTo>
                    <a:lnTo>
                      <a:pt x="290" y="1716"/>
                    </a:lnTo>
                    <a:lnTo>
                      <a:pt x="268" y="1683"/>
                    </a:lnTo>
                    <a:lnTo>
                      <a:pt x="242" y="1646"/>
                    </a:lnTo>
                    <a:lnTo>
                      <a:pt x="222" y="1615"/>
                    </a:lnTo>
                    <a:lnTo>
                      <a:pt x="200" y="1583"/>
                    </a:lnTo>
                    <a:lnTo>
                      <a:pt x="178" y="1549"/>
                    </a:lnTo>
                    <a:lnTo>
                      <a:pt x="156" y="1514"/>
                    </a:lnTo>
                    <a:lnTo>
                      <a:pt x="135" y="1476"/>
                    </a:lnTo>
                    <a:lnTo>
                      <a:pt x="113" y="1435"/>
                    </a:lnTo>
                    <a:lnTo>
                      <a:pt x="93" y="1393"/>
                    </a:lnTo>
                    <a:lnTo>
                      <a:pt x="74" y="1349"/>
                    </a:lnTo>
                    <a:lnTo>
                      <a:pt x="56" y="1301"/>
                    </a:lnTo>
                    <a:lnTo>
                      <a:pt x="40" y="1251"/>
                    </a:lnTo>
                    <a:lnTo>
                      <a:pt x="27" y="1198"/>
                    </a:lnTo>
                    <a:lnTo>
                      <a:pt x="16" y="1141"/>
                    </a:lnTo>
                    <a:lnTo>
                      <a:pt x="7" y="1082"/>
                    </a:lnTo>
                    <a:lnTo>
                      <a:pt x="2" y="1019"/>
                    </a:lnTo>
                    <a:lnTo>
                      <a:pt x="0" y="953"/>
                    </a:lnTo>
                    <a:lnTo>
                      <a:pt x="3" y="874"/>
                    </a:lnTo>
                    <a:lnTo>
                      <a:pt x="14" y="798"/>
                    </a:lnTo>
                    <a:lnTo>
                      <a:pt x="29" y="723"/>
                    </a:lnTo>
                    <a:lnTo>
                      <a:pt x="52" y="652"/>
                    </a:lnTo>
                    <a:lnTo>
                      <a:pt x="78" y="582"/>
                    </a:lnTo>
                    <a:lnTo>
                      <a:pt x="111" y="515"/>
                    </a:lnTo>
                    <a:lnTo>
                      <a:pt x="149" y="451"/>
                    </a:lnTo>
                    <a:lnTo>
                      <a:pt x="192" y="390"/>
                    </a:lnTo>
                    <a:lnTo>
                      <a:pt x="240" y="332"/>
                    </a:lnTo>
                    <a:lnTo>
                      <a:pt x="292" y="280"/>
                    </a:lnTo>
                    <a:lnTo>
                      <a:pt x="348" y="230"/>
                    </a:lnTo>
                    <a:lnTo>
                      <a:pt x="408" y="184"/>
                    </a:lnTo>
                    <a:lnTo>
                      <a:pt x="471" y="143"/>
                    </a:lnTo>
                    <a:lnTo>
                      <a:pt x="538" y="106"/>
                    </a:lnTo>
                    <a:lnTo>
                      <a:pt x="608" y="75"/>
                    </a:lnTo>
                    <a:lnTo>
                      <a:pt x="680" y="48"/>
                    </a:lnTo>
                    <a:lnTo>
                      <a:pt x="755" y="28"/>
                    </a:lnTo>
                    <a:lnTo>
                      <a:pt x="832" y="13"/>
                    </a:lnTo>
                    <a:lnTo>
                      <a:pt x="912" y="3"/>
                    </a:lnTo>
                    <a:lnTo>
                      <a:pt x="99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" name="Freeform 40"/>
              <p:cNvSpPr>
                <a:spLocks/>
              </p:cNvSpPr>
              <p:nvPr/>
            </p:nvSpPr>
            <p:spPr bwMode="auto">
              <a:xfrm>
                <a:off x="8548688" y="1760538"/>
                <a:ext cx="28575" cy="69850"/>
              </a:xfrm>
              <a:custGeom>
                <a:avLst/>
                <a:gdLst>
                  <a:gd name="T0" fmla="*/ 62 w 125"/>
                  <a:gd name="T1" fmla="*/ 0 h 310"/>
                  <a:gd name="T2" fmla="*/ 62 w 125"/>
                  <a:gd name="T3" fmla="*/ 0 h 310"/>
                  <a:gd name="T4" fmla="*/ 79 w 125"/>
                  <a:gd name="T5" fmla="*/ 2 h 310"/>
                  <a:gd name="T6" fmla="*/ 94 w 125"/>
                  <a:gd name="T7" fmla="*/ 8 h 310"/>
                  <a:gd name="T8" fmla="*/ 107 w 125"/>
                  <a:gd name="T9" fmla="*/ 18 h 310"/>
                  <a:gd name="T10" fmla="*/ 117 w 125"/>
                  <a:gd name="T11" fmla="*/ 30 h 310"/>
                  <a:gd name="T12" fmla="*/ 123 w 125"/>
                  <a:gd name="T13" fmla="*/ 45 h 310"/>
                  <a:gd name="T14" fmla="*/ 125 w 125"/>
                  <a:gd name="T15" fmla="*/ 62 h 310"/>
                  <a:gd name="T16" fmla="*/ 125 w 125"/>
                  <a:gd name="T17" fmla="*/ 248 h 310"/>
                  <a:gd name="T18" fmla="*/ 123 w 125"/>
                  <a:gd name="T19" fmla="*/ 265 h 310"/>
                  <a:gd name="T20" fmla="*/ 117 w 125"/>
                  <a:gd name="T21" fmla="*/ 280 h 310"/>
                  <a:gd name="T22" fmla="*/ 107 w 125"/>
                  <a:gd name="T23" fmla="*/ 293 h 310"/>
                  <a:gd name="T24" fmla="*/ 94 w 125"/>
                  <a:gd name="T25" fmla="*/ 302 h 310"/>
                  <a:gd name="T26" fmla="*/ 79 w 125"/>
                  <a:gd name="T27" fmla="*/ 308 h 310"/>
                  <a:gd name="T28" fmla="*/ 62 w 125"/>
                  <a:gd name="T29" fmla="*/ 310 h 310"/>
                  <a:gd name="T30" fmla="*/ 46 w 125"/>
                  <a:gd name="T31" fmla="*/ 308 h 310"/>
                  <a:gd name="T32" fmla="*/ 31 w 125"/>
                  <a:gd name="T33" fmla="*/ 302 h 310"/>
                  <a:gd name="T34" fmla="*/ 18 w 125"/>
                  <a:gd name="T35" fmla="*/ 293 h 310"/>
                  <a:gd name="T36" fmla="*/ 8 w 125"/>
                  <a:gd name="T37" fmla="*/ 280 h 310"/>
                  <a:gd name="T38" fmla="*/ 2 w 125"/>
                  <a:gd name="T39" fmla="*/ 265 h 310"/>
                  <a:gd name="T40" fmla="*/ 0 w 125"/>
                  <a:gd name="T41" fmla="*/ 248 h 310"/>
                  <a:gd name="T42" fmla="*/ 0 w 125"/>
                  <a:gd name="T43" fmla="*/ 62 h 310"/>
                  <a:gd name="T44" fmla="*/ 2 w 125"/>
                  <a:gd name="T45" fmla="*/ 45 h 310"/>
                  <a:gd name="T46" fmla="*/ 8 w 125"/>
                  <a:gd name="T47" fmla="*/ 30 h 310"/>
                  <a:gd name="T48" fmla="*/ 18 w 125"/>
                  <a:gd name="T49" fmla="*/ 18 h 310"/>
                  <a:gd name="T50" fmla="*/ 31 w 125"/>
                  <a:gd name="T51" fmla="*/ 8 h 310"/>
                  <a:gd name="T52" fmla="*/ 46 w 125"/>
                  <a:gd name="T53" fmla="*/ 2 h 310"/>
                  <a:gd name="T54" fmla="*/ 62 w 125"/>
                  <a:gd name="T55" fmla="*/ 0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25" h="310">
                    <a:moveTo>
                      <a:pt x="62" y="0"/>
                    </a:moveTo>
                    <a:lnTo>
                      <a:pt x="62" y="0"/>
                    </a:lnTo>
                    <a:lnTo>
                      <a:pt x="79" y="2"/>
                    </a:lnTo>
                    <a:lnTo>
                      <a:pt x="94" y="8"/>
                    </a:lnTo>
                    <a:lnTo>
                      <a:pt x="107" y="18"/>
                    </a:lnTo>
                    <a:lnTo>
                      <a:pt x="117" y="30"/>
                    </a:lnTo>
                    <a:lnTo>
                      <a:pt x="123" y="45"/>
                    </a:lnTo>
                    <a:lnTo>
                      <a:pt x="125" y="62"/>
                    </a:lnTo>
                    <a:lnTo>
                      <a:pt x="125" y="248"/>
                    </a:lnTo>
                    <a:lnTo>
                      <a:pt x="123" y="265"/>
                    </a:lnTo>
                    <a:lnTo>
                      <a:pt x="117" y="280"/>
                    </a:lnTo>
                    <a:lnTo>
                      <a:pt x="107" y="293"/>
                    </a:lnTo>
                    <a:lnTo>
                      <a:pt x="94" y="302"/>
                    </a:lnTo>
                    <a:lnTo>
                      <a:pt x="79" y="308"/>
                    </a:lnTo>
                    <a:lnTo>
                      <a:pt x="62" y="310"/>
                    </a:lnTo>
                    <a:lnTo>
                      <a:pt x="46" y="308"/>
                    </a:lnTo>
                    <a:lnTo>
                      <a:pt x="31" y="302"/>
                    </a:lnTo>
                    <a:lnTo>
                      <a:pt x="18" y="293"/>
                    </a:lnTo>
                    <a:lnTo>
                      <a:pt x="8" y="280"/>
                    </a:lnTo>
                    <a:lnTo>
                      <a:pt x="2" y="265"/>
                    </a:lnTo>
                    <a:lnTo>
                      <a:pt x="0" y="248"/>
                    </a:lnTo>
                    <a:lnTo>
                      <a:pt x="0" y="62"/>
                    </a:lnTo>
                    <a:lnTo>
                      <a:pt x="2" y="45"/>
                    </a:lnTo>
                    <a:lnTo>
                      <a:pt x="8" y="30"/>
                    </a:lnTo>
                    <a:lnTo>
                      <a:pt x="18" y="18"/>
                    </a:lnTo>
                    <a:lnTo>
                      <a:pt x="31" y="8"/>
                    </a:lnTo>
                    <a:lnTo>
                      <a:pt x="46" y="2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" name="Freeform 41"/>
              <p:cNvSpPr>
                <a:spLocks/>
              </p:cNvSpPr>
              <p:nvPr/>
            </p:nvSpPr>
            <p:spPr bwMode="auto">
              <a:xfrm>
                <a:off x="8388351" y="1803400"/>
                <a:ext cx="49213" cy="65088"/>
              </a:xfrm>
              <a:custGeom>
                <a:avLst/>
                <a:gdLst>
                  <a:gd name="T0" fmla="*/ 62 w 219"/>
                  <a:gd name="T1" fmla="*/ 0 h 287"/>
                  <a:gd name="T2" fmla="*/ 79 w 219"/>
                  <a:gd name="T3" fmla="*/ 2 h 287"/>
                  <a:gd name="T4" fmla="*/ 93 w 219"/>
                  <a:gd name="T5" fmla="*/ 8 h 287"/>
                  <a:gd name="T6" fmla="*/ 107 w 219"/>
                  <a:gd name="T7" fmla="*/ 18 h 287"/>
                  <a:gd name="T8" fmla="*/ 117 w 219"/>
                  <a:gd name="T9" fmla="*/ 32 h 287"/>
                  <a:gd name="T10" fmla="*/ 211 w 219"/>
                  <a:gd name="T11" fmla="*/ 193 h 287"/>
                  <a:gd name="T12" fmla="*/ 217 w 219"/>
                  <a:gd name="T13" fmla="*/ 209 h 287"/>
                  <a:gd name="T14" fmla="*/ 219 w 219"/>
                  <a:gd name="T15" fmla="*/ 225 h 287"/>
                  <a:gd name="T16" fmla="*/ 217 w 219"/>
                  <a:gd name="T17" fmla="*/ 240 h 287"/>
                  <a:gd name="T18" fmla="*/ 211 w 219"/>
                  <a:gd name="T19" fmla="*/ 256 h 287"/>
                  <a:gd name="T20" fmla="*/ 202 w 219"/>
                  <a:gd name="T21" fmla="*/ 269 h 287"/>
                  <a:gd name="T22" fmla="*/ 189 w 219"/>
                  <a:gd name="T23" fmla="*/ 279 h 287"/>
                  <a:gd name="T24" fmla="*/ 173 w 219"/>
                  <a:gd name="T25" fmla="*/ 285 h 287"/>
                  <a:gd name="T26" fmla="*/ 157 w 219"/>
                  <a:gd name="T27" fmla="*/ 287 h 287"/>
                  <a:gd name="T28" fmla="*/ 140 w 219"/>
                  <a:gd name="T29" fmla="*/ 285 h 287"/>
                  <a:gd name="T30" fmla="*/ 126 w 219"/>
                  <a:gd name="T31" fmla="*/ 279 h 287"/>
                  <a:gd name="T32" fmla="*/ 113 w 219"/>
                  <a:gd name="T33" fmla="*/ 269 h 287"/>
                  <a:gd name="T34" fmla="*/ 102 w 219"/>
                  <a:gd name="T35" fmla="*/ 256 h 287"/>
                  <a:gd name="T36" fmla="*/ 8 w 219"/>
                  <a:gd name="T37" fmla="*/ 94 h 287"/>
                  <a:gd name="T38" fmla="*/ 2 w 219"/>
                  <a:gd name="T39" fmla="*/ 78 h 287"/>
                  <a:gd name="T40" fmla="*/ 0 w 219"/>
                  <a:gd name="T41" fmla="*/ 62 h 287"/>
                  <a:gd name="T42" fmla="*/ 2 w 219"/>
                  <a:gd name="T43" fmla="*/ 47 h 287"/>
                  <a:gd name="T44" fmla="*/ 8 w 219"/>
                  <a:gd name="T45" fmla="*/ 32 h 287"/>
                  <a:gd name="T46" fmla="*/ 18 w 219"/>
                  <a:gd name="T47" fmla="*/ 19 h 287"/>
                  <a:gd name="T48" fmla="*/ 31 w 219"/>
                  <a:gd name="T49" fmla="*/ 9 h 287"/>
                  <a:gd name="T50" fmla="*/ 47 w 219"/>
                  <a:gd name="T51" fmla="*/ 2 h 287"/>
                  <a:gd name="T52" fmla="*/ 62 w 219"/>
                  <a:gd name="T53" fmla="*/ 0 h 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19" h="287">
                    <a:moveTo>
                      <a:pt x="62" y="0"/>
                    </a:moveTo>
                    <a:lnTo>
                      <a:pt x="79" y="2"/>
                    </a:lnTo>
                    <a:lnTo>
                      <a:pt x="93" y="8"/>
                    </a:lnTo>
                    <a:lnTo>
                      <a:pt x="107" y="18"/>
                    </a:lnTo>
                    <a:lnTo>
                      <a:pt x="117" y="32"/>
                    </a:lnTo>
                    <a:lnTo>
                      <a:pt x="211" y="193"/>
                    </a:lnTo>
                    <a:lnTo>
                      <a:pt x="217" y="209"/>
                    </a:lnTo>
                    <a:lnTo>
                      <a:pt x="219" y="225"/>
                    </a:lnTo>
                    <a:lnTo>
                      <a:pt x="217" y="240"/>
                    </a:lnTo>
                    <a:lnTo>
                      <a:pt x="211" y="256"/>
                    </a:lnTo>
                    <a:lnTo>
                      <a:pt x="202" y="269"/>
                    </a:lnTo>
                    <a:lnTo>
                      <a:pt x="189" y="279"/>
                    </a:lnTo>
                    <a:lnTo>
                      <a:pt x="173" y="285"/>
                    </a:lnTo>
                    <a:lnTo>
                      <a:pt x="157" y="287"/>
                    </a:lnTo>
                    <a:lnTo>
                      <a:pt x="140" y="285"/>
                    </a:lnTo>
                    <a:lnTo>
                      <a:pt x="126" y="279"/>
                    </a:lnTo>
                    <a:lnTo>
                      <a:pt x="113" y="269"/>
                    </a:lnTo>
                    <a:lnTo>
                      <a:pt x="102" y="256"/>
                    </a:lnTo>
                    <a:lnTo>
                      <a:pt x="8" y="94"/>
                    </a:lnTo>
                    <a:lnTo>
                      <a:pt x="2" y="78"/>
                    </a:lnTo>
                    <a:lnTo>
                      <a:pt x="0" y="62"/>
                    </a:lnTo>
                    <a:lnTo>
                      <a:pt x="2" y="47"/>
                    </a:lnTo>
                    <a:lnTo>
                      <a:pt x="8" y="32"/>
                    </a:lnTo>
                    <a:lnTo>
                      <a:pt x="18" y="19"/>
                    </a:lnTo>
                    <a:lnTo>
                      <a:pt x="31" y="9"/>
                    </a:lnTo>
                    <a:lnTo>
                      <a:pt x="47" y="2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" name="Freeform 42"/>
              <p:cNvSpPr>
                <a:spLocks/>
              </p:cNvSpPr>
              <p:nvPr/>
            </p:nvSpPr>
            <p:spPr bwMode="auto">
              <a:xfrm>
                <a:off x="8270876" y="1919288"/>
                <a:ext cx="65088" cy="49213"/>
              </a:xfrm>
              <a:custGeom>
                <a:avLst/>
                <a:gdLst>
                  <a:gd name="T0" fmla="*/ 62 w 288"/>
                  <a:gd name="T1" fmla="*/ 0 h 218"/>
                  <a:gd name="T2" fmla="*/ 78 w 288"/>
                  <a:gd name="T3" fmla="*/ 2 h 218"/>
                  <a:gd name="T4" fmla="*/ 94 w 288"/>
                  <a:gd name="T5" fmla="*/ 8 h 218"/>
                  <a:gd name="T6" fmla="*/ 257 w 288"/>
                  <a:gd name="T7" fmla="*/ 101 h 218"/>
                  <a:gd name="T8" fmla="*/ 271 w 288"/>
                  <a:gd name="T9" fmla="*/ 112 h 218"/>
                  <a:gd name="T10" fmla="*/ 280 w 288"/>
                  <a:gd name="T11" fmla="*/ 124 h 218"/>
                  <a:gd name="T12" fmla="*/ 286 w 288"/>
                  <a:gd name="T13" fmla="*/ 140 h 218"/>
                  <a:gd name="T14" fmla="*/ 288 w 288"/>
                  <a:gd name="T15" fmla="*/ 155 h 218"/>
                  <a:gd name="T16" fmla="*/ 286 w 288"/>
                  <a:gd name="T17" fmla="*/ 171 h 218"/>
                  <a:gd name="T18" fmla="*/ 280 w 288"/>
                  <a:gd name="T19" fmla="*/ 186 h 218"/>
                  <a:gd name="T20" fmla="*/ 270 w 288"/>
                  <a:gd name="T21" fmla="*/ 200 h 218"/>
                  <a:gd name="T22" fmla="*/ 256 w 288"/>
                  <a:gd name="T23" fmla="*/ 210 h 218"/>
                  <a:gd name="T24" fmla="*/ 241 w 288"/>
                  <a:gd name="T25" fmla="*/ 216 h 218"/>
                  <a:gd name="T26" fmla="*/ 226 w 288"/>
                  <a:gd name="T27" fmla="*/ 218 h 218"/>
                  <a:gd name="T28" fmla="*/ 209 w 288"/>
                  <a:gd name="T29" fmla="*/ 216 h 218"/>
                  <a:gd name="T30" fmla="*/ 194 w 288"/>
                  <a:gd name="T31" fmla="*/ 209 h 218"/>
                  <a:gd name="T32" fmla="*/ 31 w 288"/>
                  <a:gd name="T33" fmla="*/ 116 h 218"/>
                  <a:gd name="T34" fmla="*/ 17 w 288"/>
                  <a:gd name="T35" fmla="*/ 106 h 218"/>
                  <a:gd name="T36" fmla="*/ 8 w 288"/>
                  <a:gd name="T37" fmla="*/ 93 h 218"/>
                  <a:gd name="T38" fmla="*/ 2 w 288"/>
                  <a:gd name="T39" fmla="*/ 79 h 218"/>
                  <a:gd name="T40" fmla="*/ 0 w 288"/>
                  <a:gd name="T41" fmla="*/ 62 h 218"/>
                  <a:gd name="T42" fmla="*/ 2 w 288"/>
                  <a:gd name="T43" fmla="*/ 46 h 218"/>
                  <a:gd name="T44" fmla="*/ 8 w 288"/>
                  <a:gd name="T45" fmla="*/ 31 h 218"/>
                  <a:gd name="T46" fmla="*/ 18 w 288"/>
                  <a:gd name="T47" fmla="*/ 17 h 218"/>
                  <a:gd name="T48" fmla="*/ 32 w 288"/>
                  <a:gd name="T49" fmla="*/ 8 h 218"/>
                  <a:gd name="T50" fmla="*/ 46 w 288"/>
                  <a:gd name="T51" fmla="*/ 2 h 218"/>
                  <a:gd name="T52" fmla="*/ 62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62" y="0"/>
                    </a:moveTo>
                    <a:lnTo>
                      <a:pt x="78" y="2"/>
                    </a:lnTo>
                    <a:lnTo>
                      <a:pt x="94" y="8"/>
                    </a:lnTo>
                    <a:lnTo>
                      <a:pt x="257" y="101"/>
                    </a:lnTo>
                    <a:lnTo>
                      <a:pt x="271" y="112"/>
                    </a:lnTo>
                    <a:lnTo>
                      <a:pt x="280" y="124"/>
                    </a:lnTo>
                    <a:lnTo>
                      <a:pt x="286" y="140"/>
                    </a:lnTo>
                    <a:lnTo>
                      <a:pt x="288" y="155"/>
                    </a:lnTo>
                    <a:lnTo>
                      <a:pt x="286" y="171"/>
                    </a:lnTo>
                    <a:lnTo>
                      <a:pt x="280" y="186"/>
                    </a:lnTo>
                    <a:lnTo>
                      <a:pt x="270" y="200"/>
                    </a:lnTo>
                    <a:lnTo>
                      <a:pt x="256" y="210"/>
                    </a:lnTo>
                    <a:lnTo>
                      <a:pt x="241" y="216"/>
                    </a:lnTo>
                    <a:lnTo>
                      <a:pt x="226" y="218"/>
                    </a:lnTo>
                    <a:lnTo>
                      <a:pt x="209" y="216"/>
                    </a:lnTo>
                    <a:lnTo>
                      <a:pt x="194" y="209"/>
                    </a:lnTo>
                    <a:lnTo>
                      <a:pt x="31" y="116"/>
                    </a:lnTo>
                    <a:lnTo>
                      <a:pt x="17" y="106"/>
                    </a:lnTo>
                    <a:lnTo>
                      <a:pt x="8" y="93"/>
                    </a:lnTo>
                    <a:lnTo>
                      <a:pt x="2" y="79"/>
                    </a:lnTo>
                    <a:lnTo>
                      <a:pt x="0" y="62"/>
                    </a:lnTo>
                    <a:lnTo>
                      <a:pt x="2" y="46"/>
                    </a:lnTo>
                    <a:lnTo>
                      <a:pt x="8" y="31"/>
                    </a:lnTo>
                    <a:lnTo>
                      <a:pt x="18" y="17"/>
                    </a:lnTo>
                    <a:lnTo>
                      <a:pt x="32" y="8"/>
                    </a:lnTo>
                    <a:lnTo>
                      <a:pt x="46" y="2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" name="Freeform 43"/>
              <p:cNvSpPr>
                <a:spLocks/>
              </p:cNvSpPr>
              <p:nvPr/>
            </p:nvSpPr>
            <p:spPr bwMode="auto">
              <a:xfrm>
                <a:off x="8228013" y="2078038"/>
                <a:ext cx="71438" cy="28575"/>
              </a:xfrm>
              <a:custGeom>
                <a:avLst/>
                <a:gdLst>
                  <a:gd name="T0" fmla="*/ 63 w 314"/>
                  <a:gd name="T1" fmla="*/ 0 h 125"/>
                  <a:gd name="T2" fmla="*/ 251 w 314"/>
                  <a:gd name="T3" fmla="*/ 0 h 125"/>
                  <a:gd name="T4" fmla="*/ 268 w 314"/>
                  <a:gd name="T5" fmla="*/ 3 h 125"/>
                  <a:gd name="T6" fmla="*/ 283 w 314"/>
                  <a:gd name="T7" fmla="*/ 9 h 125"/>
                  <a:gd name="T8" fmla="*/ 295 w 314"/>
                  <a:gd name="T9" fmla="*/ 18 h 125"/>
                  <a:gd name="T10" fmla="*/ 306 w 314"/>
                  <a:gd name="T11" fmla="*/ 31 h 125"/>
                  <a:gd name="T12" fmla="*/ 312 w 314"/>
                  <a:gd name="T13" fmla="*/ 45 h 125"/>
                  <a:gd name="T14" fmla="*/ 314 w 314"/>
                  <a:gd name="T15" fmla="*/ 63 h 125"/>
                  <a:gd name="T16" fmla="*/ 312 w 314"/>
                  <a:gd name="T17" fmla="*/ 79 h 125"/>
                  <a:gd name="T18" fmla="*/ 306 w 314"/>
                  <a:gd name="T19" fmla="*/ 93 h 125"/>
                  <a:gd name="T20" fmla="*/ 295 w 314"/>
                  <a:gd name="T21" fmla="*/ 107 h 125"/>
                  <a:gd name="T22" fmla="*/ 283 w 314"/>
                  <a:gd name="T23" fmla="*/ 116 h 125"/>
                  <a:gd name="T24" fmla="*/ 268 w 314"/>
                  <a:gd name="T25" fmla="*/ 123 h 125"/>
                  <a:gd name="T26" fmla="*/ 251 w 314"/>
                  <a:gd name="T27" fmla="*/ 125 h 125"/>
                  <a:gd name="T28" fmla="*/ 63 w 314"/>
                  <a:gd name="T29" fmla="*/ 125 h 125"/>
                  <a:gd name="T30" fmla="*/ 46 w 314"/>
                  <a:gd name="T31" fmla="*/ 123 h 125"/>
                  <a:gd name="T32" fmla="*/ 32 w 314"/>
                  <a:gd name="T33" fmla="*/ 116 h 125"/>
                  <a:gd name="T34" fmla="*/ 18 w 314"/>
                  <a:gd name="T35" fmla="*/ 107 h 125"/>
                  <a:gd name="T36" fmla="*/ 9 w 314"/>
                  <a:gd name="T37" fmla="*/ 93 h 125"/>
                  <a:gd name="T38" fmla="*/ 2 w 314"/>
                  <a:gd name="T39" fmla="*/ 79 h 125"/>
                  <a:gd name="T40" fmla="*/ 0 w 314"/>
                  <a:gd name="T41" fmla="*/ 63 h 125"/>
                  <a:gd name="T42" fmla="*/ 2 w 314"/>
                  <a:gd name="T43" fmla="*/ 45 h 125"/>
                  <a:gd name="T44" fmla="*/ 9 w 314"/>
                  <a:gd name="T45" fmla="*/ 31 h 125"/>
                  <a:gd name="T46" fmla="*/ 18 w 314"/>
                  <a:gd name="T47" fmla="*/ 18 h 125"/>
                  <a:gd name="T48" fmla="*/ 32 w 314"/>
                  <a:gd name="T49" fmla="*/ 9 h 125"/>
                  <a:gd name="T50" fmla="*/ 46 w 314"/>
                  <a:gd name="T51" fmla="*/ 3 h 125"/>
                  <a:gd name="T52" fmla="*/ 63 w 314"/>
                  <a:gd name="T53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14" h="125">
                    <a:moveTo>
                      <a:pt x="63" y="0"/>
                    </a:moveTo>
                    <a:lnTo>
                      <a:pt x="251" y="0"/>
                    </a:lnTo>
                    <a:lnTo>
                      <a:pt x="268" y="3"/>
                    </a:lnTo>
                    <a:lnTo>
                      <a:pt x="283" y="9"/>
                    </a:lnTo>
                    <a:lnTo>
                      <a:pt x="295" y="18"/>
                    </a:lnTo>
                    <a:lnTo>
                      <a:pt x="306" y="31"/>
                    </a:lnTo>
                    <a:lnTo>
                      <a:pt x="312" y="45"/>
                    </a:lnTo>
                    <a:lnTo>
                      <a:pt x="314" y="63"/>
                    </a:lnTo>
                    <a:lnTo>
                      <a:pt x="312" y="79"/>
                    </a:lnTo>
                    <a:lnTo>
                      <a:pt x="306" y="93"/>
                    </a:lnTo>
                    <a:lnTo>
                      <a:pt x="295" y="107"/>
                    </a:lnTo>
                    <a:lnTo>
                      <a:pt x="283" y="116"/>
                    </a:lnTo>
                    <a:lnTo>
                      <a:pt x="268" y="123"/>
                    </a:lnTo>
                    <a:lnTo>
                      <a:pt x="251" y="125"/>
                    </a:lnTo>
                    <a:lnTo>
                      <a:pt x="63" y="125"/>
                    </a:lnTo>
                    <a:lnTo>
                      <a:pt x="46" y="123"/>
                    </a:lnTo>
                    <a:lnTo>
                      <a:pt x="32" y="116"/>
                    </a:lnTo>
                    <a:lnTo>
                      <a:pt x="18" y="107"/>
                    </a:lnTo>
                    <a:lnTo>
                      <a:pt x="9" y="93"/>
                    </a:lnTo>
                    <a:lnTo>
                      <a:pt x="2" y="79"/>
                    </a:lnTo>
                    <a:lnTo>
                      <a:pt x="0" y="63"/>
                    </a:lnTo>
                    <a:lnTo>
                      <a:pt x="2" y="45"/>
                    </a:lnTo>
                    <a:lnTo>
                      <a:pt x="9" y="31"/>
                    </a:lnTo>
                    <a:lnTo>
                      <a:pt x="18" y="18"/>
                    </a:lnTo>
                    <a:lnTo>
                      <a:pt x="32" y="9"/>
                    </a:lnTo>
                    <a:lnTo>
                      <a:pt x="46" y="3"/>
                    </a:lnTo>
                    <a:lnTo>
                      <a:pt x="6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" name="Freeform 44"/>
              <p:cNvSpPr>
                <a:spLocks/>
              </p:cNvSpPr>
              <p:nvPr/>
            </p:nvSpPr>
            <p:spPr bwMode="auto">
              <a:xfrm>
                <a:off x="8270876" y="2216150"/>
                <a:ext cx="65088" cy="49213"/>
              </a:xfrm>
              <a:custGeom>
                <a:avLst/>
                <a:gdLst>
                  <a:gd name="T0" fmla="*/ 226 w 288"/>
                  <a:gd name="T1" fmla="*/ 0 h 218"/>
                  <a:gd name="T2" fmla="*/ 242 w 288"/>
                  <a:gd name="T3" fmla="*/ 3 h 218"/>
                  <a:gd name="T4" fmla="*/ 256 w 288"/>
                  <a:gd name="T5" fmla="*/ 8 h 218"/>
                  <a:gd name="T6" fmla="*/ 270 w 288"/>
                  <a:gd name="T7" fmla="*/ 18 h 218"/>
                  <a:gd name="T8" fmla="*/ 280 w 288"/>
                  <a:gd name="T9" fmla="*/ 31 h 218"/>
                  <a:gd name="T10" fmla="*/ 286 w 288"/>
                  <a:gd name="T11" fmla="*/ 46 h 218"/>
                  <a:gd name="T12" fmla="*/ 288 w 288"/>
                  <a:gd name="T13" fmla="*/ 63 h 218"/>
                  <a:gd name="T14" fmla="*/ 286 w 288"/>
                  <a:gd name="T15" fmla="*/ 78 h 218"/>
                  <a:gd name="T16" fmla="*/ 280 w 288"/>
                  <a:gd name="T17" fmla="*/ 93 h 218"/>
                  <a:gd name="T18" fmla="*/ 270 w 288"/>
                  <a:gd name="T19" fmla="*/ 106 h 218"/>
                  <a:gd name="T20" fmla="*/ 257 w 288"/>
                  <a:gd name="T21" fmla="*/ 117 h 218"/>
                  <a:gd name="T22" fmla="*/ 94 w 288"/>
                  <a:gd name="T23" fmla="*/ 209 h 218"/>
                  <a:gd name="T24" fmla="*/ 79 w 288"/>
                  <a:gd name="T25" fmla="*/ 215 h 218"/>
                  <a:gd name="T26" fmla="*/ 62 w 288"/>
                  <a:gd name="T27" fmla="*/ 218 h 218"/>
                  <a:gd name="T28" fmla="*/ 46 w 288"/>
                  <a:gd name="T29" fmla="*/ 215 h 218"/>
                  <a:gd name="T30" fmla="*/ 32 w 288"/>
                  <a:gd name="T31" fmla="*/ 210 h 218"/>
                  <a:gd name="T32" fmla="*/ 18 w 288"/>
                  <a:gd name="T33" fmla="*/ 200 h 218"/>
                  <a:gd name="T34" fmla="*/ 8 w 288"/>
                  <a:gd name="T35" fmla="*/ 187 h 218"/>
                  <a:gd name="T36" fmla="*/ 2 w 288"/>
                  <a:gd name="T37" fmla="*/ 172 h 218"/>
                  <a:gd name="T38" fmla="*/ 0 w 288"/>
                  <a:gd name="T39" fmla="*/ 155 h 218"/>
                  <a:gd name="T40" fmla="*/ 2 w 288"/>
                  <a:gd name="T41" fmla="*/ 140 h 218"/>
                  <a:gd name="T42" fmla="*/ 8 w 288"/>
                  <a:gd name="T43" fmla="*/ 125 h 218"/>
                  <a:gd name="T44" fmla="*/ 17 w 288"/>
                  <a:gd name="T45" fmla="*/ 113 h 218"/>
                  <a:gd name="T46" fmla="*/ 31 w 288"/>
                  <a:gd name="T47" fmla="*/ 102 h 218"/>
                  <a:gd name="T48" fmla="*/ 194 w 288"/>
                  <a:gd name="T49" fmla="*/ 9 h 218"/>
                  <a:gd name="T50" fmla="*/ 210 w 288"/>
                  <a:gd name="T51" fmla="*/ 2 h 218"/>
                  <a:gd name="T52" fmla="*/ 226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226" y="0"/>
                    </a:moveTo>
                    <a:lnTo>
                      <a:pt x="242" y="3"/>
                    </a:lnTo>
                    <a:lnTo>
                      <a:pt x="256" y="8"/>
                    </a:lnTo>
                    <a:lnTo>
                      <a:pt x="270" y="18"/>
                    </a:lnTo>
                    <a:lnTo>
                      <a:pt x="280" y="31"/>
                    </a:lnTo>
                    <a:lnTo>
                      <a:pt x="286" y="46"/>
                    </a:lnTo>
                    <a:lnTo>
                      <a:pt x="288" y="63"/>
                    </a:lnTo>
                    <a:lnTo>
                      <a:pt x="286" y="78"/>
                    </a:lnTo>
                    <a:lnTo>
                      <a:pt x="280" y="93"/>
                    </a:lnTo>
                    <a:lnTo>
                      <a:pt x="270" y="106"/>
                    </a:lnTo>
                    <a:lnTo>
                      <a:pt x="257" y="117"/>
                    </a:lnTo>
                    <a:lnTo>
                      <a:pt x="94" y="209"/>
                    </a:lnTo>
                    <a:lnTo>
                      <a:pt x="79" y="215"/>
                    </a:lnTo>
                    <a:lnTo>
                      <a:pt x="62" y="218"/>
                    </a:lnTo>
                    <a:lnTo>
                      <a:pt x="46" y="215"/>
                    </a:lnTo>
                    <a:lnTo>
                      <a:pt x="32" y="210"/>
                    </a:lnTo>
                    <a:lnTo>
                      <a:pt x="18" y="200"/>
                    </a:lnTo>
                    <a:lnTo>
                      <a:pt x="8" y="187"/>
                    </a:lnTo>
                    <a:lnTo>
                      <a:pt x="2" y="172"/>
                    </a:lnTo>
                    <a:lnTo>
                      <a:pt x="0" y="155"/>
                    </a:lnTo>
                    <a:lnTo>
                      <a:pt x="2" y="140"/>
                    </a:lnTo>
                    <a:lnTo>
                      <a:pt x="8" y="125"/>
                    </a:lnTo>
                    <a:lnTo>
                      <a:pt x="17" y="113"/>
                    </a:lnTo>
                    <a:lnTo>
                      <a:pt x="31" y="102"/>
                    </a:lnTo>
                    <a:lnTo>
                      <a:pt x="194" y="9"/>
                    </a:lnTo>
                    <a:lnTo>
                      <a:pt x="210" y="2"/>
                    </a:lnTo>
                    <a:lnTo>
                      <a:pt x="22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" name="Freeform 45"/>
              <p:cNvSpPr>
                <a:spLocks/>
              </p:cNvSpPr>
              <p:nvPr/>
            </p:nvSpPr>
            <p:spPr bwMode="auto">
              <a:xfrm>
                <a:off x="8788401" y="2216150"/>
                <a:ext cx="66675" cy="49213"/>
              </a:xfrm>
              <a:custGeom>
                <a:avLst/>
                <a:gdLst>
                  <a:gd name="T0" fmla="*/ 62 w 288"/>
                  <a:gd name="T1" fmla="*/ 0 h 218"/>
                  <a:gd name="T2" fmla="*/ 79 w 288"/>
                  <a:gd name="T3" fmla="*/ 2 h 218"/>
                  <a:gd name="T4" fmla="*/ 94 w 288"/>
                  <a:gd name="T5" fmla="*/ 9 h 218"/>
                  <a:gd name="T6" fmla="*/ 257 w 288"/>
                  <a:gd name="T7" fmla="*/ 102 h 218"/>
                  <a:gd name="T8" fmla="*/ 271 w 288"/>
                  <a:gd name="T9" fmla="*/ 113 h 218"/>
                  <a:gd name="T10" fmla="*/ 280 w 288"/>
                  <a:gd name="T11" fmla="*/ 125 h 218"/>
                  <a:gd name="T12" fmla="*/ 286 w 288"/>
                  <a:gd name="T13" fmla="*/ 140 h 218"/>
                  <a:gd name="T14" fmla="*/ 288 w 288"/>
                  <a:gd name="T15" fmla="*/ 155 h 218"/>
                  <a:gd name="T16" fmla="*/ 286 w 288"/>
                  <a:gd name="T17" fmla="*/ 172 h 218"/>
                  <a:gd name="T18" fmla="*/ 280 w 288"/>
                  <a:gd name="T19" fmla="*/ 187 h 218"/>
                  <a:gd name="T20" fmla="*/ 270 w 288"/>
                  <a:gd name="T21" fmla="*/ 200 h 218"/>
                  <a:gd name="T22" fmla="*/ 256 w 288"/>
                  <a:gd name="T23" fmla="*/ 210 h 218"/>
                  <a:gd name="T24" fmla="*/ 242 w 288"/>
                  <a:gd name="T25" fmla="*/ 215 h 218"/>
                  <a:gd name="T26" fmla="*/ 225 w 288"/>
                  <a:gd name="T27" fmla="*/ 218 h 218"/>
                  <a:gd name="T28" fmla="*/ 209 w 288"/>
                  <a:gd name="T29" fmla="*/ 215 h 218"/>
                  <a:gd name="T30" fmla="*/ 194 w 288"/>
                  <a:gd name="T31" fmla="*/ 209 h 218"/>
                  <a:gd name="T32" fmla="*/ 30 w 288"/>
                  <a:gd name="T33" fmla="*/ 117 h 218"/>
                  <a:gd name="T34" fmla="*/ 18 w 288"/>
                  <a:gd name="T35" fmla="*/ 106 h 218"/>
                  <a:gd name="T36" fmla="*/ 8 w 288"/>
                  <a:gd name="T37" fmla="*/ 93 h 218"/>
                  <a:gd name="T38" fmla="*/ 2 w 288"/>
                  <a:gd name="T39" fmla="*/ 78 h 218"/>
                  <a:gd name="T40" fmla="*/ 0 w 288"/>
                  <a:gd name="T41" fmla="*/ 63 h 218"/>
                  <a:gd name="T42" fmla="*/ 2 w 288"/>
                  <a:gd name="T43" fmla="*/ 46 h 218"/>
                  <a:gd name="T44" fmla="*/ 8 w 288"/>
                  <a:gd name="T45" fmla="*/ 31 h 218"/>
                  <a:gd name="T46" fmla="*/ 18 w 288"/>
                  <a:gd name="T47" fmla="*/ 18 h 218"/>
                  <a:gd name="T48" fmla="*/ 32 w 288"/>
                  <a:gd name="T49" fmla="*/ 8 h 218"/>
                  <a:gd name="T50" fmla="*/ 46 w 288"/>
                  <a:gd name="T51" fmla="*/ 3 h 218"/>
                  <a:gd name="T52" fmla="*/ 62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62" y="0"/>
                    </a:moveTo>
                    <a:lnTo>
                      <a:pt x="79" y="2"/>
                    </a:lnTo>
                    <a:lnTo>
                      <a:pt x="94" y="9"/>
                    </a:lnTo>
                    <a:lnTo>
                      <a:pt x="257" y="102"/>
                    </a:lnTo>
                    <a:lnTo>
                      <a:pt x="271" y="113"/>
                    </a:lnTo>
                    <a:lnTo>
                      <a:pt x="280" y="125"/>
                    </a:lnTo>
                    <a:lnTo>
                      <a:pt x="286" y="140"/>
                    </a:lnTo>
                    <a:lnTo>
                      <a:pt x="288" y="155"/>
                    </a:lnTo>
                    <a:lnTo>
                      <a:pt x="286" y="172"/>
                    </a:lnTo>
                    <a:lnTo>
                      <a:pt x="280" y="187"/>
                    </a:lnTo>
                    <a:lnTo>
                      <a:pt x="270" y="200"/>
                    </a:lnTo>
                    <a:lnTo>
                      <a:pt x="256" y="210"/>
                    </a:lnTo>
                    <a:lnTo>
                      <a:pt x="242" y="215"/>
                    </a:lnTo>
                    <a:lnTo>
                      <a:pt x="225" y="218"/>
                    </a:lnTo>
                    <a:lnTo>
                      <a:pt x="209" y="215"/>
                    </a:lnTo>
                    <a:lnTo>
                      <a:pt x="194" y="209"/>
                    </a:lnTo>
                    <a:lnTo>
                      <a:pt x="30" y="117"/>
                    </a:lnTo>
                    <a:lnTo>
                      <a:pt x="18" y="106"/>
                    </a:lnTo>
                    <a:lnTo>
                      <a:pt x="8" y="93"/>
                    </a:lnTo>
                    <a:lnTo>
                      <a:pt x="2" y="78"/>
                    </a:lnTo>
                    <a:lnTo>
                      <a:pt x="0" y="63"/>
                    </a:lnTo>
                    <a:lnTo>
                      <a:pt x="2" y="46"/>
                    </a:lnTo>
                    <a:lnTo>
                      <a:pt x="8" y="31"/>
                    </a:lnTo>
                    <a:lnTo>
                      <a:pt x="18" y="18"/>
                    </a:lnTo>
                    <a:lnTo>
                      <a:pt x="32" y="8"/>
                    </a:lnTo>
                    <a:lnTo>
                      <a:pt x="46" y="3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" name="Freeform 46"/>
              <p:cNvSpPr>
                <a:spLocks/>
              </p:cNvSpPr>
              <p:nvPr/>
            </p:nvSpPr>
            <p:spPr bwMode="auto">
              <a:xfrm>
                <a:off x="8826501" y="2078038"/>
                <a:ext cx="71438" cy="28575"/>
              </a:xfrm>
              <a:custGeom>
                <a:avLst/>
                <a:gdLst>
                  <a:gd name="T0" fmla="*/ 62 w 314"/>
                  <a:gd name="T1" fmla="*/ 0 h 125"/>
                  <a:gd name="T2" fmla="*/ 251 w 314"/>
                  <a:gd name="T3" fmla="*/ 0 h 125"/>
                  <a:gd name="T4" fmla="*/ 268 w 314"/>
                  <a:gd name="T5" fmla="*/ 3 h 125"/>
                  <a:gd name="T6" fmla="*/ 283 w 314"/>
                  <a:gd name="T7" fmla="*/ 9 h 125"/>
                  <a:gd name="T8" fmla="*/ 295 w 314"/>
                  <a:gd name="T9" fmla="*/ 18 h 125"/>
                  <a:gd name="T10" fmla="*/ 305 w 314"/>
                  <a:gd name="T11" fmla="*/ 31 h 125"/>
                  <a:gd name="T12" fmla="*/ 312 w 314"/>
                  <a:gd name="T13" fmla="*/ 45 h 125"/>
                  <a:gd name="T14" fmla="*/ 314 w 314"/>
                  <a:gd name="T15" fmla="*/ 63 h 125"/>
                  <a:gd name="T16" fmla="*/ 312 w 314"/>
                  <a:gd name="T17" fmla="*/ 79 h 125"/>
                  <a:gd name="T18" fmla="*/ 305 w 314"/>
                  <a:gd name="T19" fmla="*/ 93 h 125"/>
                  <a:gd name="T20" fmla="*/ 295 w 314"/>
                  <a:gd name="T21" fmla="*/ 107 h 125"/>
                  <a:gd name="T22" fmla="*/ 283 w 314"/>
                  <a:gd name="T23" fmla="*/ 116 h 125"/>
                  <a:gd name="T24" fmla="*/ 268 w 314"/>
                  <a:gd name="T25" fmla="*/ 123 h 125"/>
                  <a:gd name="T26" fmla="*/ 251 w 314"/>
                  <a:gd name="T27" fmla="*/ 125 h 125"/>
                  <a:gd name="T28" fmla="*/ 62 w 314"/>
                  <a:gd name="T29" fmla="*/ 125 h 125"/>
                  <a:gd name="T30" fmla="*/ 46 w 314"/>
                  <a:gd name="T31" fmla="*/ 123 h 125"/>
                  <a:gd name="T32" fmla="*/ 31 w 314"/>
                  <a:gd name="T33" fmla="*/ 116 h 125"/>
                  <a:gd name="T34" fmla="*/ 18 w 314"/>
                  <a:gd name="T35" fmla="*/ 107 h 125"/>
                  <a:gd name="T36" fmla="*/ 8 w 314"/>
                  <a:gd name="T37" fmla="*/ 93 h 125"/>
                  <a:gd name="T38" fmla="*/ 2 w 314"/>
                  <a:gd name="T39" fmla="*/ 79 h 125"/>
                  <a:gd name="T40" fmla="*/ 0 w 314"/>
                  <a:gd name="T41" fmla="*/ 63 h 125"/>
                  <a:gd name="T42" fmla="*/ 2 w 314"/>
                  <a:gd name="T43" fmla="*/ 45 h 125"/>
                  <a:gd name="T44" fmla="*/ 8 w 314"/>
                  <a:gd name="T45" fmla="*/ 31 h 125"/>
                  <a:gd name="T46" fmla="*/ 18 w 314"/>
                  <a:gd name="T47" fmla="*/ 18 h 125"/>
                  <a:gd name="T48" fmla="*/ 31 w 314"/>
                  <a:gd name="T49" fmla="*/ 9 h 125"/>
                  <a:gd name="T50" fmla="*/ 46 w 314"/>
                  <a:gd name="T51" fmla="*/ 3 h 125"/>
                  <a:gd name="T52" fmla="*/ 62 w 314"/>
                  <a:gd name="T53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14" h="125">
                    <a:moveTo>
                      <a:pt x="62" y="0"/>
                    </a:moveTo>
                    <a:lnTo>
                      <a:pt x="251" y="0"/>
                    </a:lnTo>
                    <a:lnTo>
                      <a:pt x="268" y="3"/>
                    </a:lnTo>
                    <a:lnTo>
                      <a:pt x="283" y="9"/>
                    </a:lnTo>
                    <a:lnTo>
                      <a:pt x="295" y="18"/>
                    </a:lnTo>
                    <a:lnTo>
                      <a:pt x="305" y="31"/>
                    </a:lnTo>
                    <a:lnTo>
                      <a:pt x="312" y="45"/>
                    </a:lnTo>
                    <a:lnTo>
                      <a:pt x="314" y="63"/>
                    </a:lnTo>
                    <a:lnTo>
                      <a:pt x="312" y="79"/>
                    </a:lnTo>
                    <a:lnTo>
                      <a:pt x="305" y="93"/>
                    </a:lnTo>
                    <a:lnTo>
                      <a:pt x="295" y="107"/>
                    </a:lnTo>
                    <a:lnTo>
                      <a:pt x="283" y="116"/>
                    </a:lnTo>
                    <a:lnTo>
                      <a:pt x="268" y="123"/>
                    </a:lnTo>
                    <a:lnTo>
                      <a:pt x="251" y="125"/>
                    </a:lnTo>
                    <a:lnTo>
                      <a:pt x="62" y="125"/>
                    </a:lnTo>
                    <a:lnTo>
                      <a:pt x="46" y="123"/>
                    </a:lnTo>
                    <a:lnTo>
                      <a:pt x="31" y="116"/>
                    </a:lnTo>
                    <a:lnTo>
                      <a:pt x="18" y="107"/>
                    </a:lnTo>
                    <a:lnTo>
                      <a:pt x="8" y="93"/>
                    </a:lnTo>
                    <a:lnTo>
                      <a:pt x="2" y="79"/>
                    </a:lnTo>
                    <a:lnTo>
                      <a:pt x="0" y="63"/>
                    </a:lnTo>
                    <a:lnTo>
                      <a:pt x="2" y="45"/>
                    </a:lnTo>
                    <a:lnTo>
                      <a:pt x="8" y="31"/>
                    </a:lnTo>
                    <a:lnTo>
                      <a:pt x="18" y="18"/>
                    </a:lnTo>
                    <a:lnTo>
                      <a:pt x="31" y="9"/>
                    </a:lnTo>
                    <a:lnTo>
                      <a:pt x="46" y="3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" name="Freeform 47"/>
              <p:cNvSpPr>
                <a:spLocks/>
              </p:cNvSpPr>
              <p:nvPr/>
            </p:nvSpPr>
            <p:spPr bwMode="auto">
              <a:xfrm>
                <a:off x="8788401" y="1919288"/>
                <a:ext cx="66675" cy="49213"/>
              </a:xfrm>
              <a:custGeom>
                <a:avLst/>
                <a:gdLst>
                  <a:gd name="T0" fmla="*/ 225 w 288"/>
                  <a:gd name="T1" fmla="*/ 0 h 218"/>
                  <a:gd name="T2" fmla="*/ 242 w 288"/>
                  <a:gd name="T3" fmla="*/ 2 h 218"/>
                  <a:gd name="T4" fmla="*/ 256 w 288"/>
                  <a:gd name="T5" fmla="*/ 8 h 218"/>
                  <a:gd name="T6" fmla="*/ 270 w 288"/>
                  <a:gd name="T7" fmla="*/ 17 h 218"/>
                  <a:gd name="T8" fmla="*/ 280 w 288"/>
                  <a:gd name="T9" fmla="*/ 31 h 218"/>
                  <a:gd name="T10" fmla="*/ 286 w 288"/>
                  <a:gd name="T11" fmla="*/ 46 h 218"/>
                  <a:gd name="T12" fmla="*/ 288 w 288"/>
                  <a:gd name="T13" fmla="*/ 62 h 218"/>
                  <a:gd name="T14" fmla="*/ 286 w 288"/>
                  <a:gd name="T15" fmla="*/ 79 h 218"/>
                  <a:gd name="T16" fmla="*/ 280 w 288"/>
                  <a:gd name="T17" fmla="*/ 93 h 218"/>
                  <a:gd name="T18" fmla="*/ 271 w 288"/>
                  <a:gd name="T19" fmla="*/ 106 h 218"/>
                  <a:gd name="T20" fmla="*/ 257 w 288"/>
                  <a:gd name="T21" fmla="*/ 116 h 218"/>
                  <a:gd name="T22" fmla="*/ 94 w 288"/>
                  <a:gd name="T23" fmla="*/ 209 h 218"/>
                  <a:gd name="T24" fmla="*/ 79 w 288"/>
                  <a:gd name="T25" fmla="*/ 216 h 218"/>
                  <a:gd name="T26" fmla="*/ 62 w 288"/>
                  <a:gd name="T27" fmla="*/ 218 h 218"/>
                  <a:gd name="T28" fmla="*/ 47 w 288"/>
                  <a:gd name="T29" fmla="*/ 216 h 218"/>
                  <a:gd name="T30" fmla="*/ 32 w 288"/>
                  <a:gd name="T31" fmla="*/ 210 h 218"/>
                  <a:gd name="T32" fmla="*/ 18 w 288"/>
                  <a:gd name="T33" fmla="*/ 200 h 218"/>
                  <a:gd name="T34" fmla="*/ 8 w 288"/>
                  <a:gd name="T35" fmla="*/ 186 h 218"/>
                  <a:gd name="T36" fmla="*/ 2 w 288"/>
                  <a:gd name="T37" fmla="*/ 171 h 218"/>
                  <a:gd name="T38" fmla="*/ 0 w 288"/>
                  <a:gd name="T39" fmla="*/ 155 h 218"/>
                  <a:gd name="T40" fmla="*/ 2 w 288"/>
                  <a:gd name="T41" fmla="*/ 140 h 218"/>
                  <a:gd name="T42" fmla="*/ 8 w 288"/>
                  <a:gd name="T43" fmla="*/ 124 h 218"/>
                  <a:gd name="T44" fmla="*/ 18 w 288"/>
                  <a:gd name="T45" fmla="*/ 112 h 218"/>
                  <a:gd name="T46" fmla="*/ 30 w 288"/>
                  <a:gd name="T47" fmla="*/ 101 h 218"/>
                  <a:gd name="T48" fmla="*/ 194 w 288"/>
                  <a:gd name="T49" fmla="*/ 8 h 218"/>
                  <a:gd name="T50" fmla="*/ 210 w 288"/>
                  <a:gd name="T51" fmla="*/ 2 h 218"/>
                  <a:gd name="T52" fmla="*/ 225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225" y="0"/>
                    </a:moveTo>
                    <a:lnTo>
                      <a:pt x="242" y="2"/>
                    </a:lnTo>
                    <a:lnTo>
                      <a:pt x="256" y="8"/>
                    </a:lnTo>
                    <a:lnTo>
                      <a:pt x="270" y="17"/>
                    </a:lnTo>
                    <a:lnTo>
                      <a:pt x="280" y="31"/>
                    </a:lnTo>
                    <a:lnTo>
                      <a:pt x="286" y="46"/>
                    </a:lnTo>
                    <a:lnTo>
                      <a:pt x="288" y="62"/>
                    </a:lnTo>
                    <a:lnTo>
                      <a:pt x="286" y="79"/>
                    </a:lnTo>
                    <a:lnTo>
                      <a:pt x="280" y="93"/>
                    </a:lnTo>
                    <a:lnTo>
                      <a:pt x="271" y="106"/>
                    </a:lnTo>
                    <a:lnTo>
                      <a:pt x="257" y="116"/>
                    </a:lnTo>
                    <a:lnTo>
                      <a:pt x="94" y="209"/>
                    </a:lnTo>
                    <a:lnTo>
                      <a:pt x="79" y="216"/>
                    </a:lnTo>
                    <a:lnTo>
                      <a:pt x="62" y="218"/>
                    </a:lnTo>
                    <a:lnTo>
                      <a:pt x="47" y="216"/>
                    </a:lnTo>
                    <a:lnTo>
                      <a:pt x="32" y="210"/>
                    </a:lnTo>
                    <a:lnTo>
                      <a:pt x="18" y="200"/>
                    </a:lnTo>
                    <a:lnTo>
                      <a:pt x="8" y="186"/>
                    </a:lnTo>
                    <a:lnTo>
                      <a:pt x="2" y="171"/>
                    </a:lnTo>
                    <a:lnTo>
                      <a:pt x="0" y="155"/>
                    </a:lnTo>
                    <a:lnTo>
                      <a:pt x="2" y="140"/>
                    </a:lnTo>
                    <a:lnTo>
                      <a:pt x="8" y="124"/>
                    </a:lnTo>
                    <a:lnTo>
                      <a:pt x="18" y="112"/>
                    </a:lnTo>
                    <a:lnTo>
                      <a:pt x="30" y="101"/>
                    </a:lnTo>
                    <a:lnTo>
                      <a:pt x="194" y="8"/>
                    </a:lnTo>
                    <a:lnTo>
                      <a:pt x="210" y="2"/>
                    </a:lnTo>
                    <a:lnTo>
                      <a:pt x="22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4" name="Freeform 48"/>
              <p:cNvSpPr>
                <a:spLocks/>
              </p:cNvSpPr>
              <p:nvPr/>
            </p:nvSpPr>
            <p:spPr bwMode="auto">
              <a:xfrm>
                <a:off x="8686801" y="1803400"/>
                <a:ext cx="50800" cy="65088"/>
              </a:xfrm>
              <a:custGeom>
                <a:avLst/>
                <a:gdLst>
                  <a:gd name="T0" fmla="*/ 156 w 220"/>
                  <a:gd name="T1" fmla="*/ 0 h 286"/>
                  <a:gd name="T2" fmla="*/ 173 w 220"/>
                  <a:gd name="T3" fmla="*/ 2 h 286"/>
                  <a:gd name="T4" fmla="*/ 188 w 220"/>
                  <a:gd name="T5" fmla="*/ 9 h 286"/>
                  <a:gd name="T6" fmla="*/ 201 w 220"/>
                  <a:gd name="T7" fmla="*/ 19 h 286"/>
                  <a:gd name="T8" fmla="*/ 212 w 220"/>
                  <a:gd name="T9" fmla="*/ 32 h 286"/>
                  <a:gd name="T10" fmla="*/ 218 w 220"/>
                  <a:gd name="T11" fmla="*/ 47 h 286"/>
                  <a:gd name="T12" fmla="*/ 220 w 220"/>
                  <a:gd name="T13" fmla="*/ 62 h 286"/>
                  <a:gd name="T14" fmla="*/ 218 w 220"/>
                  <a:gd name="T15" fmla="*/ 78 h 286"/>
                  <a:gd name="T16" fmla="*/ 212 w 220"/>
                  <a:gd name="T17" fmla="*/ 94 h 286"/>
                  <a:gd name="T18" fmla="*/ 117 w 220"/>
                  <a:gd name="T19" fmla="*/ 256 h 286"/>
                  <a:gd name="T20" fmla="*/ 107 w 220"/>
                  <a:gd name="T21" fmla="*/ 269 h 286"/>
                  <a:gd name="T22" fmla="*/ 94 w 220"/>
                  <a:gd name="T23" fmla="*/ 279 h 286"/>
                  <a:gd name="T24" fmla="*/ 79 w 220"/>
                  <a:gd name="T25" fmla="*/ 284 h 286"/>
                  <a:gd name="T26" fmla="*/ 63 w 220"/>
                  <a:gd name="T27" fmla="*/ 286 h 286"/>
                  <a:gd name="T28" fmla="*/ 48 w 220"/>
                  <a:gd name="T29" fmla="*/ 284 h 286"/>
                  <a:gd name="T30" fmla="*/ 32 w 220"/>
                  <a:gd name="T31" fmla="*/ 278 h 286"/>
                  <a:gd name="T32" fmla="*/ 18 w 220"/>
                  <a:gd name="T33" fmla="*/ 268 h 286"/>
                  <a:gd name="T34" fmla="*/ 9 w 220"/>
                  <a:gd name="T35" fmla="*/ 256 h 286"/>
                  <a:gd name="T36" fmla="*/ 2 w 220"/>
                  <a:gd name="T37" fmla="*/ 240 h 286"/>
                  <a:gd name="T38" fmla="*/ 0 w 220"/>
                  <a:gd name="T39" fmla="*/ 225 h 286"/>
                  <a:gd name="T40" fmla="*/ 2 w 220"/>
                  <a:gd name="T41" fmla="*/ 209 h 286"/>
                  <a:gd name="T42" fmla="*/ 9 w 220"/>
                  <a:gd name="T43" fmla="*/ 193 h 286"/>
                  <a:gd name="T44" fmla="*/ 103 w 220"/>
                  <a:gd name="T45" fmla="*/ 32 h 286"/>
                  <a:gd name="T46" fmla="*/ 113 w 220"/>
                  <a:gd name="T47" fmla="*/ 18 h 286"/>
                  <a:gd name="T48" fmla="*/ 127 w 220"/>
                  <a:gd name="T49" fmla="*/ 8 h 286"/>
                  <a:gd name="T50" fmla="*/ 141 w 220"/>
                  <a:gd name="T51" fmla="*/ 2 h 286"/>
                  <a:gd name="T52" fmla="*/ 156 w 220"/>
                  <a:gd name="T53" fmla="*/ 0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20" h="286">
                    <a:moveTo>
                      <a:pt x="156" y="0"/>
                    </a:moveTo>
                    <a:lnTo>
                      <a:pt x="173" y="2"/>
                    </a:lnTo>
                    <a:lnTo>
                      <a:pt x="188" y="9"/>
                    </a:lnTo>
                    <a:lnTo>
                      <a:pt x="201" y="19"/>
                    </a:lnTo>
                    <a:lnTo>
                      <a:pt x="212" y="32"/>
                    </a:lnTo>
                    <a:lnTo>
                      <a:pt x="218" y="47"/>
                    </a:lnTo>
                    <a:lnTo>
                      <a:pt x="220" y="62"/>
                    </a:lnTo>
                    <a:lnTo>
                      <a:pt x="218" y="78"/>
                    </a:lnTo>
                    <a:lnTo>
                      <a:pt x="212" y="94"/>
                    </a:lnTo>
                    <a:lnTo>
                      <a:pt x="117" y="256"/>
                    </a:lnTo>
                    <a:lnTo>
                      <a:pt x="107" y="269"/>
                    </a:lnTo>
                    <a:lnTo>
                      <a:pt x="94" y="279"/>
                    </a:lnTo>
                    <a:lnTo>
                      <a:pt x="79" y="284"/>
                    </a:lnTo>
                    <a:lnTo>
                      <a:pt x="63" y="286"/>
                    </a:lnTo>
                    <a:lnTo>
                      <a:pt x="48" y="284"/>
                    </a:lnTo>
                    <a:lnTo>
                      <a:pt x="32" y="278"/>
                    </a:lnTo>
                    <a:lnTo>
                      <a:pt x="18" y="268"/>
                    </a:lnTo>
                    <a:lnTo>
                      <a:pt x="9" y="256"/>
                    </a:lnTo>
                    <a:lnTo>
                      <a:pt x="2" y="240"/>
                    </a:lnTo>
                    <a:lnTo>
                      <a:pt x="0" y="225"/>
                    </a:lnTo>
                    <a:lnTo>
                      <a:pt x="2" y="209"/>
                    </a:lnTo>
                    <a:lnTo>
                      <a:pt x="9" y="193"/>
                    </a:lnTo>
                    <a:lnTo>
                      <a:pt x="103" y="32"/>
                    </a:lnTo>
                    <a:lnTo>
                      <a:pt x="113" y="18"/>
                    </a:lnTo>
                    <a:lnTo>
                      <a:pt x="127" y="8"/>
                    </a:lnTo>
                    <a:lnTo>
                      <a:pt x="141" y="2"/>
                    </a:lnTo>
                    <a:lnTo>
                      <a:pt x="15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" name="Freeform 49"/>
              <p:cNvSpPr>
                <a:spLocks/>
              </p:cNvSpPr>
              <p:nvPr/>
            </p:nvSpPr>
            <p:spPr bwMode="auto">
              <a:xfrm>
                <a:off x="8528051" y="1973263"/>
                <a:ext cx="68263" cy="220663"/>
              </a:xfrm>
              <a:custGeom>
                <a:avLst/>
                <a:gdLst>
                  <a:gd name="T0" fmla="*/ 150 w 301"/>
                  <a:gd name="T1" fmla="*/ 0 h 971"/>
                  <a:gd name="T2" fmla="*/ 181 w 301"/>
                  <a:gd name="T3" fmla="*/ 2 h 971"/>
                  <a:gd name="T4" fmla="*/ 208 w 301"/>
                  <a:gd name="T5" fmla="*/ 8 h 971"/>
                  <a:gd name="T6" fmla="*/ 232 w 301"/>
                  <a:gd name="T7" fmla="*/ 17 h 971"/>
                  <a:gd name="T8" fmla="*/ 253 w 301"/>
                  <a:gd name="T9" fmla="*/ 30 h 971"/>
                  <a:gd name="T10" fmla="*/ 270 w 301"/>
                  <a:gd name="T11" fmla="*/ 46 h 971"/>
                  <a:gd name="T12" fmla="*/ 284 w 301"/>
                  <a:gd name="T13" fmla="*/ 66 h 971"/>
                  <a:gd name="T14" fmla="*/ 294 w 301"/>
                  <a:gd name="T15" fmla="*/ 89 h 971"/>
                  <a:gd name="T16" fmla="*/ 299 w 301"/>
                  <a:gd name="T17" fmla="*/ 116 h 971"/>
                  <a:gd name="T18" fmla="*/ 301 w 301"/>
                  <a:gd name="T19" fmla="*/ 147 h 971"/>
                  <a:gd name="T20" fmla="*/ 301 w 301"/>
                  <a:gd name="T21" fmla="*/ 367 h 971"/>
                  <a:gd name="T22" fmla="*/ 300 w 301"/>
                  <a:gd name="T23" fmla="*/ 396 h 971"/>
                  <a:gd name="T24" fmla="*/ 297 w 301"/>
                  <a:gd name="T25" fmla="*/ 426 h 971"/>
                  <a:gd name="T26" fmla="*/ 294 w 301"/>
                  <a:gd name="T27" fmla="*/ 457 h 971"/>
                  <a:gd name="T28" fmla="*/ 235 w 301"/>
                  <a:gd name="T29" fmla="*/ 900 h 971"/>
                  <a:gd name="T30" fmla="*/ 230 w 301"/>
                  <a:gd name="T31" fmla="*/ 922 h 971"/>
                  <a:gd name="T32" fmla="*/ 223 w 301"/>
                  <a:gd name="T33" fmla="*/ 939 h 971"/>
                  <a:gd name="T34" fmla="*/ 214 w 301"/>
                  <a:gd name="T35" fmla="*/ 951 h 971"/>
                  <a:gd name="T36" fmla="*/ 202 w 301"/>
                  <a:gd name="T37" fmla="*/ 961 h 971"/>
                  <a:gd name="T38" fmla="*/ 187 w 301"/>
                  <a:gd name="T39" fmla="*/ 967 h 971"/>
                  <a:gd name="T40" fmla="*/ 170 w 301"/>
                  <a:gd name="T41" fmla="*/ 970 h 971"/>
                  <a:gd name="T42" fmla="*/ 150 w 301"/>
                  <a:gd name="T43" fmla="*/ 971 h 971"/>
                  <a:gd name="T44" fmla="*/ 131 w 301"/>
                  <a:gd name="T45" fmla="*/ 970 h 971"/>
                  <a:gd name="T46" fmla="*/ 113 w 301"/>
                  <a:gd name="T47" fmla="*/ 967 h 971"/>
                  <a:gd name="T48" fmla="*/ 99 w 301"/>
                  <a:gd name="T49" fmla="*/ 961 h 971"/>
                  <a:gd name="T50" fmla="*/ 87 w 301"/>
                  <a:gd name="T51" fmla="*/ 951 h 971"/>
                  <a:gd name="T52" fmla="*/ 78 w 301"/>
                  <a:gd name="T53" fmla="*/ 939 h 971"/>
                  <a:gd name="T54" fmla="*/ 70 w 301"/>
                  <a:gd name="T55" fmla="*/ 922 h 971"/>
                  <a:gd name="T56" fmla="*/ 66 w 301"/>
                  <a:gd name="T57" fmla="*/ 900 h 971"/>
                  <a:gd name="T58" fmla="*/ 7 w 301"/>
                  <a:gd name="T59" fmla="*/ 457 h 971"/>
                  <a:gd name="T60" fmla="*/ 4 w 301"/>
                  <a:gd name="T61" fmla="*/ 426 h 971"/>
                  <a:gd name="T62" fmla="*/ 1 w 301"/>
                  <a:gd name="T63" fmla="*/ 396 h 971"/>
                  <a:gd name="T64" fmla="*/ 0 w 301"/>
                  <a:gd name="T65" fmla="*/ 367 h 971"/>
                  <a:gd name="T66" fmla="*/ 0 w 301"/>
                  <a:gd name="T67" fmla="*/ 147 h 971"/>
                  <a:gd name="T68" fmla="*/ 2 w 301"/>
                  <a:gd name="T69" fmla="*/ 116 h 971"/>
                  <a:gd name="T70" fmla="*/ 7 w 301"/>
                  <a:gd name="T71" fmla="*/ 89 h 971"/>
                  <a:gd name="T72" fmla="*/ 17 w 301"/>
                  <a:gd name="T73" fmla="*/ 66 h 971"/>
                  <a:gd name="T74" fmla="*/ 30 w 301"/>
                  <a:gd name="T75" fmla="*/ 46 h 971"/>
                  <a:gd name="T76" fmla="*/ 48 w 301"/>
                  <a:gd name="T77" fmla="*/ 30 h 971"/>
                  <a:gd name="T78" fmla="*/ 68 w 301"/>
                  <a:gd name="T79" fmla="*/ 17 h 971"/>
                  <a:gd name="T80" fmla="*/ 93 w 301"/>
                  <a:gd name="T81" fmla="*/ 8 h 971"/>
                  <a:gd name="T82" fmla="*/ 120 w 301"/>
                  <a:gd name="T83" fmla="*/ 2 h 971"/>
                  <a:gd name="T84" fmla="*/ 150 w 301"/>
                  <a:gd name="T85" fmla="*/ 0 h 9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01" h="971">
                    <a:moveTo>
                      <a:pt x="150" y="0"/>
                    </a:moveTo>
                    <a:lnTo>
                      <a:pt x="181" y="2"/>
                    </a:lnTo>
                    <a:lnTo>
                      <a:pt x="208" y="8"/>
                    </a:lnTo>
                    <a:lnTo>
                      <a:pt x="232" y="17"/>
                    </a:lnTo>
                    <a:lnTo>
                      <a:pt x="253" y="30"/>
                    </a:lnTo>
                    <a:lnTo>
                      <a:pt x="270" y="46"/>
                    </a:lnTo>
                    <a:lnTo>
                      <a:pt x="284" y="66"/>
                    </a:lnTo>
                    <a:lnTo>
                      <a:pt x="294" y="89"/>
                    </a:lnTo>
                    <a:lnTo>
                      <a:pt x="299" y="116"/>
                    </a:lnTo>
                    <a:lnTo>
                      <a:pt x="301" y="147"/>
                    </a:lnTo>
                    <a:lnTo>
                      <a:pt x="301" y="367"/>
                    </a:lnTo>
                    <a:lnTo>
                      <a:pt x="300" y="396"/>
                    </a:lnTo>
                    <a:lnTo>
                      <a:pt x="297" y="426"/>
                    </a:lnTo>
                    <a:lnTo>
                      <a:pt x="294" y="457"/>
                    </a:lnTo>
                    <a:lnTo>
                      <a:pt x="235" y="900"/>
                    </a:lnTo>
                    <a:lnTo>
                      <a:pt x="230" y="922"/>
                    </a:lnTo>
                    <a:lnTo>
                      <a:pt x="223" y="939"/>
                    </a:lnTo>
                    <a:lnTo>
                      <a:pt x="214" y="951"/>
                    </a:lnTo>
                    <a:lnTo>
                      <a:pt x="202" y="961"/>
                    </a:lnTo>
                    <a:lnTo>
                      <a:pt x="187" y="967"/>
                    </a:lnTo>
                    <a:lnTo>
                      <a:pt x="170" y="970"/>
                    </a:lnTo>
                    <a:lnTo>
                      <a:pt x="150" y="971"/>
                    </a:lnTo>
                    <a:lnTo>
                      <a:pt x="131" y="970"/>
                    </a:lnTo>
                    <a:lnTo>
                      <a:pt x="113" y="967"/>
                    </a:lnTo>
                    <a:lnTo>
                      <a:pt x="99" y="961"/>
                    </a:lnTo>
                    <a:lnTo>
                      <a:pt x="87" y="951"/>
                    </a:lnTo>
                    <a:lnTo>
                      <a:pt x="78" y="939"/>
                    </a:lnTo>
                    <a:lnTo>
                      <a:pt x="70" y="922"/>
                    </a:lnTo>
                    <a:lnTo>
                      <a:pt x="66" y="900"/>
                    </a:lnTo>
                    <a:lnTo>
                      <a:pt x="7" y="457"/>
                    </a:lnTo>
                    <a:lnTo>
                      <a:pt x="4" y="426"/>
                    </a:lnTo>
                    <a:lnTo>
                      <a:pt x="1" y="396"/>
                    </a:lnTo>
                    <a:lnTo>
                      <a:pt x="0" y="367"/>
                    </a:lnTo>
                    <a:lnTo>
                      <a:pt x="0" y="147"/>
                    </a:lnTo>
                    <a:lnTo>
                      <a:pt x="2" y="116"/>
                    </a:lnTo>
                    <a:lnTo>
                      <a:pt x="7" y="89"/>
                    </a:lnTo>
                    <a:lnTo>
                      <a:pt x="17" y="66"/>
                    </a:lnTo>
                    <a:lnTo>
                      <a:pt x="30" y="46"/>
                    </a:lnTo>
                    <a:lnTo>
                      <a:pt x="48" y="30"/>
                    </a:lnTo>
                    <a:lnTo>
                      <a:pt x="68" y="17"/>
                    </a:lnTo>
                    <a:lnTo>
                      <a:pt x="93" y="8"/>
                    </a:lnTo>
                    <a:lnTo>
                      <a:pt x="120" y="2"/>
                    </a:lnTo>
                    <a:lnTo>
                      <a:pt x="15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" name="Freeform 50"/>
              <p:cNvSpPr>
                <a:spLocks/>
              </p:cNvSpPr>
              <p:nvPr/>
            </p:nvSpPr>
            <p:spPr bwMode="auto">
              <a:xfrm>
                <a:off x="8526463" y="2222500"/>
                <a:ext cx="71438" cy="69850"/>
              </a:xfrm>
              <a:custGeom>
                <a:avLst/>
                <a:gdLst>
                  <a:gd name="T0" fmla="*/ 157 w 314"/>
                  <a:gd name="T1" fmla="*/ 0 h 312"/>
                  <a:gd name="T2" fmla="*/ 189 w 314"/>
                  <a:gd name="T3" fmla="*/ 4 h 312"/>
                  <a:gd name="T4" fmla="*/ 218 w 314"/>
                  <a:gd name="T5" fmla="*/ 13 h 312"/>
                  <a:gd name="T6" fmla="*/ 245 w 314"/>
                  <a:gd name="T7" fmla="*/ 27 h 312"/>
                  <a:gd name="T8" fmla="*/ 268 w 314"/>
                  <a:gd name="T9" fmla="*/ 46 h 312"/>
                  <a:gd name="T10" fmla="*/ 288 w 314"/>
                  <a:gd name="T11" fmla="*/ 69 h 312"/>
                  <a:gd name="T12" fmla="*/ 302 w 314"/>
                  <a:gd name="T13" fmla="*/ 96 h 312"/>
                  <a:gd name="T14" fmla="*/ 311 w 314"/>
                  <a:gd name="T15" fmla="*/ 125 h 312"/>
                  <a:gd name="T16" fmla="*/ 314 w 314"/>
                  <a:gd name="T17" fmla="*/ 156 h 312"/>
                  <a:gd name="T18" fmla="*/ 311 w 314"/>
                  <a:gd name="T19" fmla="*/ 187 h 312"/>
                  <a:gd name="T20" fmla="*/ 302 w 314"/>
                  <a:gd name="T21" fmla="*/ 217 h 312"/>
                  <a:gd name="T22" fmla="*/ 288 w 314"/>
                  <a:gd name="T23" fmla="*/ 243 h 312"/>
                  <a:gd name="T24" fmla="*/ 268 w 314"/>
                  <a:gd name="T25" fmla="*/ 266 h 312"/>
                  <a:gd name="T26" fmla="*/ 245 w 314"/>
                  <a:gd name="T27" fmla="*/ 285 h 312"/>
                  <a:gd name="T28" fmla="*/ 218 w 314"/>
                  <a:gd name="T29" fmla="*/ 299 h 312"/>
                  <a:gd name="T30" fmla="*/ 189 w 314"/>
                  <a:gd name="T31" fmla="*/ 308 h 312"/>
                  <a:gd name="T32" fmla="*/ 157 w 314"/>
                  <a:gd name="T33" fmla="*/ 312 h 312"/>
                  <a:gd name="T34" fmla="*/ 126 w 314"/>
                  <a:gd name="T35" fmla="*/ 308 h 312"/>
                  <a:gd name="T36" fmla="*/ 97 w 314"/>
                  <a:gd name="T37" fmla="*/ 299 h 312"/>
                  <a:gd name="T38" fmla="*/ 70 w 314"/>
                  <a:gd name="T39" fmla="*/ 285 h 312"/>
                  <a:gd name="T40" fmla="*/ 47 w 314"/>
                  <a:gd name="T41" fmla="*/ 266 h 312"/>
                  <a:gd name="T42" fmla="*/ 27 w 314"/>
                  <a:gd name="T43" fmla="*/ 243 h 312"/>
                  <a:gd name="T44" fmla="*/ 13 w 314"/>
                  <a:gd name="T45" fmla="*/ 217 h 312"/>
                  <a:gd name="T46" fmla="*/ 3 w 314"/>
                  <a:gd name="T47" fmla="*/ 187 h 312"/>
                  <a:gd name="T48" fmla="*/ 0 w 314"/>
                  <a:gd name="T49" fmla="*/ 156 h 312"/>
                  <a:gd name="T50" fmla="*/ 3 w 314"/>
                  <a:gd name="T51" fmla="*/ 125 h 312"/>
                  <a:gd name="T52" fmla="*/ 13 w 314"/>
                  <a:gd name="T53" fmla="*/ 96 h 312"/>
                  <a:gd name="T54" fmla="*/ 27 w 314"/>
                  <a:gd name="T55" fmla="*/ 69 h 312"/>
                  <a:gd name="T56" fmla="*/ 47 w 314"/>
                  <a:gd name="T57" fmla="*/ 46 h 312"/>
                  <a:gd name="T58" fmla="*/ 70 w 314"/>
                  <a:gd name="T59" fmla="*/ 27 h 312"/>
                  <a:gd name="T60" fmla="*/ 97 w 314"/>
                  <a:gd name="T61" fmla="*/ 13 h 312"/>
                  <a:gd name="T62" fmla="*/ 126 w 314"/>
                  <a:gd name="T63" fmla="*/ 4 h 312"/>
                  <a:gd name="T64" fmla="*/ 157 w 314"/>
                  <a:gd name="T65" fmla="*/ 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14" h="312">
                    <a:moveTo>
                      <a:pt x="157" y="0"/>
                    </a:moveTo>
                    <a:lnTo>
                      <a:pt x="189" y="4"/>
                    </a:lnTo>
                    <a:lnTo>
                      <a:pt x="218" y="13"/>
                    </a:lnTo>
                    <a:lnTo>
                      <a:pt x="245" y="27"/>
                    </a:lnTo>
                    <a:lnTo>
                      <a:pt x="268" y="46"/>
                    </a:lnTo>
                    <a:lnTo>
                      <a:pt x="288" y="69"/>
                    </a:lnTo>
                    <a:lnTo>
                      <a:pt x="302" y="96"/>
                    </a:lnTo>
                    <a:lnTo>
                      <a:pt x="311" y="125"/>
                    </a:lnTo>
                    <a:lnTo>
                      <a:pt x="314" y="156"/>
                    </a:lnTo>
                    <a:lnTo>
                      <a:pt x="311" y="187"/>
                    </a:lnTo>
                    <a:lnTo>
                      <a:pt x="302" y="217"/>
                    </a:lnTo>
                    <a:lnTo>
                      <a:pt x="288" y="243"/>
                    </a:lnTo>
                    <a:lnTo>
                      <a:pt x="268" y="266"/>
                    </a:lnTo>
                    <a:lnTo>
                      <a:pt x="245" y="285"/>
                    </a:lnTo>
                    <a:lnTo>
                      <a:pt x="218" y="299"/>
                    </a:lnTo>
                    <a:lnTo>
                      <a:pt x="189" y="308"/>
                    </a:lnTo>
                    <a:lnTo>
                      <a:pt x="157" y="312"/>
                    </a:lnTo>
                    <a:lnTo>
                      <a:pt x="126" y="308"/>
                    </a:lnTo>
                    <a:lnTo>
                      <a:pt x="97" y="299"/>
                    </a:lnTo>
                    <a:lnTo>
                      <a:pt x="70" y="285"/>
                    </a:lnTo>
                    <a:lnTo>
                      <a:pt x="47" y="266"/>
                    </a:lnTo>
                    <a:lnTo>
                      <a:pt x="27" y="243"/>
                    </a:lnTo>
                    <a:lnTo>
                      <a:pt x="13" y="217"/>
                    </a:lnTo>
                    <a:lnTo>
                      <a:pt x="3" y="187"/>
                    </a:lnTo>
                    <a:lnTo>
                      <a:pt x="0" y="156"/>
                    </a:lnTo>
                    <a:lnTo>
                      <a:pt x="3" y="125"/>
                    </a:lnTo>
                    <a:lnTo>
                      <a:pt x="13" y="96"/>
                    </a:lnTo>
                    <a:lnTo>
                      <a:pt x="27" y="69"/>
                    </a:lnTo>
                    <a:lnTo>
                      <a:pt x="47" y="46"/>
                    </a:lnTo>
                    <a:lnTo>
                      <a:pt x="70" y="27"/>
                    </a:lnTo>
                    <a:lnTo>
                      <a:pt x="97" y="13"/>
                    </a:lnTo>
                    <a:lnTo>
                      <a:pt x="126" y="4"/>
                    </a:lnTo>
                    <a:lnTo>
                      <a:pt x="15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203267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" grpId="0" animBg="1"/>
      <p:bldP spid="19" grpId="0"/>
      <p:bldP spid="28" grpId="0"/>
      <p:bldP spid="2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 8"/>
          <p:cNvSpPr>
            <a:spLocks/>
          </p:cNvSpPr>
          <p:nvPr/>
        </p:nvSpPr>
        <p:spPr bwMode="auto">
          <a:xfrm>
            <a:off x="7055610" y="312675"/>
            <a:ext cx="1657350" cy="1210171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Freeform 8"/>
          <p:cNvSpPr>
            <a:spLocks/>
          </p:cNvSpPr>
          <p:nvPr/>
        </p:nvSpPr>
        <p:spPr bwMode="auto">
          <a:xfrm>
            <a:off x="6909254" y="312675"/>
            <a:ext cx="1657350" cy="1210171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3635" y="309281"/>
            <a:ext cx="6871736" cy="12169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" name="Freeform 1"/>
          <p:cNvSpPr>
            <a:spLocks/>
          </p:cNvSpPr>
          <p:nvPr/>
        </p:nvSpPr>
        <p:spPr bwMode="auto">
          <a:xfrm rot="9977167">
            <a:off x="426290" y="2069086"/>
            <a:ext cx="52298" cy="87072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reeform 2"/>
          <p:cNvSpPr>
            <a:spLocks/>
          </p:cNvSpPr>
          <p:nvPr/>
        </p:nvSpPr>
        <p:spPr bwMode="auto">
          <a:xfrm rot="9977167">
            <a:off x="331533" y="1971001"/>
            <a:ext cx="54572" cy="91425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 rot="3662855">
            <a:off x="1130996" y="-197221"/>
            <a:ext cx="50066" cy="90953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rot="3662855">
            <a:off x="1056492" y="-85509"/>
            <a:ext cx="52243" cy="95501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52803" y="628768"/>
            <a:ext cx="5692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3200" b="1" spc="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 PERSUASI</a:t>
            </a:r>
          </a:p>
        </p:txBody>
      </p:sp>
      <p:sp>
        <p:nvSpPr>
          <p:cNvPr id="31" name="Freeform 8"/>
          <p:cNvSpPr>
            <a:spLocks/>
          </p:cNvSpPr>
          <p:nvPr/>
        </p:nvSpPr>
        <p:spPr bwMode="auto">
          <a:xfrm>
            <a:off x="209220" y="312675"/>
            <a:ext cx="1657350" cy="1216959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Freeform 8">
            <a:hlinkClick r:id="rId2" action="ppaction://hlinksldjump"/>
          </p:cNvPr>
          <p:cNvSpPr>
            <a:spLocks/>
          </p:cNvSpPr>
          <p:nvPr/>
        </p:nvSpPr>
        <p:spPr bwMode="auto">
          <a:xfrm>
            <a:off x="44960" y="309280"/>
            <a:ext cx="1657350" cy="1216959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25887" y="2040155"/>
            <a:ext cx="12394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965926" y="2741021"/>
            <a:ext cx="954004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/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	Mari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kembali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jaga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berkembang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biaknya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nyamuk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demam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berdarah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selalu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menjaga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bersih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3P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pembuangan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pengurasan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penyemprotan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senantiasa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terjaga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penyakit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575484" y="590642"/>
            <a:ext cx="596301" cy="654233"/>
            <a:chOff x="8228013" y="1760538"/>
            <a:chExt cx="669926" cy="735012"/>
          </a:xfrm>
          <a:solidFill>
            <a:schemeClr val="bg1"/>
          </a:solidFill>
        </p:grpSpPr>
        <p:sp>
          <p:nvSpPr>
            <p:cNvPr id="35" name="Freeform 39"/>
            <p:cNvSpPr>
              <a:spLocks noEditPoints="1"/>
            </p:cNvSpPr>
            <p:nvPr/>
          </p:nvSpPr>
          <p:spPr bwMode="auto">
            <a:xfrm>
              <a:off x="8337551" y="1873250"/>
              <a:ext cx="450850" cy="622300"/>
            </a:xfrm>
            <a:custGeom>
              <a:avLst/>
              <a:gdLst>
                <a:gd name="T0" fmla="*/ 735 w 1987"/>
                <a:gd name="T1" fmla="*/ 293 h 2740"/>
                <a:gd name="T2" fmla="*/ 469 w 1987"/>
                <a:gd name="T3" fmla="*/ 456 h 2740"/>
                <a:gd name="T4" fmla="*/ 298 w 1987"/>
                <a:gd name="T5" fmla="*/ 707 h 2740"/>
                <a:gd name="T6" fmla="*/ 254 w 1987"/>
                <a:gd name="T7" fmla="*/ 1012 h 2740"/>
                <a:gd name="T8" fmla="*/ 307 w 1987"/>
                <a:gd name="T9" fmla="*/ 1256 h 2740"/>
                <a:gd name="T10" fmla="*/ 405 w 1987"/>
                <a:gd name="T11" fmla="*/ 1440 h 2740"/>
                <a:gd name="T12" fmla="*/ 519 w 1987"/>
                <a:gd name="T13" fmla="*/ 1611 h 2740"/>
                <a:gd name="T14" fmla="*/ 590 w 1987"/>
                <a:gd name="T15" fmla="*/ 1804 h 2740"/>
                <a:gd name="T16" fmla="*/ 633 w 1987"/>
                <a:gd name="T17" fmla="*/ 1936 h 2740"/>
                <a:gd name="T18" fmla="*/ 1318 w 1987"/>
                <a:gd name="T19" fmla="*/ 1969 h 2740"/>
                <a:gd name="T20" fmla="*/ 1391 w 1987"/>
                <a:gd name="T21" fmla="*/ 1872 h 2740"/>
                <a:gd name="T22" fmla="*/ 1429 w 1987"/>
                <a:gd name="T23" fmla="*/ 1685 h 2740"/>
                <a:gd name="T24" fmla="*/ 1537 w 1987"/>
                <a:gd name="T25" fmla="*/ 1505 h 2740"/>
                <a:gd name="T26" fmla="*/ 1643 w 1987"/>
                <a:gd name="T27" fmla="*/ 1335 h 2740"/>
                <a:gd name="T28" fmla="*/ 1720 w 1987"/>
                <a:gd name="T29" fmla="*/ 1118 h 2740"/>
                <a:gd name="T30" fmla="*/ 1724 w 1987"/>
                <a:gd name="T31" fmla="*/ 826 h 2740"/>
                <a:gd name="T32" fmla="*/ 1600 w 1987"/>
                <a:gd name="T33" fmla="*/ 547 h 2740"/>
                <a:gd name="T34" fmla="*/ 1368 w 1987"/>
                <a:gd name="T35" fmla="*/ 345 h 2740"/>
                <a:gd name="T36" fmla="*/ 1061 w 1987"/>
                <a:gd name="T37" fmla="*/ 252 h 2740"/>
                <a:gd name="T38" fmla="*/ 1231 w 1987"/>
                <a:gd name="T39" fmla="*/ 28 h 2740"/>
                <a:gd name="T40" fmla="*/ 1579 w 1987"/>
                <a:gd name="T41" fmla="*/ 184 h 2740"/>
                <a:gd name="T42" fmla="*/ 1838 w 1987"/>
                <a:gd name="T43" fmla="*/ 451 h 2740"/>
                <a:gd name="T44" fmla="*/ 1973 w 1987"/>
                <a:gd name="T45" fmla="*/ 798 h 2740"/>
                <a:gd name="T46" fmla="*/ 1971 w 1987"/>
                <a:gd name="T47" fmla="*/ 1141 h 2740"/>
                <a:gd name="T48" fmla="*/ 1894 w 1987"/>
                <a:gd name="T49" fmla="*/ 1393 h 2740"/>
                <a:gd name="T50" fmla="*/ 1788 w 1987"/>
                <a:gd name="T51" fmla="*/ 1583 h 2740"/>
                <a:gd name="T52" fmla="*/ 1679 w 1987"/>
                <a:gd name="T53" fmla="*/ 1747 h 2740"/>
                <a:gd name="T54" fmla="*/ 1642 w 1987"/>
                <a:gd name="T55" fmla="*/ 1893 h 2740"/>
                <a:gd name="T56" fmla="*/ 1539 w 1987"/>
                <a:gd name="T57" fmla="*/ 2104 h 2740"/>
                <a:gd name="T58" fmla="*/ 1456 w 1987"/>
                <a:gd name="T59" fmla="*/ 2246 h 2740"/>
                <a:gd name="T60" fmla="*/ 1449 w 1987"/>
                <a:gd name="T61" fmla="*/ 2378 h 2740"/>
                <a:gd name="T62" fmla="*/ 1446 w 1987"/>
                <a:gd name="T63" fmla="*/ 2439 h 2740"/>
                <a:gd name="T64" fmla="*/ 1416 w 1987"/>
                <a:gd name="T65" fmla="*/ 2521 h 2740"/>
                <a:gd name="T66" fmla="*/ 1312 w 1987"/>
                <a:gd name="T67" fmla="*/ 2610 h 2740"/>
                <a:gd name="T68" fmla="*/ 1160 w 1987"/>
                <a:gd name="T69" fmla="*/ 2720 h 2740"/>
                <a:gd name="T70" fmla="*/ 872 w 1987"/>
                <a:gd name="T71" fmla="*/ 2738 h 2740"/>
                <a:gd name="T72" fmla="*/ 746 w 1987"/>
                <a:gd name="T73" fmla="*/ 2641 h 2740"/>
                <a:gd name="T74" fmla="*/ 594 w 1987"/>
                <a:gd name="T75" fmla="*/ 2551 h 2740"/>
                <a:gd name="T76" fmla="*/ 544 w 1987"/>
                <a:gd name="T77" fmla="*/ 2456 h 2740"/>
                <a:gd name="T78" fmla="*/ 540 w 1987"/>
                <a:gd name="T79" fmla="*/ 2414 h 2740"/>
                <a:gd name="T80" fmla="*/ 534 w 1987"/>
                <a:gd name="T81" fmla="*/ 2301 h 2740"/>
                <a:gd name="T82" fmla="*/ 527 w 1987"/>
                <a:gd name="T83" fmla="*/ 2174 h 2740"/>
                <a:gd name="T84" fmla="*/ 369 w 1987"/>
                <a:gd name="T85" fmla="*/ 1982 h 2740"/>
                <a:gd name="T86" fmla="*/ 333 w 1987"/>
                <a:gd name="T87" fmla="*/ 1800 h 2740"/>
                <a:gd name="T88" fmla="*/ 242 w 1987"/>
                <a:gd name="T89" fmla="*/ 1646 h 2740"/>
                <a:gd name="T90" fmla="*/ 135 w 1987"/>
                <a:gd name="T91" fmla="*/ 1476 h 2740"/>
                <a:gd name="T92" fmla="*/ 40 w 1987"/>
                <a:gd name="T93" fmla="*/ 1251 h 2740"/>
                <a:gd name="T94" fmla="*/ 0 w 1987"/>
                <a:gd name="T95" fmla="*/ 953 h 2740"/>
                <a:gd name="T96" fmla="*/ 78 w 1987"/>
                <a:gd name="T97" fmla="*/ 582 h 2740"/>
                <a:gd name="T98" fmla="*/ 292 w 1987"/>
                <a:gd name="T99" fmla="*/ 280 h 2740"/>
                <a:gd name="T100" fmla="*/ 608 w 1987"/>
                <a:gd name="T101" fmla="*/ 75 h 2740"/>
                <a:gd name="T102" fmla="*/ 993 w 1987"/>
                <a:gd name="T103" fmla="*/ 0 h 27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987" h="2740">
                  <a:moveTo>
                    <a:pt x="993" y="249"/>
                  </a:moveTo>
                  <a:lnTo>
                    <a:pt x="926" y="252"/>
                  </a:lnTo>
                  <a:lnTo>
                    <a:pt x="860" y="260"/>
                  </a:lnTo>
                  <a:lnTo>
                    <a:pt x="796" y="274"/>
                  </a:lnTo>
                  <a:lnTo>
                    <a:pt x="735" y="293"/>
                  </a:lnTo>
                  <a:lnTo>
                    <a:pt x="675" y="317"/>
                  </a:lnTo>
                  <a:lnTo>
                    <a:pt x="619" y="346"/>
                  </a:lnTo>
                  <a:lnTo>
                    <a:pt x="566" y="378"/>
                  </a:lnTo>
                  <a:lnTo>
                    <a:pt x="516" y="415"/>
                  </a:lnTo>
                  <a:lnTo>
                    <a:pt x="469" y="456"/>
                  </a:lnTo>
                  <a:lnTo>
                    <a:pt x="426" y="499"/>
                  </a:lnTo>
                  <a:lnTo>
                    <a:pt x="388" y="547"/>
                  </a:lnTo>
                  <a:lnTo>
                    <a:pt x="353" y="598"/>
                  </a:lnTo>
                  <a:lnTo>
                    <a:pt x="323" y="651"/>
                  </a:lnTo>
                  <a:lnTo>
                    <a:pt x="298" y="707"/>
                  </a:lnTo>
                  <a:lnTo>
                    <a:pt x="278" y="766"/>
                  </a:lnTo>
                  <a:lnTo>
                    <a:pt x="264" y="826"/>
                  </a:lnTo>
                  <a:lnTo>
                    <a:pt x="255" y="888"/>
                  </a:lnTo>
                  <a:lnTo>
                    <a:pt x="252" y="953"/>
                  </a:lnTo>
                  <a:lnTo>
                    <a:pt x="254" y="1012"/>
                  </a:lnTo>
                  <a:lnTo>
                    <a:pt x="259" y="1067"/>
                  </a:lnTo>
                  <a:lnTo>
                    <a:pt x="267" y="1118"/>
                  </a:lnTo>
                  <a:lnTo>
                    <a:pt x="278" y="1167"/>
                  </a:lnTo>
                  <a:lnTo>
                    <a:pt x="292" y="1213"/>
                  </a:lnTo>
                  <a:lnTo>
                    <a:pt x="307" y="1256"/>
                  </a:lnTo>
                  <a:lnTo>
                    <a:pt x="324" y="1297"/>
                  </a:lnTo>
                  <a:lnTo>
                    <a:pt x="344" y="1335"/>
                  </a:lnTo>
                  <a:lnTo>
                    <a:pt x="363" y="1372"/>
                  </a:lnTo>
                  <a:lnTo>
                    <a:pt x="385" y="1407"/>
                  </a:lnTo>
                  <a:lnTo>
                    <a:pt x="405" y="1440"/>
                  </a:lnTo>
                  <a:lnTo>
                    <a:pt x="428" y="1473"/>
                  </a:lnTo>
                  <a:lnTo>
                    <a:pt x="449" y="1504"/>
                  </a:lnTo>
                  <a:lnTo>
                    <a:pt x="473" y="1540"/>
                  </a:lnTo>
                  <a:lnTo>
                    <a:pt x="497" y="1576"/>
                  </a:lnTo>
                  <a:lnTo>
                    <a:pt x="519" y="1611"/>
                  </a:lnTo>
                  <a:lnTo>
                    <a:pt x="540" y="1647"/>
                  </a:lnTo>
                  <a:lnTo>
                    <a:pt x="557" y="1685"/>
                  </a:lnTo>
                  <a:lnTo>
                    <a:pt x="572" y="1722"/>
                  </a:lnTo>
                  <a:lnTo>
                    <a:pt x="583" y="1762"/>
                  </a:lnTo>
                  <a:lnTo>
                    <a:pt x="590" y="1804"/>
                  </a:lnTo>
                  <a:lnTo>
                    <a:pt x="592" y="1848"/>
                  </a:lnTo>
                  <a:lnTo>
                    <a:pt x="595" y="1872"/>
                  </a:lnTo>
                  <a:lnTo>
                    <a:pt x="605" y="1895"/>
                  </a:lnTo>
                  <a:lnTo>
                    <a:pt x="617" y="1917"/>
                  </a:lnTo>
                  <a:lnTo>
                    <a:pt x="633" y="1936"/>
                  </a:lnTo>
                  <a:lnTo>
                    <a:pt x="651" y="1953"/>
                  </a:lnTo>
                  <a:lnTo>
                    <a:pt x="669" y="1969"/>
                  </a:lnTo>
                  <a:lnTo>
                    <a:pt x="687" y="1982"/>
                  </a:lnTo>
                  <a:lnTo>
                    <a:pt x="1300" y="1982"/>
                  </a:lnTo>
                  <a:lnTo>
                    <a:pt x="1318" y="1969"/>
                  </a:lnTo>
                  <a:lnTo>
                    <a:pt x="1336" y="1953"/>
                  </a:lnTo>
                  <a:lnTo>
                    <a:pt x="1355" y="1936"/>
                  </a:lnTo>
                  <a:lnTo>
                    <a:pt x="1370" y="1917"/>
                  </a:lnTo>
                  <a:lnTo>
                    <a:pt x="1382" y="1895"/>
                  </a:lnTo>
                  <a:lnTo>
                    <a:pt x="1391" y="1872"/>
                  </a:lnTo>
                  <a:lnTo>
                    <a:pt x="1395" y="1848"/>
                  </a:lnTo>
                  <a:lnTo>
                    <a:pt x="1397" y="1804"/>
                  </a:lnTo>
                  <a:lnTo>
                    <a:pt x="1404" y="1762"/>
                  </a:lnTo>
                  <a:lnTo>
                    <a:pt x="1415" y="1722"/>
                  </a:lnTo>
                  <a:lnTo>
                    <a:pt x="1429" y="1685"/>
                  </a:lnTo>
                  <a:lnTo>
                    <a:pt x="1447" y="1648"/>
                  </a:lnTo>
                  <a:lnTo>
                    <a:pt x="1467" y="1611"/>
                  </a:lnTo>
                  <a:lnTo>
                    <a:pt x="1489" y="1576"/>
                  </a:lnTo>
                  <a:lnTo>
                    <a:pt x="1513" y="1541"/>
                  </a:lnTo>
                  <a:lnTo>
                    <a:pt x="1537" y="1505"/>
                  </a:lnTo>
                  <a:lnTo>
                    <a:pt x="1559" y="1474"/>
                  </a:lnTo>
                  <a:lnTo>
                    <a:pt x="1580" y="1441"/>
                  </a:lnTo>
                  <a:lnTo>
                    <a:pt x="1602" y="1408"/>
                  </a:lnTo>
                  <a:lnTo>
                    <a:pt x="1623" y="1372"/>
                  </a:lnTo>
                  <a:lnTo>
                    <a:pt x="1643" y="1335"/>
                  </a:lnTo>
                  <a:lnTo>
                    <a:pt x="1662" y="1297"/>
                  </a:lnTo>
                  <a:lnTo>
                    <a:pt x="1680" y="1256"/>
                  </a:lnTo>
                  <a:lnTo>
                    <a:pt x="1695" y="1213"/>
                  </a:lnTo>
                  <a:lnTo>
                    <a:pt x="1709" y="1167"/>
                  </a:lnTo>
                  <a:lnTo>
                    <a:pt x="1720" y="1118"/>
                  </a:lnTo>
                  <a:lnTo>
                    <a:pt x="1728" y="1067"/>
                  </a:lnTo>
                  <a:lnTo>
                    <a:pt x="1733" y="1012"/>
                  </a:lnTo>
                  <a:lnTo>
                    <a:pt x="1735" y="953"/>
                  </a:lnTo>
                  <a:lnTo>
                    <a:pt x="1732" y="888"/>
                  </a:lnTo>
                  <a:lnTo>
                    <a:pt x="1724" y="826"/>
                  </a:lnTo>
                  <a:lnTo>
                    <a:pt x="1709" y="765"/>
                  </a:lnTo>
                  <a:lnTo>
                    <a:pt x="1689" y="707"/>
                  </a:lnTo>
                  <a:lnTo>
                    <a:pt x="1664" y="651"/>
                  </a:lnTo>
                  <a:lnTo>
                    <a:pt x="1634" y="597"/>
                  </a:lnTo>
                  <a:lnTo>
                    <a:pt x="1600" y="547"/>
                  </a:lnTo>
                  <a:lnTo>
                    <a:pt x="1561" y="499"/>
                  </a:lnTo>
                  <a:lnTo>
                    <a:pt x="1518" y="456"/>
                  </a:lnTo>
                  <a:lnTo>
                    <a:pt x="1472" y="415"/>
                  </a:lnTo>
                  <a:lnTo>
                    <a:pt x="1421" y="377"/>
                  </a:lnTo>
                  <a:lnTo>
                    <a:pt x="1368" y="345"/>
                  </a:lnTo>
                  <a:lnTo>
                    <a:pt x="1311" y="317"/>
                  </a:lnTo>
                  <a:lnTo>
                    <a:pt x="1252" y="293"/>
                  </a:lnTo>
                  <a:lnTo>
                    <a:pt x="1190" y="274"/>
                  </a:lnTo>
                  <a:lnTo>
                    <a:pt x="1127" y="260"/>
                  </a:lnTo>
                  <a:lnTo>
                    <a:pt x="1061" y="252"/>
                  </a:lnTo>
                  <a:lnTo>
                    <a:pt x="993" y="249"/>
                  </a:lnTo>
                  <a:close/>
                  <a:moveTo>
                    <a:pt x="993" y="0"/>
                  </a:moveTo>
                  <a:lnTo>
                    <a:pt x="1074" y="3"/>
                  </a:lnTo>
                  <a:lnTo>
                    <a:pt x="1154" y="13"/>
                  </a:lnTo>
                  <a:lnTo>
                    <a:pt x="1231" y="28"/>
                  </a:lnTo>
                  <a:lnTo>
                    <a:pt x="1307" y="48"/>
                  </a:lnTo>
                  <a:lnTo>
                    <a:pt x="1379" y="75"/>
                  </a:lnTo>
                  <a:lnTo>
                    <a:pt x="1449" y="106"/>
                  </a:lnTo>
                  <a:lnTo>
                    <a:pt x="1516" y="143"/>
                  </a:lnTo>
                  <a:lnTo>
                    <a:pt x="1579" y="184"/>
                  </a:lnTo>
                  <a:lnTo>
                    <a:pt x="1639" y="230"/>
                  </a:lnTo>
                  <a:lnTo>
                    <a:pt x="1695" y="280"/>
                  </a:lnTo>
                  <a:lnTo>
                    <a:pt x="1746" y="332"/>
                  </a:lnTo>
                  <a:lnTo>
                    <a:pt x="1795" y="390"/>
                  </a:lnTo>
                  <a:lnTo>
                    <a:pt x="1838" y="451"/>
                  </a:lnTo>
                  <a:lnTo>
                    <a:pt x="1876" y="515"/>
                  </a:lnTo>
                  <a:lnTo>
                    <a:pt x="1909" y="582"/>
                  </a:lnTo>
                  <a:lnTo>
                    <a:pt x="1935" y="652"/>
                  </a:lnTo>
                  <a:lnTo>
                    <a:pt x="1958" y="723"/>
                  </a:lnTo>
                  <a:lnTo>
                    <a:pt x="1973" y="798"/>
                  </a:lnTo>
                  <a:lnTo>
                    <a:pt x="1983" y="874"/>
                  </a:lnTo>
                  <a:lnTo>
                    <a:pt x="1987" y="953"/>
                  </a:lnTo>
                  <a:lnTo>
                    <a:pt x="1985" y="1019"/>
                  </a:lnTo>
                  <a:lnTo>
                    <a:pt x="1979" y="1082"/>
                  </a:lnTo>
                  <a:lnTo>
                    <a:pt x="1971" y="1141"/>
                  </a:lnTo>
                  <a:lnTo>
                    <a:pt x="1960" y="1198"/>
                  </a:lnTo>
                  <a:lnTo>
                    <a:pt x="1947" y="1251"/>
                  </a:lnTo>
                  <a:lnTo>
                    <a:pt x="1931" y="1301"/>
                  </a:lnTo>
                  <a:lnTo>
                    <a:pt x="1913" y="1349"/>
                  </a:lnTo>
                  <a:lnTo>
                    <a:pt x="1894" y="1393"/>
                  </a:lnTo>
                  <a:lnTo>
                    <a:pt x="1874" y="1435"/>
                  </a:lnTo>
                  <a:lnTo>
                    <a:pt x="1853" y="1475"/>
                  </a:lnTo>
                  <a:lnTo>
                    <a:pt x="1831" y="1514"/>
                  </a:lnTo>
                  <a:lnTo>
                    <a:pt x="1809" y="1549"/>
                  </a:lnTo>
                  <a:lnTo>
                    <a:pt x="1788" y="1583"/>
                  </a:lnTo>
                  <a:lnTo>
                    <a:pt x="1766" y="1614"/>
                  </a:lnTo>
                  <a:lnTo>
                    <a:pt x="1744" y="1645"/>
                  </a:lnTo>
                  <a:lnTo>
                    <a:pt x="1720" y="1683"/>
                  </a:lnTo>
                  <a:lnTo>
                    <a:pt x="1697" y="1716"/>
                  </a:lnTo>
                  <a:lnTo>
                    <a:pt x="1679" y="1747"/>
                  </a:lnTo>
                  <a:lnTo>
                    <a:pt x="1664" y="1774"/>
                  </a:lnTo>
                  <a:lnTo>
                    <a:pt x="1654" y="1800"/>
                  </a:lnTo>
                  <a:lnTo>
                    <a:pt x="1647" y="1824"/>
                  </a:lnTo>
                  <a:lnTo>
                    <a:pt x="1645" y="1848"/>
                  </a:lnTo>
                  <a:lnTo>
                    <a:pt x="1642" y="1893"/>
                  </a:lnTo>
                  <a:lnTo>
                    <a:pt x="1633" y="1938"/>
                  </a:lnTo>
                  <a:lnTo>
                    <a:pt x="1618" y="1982"/>
                  </a:lnTo>
                  <a:lnTo>
                    <a:pt x="1597" y="2025"/>
                  </a:lnTo>
                  <a:lnTo>
                    <a:pt x="1571" y="2065"/>
                  </a:lnTo>
                  <a:lnTo>
                    <a:pt x="1539" y="2104"/>
                  </a:lnTo>
                  <a:lnTo>
                    <a:pt x="1502" y="2141"/>
                  </a:lnTo>
                  <a:lnTo>
                    <a:pt x="1460" y="2174"/>
                  </a:lnTo>
                  <a:lnTo>
                    <a:pt x="1459" y="2195"/>
                  </a:lnTo>
                  <a:lnTo>
                    <a:pt x="1458" y="2219"/>
                  </a:lnTo>
                  <a:lnTo>
                    <a:pt x="1456" y="2246"/>
                  </a:lnTo>
                  <a:lnTo>
                    <a:pt x="1455" y="2273"/>
                  </a:lnTo>
                  <a:lnTo>
                    <a:pt x="1453" y="2301"/>
                  </a:lnTo>
                  <a:lnTo>
                    <a:pt x="1452" y="2328"/>
                  </a:lnTo>
                  <a:lnTo>
                    <a:pt x="1450" y="2355"/>
                  </a:lnTo>
                  <a:lnTo>
                    <a:pt x="1449" y="2378"/>
                  </a:lnTo>
                  <a:lnTo>
                    <a:pt x="1448" y="2397"/>
                  </a:lnTo>
                  <a:lnTo>
                    <a:pt x="1447" y="2414"/>
                  </a:lnTo>
                  <a:lnTo>
                    <a:pt x="1447" y="2424"/>
                  </a:lnTo>
                  <a:lnTo>
                    <a:pt x="1446" y="2427"/>
                  </a:lnTo>
                  <a:lnTo>
                    <a:pt x="1446" y="2439"/>
                  </a:lnTo>
                  <a:lnTo>
                    <a:pt x="1444" y="2453"/>
                  </a:lnTo>
                  <a:lnTo>
                    <a:pt x="1440" y="2469"/>
                  </a:lnTo>
                  <a:lnTo>
                    <a:pt x="1435" y="2485"/>
                  </a:lnTo>
                  <a:lnTo>
                    <a:pt x="1426" y="2503"/>
                  </a:lnTo>
                  <a:lnTo>
                    <a:pt x="1416" y="2521"/>
                  </a:lnTo>
                  <a:lnTo>
                    <a:pt x="1403" y="2539"/>
                  </a:lnTo>
                  <a:lnTo>
                    <a:pt x="1386" y="2558"/>
                  </a:lnTo>
                  <a:lnTo>
                    <a:pt x="1366" y="2576"/>
                  </a:lnTo>
                  <a:lnTo>
                    <a:pt x="1341" y="2594"/>
                  </a:lnTo>
                  <a:lnTo>
                    <a:pt x="1312" y="2610"/>
                  </a:lnTo>
                  <a:lnTo>
                    <a:pt x="1280" y="2626"/>
                  </a:lnTo>
                  <a:lnTo>
                    <a:pt x="1241" y="2641"/>
                  </a:lnTo>
                  <a:lnTo>
                    <a:pt x="1218" y="2669"/>
                  </a:lnTo>
                  <a:lnTo>
                    <a:pt x="1190" y="2696"/>
                  </a:lnTo>
                  <a:lnTo>
                    <a:pt x="1160" y="2720"/>
                  </a:lnTo>
                  <a:lnTo>
                    <a:pt x="1138" y="2731"/>
                  </a:lnTo>
                  <a:lnTo>
                    <a:pt x="1114" y="2738"/>
                  </a:lnTo>
                  <a:lnTo>
                    <a:pt x="1090" y="2740"/>
                  </a:lnTo>
                  <a:lnTo>
                    <a:pt x="897" y="2740"/>
                  </a:lnTo>
                  <a:lnTo>
                    <a:pt x="872" y="2738"/>
                  </a:lnTo>
                  <a:lnTo>
                    <a:pt x="849" y="2731"/>
                  </a:lnTo>
                  <a:lnTo>
                    <a:pt x="827" y="2720"/>
                  </a:lnTo>
                  <a:lnTo>
                    <a:pt x="796" y="2696"/>
                  </a:lnTo>
                  <a:lnTo>
                    <a:pt x="769" y="2669"/>
                  </a:lnTo>
                  <a:lnTo>
                    <a:pt x="746" y="2641"/>
                  </a:lnTo>
                  <a:lnTo>
                    <a:pt x="705" y="2624"/>
                  </a:lnTo>
                  <a:lnTo>
                    <a:pt x="670" y="2608"/>
                  </a:lnTo>
                  <a:lnTo>
                    <a:pt x="639" y="2590"/>
                  </a:lnTo>
                  <a:lnTo>
                    <a:pt x="615" y="2570"/>
                  </a:lnTo>
                  <a:lnTo>
                    <a:pt x="594" y="2551"/>
                  </a:lnTo>
                  <a:lnTo>
                    <a:pt x="578" y="2531"/>
                  </a:lnTo>
                  <a:lnTo>
                    <a:pt x="566" y="2511"/>
                  </a:lnTo>
                  <a:lnTo>
                    <a:pt x="555" y="2492"/>
                  </a:lnTo>
                  <a:lnTo>
                    <a:pt x="549" y="2474"/>
                  </a:lnTo>
                  <a:lnTo>
                    <a:pt x="544" y="2456"/>
                  </a:lnTo>
                  <a:lnTo>
                    <a:pt x="542" y="2441"/>
                  </a:lnTo>
                  <a:lnTo>
                    <a:pt x="541" y="2427"/>
                  </a:lnTo>
                  <a:lnTo>
                    <a:pt x="541" y="2427"/>
                  </a:lnTo>
                  <a:lnTo>
                    <a:pt x="541" y="2424"/>
                  </a:lnTo>
                  <a:lnTo>
                    <a:pt x="540" y="2414"/>
                  </a:lnTo>
                  <a:lnTo>
                    <a:pt x="539" y="2397"/>
                  </a:lnTo>
                  <a:lnTo>
                    <a:pt x="538" y="2378"/>
                  </a:lnTo>
                  <a:lnTo>
                    <a:pt x="537" y="2355"/>
                  </a:lnTo>
                  <a:lnTo>
                    <a:pt x="535" y="2328"/>
                  </a:lnTo>
                  <a:lnTo>
                    <a:pt x="534" y="2301"/>
                  </a:lnTo>
                  <a:lnTo>
                    <a:pt x="532" y="2273"/>
                  </a:lnTo>
                  <a:lnTo>
                    <a:pt x="531" y="2246"/>
                  </a:lnTo>
                  <a:lnTo>
                    <a:pt x="529" y="2219"/>
                  </a:lnTo>
                  <a:lnTo>
                    <a:pt x="528" y="2195"/>
                  </a:lnTo>
                  <a:lnTo>
                    <a:pt x="527" y="2174"/>
                  </a:lnTo>
                  <a:lnTo>
                    <a:pt x="484" y="2141"/>
                  </a:lnTo>
                  <a:lnTo>
                    <a:pt x="448" y="2104"/>
                  </a:lnTo>
                  <a:lnTo>
                    <a:pt x="416" y="2065"/>
                  </a:lnTo>
                  <a:lnTo>
                    <a:pt x="390" y="2025"/>
                  </a:lnTo>
                  <a:lnTo>
                    <a:pt x="369" y="1982"/>
                  </a:lnTo>
                  <a:lnTo>
                    <a:pt x="354" y="1938"/>
                  </a:lnTo>
                  <a:lnTo>
                    <a:pt x="345" y="1893"/>
                  </a:lnTo>
                  <a:lnTo>
                    <a:pt x="342" y="1848"/>
                  </a:lnTo>
                  <a:lnTo>
                    <a:pt x="340" y="1824"/>
                  </a:lnTo>
                  <a:lnTo>
                    <a:pt x="333" y="1800"/>
                  </a:lnTo>
                  <a:lnTo>
                    <a:pt x="322" y="1774"/>
                  </a:lnTo>
                  <a:lnTo>
                    <a:pt x="308" y="1747"/>
                  </a:lnTo>
                  <a:lnTo>
                    <a:pt x="290" y="1716"/>
                  </a:lnTo>
                  <a:lnTo>
                    <a:pt x="268" y="1683"/>
                  </a:lnTo>
                  <a:lnTo>
                    <a:pt x="242" y="1646"/>
                  </a:lnTo>
                  <a:lnTo>
                    <a:pt x="222" y="1615"/>
                  </a:lnTo>
                  <a:lnTo>
                    <a:pt x="200" y="1583"/>
                  </a:lnTo>
                  <a:lnTo>
                    <a:pt x="178" y="1549"/>
                  </a:lnTo>
                  <a:lnTo>
                    <a:pt x="156" y="1514"/>
                  </a:lnTo>
                  <a:lnTo>
                    <a:pt x="135" y="1476"/>
                  </a:lnTo>
                  <a:lnTo>
                    <a:pt x="113" y="1435"/>
                  </a:lnTo>
                  <a:lnTo>
                    <a:pt x="93" y="1393"/>
                  </a:lnTo>
                  <a:lnTo>
                    <a:pt x="74" y="1349"/>
                  </a:lnTo>
                  <a:lnTo>
                    <a:pt x="56" y="1301"/>
                  </a:lnTo>
                  <a:lnTo>
                    <a:pt x="40" y="1251"/>
                  </a:lnTo>
                  <a:lnTo>
                    <a:pt x="27" y="1198"/>
                  </a:lnTo>
                  <a:lnTo>
                    <a:pt x="16" y="1141"/>
                  </a:lnTo>
                  <a:lnTo>
                    <a:pt x="7" y="1082"/>
                  </a:lnTo>
                  <a:lnTo>
                    <a:pt x="2" y="1019"/>
                  </a:lnTo>
                  <a:lnTo>
                    <a:pt x="0" y="953"/>
                  </a:lnTo>
                  <a:lnTo>
                    <a:pt x="3" y="874"/>
                  </a:lnTo>
                  <a:lnTo>
                    <a:pt x="14" y="798"/>
                  </a:lnTo>
                  <a:lnTo>
                    <a:pt x="29" y="723"/>
                  </a:lnTo>
                  <a:lnTo>
                    <a:pt x="52" y="652"/>
                  </a:lnTo>
                  <a:lnTo>
                    <a:pt x="78" y="582"/>
                  </a:lnTo>
                  <a:lnTo>
                    <a:pt x="111" y="515"/>
                  </a:lnTo>
                  <a:lnTo>
                    <a:pt x="149" y="451"/>
                  </a:lnTo>
                  <a:lnTo>
                    <a:pt x="192" y="390"/>
                  </a:lnTo>
                  <a:lnTo>
                    <a:pt x="240" y="332"/>
                  </a:lnTo>
                  <a:lnTo>
                    <a:pt x="292" y="280"/>
                  </a:lnTo>
                  <a:lnTo>
                    <a:pt x="348" y="230"/>
                  </a:lnTo>
                  <a:lnTo>
                    <a:pt x="408" y="184"/>
                  </a:lnTo>
                  <a:lnTo>
                    <a:pt x="471" y="143"/>
                  </a:lnTo>
                  <a:lnTo>
                    <a:pt x="538" y="106"/>
                  </a:lnTo>
                  <a:lnTo>
                    <a:pt x="608" y="75"/>
                  </a:lnTo>
                  <a:lnTo>
                    <a:pt x="680" y="48"/>
                  </a:lnTo>
                  <a:lnTo>
                    <a:pt x="755" y="28"/>
                  </a:lnTo>
                  <a:lnTo>
                    <a:pt x="832" y="13"/>
                  </a:lnTo>
                  <a:lnTo>
                    <a:pt x="912" y="3"/>
                  </a:lnTo>
                  <a:lnTo>
                    <a:pt x="99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auto">
            <a:xfrm>
              <a:off x="8548688" y="1760538"/>
              <a:ext cx="28575" cy="69850"/>
            </a:xfrm>
            <a:custGeom>
              <a:avLst/>
              <a:gdLst>
                <a:gd name="T0" fmla="*/ 62 w 125"/>
                <a:gd name="T1" fmla="*/ 0 h 310"/>
                <a:gd name="T2" fmla="*/ 62 w 125"/>
                <a:gd name="T3" fmla="*/ 0 h 310"/>
                <a:gd name="T4" fmla="*/ 79 w 125"/>
                <a:gd name="T5" fmla="*/ 2 h 310"/>
                <a:gd name="T6" fmla="*/ 94 w 125"/>
                <a:gd name="T7" fmla="*/ 8 h 310"/>
                <a:gd name="T8" fmla="*/ 107 w 125"/>
                <a:gd name="T9" fmla="*/ 18 h 310"/>
                <a:gd name="T10" fmla="*/ 117 w 125"/>
                <a:gd name="T11" fmla="*/ 30 h 310"/>
                <a:gd name="T12" fmla="*/ 123 w 125"/>
                <a:gd name="T13" fmla="*/ 45 h 310"/>
                <a:gd name="T14" fmla="*/ 125 w 125"/>
                <a:gd name="T15" fmla="*/ 62 h 310"/>
                <a:gd name="T16" fmla="*/ 125 w 125"/>
                <a:gd name="T17" fmla="*/ 248 h 310"/>
                <a:gd name="T18" fmla="*/ 123 w 125"/>
                <a:gd name="T19" fmla="*/ 265 h 310"/>
                <a:gd name="T20" fmla="*/ 117 w 125"/>
                <a:gd name="T21" fmla="*/ 280 h 310"/>
                <a:gd name="T22" fmla="*/ 107 w 125"/>
                <a:gd name="T23" fmla="*/ 293 h 310"/>
                <a:gd name="T24" fmla="*/ 94 w 125"/>
                <a:gd name="T25" fmla="*/ 302 h 310"/>
                <a:gd name="T26" fmla="*/ 79 w 125"/>
                <a:gd name="T27" fmla="*/ 308 h 310"/>
                <a:gd name="T28" fmla="*/ 62 w 125"/>
                <a:gd name="T29" fmla="*/ 310 h 310"/>
                <a:gd name="T30" fmla="*/ 46 w 125"/>
                <a:gd name="T31" fmla="*/ 308 h 310"/>
                <a:gd name="T32" fmla="*/ 31 w 125"/>
                <a:gd name="T33" fmla="*/ 302 h 310"/>
                <a:gd name="T34" fmla="*/ 18 w 125"/>
                <a:gd name="T35" fmla="*/ 293 h 310"/>
                <a:gd name="T36" fmla="*/ 8 w 125"/>
                <a:gd name="T37" fmla="*/ 280 h 310"/>
                <a:gd name="T38" fmla="*/ 2 w 125"/>
                <a:gd name="T39" fmla="*/ 265 h 310"/>
                <a:gd name="T40" fmla="*/ 0 w 125"/>
                <a:gd name="T41" fmla="*/ 248 h 310"/>
                <a:gd name="T42" fmla="*/ 0 w 125"/>
                <a:gd name="T43" fmla="*/ 62 h 310"/>
                <a:gd name="T44" fmla="*/ 2 w 125"/>
                <a:gd name="T45" fmla="*/ 45 h 310"/>
                <a:gd name="T46" fmla="*/ 8 w 125"/>
                <a:gd name="T47" fmla="*/ 30 h 310"/>
                <a:gd name="T48" fmla="*/ 18 w 125"/>
                <a:gd name="T49" fmla="*/ 18 h 310"/>
                <a:gd name="T50" fmla="*/ 31 w 125"/>
                <a:gd name="T51" fmla="*/ 8 h 310"/>
                <a:gd name="T52" fmla="*/ 46 w 125"/>
                <a:gd name="T53" fmla="*/ 2 h 310"/>
                <a:gd name="T54" fmla="*/ 62 w 125"/>
                <a:gd name="T55" fmla="*/ 0 h 3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25" h="310">
                  <a:moveTo>
                    <a:pt x="62" y="0"/>
                  </a:moveTo>
                  <a:lnTo>
                    <a:pt x="62" y="0"/>
                  </a:lnTo>
                  <a:lnTo>
                    <a:pt x="79" y="2"/>
                  </a:lnTo>
                  <a:lnTo>
                    <a:pt x="94" y="8"/>
                  </a:lnTo>
                  <a:lnTo>
                    <a:pt x="107" y="18"/>
                  </a:lnTo>
                  <a:lnTo>
                    <a:pt x="117" y="30"/>
                  </a:lnTo>
                  <a:lnTo>
                    <a:pt x="123" y="45"/>
                  </a:lnTo>
                  <a:lnTo>
                    <a:pt x="125" y="62"/>
                  </a:lnTo>
                  <a:lnTo>
                    <a:pt x="125" y="248"/>
                  </a:lnTo>
                  <a:lnTo>
                    <a:pt x="123" y="265"/>
                  </a:lnTo>
                  <a:lnTo>
                    <a:pt x="117" y="280"/>
                  </a:lnTo>
                  <a:lnTo>
                    <a:pt x="107" y="293"/>
                  </a:lnTo>
                  <a:lnTo>
                    <a:pt x="94" y="302"/>
                  </a:lnTo>
                  <a:lnTo>
                    <a:pt x="79" y="308"/>
                  </a:lnTo>
                  <a:lnTo>
                    <a:pt x="62" y="310"/>
                  </a:lnTo>
                  <a:lnTo>
                    <a:pt x="46" y="308"/>
                  </a:lnTo>
                  <a:lnTo>
                    <a:pt x="31" y="302"/>
                  </a:lnTo>
                  <a:lnTo>
                    <a:pt x="18" y="293"/>
                  </a:lnTo>
                  <a:lnTo>
                    <a:pt x="8" y="280"/>
                  </a:lnTo>
                  <a:lnTo>
                    <a:pt x="2" y="265"/>
                  </a:lnTo>
                  <a:lnTo>
                    <a:pt x="0" y="248"/>
                  </a:lnTo>
                  <a:lnTo>
                    <a:pt x="0" y="62"/>
                  </a:lnTo>
                  <a:lnTo>
                    <a:pt x="2" y="45"/>
                  </a:lnTo>
                  <a:lnTo>
                    <a:pt x="8" y="30"/>
                  </a:lnTo>
                  <a:lnTo>
                    <a:pt x="18" y="18"/>
                  </a:lnTo>
                  <a:lnTo>
                    <a:pt x="31" y="8"/>
                  </a:lnTo>
                  <a:lnTo>
                    <a:pt x="46" y="2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auto">
            <a:xfrm>
              <a:off x="8388351" y="1803400"/>
              <a:ext cx="49213" cy="65088"/>
            </a:xfrm>
            <a:custGeom>
              <a:avLst/>
              <a:gdLst>
                <a:gd name="T0" fmla="*/ 62 w 219"/>
                <a:gd name="T1" fmla="*/ 0 h 287"/>
                <a:gd name="T2" fmla="*/ 79 w 219"/>
                <a:gd name="T3" fmla="*/ 2 h 287"/>
                <a:gd name="T4" fmla="*/ 93 w 219"/>
                <a:gd name="T5" fmla="*/ 8 h 287"/>
                <a:gd name="T6" fmla="*/ 107 w 219"/>
                <a:gd name="T7" fmla="*/ 18 h 287"/>
                <a:gd name="T8" fmla="*/ 117 w 219"/>
                <a:gd name="T9" fmla="*/ 32 h 287"/>
                <a:gd name="T10" fmla="*/ 211 w 219"/>
                <a:gd name="T11" fmla="*/ 193 h 287"/>
                <a:gd name="T12" fmla="*/ 217 w 219"/>
                <a:gd name="T13" fmla="*/ 209 h 287"/>
                <a:gd name="T14" fmla="*/ 219 w 219"/>
                <a:gd name="T15" fmla="*/ 225 h 287"/>
                <a:gd name="T16" fmla="*/ 217 w 219"/>
                <a:gd name="T17" fmla="*/ 240 h 287"/>
                <a:gd name="T18" fmla="*/ 211 w 219"/>
                <a:gd name="T19" fmla="*/ 256 h 287"/>
                <a:gd name="T20" fmla="*/ 202 w 219"/>
                <a:gd name="T21" fmla="*/ 269 h 287"/>
                <a:gd name="T22" fmla="*/ 189 w 219"/>
                <a:gd name="T23" fmla="*/ 279 h 287"/>
                <a:gd name="T24" fmla="*/ 173 w 219"/>
                <a:gd name="T25" fmla="*/ 285 h 287"/>
                <a:gd name="T26" fmla="*/ 157 w 219"/>
                <a:gd name="T27" fmla="*/ 287 h 287"/>
                <a:gd name="T28" fmla="*/ 140 w 219"/>
                <a:gd name="T29" fmla="*/ 285 h 287"/>
                <a:gd name="T30" fmla="*/ 126 w 219"/>
                <a:gd name="T31" fmla="*/ 279 h 287"/>
                <a:gd name="T32" fmla="*/ 113 w 219"/>
                <a:gd name="T33" fmla="*/ 269 h 287"/>
                <a:gd name="T34" fmla="*/ 102 w 219"/>
                <a:gd name="T35" fmla="*/ 256 h 287"/>
                <a:gd name="T36" fmla="*/ 8 w 219"/>
                <a:gd name="T37" fmla="*/ 94 h 287"/>
                <a:gd name="T38" fmla="*/ 2 w 219"/>
                <a:gd name="T39" fmla="*/ 78 h 287"/>
                <a:gd name="T40" fmla="*/ 0 w 219"/>
                <a:gd name="T41" fmla="*/ 62 h 287"/>
                <a:gd name="T42" fmla="*/ 2 w 219"/>
                <a:gd name="T43" fmla="*/ 47 h 287"/>
                <a:gd name="T44" fmla="*/ 8 w 219"/>
                <a:gd name="T45" fmla="*/ 32 h 287"/>
                <a:gd name="T46" fmla="*/ 18 w 219"/>
                <a:gd name="T47" fmla="*/ 19 h 287"/>
                <a:gd name="T48" fmla="*/ 31 w 219"/>
                <a:gd name="T49" fmla="*/ 9 h 287"/>
                <a:gd name="T50" fmla="*/ 47 w 219"/>
                <a:gd name="T51" fmla="*/ 2 h 287"/>
                <a:gd name="T52" fmla="*/ 62 w 219"/>
                <a:gd name="T53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19" h="287">
                  <a:moveTo>
                    <a:pt x="62" y="0"/>
                  </a:moveTo>
                  <a:lnTo>
                    <a:pt x="79" y="2"/>
                  </a:lnTo>
                  <a:lnTo>
                    <a:pt x="93" y="8"/>
                  </a:lnTo>
                  <a:lnTo>
                    <a:pt x="107" y="18"/>
                  </a:lnTo>
                  <a:lnTo>
                    <a:pt x="117" y="32"/>
                  </a:lnTo>
                  <a:lnTo>
                    <a:pt x="211" y="193"/>
                  </a:lnTo>
                  <a:lnTo>
                    <a:pt x="217" y="209"/>
                  </a:lnTo>
                  <a:lnTo>
                    <a:pt x="219" y="225"/>
                  </a:lnTo>
                  <a:lnTo>
                    <a:pt x="217" y="240"/>
                  </a:lnTo>
                  <a:lnTo>
                    <a:pt x="211" y="256"/>
                  </a:lnTo>
                  <a:lnTo>
                    <a:pt x="202" y="269"/>
                  </a:lnTo>
                  <a:lnTo>
                    <a:pt x="189" y="279"/>
                  </a:lnTo>
                  <a:lnTo>
                    <a:pt x="173" y="285"/>
                  </a:lnTo>
                  <a:lnTo>
                    <a:pt x="157" y="287"/>
                  </a:lnTo>
                  <a:lnTo>
                    <a:pt x="140" y="285"/>
                  </a:lnTo>
                  <a:lnTo>
                    <a:pt x="126" y="279"/>
                  </a:lnTo>
                  <a:lnTo>
                    <a:pt x="113" y="269"/>
                  </a:lnTo>
                  <a:lnTo>
                    <a:pt x="102" y="256"/>
                  </a:lnTo>
                  <a:lnTo>
                    <a:pt x="8" y="94"/>
                  </a:lnTo>
                  <a:lnTo>
                    <a:pt x="2" y="78"/>
                  </a:lnTo>
                  <a:lnTo>
                    <a:pt x="0" y="62"/>
                  </a:lnTo>
                  <a:lnTo>
                    <a:pt x="2" y="47"/>
                  </a:lnTo>
                  <a:lnTo>
                    <a:pt x="8" y="32"/>
                  </a:lnTo>
                  <a:lnTo>
                    <a:pt x="18" y="19"/>
                  </a:lnTo>
                  <a:lnTo>
                    <a:pt x="31" y="9"/>
                  </a:lnTo>
                  <a:lnTo>
                    <a:pt x="47" y="2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auto">
            <a:xfrm>
              <a:off x="8270876" y="1919288"/>
              <a:ext cx="65088" cy="49213"/>
            </a:xfrm>
            <a:custGeom>
              <a:avLst/>
              <a:gdLst>
                <a:gd name="T0" fmla="*/ 62 w 288"/>
                <a:gd name="T1" fmla="*/ 0 h 218"/>
                <a:gd name="T2" fmla="*/ 78 w 288"/>
                <a:gd name="T3" fmla="*/ 2 h 218"/>
                <a:gd name="T4" fmla="*/ 94 w 288"/>
                <a:gd name="T5" fmla="*/ 8 h 218"/>
                <a:gd name="T6" fmla="*/ 257 w 288"/>
                <a:gd name="T7" fmla="*/ 101 h 218"/>
                <a:gd name="T8" fmla="*/ 271 w 288"/>
                <a:gd name="T9" fmla="*/ 112 h 218"/>
                <a:gd name="T10" fmla="*/ 280 w 288"/>
                <a:gd name="T11" fmla="*/ 124 h 218"/>
                <a:gd name="T12" fmla="*/ 286 w 288"/>
                <a:gd name="T13" fmla="*/ 140 h 218"/>
                <a:gd name="T14" fmla="*/ 288 w 288"/>
                <a:gd name="T15" fmla="*/ 155 h 218"/>
                <a:gd name="T16" fmla="*/ 286 w 288"/>
                <a:gd name="T17" fmla="*/ 171 h 218"/>
                <a:gd name="T18" fmla="*/ 280 w 288"/>
                <a:gd name="T19" fmla="*/ 186 h 218"/>
                <a:gd name="T20" fmla="*/ 270 w 288"/>
                <a:gd name="T21" fmla="*/ 200 h 218"/>
                <a:gd name="T22" fmla="*/ 256 w 288"/>
                <a:gd name="T23" fmla="*/ 210 h 218"/>
                <a:gd name="T24" fmla="*/ 241 w 288"/>
                <a:gd name="T25" fmla="*/ 216 h 218"/>
                <a:gd name="T26" fmla="*/ 226 w 288"/>
                <a:gd name="T27" fmla="*/ 218 h 218"/>
                <a:gd name="T28" fmla="*/ 209 w 288"/>
                <a:gd name="T29" fmla="*/ 216 h 218"/>
                <a:gd name="T30" fmla="*/ 194 w 288"/>
                <a:gd name="T31" fmla="*/ 209 h 218"/>
                <a:gd name="T32" fmla="*/ 31 w 288"/>
                <a:gd name="T33" fmla="*/ 116 h 218"/>
                <a:gd name="T34" fmla="*/ 17 w 288"/>
                <a:gd name="T35" fmla="*/ 106 h 218"/>
                <a:gd name="T36" fmla="*/ 8 w 288"/>
                <a:gd name="T37" fmla="*/ 93 h 218"/>
                <a:gd name="T38" fmla="*/ 2 w 288"/>
                <a:gd name="T39" fmla="*/ 79 h 218"/>
                <a:gd name="T40" fmla="*/ 0 w 288"/>
                <a:gd name="T41" fmla="*/ 62 h 218"/>
                <a:gd name="T42" fmla="*/ 2 w 288"/>
                <a:gd name="T43" fmla="*/ 46 h 218"/>
                <a:gd name="T44" fmla="*/ 8 w 288"/>
                <a:gd name="T45" fmla="*/ 31 h 218"/>
                <a:gd name="T46" fmla="*/ 18 w 288"/>
                <a:gd name="T47" fmla="*/ 17 h 218"/>
                <a:gd name="T48" fmla="*/ 32 w 288"/>
                <a:gd name="T49" fmla="*/ 8 h 218"/>
                <a:gd name="T50" fmla="*/ 46 w 288"/>
                <a:gd name="T51" fmla="*/ 2 h 218"/>
                <a:gd name="T52" fmla="*/ 62 w 288"/>
                <a:gd name="T53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88" h="218">
                  <a:moveTo>
                    <a:pt x="62" y="0"/>
                  </a:moveTo>
                  <a:lnTo>
                    <a:pt x="78" y="2"/>
                  </a:lnTo>
                  <a:lnTo>
                    <a:pt x="94" y="8"/>
                  </a:lnTo>
                  <a:lnTo>
                    <a:pt x="257" y="101"/>
                  </a:lnTo>
                  <a:lnTo>
                    <a:pt x="271" y="112"/>
                  </a:lnTo>
                  <a:lnTo>
                    <a:pt x="280" y="124"/>
                  </a:lnTo>
                  <a:lnTo>
                    <a:pt x="286" y="140"/>
                  </a:lnTo>
                  <a:lnTo>
                    <a:pt x="288" y="155"/>
                  </a:lnTo>
                  <a:lnTo>
                    <a:pt x="286" y="171"/>
                  </a:lnTo>
                  <a:lnTo>
                    <a:pt x="280" y="186"/>
                  </a:lnTo>
                  <a:lnTo>
                    <a:pt x="270" y="200"/>
                  </a:lnTo>
                  <a:lnTo>
                    <a:pt x="256" y="210"/>
                  </a:lnTo>
                  <a:lnTo>
                    <a:pt x="241" y="216"/>
                  </a:lnTo>
                  <a:lnTo>
                    <a:pt x="226" y="218"/>
                  </a:lnTo>
                  <a:lnTo>
                    <a:pt x="209" y="216"/>
                  </a:lnTo>
                  <a:lnTo>
                    <a:pt x="194" y="209"/>
                  </a:lnTo>
                  <a:lnTo>
                    <a:pt x="31" y="116"/>
                  </a:lnTo>
                  <a:lnTo>
                    <a:pt x="17" y="106"/>
                  </a:lnTo>
                  <a:lnTo>
                    <a:pt x="8" y="93"/>
                  </a:lnTo>
                  <a:lnTo>
                    <a:pt x="2" y="79"/>
                  </a:lnTo>
                  <a:lnTo>
                    <a:pt x="0" y="62"/>
                  </a:lnTo>
                  <a:lnTo>
                    <a:pt x="2" y="46"/>
                  </a:lnTo>
                  <a:lnTo>
                    <a:pt x="8" y="31"/>
                  </a:lnTo>
                  <a:lnTo>
                    <a:pt x="18" y="17"/>
                  </a:lnTo>
                  <a:lnTo>
                    <a:pt x="32" y="8"/>
                  </a:lnTo>
                  <a:lnTo>
                    <a:pt x="46" y="2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auto">
            <a:xfrm>
              <a:off x="8228013" y="2078038"/>
              <a:ext cx="71438" cy="28575"/>
            </a:xfrm>
            <a:custGeom>
              <a:avLst/>
              <a:gdLst>
                <a:gd name="T0" fmla="*/ 63 w 314"/>
                <a:gd name="T1" fmla="*/ 0 h 125"/>
                <a:gd name="T2" fmla="*/ 251 w 314"/>
                <a:gd name="T3" fmla="*/ 0 h 125"/>
                <a:gd name="T4" fmla="*/ 268 w 314"/>
                <a:gd name="T5" fmla="*/ 3 h 125"/>
                <a:gd name="T6" fmla="*/ 283 w 314"/>
                <a:gd name="T7" fmla="*/ 9 h 125"/>
                <a:gd name="T8" fmla="*/ 295 w 314"/>
                <a:gd name="T9" fmla="*/ 18 h 125"/>
                <a:gd name="T10" fmla="*/ 306 w 314"/>
                <a:gd name="T11" fmla="*/ 31 h 125"/>
                <a:gd name="T12" fmla="*/ 312 w 314"/>
                <a:gd name="T13" fmla="*/ 45 h 125"/>
                <a:gd name="T14" fmla="*/ 314 w 314"/>
                <a:gd name="T15" fmla="*/ 63 h 125"/>
                <a:gd name="T16" fmla="*/ 312 w 314"/>
                <a:gd name="T17" fmla="*/ 79 h 125"/>
                <a:gd name="T18" fmla="*/ 306 w 314"/>
                <a:gd name="T19" fmla="*/ 93 h 125"/>
                <a:gd name="T20" fmla="*/ 295 w 314"/>
                <a:gd name="T21" fmla="*/ 107 h 125"/>
                <a:gd name="T22" fmla="*/ 283 w 314"/>
                <a:gd name="T23" fmla="*/ 116 h 125"/>
                <a:gd name="T24" fmla="*/ 268 w 314"/>
                <a:gd name="T25" fmla="*/ 123 h 125"/>
                <a:gd name="T26" fmla="*/ 251 w 314"/>
                <a:gd name="T27" fmla="*/ 125 h 125"/>
                <a:gd name="T28" fmla="*/ 63 w 314"/>
                <a:gd name="T29" fmla="*/ 125 h 125"/>
                <a:gd name="T30" fmla="*/ 46 w 314"/>
                <a:gd name="T31" fmla="*/ 123 h 125"/>
                <a:gd name="T32" fmla="*/ 32 w 314"/>
                <a:gd name="T33" fmla="*/ 116 h 125"/>
                <a:gd name="T34" fmla="*/ 18 w 314"/>
                <a:gd name="T35" fmla="*/ 107 h 125"/>
                <a:gd name="T36" fmla="*/ 9 w 314"/>
                <a:gd name="T37" fmla="*/ 93 h 125"/>
                <a:gd name="T38" fmla="*/ 2 w 314"/>
                <a:gd name="T39" fmla="*/ 79 h 125"/>
                <a:gd name="T40" fmla="*/ 0 w 314"/>
                <a:gd name="T41" fmla="*/ 63 h 125"/>
                <a:gd name="T42" fmla="*/ 2 w 314"/>
                <a:gd name="T43" fmla="*/ 45 h 125"/>
                <a:gd name="T44" fmla="*/ 9 w 314"/>
                <a:gd name="T45" fmla="*/ 31 h 125"/>
                <a:gd name="T46" fmla="*/ 18 w 314"/>
                <a:gd name="T47" fmla="*/ 18 h 125"/>
                <a:gd name="T48" fmla="*/ 32 w 314"/>
                <a:gd name="T49" fmla="*/ 9 h 125"/>
                <a:gd name="T50" fmla="*/ 46 w 314"/>
                <a:gd name="T51" fmla="*/ 3 h 125"/>
                <a:gd name="T52" fmla="*/ 63 w 314"/>
                <a:gd name="T53" fmla="*/ 0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14" h="125">
                  <a:moveTo>
                    <a:pt x="63" y="0"/>
                  </a:moveTo>
                  <a:lnTo>
                    <a:pt x="251" y="0"/>
                  </a:lnTo>
                  <a:lnTo>
                    <a:pt x="268" y="3"/>
                  </a:lnTo>
                  <a:lnTo>
                    <a:pt x="283" y="9"/>
                  </a:lnTo>
                  <a:lnTo>
                    <a:pt x="295" y="18"/>
                  </a:lnTo>
                  <a:lnTo>
                    <a:pt x="306" y="31"/>
                  </a:lnTo>
                  <a:lnTo>
                    <a:pt x="312" y="45"/>
                  </a:lnTo>
                  <a:lnTo>
                    <a:pt x="314" y="63"/>
                  </a:lnTo>
                  <a:lnTo>
                    <a:pt x="312" y="79"/>
                  </a:lnTo>
                  <a:lnTo>
                    <a:pt x="306" y="93"/>
                  </a:lnTo>
                  <a:lnTo>
                    <a:pt x="295" y="107"/>
                  </a:lnTo>
                  <a:lnTo>
                    <a:pt x="283" y="116"/>
                  </a:lnTo>
                  <a:lnTo>
                    <a:pt x="268" y="123"/>
                  </a:lnTo>
                  <a:lnTo>
                    <a:pt x="251" y="125"/>
                  </a:lnTo>
                  <a:lnTo>
                    <a:pt x="63" y="125"/>
                  </a:lnTo>
                  <a:lnTo>
                    <a:pt x="46" y="123"/>
                  </a:lnTo>
                  <a:lnTo>
                    <a:pt x="32" y="116"/>
                  </a:lnTo>
                  <a:lnTo>
                    <a:pt x="18" y="107"/>
                  </a:lnTo>
                  <a:lnTo>
                    <a:pt x="9" y="93"/>
                  </a:lnTo>
                  <a:lnTo>
                    <a:pt x="2" y="79"/>
                  </a:lnTo>
                  <a:lnTo>
                    <a:pt x="0" y="63"/>
                  </a:lnTo>
                  <a:lnTo>
                    <a:pt x="2" y="45"/>
                  </a:lnTo>
                  <a:lnTo>
                    <a:pt x="9" y="31"/>
                  </a:lnTo>
                  <a:lnTo>
                    <a:pt x="18" y="18"/>
                  </a:lnTo>
                  <a:lnTo>
                    <a:pt x="32" y="9"/>
                  </a:lnTo>
                  <a:lnTo>
                    <a:pt x="46" y="3"/>
                  </a:lnTo>
                  <a:lnTo>
                    <a:pt x="6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auto">
            <a:xfrm>
              <a:off x="8270876" y="2216150"/>
              <a:ext cx="65088" cy="49213"/>
            </a:xfrm>
            <a:custGeom>
              <a:avLst/>
              <a:gdLst>
                <a:gd name="T0" fmla="*/ 226 w 288"/>
                <a:gd name="T1" fmla="*/ 0 h 218"/>
                <a:gd name="T2" fmla="*/ 242 w 288"/>
                <a:gd name="T3" fmla="*/ 3 h 218"/>
                <a:gd name="T4" fmla="*/ 256 w 288"/>
                <a:gd name="T5" fmla="*/ 8 h 218"/>
                <a:gd name="T6" fmla="*/ 270 w 288"/>
                <a:gd name="T7" fmla="*/ 18 h 218"/>
                <a:gd name="T8" fmla="*/ 280 w 288"/>
                <a:gd name="T9" fmla="*/ 31 h 218"/>
                <a:gd name="T10" fmla="*/ 286 w 288"/>
                <a:gd name="T11" fmla="*/ 46 h 218"/>
                <a:gd name="T12" fmla="*/ 288 w 288"/>
                <a:gd name="T13" fmla="*/ 63 h 218"/>
                <a:gd name="T14" fmla="*/ 286 w 288"/>
                <a:gd name="T15" fmla="*/ 78 h 218"/>
                <a:gd name="T16" fmla="*/ 280 w 288"/>
                <a:gd name="T17" fmla="*/ 93 h 218"/>
                <a:gd name="T18" fmla="*/ 270 w 288"/>
                <a:gd name="T19" fmla="*/ 106 h 218"/>
                <a:gd name="T20" fmla="*/ 257 w 288"/>
                <a:gd name="T21" fmla="*/ 117 h 218"/>
                <a:gd name="T22" fmla="*/ 94 w 288"/>
                <a:gd name="T23" fmla="*/ 209 h 218"/>
                <a:gd name="T24" fmla="*/ 79 w 288"/>
                <a:gd name="T25" fmla="*/ 215 h 218"/>
                <a:gd name="T26" fmla="*/ 62 w 288"/>
                <a:gd name="T27" fmla="*/ 218 h 218"/>
                <a:gd name="T28" fmla="*/ 46 w 288"/>
                <a:gd name="T29" fmla="*/ 215 h 218"/>
                <a:gd name="T30" fmla="*/ 32 w 288"/>
                <a:gd name="T31" fmla="*/ 210 h 218"/>
                <a:gd name="T32" fmla="*/ 18 w 288"/>
                <a:gd name="T33" fmla="*/ 200 h 218"/>
                <a:gd name="T34" fmla="*/ 8 w 288"/>
                <a:gd name="T35" fmla="*/ 187 h 218"/>
                <a:gd name="T36" fmla="*/ 2 w 288"/>
                <a:gd name="T37" fmla="*/ 172 h 218"/>
                <a:gd name="T38" fmla="*/ 0 w 288"/>
                <a:gd name="T39" fmla="*/ 155 h 218"/>
                <a:gd name="T40" fmla="*/ 2 w 288"/>
                <a:gd name="T41" fmla="*/ 140 h 218"/>
                <a:gd name="T42" fmla="*/ 8 w 288"/>
                <a:gd name="T43" fmla="*/ 125 h 218"/>
                <a:gd name="T44" fmla="*/ 17 w 288"/>
                <a:gd name="T45" fmla="*/ 113 h 218"/>
                <a:gd name="T46" fmla="*/ 31 w 288"/>
                <a:gd name="T47" fmla="*/ 102 h 218"/>
                <a:gd name="T48" fmla="*/ 194 w 288"/>
                <a:gd name="T49" fmla="*/ 9 h 218"/>
                <a:gd name="T50" fmla="*/ 210 w 288"/>
                <a:gd name="T51" fmla="*/ 2 h 218"/>
                <a:gd name="T52" fmla="*/ 226 w 288"/>
                <a:gd name="T53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88" h="218">
                  <a:moveTo>
                    <a:pt x="226" y="0"/>
                  </a:moveTo>
                  <a:lnTo>
                    <a:pt x="242" y="3"/>
                  </a:lnTo>
                  <a:lnTo>
                    <a:pt x="256" y="8"/>
                  </a:lnTo>
                  <a:lnTo>
                    <a:pt x="270" y="18"/>
                  </a:lnTo>
                  <a:lnTo>
                    <a:pt x="280" y="31"/>
                  </a:lnTo>
                  <a:lnTo>
                    <a:pt x="286" y="46"/>
                  </a:lnTo>
                  <a:lnTo>
                    <a:pt x="288" y="63"/>
                  </a:lnTo>
                  <a:lnTo>
                    <a:pt x="286" y="78"/>
                  </a:lnTo>
                  <a:lnTo>
                    <a:pt x="280" y="93"/>
                  </a:lnTo>
                  <a:lnTo>
                    <a:pt x="270" y="106"/>
                  </a:lnTo>
                  <a:lnTo>
                    <a:pt x="257" y="117"/>
                  </a:lnTo>
                  <a:lnTo>
                    <a:pt x="94" y="209"/>
                  </a:lnTo>
                  <a:lnTo>
                    <a:pt x="79" y="215"/>
                  </a:lnTo>
                  <a:lnTo>
                    <a:pt x="62" y="218"/>
                  </a:lnTo>
                  <a:lnTo>
                    <a:pt x="46" y="215"/>
                  </a:lnTo>
                  <a:lnTo>
                    <a:pt x="32" y="210"/>
                  </a:lnTo>
                  <a:lnTo>
                    <a:pt x="18" y="200"/>
                  </a:lnTo>
                  <a:lnTo>
                    <a:pt x="8" y="187"/>
                  </a:lnTo>
                  <a:lnTo>
                    <a:pt x="2" y="172"/>
                  </a:lnTo>
                  <a:lnTo>
                    <a:pt x="0" y="155"/>
                  </a:lnTo>
                  <a:lnTo>
                    <a:pt x="2" y="140"/>
                  </a:lnTo>
                  <a:lnTo>
                    <a:pt x="8" y="125"/>
                  </a:lnTo>
                  <a:lnTo>
                    <a:pt x="17" y="113"/>
                  </a:lnTo>
                  <a:lnTo>
                    <a:pt x="31" y="102"/>
                  </a:lnTo>
                  <a:lnTo>
                    <a:pt x="194" y="9"/>
                  </a:lnTo>
                  <a:lnTo>
                    <a:pt x="210" y="2"/>
                  </a:lnTo>
                  <a:lnTo>
                    <a:pt x="22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auto">
            <a:xfrm>
              <a:off x="8788401" y="2216150"/>
              <a:ext cx="66675" cy="49213"/>
            </a:xfrm>
            <a:custGeom>
              <a:avLst/>
              <a:gdLst>
                <a:gd name="T0" fmla="*/ 62 w 288"/>
                <a:gd name="T1" fmla="*/ 0 h 218"/>
                <a:gd name="T2" fmla="*/ 79 w 288"/>
                <a:gd name="T3" fmla="*/ 2 h 218"/>
                <a:gd name="T4" fmla="*/ 94 w 288"/>
                <a:gd name="T5" fmla="*/ 9 h 218"/>
                <a:gd name="T6" fmla="*/ 257 w 288"/>
                <a:gd name="T7" fmla="*/ 102 h 218"/>
                <a:gd name="T8" fmla="*/ 271 w 288"/>
                <a:gd name="T9" fmla="*/ 113 h 218"/>
                <a:gd name="T10" fmla="*/ 280 w 288"/>
                <a:gd name="T11" fmla="*/ 125 h 218"/>
                <a:gd name="T12" fmla="*/ 286 w 288"/>
                <a:gd name="T13" fmla="*/ 140 h 218"/>
                <a:gd name="T14" fmla="*/ 288 w 288"/>
                <a:gd name="T15" fmla="*/ 155 h 218"/>
                <a:gd name="T16" fmla="*/ 286 w 288"/>
                <a:gd name="T17" fmla="*/ 172 h 218"/>
                <a:gd name="T18" fmla="*/ 280 w 288"/>
                <a:gd name="T19" fmla="*/ 187 h 218"/>
                <a:gd name="T20" fmla="*/ 270 w 288"/>
                <a:gd name="T21" fmla="*/ 200 h 218"/>
                <a:gd name="T22" fmla="*/ 256 w 288"/>
                <a:gd name="T23" fmla="*/ 210 h 218"/>
                <a:gd name="T24" fmla="*/ 242 w 288"/>
                <a:gd name="T25" fmla="*/ 215 h 218"/>
                <a:gd name="T26" fmla="*/ 225 w 288"/>
                <a:gd name="T27" fmla="*/ 218 h 218"/>
                <a:gd name="T28" fmla="*/ 209 w 288"/>
                <a:gd name="T29" fmla="*/ 215 h 218"/>
                <a:gd name="T30" fmla="*/ 194 w 288"/>
                <a:gd name="T31" fmla="*/ 209 h 218"/>
                <a:gd name="T32" fmla="*/ 30 w 288"/>
                <a:gd name="T33" fmla="*/ 117 h 218"/>
                <a:gd name="T34" fmla="*/ 18 w 288"/>
                <a:gd name="T35" fmla="*/ 106 h 218"/>
                <a:gd name="T36" fmla="*/ 8 w 288"/>
                <a:gd name="T37" fmla="*/ 93 h 218"/>
                <a:gd name="T38" fmla="*/ 2 w 288"/>
                <a:gd name="T39" fmla="*/ 78 h 218"/>
                <a:gd name="T40" fmla="*/ 0 w 288"/>
                <a:gd name="T41" fmla="*/ 63 h 218"/>
                <a:gd name="T42" fmla="*/ 2 w 288"/>
                <a:gd name="T43" fmla="*/ 46 h 218"/>
                <a:gd name="T44" fmla="*/ 8 w 288"/>
                <a:gd name="T45" fmla="*/ 31 h 218"/>
                <a:gd name="T46" fmla="*/ 18 w 288"/>
                <a:gd name="T47" fmla="*/ 18 h 218"/>
                <a:gd name="T48" fmla="*/ 32 w 288"/>
                <a:gd name="T49" fmla="*/ 8 h 218"/>
                <a:gd name="T50" fmla="*/ 46 w 288"/>
                <a:gd name="T51" fmla="*/ 3 h 218"/>
                <a:gd name="T52" fmla="*/ 62 w 288"/>
                <a:gd name="T53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88" h="218">
                  <a:moveTo>
                    <a:pt x="62" y="0"/>
                  </a:moveTo>
                  <a:lnTo>
                    <a:pt x="79" y="2"/>
                  </a:lnTo>
                  <a:lnTo>
                    <a:pt x="94" y="9"/>
                  </a:lnTo>
                  <a:lnTo>
                    <a:pt x="257" y="102"/>
                  </a:lnTo>
                  <a:lnTo>
                    <a:pt x="271" y="113"/>
                  </a:lnTo>
                  <a:lnTo>
                    <a:pt x="280" y="125"/>
                  </a:lnTo>
                  <a:lnTo>
                    <a:pt x="286" y="140"/>
                  </a:lnTo>
                  <a:lnTo>
                    <a:pt x="288" y="155"/>
                  </a:lnTo>
                  <a:lnTo>
                    <a:pt x="286" y="172"/>
                  </a:lnTo>
                  <a:lnTo>
                    <a:pt x="280" y="187"/>
                  </a:lnTo>
                  <a:lnTo>
                    <a:pt x="270" y="200"/>
                  </a:lnTo>
                  <a:lnTo>
                    <a:pt x="256" y="210"/>
                  </a:lnTo>
                  <a:lnTo>
                    <a:pt x="242" y="215"/>
                  </a:lnTo>
                  <a:lnTo>
                    <a:pt x="225" y="218"/>
                  </a:lnTo>
                  <a:lnTo>
                    <a:pt x="209" y="215"/>
                  </a:lnTo>
                  <a:lnTo>
                    <a:pt x="194" y="209"/>
                  </a:lnTo>
                  <a:lnTo>
                    <a:pt x="30" y="117"/>
                  </a:lnTo>
                  <a:lnTo>
                    <a:pt x="18" y="106"/>
                  </a:lnTo>
                  <a:lnTo>
                    <a:pt x="8" y="93"/>
                  </a:lnTo>
                  <a:lnTo>
                    <a:pt x="2" y="78"/>
                  </a:lnTo>
                  <a:lnTo>
                    <a:pt x="0" y="63"/>
                  </a:lnTo>
                  <a:lnTo>
                    <a:pt x="2" y="46"/>
                  </a:lnTo>
                  <a:lnTo>
                    <a:pt x="8" y="31"/>
                  </a:lnTo>
                  <a:lnTo>
                    <a:pt x="18" y="18"/>
                  </a:lnTo>
                  <a:lnTo>
                    <a:pt x="32" y="8"/>
                  </a:lnTo>
                  <a:lnTo>
                    <a:pt x="46" y="3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auto">
            <a:xfrm>
              <a:off x="8826501" y="2078038"/>
              <a:ext cx="71438" cy="28575"/>
            </a:xfrm>
            <a:custGeom>
              <a:avLst/>
              <a:gdLst>
                <a:gd name="T0" fmla="*/ 62 w 314"/>
                <a:gd name="T1" fmla="*/ 0 h 125"/>
                <a:gd name="T2" fmla="*/ 251 w 314"/>
                <a:gd name="T3" fmla="*/ 0 h 125"/>
                <a:gd name="T4" fmla="*/ 268 w 314"/>
                <a:gd name="T5" fmla="*/ 3 h 125"/>
                <a:gd name="T6" fmla="*/ 283 w 314"/>
                <a:gd name="T7" fmla="*/ 9 h 125"/>
                <a:gd name="T8" fmla="*/ 295 w 314"/>
                <a:gd name="T9" fmla="*/ 18 h 125"/>
                <a:gd name="T10" fmla="*/ 305 w 314"/>
                <a:gd name="T11" fmla="*/ 31 h 125"/>
                <a:gd name="T12" fmla="*/ 312 w 314"/>
                <a:gd name="T13" fmla="*/ 45 h 125"/>
                <a:gd name="T14" fmla="*/ 314 w 314"/>
                <a:gd name="T15" fmla="*/ 63 h 125"/>
                <a:gd name="T16" fmla="*/ 312 w 314"/>
                <a:gd name="T17" fmla="*/ 79 h 125"/>
                <a:gd name="T18" fmla="*/ 305 w 314"/>
                <a:gd name="T19" fmla="*/ 93 h 125"/>
                <a:gd name="T20" fmla="*/ 295 w 314"/>
                <a:gd name="T21" fmla="*/ 107 h 125"/>
                <a:gd name="T22" fmla="*/ 283 w 314"/>
                <a:gd name="T23" fmla="*/ 116 h 125"/>
                <a:gd name="T24" fmla="*/ 268 w 314"/>
                <a:gd name="T25" fmla="*/ 123 h 125"/>
                <a:gd name="T26" fmla="*/ 251 w 314"/>
                <a:gd name="T27" fmla="*/ 125 h 125"/>
                <a:gd name="T28" fmla="*/ 62 w 314"/>
                <a:gd name="T29" fmla="*/ 125 h 125"/>
                <a:gd name="T30" fmla="*/ 46 w 314"/>
                <a:gd name="T31" fmla="*/ 123 h 125"/>
                <a:gd name="T32" fmla="*/ 31 w 314"/>
                <a:gd name="T33" fmla="*/ 116 h 125"/>
                <a:gd name="T34" fmla="*/ 18 w 314"/>
                <a:gd name="T35" fmla="*/ 107 h 125"/>
                <a:gd name="T36" fmla="*/ 8 w 314"/>
                <a:gd name="T37" fmla="*/ 93 h 125"/>
                <a:gd name="T38" fmla="*/ 2 w 314"/>
                <a:gd name="T39" fmla="*/ 79 h 125"/>
                <a:gd name="T40" fmla="*/ 0 w 314"/>
                <a:gd name="T41" fmla="*/ 63 h 125"/>
                <a:gd name="T42" fmla="*/ 2 w 314"/>
                <a:gd name="T43" fmla="*/ 45 h 125"/>
                <a:gd name="T44" fmla="*/ 8 w 314"/>
                <a:gd name="T45" fmla="*/ 31 h 125"/>
                <a:gd name="T46" fmla="*/ 18 w 314"/>
                <a:gd name="T47" fmla="*/ 18 h 125"/>
                <a:gd name="T48" fmla="*/ 31 w 314"/>
                <a:gd name="T49" fmla="*/ 9 h 125"/>
                <a:gd name="T50" fmla="*/ 46 w 314"/>
                <a:gd name="T51" fmla="*/ 3 h 125"/>
                <a:gd name="T52" fmla="*/ 62 w 314"/>
                <a:gd name="T53" fmla="*/ 0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14" h="125">
                  <a:moveTo>
                    <a:pt x="62" y="0"/>
                  </a:moveTo>
                  <a:lnTo>
                    <a:pt x="251" y="0"/>
                  </a:lnTo>
                  <a:lnTo>
                    <a:pt x="268" y="3"/>
                  </a:lnTo>
                  <a:lnTo>
                    <a:pt x="283" y="9"/>
                  </a:lnTo>
                  <a:lnTo>
                    <a:pt x="295" y="18"/>
                  </a:lnTo>
                  <a:lnTo>
                    <a:pt x="305" y="31"/>
                  </a:lnTo>
                  <a:lnTo>
                    <a:pt x="312" y="45"/>
                  </a:lnTo>
                  <a:lnTo>
                    <a:pt x="314" y="63"/>
                  </a:lnTo>
                  <a:lnTo>
                    <a:pt x="312" y="79"/>
                  </a:lnTo>
                  <a:lnTo>
                    <a:pt x="305" y="93"/>
                  </a:lnTo>
                  <a:lnTo>
                    <a:pt x="295" y="107"/>
                  </a:lnTo>
                  <a:lnTo>
                    <a:pt x="283" y="116"/>
                  </a:lnTo>
                  <a:lnTo>
                    <a:pt x="268" y="123"/>
                  </a:lnTo>
                  <a:lnTo>
                    <a:pt x="251" y="125"/>
                  </a:lnTo>
                  <a:lnTo>
                    <a:pt x="62" y="125"/>
                  </a:lnTo>
                  <a:lnTo>
                    <a:pt x="46" y="123"/>
                  </a:lnTo>
                  <a:lnTo>
                    <a:pt x="31" y="116"/>
                  </a:lnTo>
                  <a:lnTo>
                    <a:pt x="18" y="107"/>
                  </a:lnTo>
                  <a:lnTo>
                    <a:pt x="8" y="93"/>
                  </a:lnTo>
                  <a:lnTo>
                    <a:pt x="2" y="79"/>
                  </a:lnTo>
                  <a:lnTo>
                    <a:pt x="0" y="63"/>
                  </a:lnTo>
                  <a:lnTo>
                    <a:pt x="2" y="45"/>
                  </a:lnTo>
                  <a:lnTo>
                    <a:pt x="8" y="31"/>
                  </a:lnTo>
                  <a:lnTo>
                    <a:pt x="18" y="18"/>
                  </a:lnTo>
                  <a:lnTo>
                    <a:pt x="31" y="9"/>
                  </a:lnTo>
                  <a:lnTo>
                    <a:pt x="46" y="3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auto">
            <a:xfrm>
              <a:off x="8788401" y="1919288"/>
              <a:ext cx="66675" cy="49213"/>
            </a:xfrm>
            <a:custGeom>
              <a:avLst/>
              <a:gdLst>
                <a:gd name="T0" fmla="*/ 225 w 288"/>
                <a:gd name="T1" fmla="*/ 0 h 218"/>
                <a:gd name="T2" fmla="*/ 242 w 288"/>
                <a:gd name="T3" fmla="*/ 2 h 218"/>
                <a:gd name="T4" fmla="*/ 256 w 288"/>
                <a:gd name="T5" fmla="*/ 8 h 218"/>
                <a:gd name="T6" fmla="*/ 270 w 288"/>
                <a:gd name="T7" fmla="*/ 17 h 218"/>
                <a:gd name="T8" fmla="*/ 280 w 288"/>
                <a:gd name="T9" fmla="*/ 31 h 218"/>
                <a:gd name="T10" fmla="*/ 286 w 288"/>
                <a:gd name="T11" fmla="*/ 46 h 218"/>
                <a:gd name="T12" fmla="*/ 288 w 288"/>
                <a:gd name="T13" fmla="*/ 62 h 218"/>
                <a:gd name="T14" fmla="*/ 286 w 288"/>
                <a:gd name="T15" fmla="*/ 79 h 218"/>
                <a:gd name="T16" fmla="*/ 280 w 288"/>
                <a:gd name="T17" fmla="*/ 93 h 218"/>
                <a:gd name="T18" fmla="*/ 271 w 288"/>
                <a:gd name="T19" fmla="*/ 106 h 218"/>
                <a:gd name="T20" fmla="*/ 257 w 288"/>
                <a:gd name="T21" fmla="*/ 116 h 218"/>
                <a:gd name="T22" fmla="*/ 94 w 288"/>
                <a:gd name="T23" fmla="*/ 209 h 218"/>
                <a:gd name="T24" fmla="*/ 79 w 288"/>
                <a:gd name="T25" fmla="*/ 216 h 218"/>
                <a:gd name="T26" fmla="*/ 62 w 288"/>
                <a:gd name="T27" fmla="*/ 218 h 218"/>
                <a:gd name="T28" fmla="*/ 47 w 288"/>
                <a:gd name="T29" fmla="*/ 216 h 218"/>
                <a:gd name="T30" fmla="*/ 32 w 288"/>
                <a:gd name="T31" fmla="*/ 210 h 218"/>
                <a:gd name="T32" fmla="*/ 18 w 288"/>
                <a:gd name="T33" fmla="*/ 200 h 218"/>
                <a:gd name="T34" fmla="*/ 8 w 288"/>
                <a:gd name="T35" fmla="*/ 186 h 218"/>
                <a:gd name="T36" fmla="*/ 2 w 288"/>
                <a:gd name="T37" fmla="*/ 171 h 218"/>
                <a:gd name="T38" fmla="*/ 0 w 288"/>
                <a:gd name="T39" fmla="*/ 155 h 218"/>
                <a:gd name="T40" fmla="*/ 2 w 288"/>
                <a:gd name="T41" fmla="*/ 140 h 218"/>
                <a:gd name="T42" fmla="*/ 8 w 288"/>
                <a:gd name="T43" fmla="*/ 124 h 218"/>
                <a:gd name="T44" fmla="*/ 18 w 288"/>
                <a:gd name="T45" fmla="*/ 112 h 218"/>
                <a:gd name="T46" fmla="*/ 30 w 288"/>
                <a:gd name="T47" fmla="*/ 101 h 218"/>
                <a:gd name="T48" fmla="*/ 194 w 288"/>
                <a:gd name="T49" fmla="*/ 8 h 218"/>
                <a:gd name="T50" fmla="*/ 210 w 288"/>
                <a:gd name="T51" fmla="*/ 2 h 218"/>
                <a:gd name="T52" fmla="*/ 225 w 288"/>
                <a:gd name="T53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88" h="218">
                  <a:moveTo>
                    <a:pt x="225" y="0"/>
                  </a:moveTo>
                  <a:lnTo>
                    <a:pt x="242" y="2"/>
                  </a:lnTo>
                  <a:lnTo>
                    <a:pt x="256" y="8"/>
                  </a:lnTo>
                  <a:lnTo>
                    <a:pt x="270" y="17"/>
                  </a:lnTo>
                  <a:lnTo>
                    <a:pt x="280" y="31"/>
                  </a:lnTo>
                  <a:lnTo>
                    <a:pt x="286" y="46"/>
                  </a:lnTo>
                  <a:lnTo>
                    <a:pt x="288" y="62"/>
                  </a:lnTo>
                  <a:lnTo>
                    <a:pt x="286" y="79"/>
                  </a:lnTo>
                  <a:lnTo>
                    <a:pt x="280" y="93"/>
                  </a:lnTo>
                  <a:lnTo>
                    <a:pt x="271" y="106"/>
                  </a:lnTo>
                  <a:lnTo>
                    <a:pt x="257" y="116"/>
                  </a:lnTo>
                  <a:lnTo>
                    <a:pt x="94" y="209"/>
                  </a:lnTo>
                  <a:lnTo>
                    <a:pt x="79" y="216"/>
                  </a:lnTo>
                  <a:lnTo>
                    <a:pt x="62" y="218"/>
                  </a:lnTo>
                  <a:lnTo>
                    <a:pt x="47" y="216"/>
                  </a:lnTo>
                  <a:lnTo>
                    <a:pt x="32" y="210"/>
                  </a:lnTo>
                  <a:lnTo>
                    <a:pt x="18" y="200"/>
                  </a:lnTo>
                  <a:lnTo>
                    <a:pt x="8" y="186"/>
                  </a:lnTo>
                  <a:lnTo>
                    <a:pt x="2" y="171"/>
                  </a:lnTo>
                  <a:lnTo>
                    <a:pt x="0" y="155"/>
                  </a:lnTo>
                  <a:lnTo>
                    <a:pt x="2" y="140"/>
                  </a:lnTo>
                  <a:lnTo>
                    <a:pt x="8" y="124"/>
                  </a:lnTo>
                  <a:lnTo>
                    <a:pt x="18" y="112"/>
                  </a:lnTo>
                  <a:lnTo>
                    <a:pt x="30" y="101"/>
                  </a:lnTo>
                  <a:lnTo>
                    <a:pt x="194" y="8"/>
                  </a:lnTo>
                  <a:lnTo>
                    <a:pt x="210" y="2"/>
                  </a:lnTo>
                  <a:lnTo>
                    <a:pt x="22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auto">
            <a:xfrm>
              <a:off x="8686801" y="1803400"/>
              <a:ext cx="50800" cy="65088"/>
            </a:xfrm>
            <a:custGeom>
              <a:avLst/>
              <a:gdLst>
                <a:gd name="T0" fmla="*/ 156 w 220"/>
                <a:gd name="T1" fmla="*/ 0 h 286"/>
                <a:gd name="T2" fmla="*/ 173 w 220"/>
                <a:gd name="T3" fmla="*/ 2 h 286"/>
                <a:gd name="T4" fmla="*/ 188 w 220"/>
                <a:gd name="T5" fmla="*/ 9 h 286"/>
                <a:gd name="T6" fmla="*/ 201 w 220"/>
                <a:gd name="T7" fmla="*/ 19 h 286"/>
                <a:gd name="T8" fmla="*/ 212 w 220"/>
                <a:gd name="T9" fmla="*/ 32 h 286"/>
                <a:gd name="T10" fmla="*/ 218 w 220"/>
                <a:gd name="T11" fmla="*/ 47 h 286"/>
                <a:gd name="T12" fmla="*/ 220 w 220"/>
                <a:gd name="T13" fmla="*/ 62 h 286"/>
                <a:gd name="T14" fmla="*/ 218 w 220"/>
                <a:gd name="T15" fmla="*/ 78 h 286"/>
                <a:gd name="T16" fmla="*/ 212 w 220"/>
                <a:gd name="T17" fmla="*/ 94 h 286"/>
                <a:gd name="T18" fmla="*/ 117 w 220"/>
                <a:gd name="T19" fmla="*/ 256 h 286"/>
                <a:gd name="T20" fmla="*/ 107 w 220"/>
                <a:gd name="T21" fmla="*/ 269 h 286"/>
                <a:gd name="T22" fmla="*/ 94 w 220"/>
                <a:gd name="T23" fmla="*/ 279 h 286"/>
                <a:gd name="T24" fmla="*/ 79 w 220"/>
                <a:gd name="T25" fmla="*/ 284 h 286"/>
                <a:gd name="T26" fmla="*/ 63 w 220"/>
                <a:gd name="T27" fmla="*/ 286 h 286"/>
                <a:gd name="T28" fmla="*/ 48 w 220"/>
                <a:gd name="T29" fmla="*/ 284 h 286"/>
                <a:gd name="T30" fmla="*/ 32 w 220"/>
                <a:gd name="T31" fmla="*/ 278 h 286"/>
                <a:gd name="T32" fmla="*/ 18 w 220"/>
                <a:gd name="T33" fmla="*/ 268 h 286"/>
                <a:gd name="T34" fmla="*/ 9 w 220"/>
                <a:gd name="T35" fmla="*/ 256 h 286"/>
                <a:gd name="T36" fmla="*/ 2 w 220"/>
                <a:gd name="T37" fmla="*/ 240 h 286"/>
                <a:gd name="T38" fmla="*/ 0 w 220"/>
                <a:gd name="T39" fmla="*/ 225 h 286"/>
                <a:gd name="T40" fmla="*/ 2 w 220"/>
                <a:gd name="T41" fmla="*/ 209 h 286"/>
                <a:gd name="T42" fmla="*/ 9 w 220"/>
                <a:gd name="T43" fmla="*/ 193 h 286"/>
                <a:gd name="T44" fmla="*/ 103 w 220"/>
                <a:gd name="T45" fmla="*/ 32 h 286"/>
                <a:gd name="T46" fmla="*/ 113 w 220"/>
                <a:gd name="T47" fmla="*/ 18 h 286"/>
                <a:gd name="T48" fmla="*/ 127 w 220"/>
                <a:gd name="T49" fmla="*/ 8 h 286"/>
                <a:gd name="T50" fmla="*/ 141 w 220"/>
                <a:gd name="T51" fmla="*/ 2 h 286"/>
                <a:gd name="T52" fmla="*/ 156 w 220"/>
                <a:gd name="T53" fmla="*/ 0 h 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20" h="286">
                  <a:moveTo>
                    <a:pt x="156" y="0"/>
                  </a:moveTo>
                  <a:lnTo>
                    <a:pt x="173" y="2"/>
                  </a:lnTo>
                  <a:lnTo>
                    <a:pt x="188" y="9"/>
                  </a:lnTo>
                  <a:lnTo>
                    <a:pt x="201" y="19"/>
                  </a:lnTo>
                  <a:lnTo>
                    <a:pt x="212" y="32"/>
                  </a:lnTo>
                  <a:lnTo>
                    <a:pt x="218" y="47"/>
                  </a:lnTo>
                  <a:lnTo>
                    <a:pt x="220" y="62"/>
                  </a:lnTo>
                  <a:lnTo>
                    <a:pt x="218" y="78"/>
                  </a:lnTo>
                  <a:lnTo>
                    <a:pt x="212" y="94"/>
                  </a:lnTo>
                  <a:lnTo>
                    <a:pt x="117" y="256"/>
                  </a:lnTo>
                  <a:lnTo>
                    <a:pt x="107" y="269"/>
                  </a:lnTo>
                  <a:lnTo>
                    <a:pt x="94" y="279"/>
                  </a:lnTo>
                  <a:lnTo>
                    <a:pt x="79" y="284"/>
                  </a:lnTo>
                  <a:lnTo>
                    <a:pt x="63" y="286"/>
                  </a:lnTo>
                  <a:lnTo>
                    <a:pt x="48" y="284"/>
                  </a:lnTo>
                  <a:lnTo>
                    <a:pt x="32" y="278"/>
                  </a:lnTo>
                  <a:lnTo>
                    <a:pt x="18" y="268"/>
                  </a:lnTo>
                  <a:lnTo>
                    <a:pt x="9" y="256"/>
                  </a:lnTo>
                  <a:lnTo>
                    <a:pt x="2" y="240"/>
                  </a:lnTo>
                  <a:lnTo>
                    <a:pt x="0" y="225"/>
                  </a:lnTo>
                  <a:lnTo>
                    <a:pt x="2" y="209"/>
                  </a:lnTo>
                  <a:lnTo>
                    <a:pt x="9" y="193"/>
                  </a:lnTo>
                  <a:lnTo>
                    <a:pt x="103" y="32"/>
                  </a:lnTo>
                  <a:lnTo>
                    <a:pt x="113" y="18"/>
                  </a:lnTo>
                  <a:lnTo>
                    <a:pt x="127" y="8"/>
                  </a:lnTo>
                  <a:lnTo>
                    <a:pt x="141" y="2"/>
                  </a:lnTo>
                  <a:lnTo>
                    <a:pt x="15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auto">
            <a:xfrm>
              <a:off x="8528051" y="1973263"/>
              <a:ext cx="68263" cy="220663"/>
            </a:xfrm>
            <a:custGeom>
              <a:avLst/>
              <a:gdLst>
                <a:gd name="T0" fmla="*/ 150 w 301"/>
                <a:gd name="T1" fmla="*/ 0 h 971"/>
                <a:gd name="T2" fmla="*/ 181 w 301"/>
                <a:gd name="T3" fmla="*/ 2 h 971"/>
                <a:gd name="T4" fmla="*/ 208 w 301"/>
                <a:gd name="T5" fmla="*/ 8 h 971"/>
                <a:gd name="T6" fmla="*/ 232 w 301"/>
                <a:gd name="T7" fmla="*/ 17 h 971"/>
                <a:gd name="T8" fmla="*/ 253 w 301"/>
                <a:gd name="T9" fmla="*/ 30 h 971"/>
                <a:gd name="T10" fmla="*/ 270 w 301"/>
                <a:gd name="T11" fmla="*/ 46 h 971"/>
                <a:gd name="T12" fmla="*/ 284 w 301"/>
                <a:gd name="T13" fmla="*/ 66 h 971"/>
                <a:gd name="T14" fmla="*/ 294 w 301"/>
                <a:gd name="T15" fmla="*/ 89 h 971"/>
                <a:gd name="T16" fmla="*/ 299 w 301"/>
                <a:gd name="T17" fmla="*/ 116 h 971"/>
                <a:gd name="T18" fmla="*/ 301 w 301"/>
                <a:gd name="T19" fmla="*/ 147 h 971"/>
                <a:gd name="T20" fmla="*/ 301 w 301"/>
                <a:gd name="T21" fmla="*/ 367 h 971"/>
                <a:gd name="T22" fmla="*/ 300 w 301"/>
                <a:gd name="T23" fmla="*/ 396 h 971"/>
                <a:gd name="T24" fmla="*/ 297 w 301"/>
                <a:gd name="T25" fmla="*/ 426 h 971"/>
                <a:gd name="T26" fmla="*/ 294 w 301"/>
                <a:gd name="T27" fmla="*/ 457 h 971"/>
                <a:gd name="T28" fmla="*/ 235 w 301"/>
                <a:gd name="T29" fmla="*/ 900 h 971"/>
                <a:gd name="T30" fmla="*/ 230 w 301"/>
                <a:gd name="T31" fmla="*/ 922 h 971"/>
                <a:gd name="T32" fmla="*/ 223 w 301"/>
                <a:gd name="T33" fmla="*/ 939 h 971"/>
                <a:gd name="T34" fmla="*/ 214 w 301"/>
                <a:gd name="T35" fmla="*/ 951 h 971"/>
                <a:gd name="T36" fmla="*/ 202 w 301"/>
                <a:gd name="T37" fmla="*/ 961 h 971"/>
                <a:gd name="T38" fmla="*/ 187 w 301"/>
                <a:gd name="T39" fmla="*/ 967 h 971"/>
                <a:gd name="T40" fmla="*/ 170 w 301"/>
                <a:gd name="T41" fmla="*/ 970 h 971"/>
                <a:gd name="T42" fmla="*/ 150 w 301"/>
                <a:gd name="T43" fmla="*/ 971 h 971"/>
                <a:gd name="T44" fmla="*/ 131 w 301"/>
                <a:gd name="T45" fmla="*/ 970 h 971"/>
                <a:gd name="T46" fmla="*/ 113 w 301"/>
                <a:gd name="T47" fmla="*/ 967 h 971"/>
                <a:gd name="T48" fmla="*/ 99 w 301"/>
                <a:gd name="T49" fmla="*/ 961 h 971"/>
                <a:gd name="T50" fmla="*/ 87 w 301"/>
                <a:gd name="T51" fmla="*/ 951 h 971"/>
                <a:gd name="T52" fmla="*/ 78 w 301"/>
                <a:gd name="T53" fmla="*/ 939 h 971"/>
                <a:gd name="T54" fmla="*/ 70 w 301"/>
                <a:gd name="T55" fmla="*/ 922 h 971"/>
                <a:gd name="T56" fmla="*/ 66 w 301"/>
                <a:gd name="T57" fmla="*/ 900 h 971"/>
                <a:gd name="T58" fmla="*/ 7 w 301"/>
                <a:gd name="T59" fmla="*/ 457 h 971"/>
                <a:gd name="T60" fmla="*/ 4 w 301"/>
                <a:gd name="T61" fmla="*/ 426 h 971"/>
                <a:gd name="T62" fmla="*/ 1 w 301"/>
                <a:gd name="T63" fmla="*/ 396 h 971"/>
                <a:gd name="T64" fmla="*/ 0 w 301"/>
                <a:gd name="T65" fmla="*/ 367 h 971"/>
                <a:gd name="T66" fmla="*/ 0 w 301"/>
                <a:gd name="T67" fmla="*/ 147 h 971"/>
                <a:gd name="T68" fmla="*/ 2 w 301"/>
                <a:gd name="T69" fmla="*/ 116 h 971"/>
                <a:gd name="T70" fmla="*/ 7 w 301"/>
                <a:gd name="T71" fmla="*/ 89 h 971"/>
                <a:gd name="T72" fmla="*/ 17 w 301"/>
                <a:gd name="T73" fmla="*/ 66 h 971"/>
                <a:gd name="T74" fmla="*/ 30 w 301"/>
                <a:gd name="T75" fmla="*/ 46 h 971"/>
                <a:gd name="T76" fmla="*/ 48 w 301"/>
                <a:gd name="T77" fmla="*/ 30 h 971"/>
                <a:gd name="T78" fmla="*/ 68 w 301"/>
                <a:gd name="T79" fmla="*/ 17 h 971"/>
                <a:gd name="T80" fmla="*/ 93 w 301"/>
                <a:gd name="T81" fmla="*/ 8 h 971"/>
                <a:gd name="T82" fmla="*/ 120 w 301"/>
                <a:gd name="T83" fmla="*/ 2 h 971"/>
                <a:gd name="T84" fmla="*/ 150 w 301"/>
                <a:gd name="T85" fmla="*/ 0 h 9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01" h="971">
                  <a:moveTo>
                    <a:pt x="150" y="0"/>
                  </a:moveTo>
                  <a:lnTo>
                    <a:pt x="181" y="2"/>
                  </a:lnTo>
                  <a:lnTo>
                    <a:pt x="208" y="8"/>
                  </a:lnTo>
                  <a:lnTo>
                    <a:pt x="232" y="17"/>
                  </a:lnTo>
                  <a:lnTo>
                    <a:pt x="253" y="30"/>
                  </a:lnTo>
                  <a:lnTo>
                    <a:pt x="270" y="46"/>
                  </a:lnTo>
                  <a:lnTo>
                    <a:pt x="284" y="66"/>
                  </a:lnTo>
                  <a:lnTo>
                    <a:pt x="294" y="89"/>
                  </a:lnTo>
                  <a:lnTo>
                    <a:pt x="299" y="116"/>
                  </a:lnTo>
                  <a:lnTo>
                    <a:pt x="301" y="147"/>
                  </a:lnTo>
                  <a:lnTo>
                    <a:pt x="301" y="367"/>
                  </a:lnTo>
                  <a:lnTo>
                    <a:pt x="300" y="396"/>
                  </a:lnTo>
                  <a:lnTo>
                    <a:pt x="297" y="426"/>
                  </a:lnTo>
                  <a:lnTo>
                    <a:pt x="294" y="457"/>
                  </a:lnTo>
                  <a:lnTo>
                    <a:pt x="235" y="900"/>
                  </a:lnTo>
                  <a:lnTo>
                    <a:pt x="230" y="922"/>
                  </a:lnTo>
                  <a:lnTo>
                    <a:pt x="223" y="939"/>
                  </a:lnTo>
                  <a:lnTo>
                    <a:pt x="214" y="951"/>
                  </a:lnTo>
                  <a:lnTo>
                    <a:pt x="202" y="961"/>
                  </a:lnTo>
                  <a:lnTo>
                    <a:pt x="187" y="967"/>
                  </a:lnTo>
                  <a:lnTo>
                    <a:pt x="170" y="970"/>
                  </a:lnTo>
                  <a:lnTo>
                    <a:pt x="150" y="971"/>
                  </a:lnTo>
                  <a:lnTo>
                    <a:pt x="131" y="970"/>
                  </a:lnTo>
                  <a:lnTo>
                    <a:pt x="113" y="967"/>
                  </a:lnTo>
                  <a:lnTo>
                    <a:pt x="99" y="961"/>
                  </a:lnTo>
                  <a:lnTo>
                    <a:pt x="87" y="951"/>
                  </a:lnTo>
                  <a:lnTo>
                    <a:pt x="78" y="939"/>
                  </a:lnTo>
                  <a:lnTo>
                    <a:pt x="70" y="922"/>
                  </a:lnTo>
                  <a:lnTo>
                    <a:pt x="66" y="900"/>
                  </a:lnTo>
                  <a:lnTo>
                    <a:pt x="7" y="457"/>
                  </a:lnTo>
                  <a:lnTo>
                    <a:pt x="4" y="426"/>
                  </a:lnTo>
                  <a:lnTo>
                    <a:pt x="1" y="396"/>
                  </a:lnTo>
                  <a:lnTo>
                    <a:pt x="0" y="367"/>
                  </a:lnTo>
                  <a:lnTo>
                    <a:pt x="0" y="147"/>
                  </a:lnTo>
                  <a:lnTo>
                    <a:pt x="2" y="116"/>
                  </a:lnTo>
                  <a:lnTo>
                    <a:pt x="7" y="89"/>
                  </a:lnTo>
                  <a:lnTo>
                    <a:pt x="17" y="66"/>
                  </a:lnTo>
                  <a:lnTo>
                    <a:pt x="30" y="46"/>
                  </a:lnTo>
                  <a:lnTo>
                    <a:pt x="48" y="30"/>
                  </a:lnTo>
                  <a:lnTo>
                    <a:pt x="68" y="17"/>
                  </a:lnTo>
                  <a:lnTo>
                    <a:pt x="93" y="8"/>
                  </a:lnTo>
                  <a:lnTo>
                    <a:pt x="120" y="2"/>
                  </a:lnTo>
                  <a:lnTo>
                    <a:pt x="15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auto">
            <a:xfrm>
              <a:off x="8526463" y="2222500"/>
              <a:ext cx="71438" cy="69850"/>
            </a:xfrm>
            <a:custGeom>
              <a:avLst/>
              <a:gdLst>
                <a:gd name="T0" fmla="*/ 157 w 314"/>
                <a:gd name="T1" fmla="*/ 0 h 312"/>
                <a:gd name="T2" fmla="*/ 189 w 314"/>
                <a:gd name="T3" fmla="*/ 4 h 312"/>
                <a:gd name="T4" fmla="*/ 218 w 314"/>
                <a:gd name="T5" fmla="*/ 13 h 312"/>
                <a:gd name="T6" fmla="*/ 245 w 314"/>
                <a:gd name="T7" fmla="*/ 27 h 312"/>
                <a:gd name="T8" fmla="*/ 268 w 314"/>
                <a:gd name="T9" fmla="*/ 46 h 312"/>
                <a:gd name="T10" fmla="*/ 288 w 314"/>
                <a:gd name="T11" fmla="*/ 69 h 312"/>
                <a:gd name="T12" fmla="*/ 302 w 314"/>
                <a:gd name="T13" fmla="*/ 96 h 312"/>
                <a:gd name="T14" fmla="*/ 311 w 314"/>
                <a:gd name="T15" fmla="*/ 125 h 312"/>
                <a:gd name="T16" fmla="*/ 314 w 314"/>
                <a:gd name="T17" fmla="*/ 156 h 312"/>
                <a:gd name="T18" fmla="*/ 311 w 314"/>
                <a:gd name="T19" fmla="*/ 187 h 312"/>
                <a:gd name="T20" fmla="*/ 302 w 314"/>
                <a:gd name="T21" fmla="*/ 217 h 312"/>
                <a:gd name="T22" fmla="*/ 288 w 314"/>
                <a:gd name="T23" fmla="*/ 243 h 312"/>
                <a:gd name="T24" fmla="*/ 268 w 314"/>
                <a:gd name="T25" fmla="*/ 266 h 312"/>
                <a:gd name="T26" fmla="*/ 245 w 314"/>
                <a:gd name="T27" fmla="*/ 285 h 312"/>
                <a:gd name="T28" fmla="*/ 218 w 314"/>
                <a:gd name="T29" fmla="*/ 299 h 312"/>
                <a:gd name="T30" fmla="*/ 189 w 314"/>
                <a:gd name="T31" fmla="*/ 308 h 312"/>
                <a:gd name="T32" fmla="*/ 157 w 314"/>
                <a:gd name="T33" fmla="*/ 312 h 312"/>
                <a:gd name="T34" fmla="*/ 126 w 314"/>
                <a:gd name="T35" fmla="*/ 308 h 312"/>
                <a:gd name="T36" fmla="*/ 97 w 314"/>
                <a:gd name="T37" fmla="*/ 299 h 312"/>
                <a:gd name="T38" fmla="*/ 70 w 314"/>
                <a:gd name="T39" fmla="*/ 285 h 312"/>
                <a:gd name="T40" fmla="*/ 47 w 314"/>
                <a:gd name="T41" fmla="*/ 266 h 312"/>
                <a:gd name="T42" fmla="*/ 27 w 314"/>
                <a:gd name="T43" fmla="*/ 243 h 312"/>
                <a:gd name="T44" fmla="*/ 13 w 314"/>
                <a:gd name="T45" fmla="*/ 217 h 312"/>
                <a:gd name="T46" fmla="*/ 3 w 314"/>
                <a:gd name="T47" fmla="*/ 187 h 312"/>
                <a:gd name="T48" fmla="*/ 0 w 314"/>
                <a:gd name="T49" fmla="*/ 156 h 312"/>
                <a:gd name="T50" fmla="*/ 3 w 314"/>
                <a:gd name="T51" fmla="*/ 125 h 312"/>
                <a:gd name="T52" fmla="*/ 13 w 314"/>
                <a:gd name="T53" fmla="*/ 96 h 312"/>
                <a:gd name="T54" fmla="*/ 27 w 314"/>
                <a:gd name="T55" fmla="*/ 69 h 312"/>
                <a:gd name="T56" fmla="*/ 47 w 314"/>
                <a:gd name="T57" fmla="*/ 46 h 312"/>
                <a:gd name="T58" fmla="*/ 70 w 314"/>
                <a:gd name="T59" fmla="*/ 27 h 312"/>
                <a:gd name="T60" fmla="*/ 97 w 314"/>
                <a:gd name="T61" fmla="*/ 13 h 312"/>
                <a:gd name="T62" fmla="*/ 126 w 314"/>
                <a:gd name="T63" fmla="*/ 4 h 312"/>
                <a:gd name="T64" fmla="*/ 157 w 314"/>
                <a:gd name="T65" fmla="*/ 0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14" h="312">
                  <a:moveTo>
                    <a:pt x="157" y="0"/>
                  </a:moveTo>
                  <a:lnTo>
                    <a:pt x="189" y="4"/>
                  </a:lnTo>
                  <a:lnTo>
                    <a:pt x="218" y="13"/>
                  </a:lnTo>
                  <a:lnTo>
                    <a:pt x="245" y="27"/>
                  </a:lnTo>
                  <a:lnTo>
                    <a:pt x="268" y="46"/>
                  </a:lnTo>
                  <a:lnTo>
                    <a:pt x="288" y="69"/>
                  </a:lnTo>
                  <a:lnTo>
                    <a:pt x="302" y="96"/>
                  </a:lnTo>
                  <a:lnTo>
                    <a:pt x="311" y="125"/>
                  </a:lnTo>
                  <a:lnTo>
                    <a:pt x="314" y="156"/>
                  </a:lnTo>
                  <a:lnTo>
                    <a:pt x="311" y="187"/>
                  </a:lnTo>
                  <a:lnTo>
                    <a:pt x="302" y="217"/>
                  </a:lnTo>
                  <a:lnTo>
                    <a:pt x="288" y="243"/>
                  </a:lnTo>
                  <a:lnTo>
                    <a:pt x="268" y="266"/>
                  </a:lnTo>
                  <a:lnTo>
                    <a:pt x="245" y="285"/>
                  </a:lnTo>
                  <a:lnTo>
                    <a:pt x="218" y="299"/>
                  </a:lnTo>
                  <a:lnTo>
                    <a:pt x="189" y="308"/>
                  </a:lnTo>
                  <a:lnTo>
                    <a:pt x="157" y="312"/>
                  </a:lnTo>
                  <a:lnTo>
                    <a:pt x="126" y="308"/>
                  </a:lnTo>
                  <a:lnTo>
                    <a:pt x="97" y="299"/>
                  </a:lnTo>
                  <a:lnTo>
                    <a:pt x="70" y="285"/>
                  </a:lnTo>
                  <a:lnTo>
                    <a:pt x="47" y="266"/>
                  </a:lnTo>
                  <a:lnTo>
                    <a:pt x="27" y="243"/>
                  </a:lnTo>
                  <a:lnTo>
                    <a:pt x="13" y="217"/>
                  </a:lnTo>
                  <a:lnTo>
                    <a:pt x="3" y="187"/>
                  </a:lnTo>
                  <a:lnTo>
                    <a:pt x="0" y="156"/>
                  </a:lnTo>
                  <a:lnTo>
                    <a:pt x="3" y="125"/>
                  </a:lnTo>
                  <a:lnTo>
                    <a:pt x="13" y="96"/>
                  </a:lnTo>
                  <a:lnTo>
                    <a:pt x="27" y="69"/>
                  </a:lnTo>
                  <a:lnTo>
                    <a:pt x="47" y="46"/>
                  </a:lnTo>
                  <a:lnTo>
                    <a:pt x="70" y="27"/>
                  </a:lnTo>
                  <a:lnTo>
                    <a:pt x="97" y="13"/>
                  </a:lnTo>
                  <a:lnTo>
                    <a:pt x="126" y="4"/>
                  </a:lnTo>
                  <a:lnTo>
                    <a:pt x="15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505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479659" y="1965835"/>
            <a:ext cx="11255141" cy="1044858"/>
          </a:xfrm>
          <a:prstGeom prst="roundRect">
            <a:avLst>
              <a:gd name="adj" fmla="val 1541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reeform 1"/>
          <p:cNvSpPr>
            <a:spLocks/>
          </p:cNvSpPr>
          <p:nvPr/>
        </p:nvSpPr>
        <p:spPr bwMode="auto">
          <a:xfrm rot="9977167">
            <a:off x="426290" y="2069086"/>
            <a:ext cx="52298" cy="87072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reeform 2"/>
          <p:cNvSpPr>
            <a:spLocks/>
          </p:cNvSpPr>
          <p:nvPr/>
        </p:nvSpPr>
        <p:spPr bwMode="auto">
          <a:xfrm rot="9977167">
            <a:off x="331533" y="1971001"/>
            <a:ext cx="54572" cy="91425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81668" y="2127444"/>
            <a:ext cx="109134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Argumentasi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pendapat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dilengkapi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macam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keterangan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alasan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ID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73635" y="3385629"/>
            <a:ext cx="12346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Ciri-ciri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56029" y="4021181"/>
            <a:ext cx="10255037" cy="1881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pendapat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beserta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alasannya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Dilengkapi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bukti-bukti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bukti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ilmiah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subjektif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data,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gambar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referensi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sebagainya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kesimpulan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diakhir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4960" y="-176777"/>
            <a:ext cx="9534271" cy="1706411"/>
            <a:chOff x="44960" y="-176777"/>
            <a:chExt cx="9534271" cy="1706411"/>
          </a:xfrm>
        </p:grpSpPr>
        <p:sp>
          <p:nvSpPr>
            <p:cNvPr id="33" name="Freeform 8"/>
            <p:cNvSpPr>
              <a:spLocks/>
            </p:cNvSpPr>
            <p:nvPr/>
          </p:nvSpPr>
          <p:spPr bwMode="auto">
            <a:xfrm>
              <a:off x="7921881" y="312675"/>
              <a:ext cx="1657350" cy="1210171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8"/>
            <p:cNvSpPr>
              <a:spLocks/>
            </p:cNvSpPr>
            <p:nvPr/>
          </p:nvSpPr>
          <p:spPr bwMode="auto">
            <a:xfrm>
              <a:off x="7775525" y="312675"/>
              <a:ext cx="1657350" cy="1210171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73634" y="309281"/>
              <a:ext cx="7728945" cy="121695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4" name="Freeform 3"/>
            <p:cNvSpPr>
              <a:spLocks/>
            </p:cNvSpPr>
            <p:nvPr/>
          </p:nvSpPr>
          <p:spPr bwMode="auto">
            <a:xfrm rot="3662855">
              <a:off x="1130996" y="-197221"/>
              <a:ext cx="50066" cy="90953"/>
            </a:xfrm>
            <a:custGeom>
              <a:avLst/>
              <a:gdLst>
                <a:gd name="T0" fmla="*/ 0 w 29"/>
                <a:gd name="T1" fmla="*/ 0 h 50"/>
                <a:gd name="T2" fmla="*/ 0 w 29"/>
                <a:gd name="T3" fmla="*/ 0 h 50"/>
                <a:gd name="T4" fmla="*/ 29 w 29"/>
                <a:gd name="T5" fmla="*/ 50 h 50"/>
                <a:gd name="T6" fmla="*/ 29 w 29"/>
                <a:gd name="T7" fmla="*/ 50 h 50"/>
                <a:gd name="T8" fmla="*/ 0 w 29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0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9" y="50"/>
                    <a:pt x="29" y="50"/>
                    <a:pt x="29" y="50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 rot="3662855">
              <a:off x="1056492" y="-85509"/>
              <a:ext cx="52243" cy="95501"/>
            </a:xfrm>
            <a:custGeom>
              <a:avLst/>
              <a:gdLst>
                <a:gd name="T0" fmla="*/ 30 w 30"/>
                <a:gd name="T1" fmla="*/ 53 h 53"/>
                <a:gd name="T2" fmla="*/ 0 w 30"/>
                <a:gd name="T3" fmla="*/ 0 h 53"/>
                <a:gd name="T4" fmla="*/ 0 w 30"/>
                <a:gd name="T5" fmla="*/ 0 h 53"/>
                <a:gd name="T6" fmla="*/ 30 w 30"/>
                <a:gd name="T7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53">
                  <a:moveTo>
                    <a:pt x="30" y="5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0" y="53"/>
                    <a:pt x="30" y="53"/>
                    <a:pt x="30" y="53"/>
                  </a:cubicBez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052803" y="628768"/>
              <a:ext cx="635698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D" sz="3200" b="1" spc="300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PARAGRAF ARGUMENTASI</a:t>
              </a:r>
            </a:p>
          </p:txBody>
        </p:sp>
        <p:sp>
          <p:nvSpPr>
            <p:cNvPr id="31" name="Freeform 8"/>
            <p:cNvSpPr>
              <a:spLocks/>
            </p:cNvSpPr>
            <p:nvPr/>
          </p:nvSpPr>
          <p:spPr bwMode="auto">
            <a:xfrm>
              <a:off x="209220" y="312675"/>
              <a:ext cx="1657350" cy="1216959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8">
              <a:hlinkClick r:id="rId2" action="ppaction://hlinksldjump"/>
            </p:cNvPr>
            <p:cNvSpPr>
              <a:spLocks/>
            </p:cNvSpPr>
            <p:nvPr/>
          </p:nvSpPr>
          <p:spPr bwMode="auto">
            <a:xfrm>
              <a:off x="44960" y="309280"/>
              <a:ext cx="1657350" cy="1216959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8" name="Group 17"/>
            <p:cNvGrpSpPr/>
            <p:nvPr/>
          </p:nvGrpSpPr>
          <p:grpSpPr>
            <a:xfrm>
              <a:off x="695065" y="688641"/>
              <a:ext cx="460964" cy="458236"/>
              <a:chOff x="8304213" y="3406775"/>
              <a:chExt cx="536575" cy="533400"/>
            </a:xfrm>
            <a:solidFill>
              <a:schemeClr val="bg1"/>
            </a:solidFill>
          </p:grpSpPr>
          <p:sp>
            <p:nvSpPr>
              <p:cNvPr id="20" name="Freeform 55"/>
              <p:cNvSpPr>
                <a:spLocks/>
              </p:cNvSpPr>
              <p:nvPr/>
            </p:nvSpPr>
            <p:spPr bwMode="auto">
              <a:xfrm>
                <a:off x="8396288" y="3500438"/>
                <a:ext cx="231775" cy="49213"/>
              </a:xfrm>
              <a:custGeom>
                <a:avLst/>
                <a:gdLst>
                  <a:gd name="T0" fmla="*/ 153 w 1460"/>
                  <a:gd name="T1" fmla="*/ 0 h 306"/>
                  <a:gd name="T2" fmla="*/ 1307 w 1460"/>
                  <a:gd name="T3" fmla="*/ 0 h 306"/>
                  <a:gd name="T4" fmla="*/ 1338 w 1460"/>
                  <a:gd name="T5" fmla="*/ 3 h 306"/>
                  <a:gd name="T6" fmla="*/ 1366 w 1460"/>
                  <a:gd name="T7" fmla="*/ 12 h 306"/>
                  <a:gd name="T8" fmla="*/ 1393 w 1460"/>
                  <a:gd name="T9" fmla="*/ 26 h 306"/>
                  <a:gd name="T10" fmla="*/ 1415 w 1460"/>
                  <a:gd name="T11" fmla="*/ 45 h 306"/>
                  <a:gd name="T12" fmla="*/ 1435 w 1460"/>
                  <a:gd name="T13" fmla="*/ 67 h 306"/>
                  <a:gd name="T14" fmla="*/ 1448 w 1460"/>
                  <a:gd name="T15" fmla="*/ 94 h 306"/>
                  <a:gd name="T16" fmla="*/ 1457 w 1460"/>
                  <a:gd name="T17" fmla="*/ 122 h 306"/>
                  <a:gd name="T18" fmla="*/ 1460 w 1460"/>
                  <a:gd name="T19" fmla="*/ 153 h 306"/>
                  <a:gd name="T20" fmla="*/ 1457 w 1460"/>
                  <a:gd name="T21" fmla="*/ 184 h 306"/>
                  <a:gd name="T22" fmla="*/ 1448 w 1460"/>
                  <a:gd name="T23" fmla="*/ 212 h 306"/>
                  <a:gd name="T24" fmla="*/ 1435 w 1460"/>
                  <a:gd name="T25" fmla="*/ 239 h 306"/>
                  <a:gd name="T26" fmla="*/ 1415 w 1460"/>
                  <a:gd name="T27" fmla="*/ 261 h 306"/>
                  <a:gd name="T28" fmla="*/ 1393 w 1460"/>
                  <a:gd name="T29" fmla="*/ 280 h 306"/>
                  <a:gd name="T30" fmla="*/ 1366 w 1460"/>
                  <a:gd name="T31" fmla="*/ 294 h 306"/>
                  <a:gd name="T32" fmla="*/ 1338 w 1460"/>
                  <a:gd name="T33" fmla="*/ 303 h 306"/>
                  <a:gd name="T34" fmla="*/ 1307 w 1460"/>
                  <a:gd name="T35" fmla="*/ 306 h 306"/>
                  <a:gd name="T36" fmla="*/ 153 w 1460"/>
                  <a:gd name="T37" fmla="*/ 306 h 306"/>
                  <a:gd name="T38" fmla="*/ 122 w 1460"/>
                  <a:gd name="T39" fmla="*/ 303 h 306"/>
                  <a:gd name="T40" fmla="*/ 93 w 1460"/>
                  <a:gd name="T41" fmla="*/ 294 h 306"/>
                  <a:gd name="T42" fmla="*/ 67 w 1460"/>
                  <a:gd name="T43" fmla="*/ 280 h 306"/>
                  <a:gd name="T44" fmla="*/ 44 w 1460"/>
                  <a:gd name="T45" fmla="*/ 261 h 306"/>
                  <a:gd name="T46" fmla="*/ 25 w 1460"/>
                  <a:gd name="T47" fmla="*/ 239 h 306"/>
                  <a:gd name="T48" fmla="*/ 11 w 1460"/>
                  <a:gd name="T49" fmla="*/ 212 h 306"/>
                  <a:gd name="T50" fmla="*/ 3 w 1460"/>
                  <a:gd name="T51" fmla="*/ 184 h 306"/>
                  <a:gd name="T52" fmla="*/ 0 w 1460"/>
                  <a:gd name="T53" fmla="*/ 153 h 306"/>
                  <a:gd name="T54" fmla="*/ 3 w 1460"/>
                  <a:gd name="T55" fmla="*/ 122 h 306"/>
                  <a:gd name="T56" fmla="*/ 11 w 1460"/>
                  <a:gd name="T57" fmla="*/ 94 h 306"/>
                  <a:gd name="T58" fmla="*/ 25 w 1460"/>
                  <a:gd name="T59" fmla="*/ 67 h 306"/>
                  <a:gd name="T60" fmla="*/ 44 w 1460"/>
                  <a:gd name="T61" fmla="*/ 45 h 306"/>
                  <a:gd name="T62" fmla="*/ 67 w 1460"/>
                  <a:gd name="T63" fmla="*/ 26 h 306"/>
                  <a:gd name="T64" fmla="*/ 93 w 1460"/>
                  <a:gd name="T65" fmla="*/ 12 h 306"/>
                  <a:gd name="T66" fmla="*/ 122 w 1460"/>
                  <a:gd name="T67" fmla="*/ 3 h 306"/>
                  <a:gd name="T68" fmla="*/ 153 w 1460"/>
                  <a:gd name="T69" fmla="*/ 0 h 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460" h="306">
                    <a:moveTo>
                      <a:pt x="153" y="0"/>
                    </a:moveTo>
                    <a:lnTo>
                      <a:pt x="1307" y="0"/>
                    </a:lnTo>
                    <a:lnTo>
                      <a:pt x="1338" y="3"/>
                    </a:lnTo>
                    <a:lnTo>
                      <a:pt x="1366" y="12"/>
                    </a:lnTo>
                    <a:lnTo>
                      <a:pt x="1393" y="26"/>
                    </a:lnTo>
                    <a:lnTo>
                      <a:pt x="1415" y="45"/>
                    </a:lnTo>
                    <a:lnTo>
                      <a:pt x="1435" y="67"/>
                    </a:lnTo>
                    <a:lnTo>
                      <a:pt x="1448" y="94"/>
                    </a:lnTo>
                    <a:lnTo>
                      <a:pt x="1457" y="122"/>
                    </a:lnTo>
                    <a:lnTo>
                      <a:pt x="1460" y="153"/>
                    </a:lnTo>
                    <a:lnTo>
                      <a:pt x="1457" y="184"/>
                    </a:lnTo>
                    <a:lnTo>
                      <a:pt x="1448" y="212"/>
                    </a:lnTo>
                    <a:lnTo>
                      <a:pt x="1435" y="239"/>
                    </a:lnTo>
                    <a:lnTo>
                      <a:pt x="1415" y="261"/>
                    </a:lnTo>
                    <a:lnTo>
                      <a:pt x="1393" y="280"/>
                    </a:lnTo>
                    <a:lnTo>
                      <a:pt x="1366" y="294"/>
                    </a:lnTo>
                    <a:lnTo>
                      <a:pt x="1338" y="303"/>
                    </a:lnTo>
                    <a:lnTo>
                      <a:pt x="1307" y="306"/>
                    </a:lnTo>
                    <a:lnTo>
                      <a:pt x="153" y="306"/>
                    </a:lnTo>
                    <a:lnTo>
                      <a:pt x="122" y="303"/>
                    </a:lnTo>
                    <a:lnTo>
                      <a:pt x="93" y="294"/>
                    </a:lnTo>
                    <a:lnTo>
                      <a:pt x="67" y="280"/>
                    </a:lnTo>
                    <a:lnTo>
                      <a:pt x="44" y="261"/>
                    </a:lnTo>
                    <a:lnTo>
                      <a:pt x="25" y="239"/>
                    </a:lnTo>
                    <a:lnTo>
                      <a:pt x="11" y="212"/>
                    </a:lnTo>
                    <a:lnTo>
                      <a:pt x="3" y="184"/>
                    </a:lnTo>
                    <a:lnTo>
                      <a:pt x="0" y="153"/>
                    </a:lnTo>
                    <a:lnTo>
                      <a:pt x="3" y="122"/>
                    </a:lnTo>
                    <a:lnTo>
                      <a:pt x="11" y="94"/>
                    </a:lnTo>
                    <a:lnTo>
                      <a:pt x="25" y="67"/>
                    </a:lnTo>
                    <a:lnTo>
                      <a:pt x="44" y="45"/>
                    </a:lnTo>
                    <a:lnTo>
                      <a:pt x="67" y="26"/>
                    </a:lnTo>
                    <a:lnTo>
                      <a:pt x="93" y="12"/>
                    </a:lnTo>
                    <a:lnTo>
                      <a:pt x="122" y="3"/>
                    </a:lnTo>
                    <a:lnTo>
                      <a:pt x="15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Freeform 56"/>
              <p:cNvSpPr>
                <a:spLocks/>
              </p:cNvSpPr>
              <p:nvPr/>
            </p:nvSpPr>
            <p:spPr bwMode="auto">
              <a:xfrm>
                <a:off x="8396288" y="3592513"/>
                <a:ext cx="231775" cy="47625"/>
              </a:xfrm>
              <a:custGeom>
                <a:avLst/>
                <a:gdLst>
                  <a:gd name="T0" fmla="*/ 153 w 1460"/>
                  <a:gd name="T1" fmla="*/ 0 h 306"/>
                  <a:gd name="T2" fmla="*/ 1307 w 1460"/>
                  <a:gd name="T3" fmla="*/ 0 h 306"/>
                  <a:gd name="T4" fmla="*/ 1338 w 1460"/>
                  <a:gd name="T5" fmla="*/ 3 h 306"/>
                  <a:gd name="T6" fmla="*/ 1366 w 1460"/>
                  <a:gd name="T7" fmla="*/ 12 h 306"/>
                  <a:gd name="T8" fmla="*/ 1393 w 1460"/>
                  <a:gd name="T9" fmla="*/ 26 h 306"/>
                  <a:gd name="T10" fmla="*/ 1415 w 1460"/>
                  <a:gd name="T11" fmla="*/ 45 h 306"/>
                  <a:gd name="T12" fmla="*/ 1435 w 1460"/>
                  <a:gd name="T13" fmla="*/ 67 h 306"/>
                  <a:gd name="T14" fmla="*/ 1448 w 1460"/>
                  <a:gd name="T15" fmla="*/ 94 h 306"/>
                  <a:gd name="T16" fmla="*/ 1457 w 1460"/>
                  <a:gd name="T17" fmla="*/ 122 h 306"/>
                  <a:gd name="T18" fmla="*/ 1460 w 1460"/>
                  <a:gd name="T19" fmla="*/ 153 h 306"/>
                  <a:gd name="T20" fmla="*/ 1457 w 1460"/>
                  <a:gd name="T21" fmla="*/ 184 h 306"/>
                  <a:gd name="T22" fmla="*/ 1448 w 1460"/>
                  <a:gd name="T23" fmla="*/ 213 h 306"/>
                  <a:gd name="T24" fmla="*/ 1435 w 1460"/>
                  <a:gd name="T25" fmla="*/ 239 h 306"/>
                  <a:gd name="T26" fmla="*/ 1415 w 1460"/>
                  <a:gd name="T27" fmla="*/ 262 h 306"/>
                  <a:gd name="T28" fmla="*/ 1393 w 1460"/>
                  <a:gd name="T29" fmla="*/ 280 h 306"/>
                  <a:gd name="T30" fmla="*/ 1366 w 1460"/>
                  <a:gd name="T31" fmla="*/ 295 h 306"/>
                  <a:gd name="T32" fmla="*/ 1338 w 1460"/>
                  <a:gd name="T33" fmla="*/ 303 h 306"/>
                  <a:gd name="T34" fmla="*/ 1307 w 1460"/>
                  <a:gd name="T35" fmla="*/ 306 h 306"/>
                  <a:gd name="T36" fmla="*/ 153 w 1460"/>
                  <a:gd name="T37" fmla="*/ 306 h 306"/>
                  <a:gd name="T38" fmla="*/ 122 w 1460"/>
                  <a:gd name="T39" fmla="*/ 303 h 306"/>
                  <a:gd name="T40" fmla="*/ 93 w 1460"/>
                  <a:gd name="T41" fmla="*/ 295 h 306"/>
                  <a:gd name="T42" fmla="*/ 67 w 1460"/>
                  <a:gd name="T43" fmla="*/ 280 h 306"/>
                  <a:gd name="T44" fmla="*/ 44 w 1460"/>
                  <a:gd name="T45" fmla="*/ 262 h 306"/>
                  <a:gd name="T46" fmla="*/ 25 w 1460"/>
                  <a:gd name="T47" fmla="*/ 239 h 306"/>
                  <a:gd name="T48" fmla="*/ 11 w 1460"/>
                  <a:gd name="T49" fmla="*/ 213 h 306"/>
                  <a:gd name="T50" fmla="*/ 3 w 1460"/>
                  <a:gd name="T51" fmla="*/ 184 h 306"/>
                  <a:gd name="T52" fmla="*/ 0 w 1460"/>
                  <a:gd name="T53" fmla="*/ 153 h 306"/>
                  <a:gd name="T54" fmla="*/ 3 w 1460"/>
                  <a:gd name="T55" fmla="*/ 122 h 306"/>
                  <a:gd name="T56" fmla="*/ 11 w 1460"/>
                  <a:gd name="T57" fmla="*/ 94 h 306"/>
                  <a:gd name="T58" fmla="*/ 25 w 1460"/>
                  <a:gd name="T59" fmla="*/ 67 h 306"/>
                  <a:gd name="T60" fmla="*/ 44 w 1460"/>
                  <a:gd name="T61" fmla="*/ 45 h 306"/>
                  <a:gd name="T62" fmla="*/ 67 w 1460"/>
                  <a:gd name="T63" fmla="*/ 26 h 306"/>
                  <a:gd name="T64" fmla="*/ 93 w 1460"/>
                  <a:gd name="T65" fmla="*/ 12 h 306"/>
                  <a:gd name="T66" fmla="*/ 122 w 1460"/>
                  <a:gd name="T67" fmla="*/ 3 h 306"/>
                  <a:gd name="T68" fmla="*/ 153 w 1460"/>
                  <a:gd name="T69" fmla="*/ 0 h 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460" h="306">
                    <a:moveTo>
                      <a:pt x="153" y="0"/>
                    </a:moveTo>
                    <a:lnTo>
                      <a:pt x="1307" y="0"/>
                    </a:lnTo>
                    <a:lnTo>
                      <a:pt x="1338" y="3"/>
                    </a:lnTo>
                    <a:lnTo>
                      <a:pt x="1366" y="12"/>
                    </a:lnTo>
                    <a:lnTo>
                      <a:pt x="1393" y="26"/>
                    </a:lnTo>
                    <a:lnTo>
                      <a:pt x="1415" y="45"/>
                    </a:lnTo>
                    <a:lnTo>
                      <a:pt x="1435" y="67"/>
                    </a:lnTo>
                    <a:lnTo>
                      <a:pt x="1448" y="94"/>
                    </a:lnTo>
                    <a:lnTo>
                      <a:pt x="1457" y="122"/>
                    </a:lnTo>
                    <a:lnTo>
                      <a:pt x="1460" y="153"/>
                    </a:lnTo>
                    <a:lnTo>
                      <a:pt x="1457" y="184"/>
                    </a:lnTo>
                    <a:lnTo>
                      <a:pt x="1448" y="213"/>
                    </a:lnTo>
                    <a:lnTo>
                      <a:pt x="1435" y="239"/>
                    </a:lnTo>
                    <a:lnTo>
                      <a:pt x="1415" y="262"/>
                    </a:lnTo>
                    <a:lnTo>
                      <a:pt x="1393" y="280"/>
                    </a:lnTo>
                    <a:lnTo>
                      <a:pt x="1366" y="295"/>
                    </a:lnTo>
                    <a:lnTo>
                      <a:pt x="1338" y="303"/>
                    </a:lnTo>
                    <a:lnTo>
                      <a:pt x="1307" y="306"/>
                    </a:lnTo>
                    <a:lnTo>
                      <a:pt x="153" y="306"/>
                    </a:lnTo>
                    <a:lnTo>
                      <a:pt x="122" y="303"/>
                    </a:lnTo>
                    <a:lnTo>
                      <a:pt x="93" y="295"/>
                    </a:lnTo>
                    <a:lnTo>
                      <a:pt x="67" y="280"/>
                    </a:lnTo>
                    <a:lnTo>
                      <a:pt x="44" y="262"/>
                    </a:lnTo>
                    <a:lnTo>
                      <a:pt x="25" y="239"/>
                    </a:lnTo>
                    <a:lnTo>
                      <a:pt x="11" y="213"/>
                    </a:lnTo>
                    <a:lnTo>
                      <a:pt x="3" y="184"/>
                    </a:lnTo>
                    <a:lnTo>
                      <a:pt x="0" y="153"/>
                    </a:lnTo>
                    <a:lnTo>
                      <a:pt x="3" y="122"/>
                    </a:lnTo>
                    <a:lnTo>
                      <a:pt x="11" y="94"/>
                    </a:lnTo>
                    <a:lnTo>
                      <a:pt x="25" y="67"/>
                    </a:lnTo>
                    <a:lnTo>
                      <a:pt x="44" y="45"/>
                    </a:lnTo>
                    <a:lnTo>
                      <a:pt x="67" y="26"/>
                    </a:lnTo>
                    <a:lnTo>
                      <a:pt x="93" y="12"/>
                    </a:lnTo>
                    <a:lnTo>
                      <a:pt x="122" y="3"/>
                    </a:lnTo>
                    <a:lnTo>
                      <a:pt x="15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Freeform 57"/>
              <p:cNvSpPr>
                <a:spLocks/>
              </p:cNvSpPr>
              <p:nvPr/>
            </p:nvSpPr>
            <p:spPr bwMode="auto">
              <a:xfrm>
                <a:off x="8396288" y="3683000"/>
                <a:ext cx="139700" cy="49213"/>
              </a:xfrm>
              <a:custGeom>
                <a:avLst/>
                <a:gdLst>
                  <a:gd name="T0" fmla="*/ 153 w 884"/>
                  <a:gd name="T1" fmla="*/ 0 h 306"/>
                  <a:gd name="T2" fmla="*/ 730 w 884"/>
                  <a:gd name="T3" fmla="*/ 0 h 306"/>
                  <a:gd name="T4" fmla="*/ 761 w 884"/>
                  <a:gd name="T5" fmla="*/ 3 h 306"/>
                  <a:gd name="T6" fmla="*/ 790 w 884"/>
                  <a:gd name="T7" fmla="*/ 12 h 306"/>
                  <a:gd name="T8" fmla="*/ 817 w 884"/>
                  <a:gd name="T9" fmla="*/ 26 h 306"/>
                  <a:gd name="T10" fmla="*/ 839 w 884"/>
                  <a:gd name="T11" fmla="*/ 44 h 306"/>
                  <a:gd name="T12" fmla="*/ 858 w 884"/>
                  <a:gd name="T13" fmla="*/ 68 h 306"/>
                  <a:gd name="T14" fmla="*/ 872 w 884"/>
                  <a:gd name="T15" fmla="*/ 93 h 306"/>
                  <a:gd name="T16" fmla="*/ 880 w 884"/>
                  <a:gd name="T17" fmla="*/ 122 h 306"/>
                  <a:gd name="T18" fmla="*/ 884 w 884"/>
                  <a:gd name="T19" fmla="*/ 153 h 306"/>
                  <a:gd name="T20" fmla="*/ 880 w 884"/>
                  <a:gd name="T21" fmla="*/ 184 h 306"/>
                  <a:gd name="T22" fmla="*/ 872 w 884"/>
                  <a:gd name="T23" fmla="*/ 213 h 306"/>
                  <a:gd name="T24" fmla="*/ 858 w 884"/>
                  <a:gd name="T25" fmla="*/ 238 h 306"/>
                  <a:gd name="T26" fmla="*/ 839 w 884"/>
                  <a:gd name="T27" fmla="*/ 261 h 306"/>
                  <a:gd name="T28" fmla="*/ 817 w 884"/>
                  <a:gd name="T29" fmla="*/ 279 h 306"/>
                  <a:gd name="T30" fmla="*/ 790 w 884"/>
                  <a:gd name="T31" fmla="*/ 294 h 306"/>
                  <a:gd name="T32" fmla="*/ 761 w 884"/>
                  <a:gd name="T33" fmla="*/ 302 h 306"/>
                  <a:gd name="T34" fmla="*/ 730 w 884"/>
                  <a:gd name="T35" fmla="*/ 306 h 306"/>
                  <a:gd name="T36" fmla="*/ 153 w 884"/>
                  <a:gd name="T37" fmla="*/ 306 h 306"/>
                  <a:gd name="T38" fmla="*/ 122 w 884"/>
                  <a:gd name="T39" fmla="*/ 302 h 306"/>
                  <a:gd name="T40" fmla="*/ 93 w 884"/>
                  <a:gd name="T41" fmla="*/ 294 h 306"/>
                  <a:gd name="T42" fmla="*/ 67 w 884"/>
                  <a:gd name="T43" fmla="*/ 279 h 306"/>
                  <a:gd name="T44" fmla="*/ 44 w 884"/>
                  <a:gd name="T45" fmla="*/ 261 h 306"/>
                  <a:gd name="T46" fmla="*/ 25 w 884"/>
                  <a:gd name="T47" fmla="*/ 238 h 306"/>
                  <a:gd name="T48" fmla="*/ 11 w 884"/>
                  <a:gd name="T49" fmla="*/ 213 h 306"/>
                  <a:gd name="T50" fmla="*/ 3 w 884"/>
                  <a:gd name="T51" fmla="*/ 184 h 306"/>
                  <a:gd name="T52" fmla="*/ 0 w 884"/>
                  <a:gd name="T53" fmla="*/ 153 h 306"/>
                  <a:gd name="T54" fmla="*/ 3 w 884"/>
                  <a:gd name="T55" fmla="*/ 122 h 306"/>
                  <a:gd name="T56" fmla="*/ 11 w 884"/>
                  <a:gd name="T57" fmla="*/ 93 h 306"/>
                  <a:gd name="T58" fmla="*/ 25 w 884"/>
                  <a:gd name="T59" fmla="*/ 68 h 306"/>
                  <a:gd name="T60" fmla="*/ 44 w 884"/>
                  <a:gd name="T61" fmla="*/ 44 h 306"/>
                  <a:gd name="T62" fmla="*/ 67 w 884"/>
                  <a:gd name="T63" fmla="*/ 26 h 306"/>
                  <a:gd name="T64" fmla="*/ 93 w 884"/>
                  <a:gd name="T65" fmla="*/ 12 h 306"/>
                  <a:gd name="T66" fmla="*/ 122 w 884"/>
                  <a:gd name="T67" fmla="*/ 3 h 306"/>
                  <a:gd name="T68" fmla="*/ 153 w 884"/>
                  <a:gd name="T69" fmla="*/ 0 h 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884" h="306">
                    <a:moveTo>
                      <a:pt x="153" y="0"/>
                    </a:moveTo>
                    <a:lnTo>
                      <a:pt x="730" y="0"/>
                    </a:lnTo>
                    <a:lnTo>
                      <a:pt x="761" y="3"/>
                    </a:lnTo>
                    <a:lnTo>
                      <a:pt x="790" y="12"/>
                    </a:lnTo>
                    <a:lnTo>
                      <a:pt x="817" y="26"/>
                    </a:lnTo>
                    <a:lnTo>
                      <a:pt x="839" y="44"/>
                    </a:lnTo>
                    <a:lnTo>
                      <a:pt x="858" y="68"/>
                    </a:lnTo>
                    <a:lnTo>
                      <a:pt x="872" y="93"/>
                    </a:lnTo>
                    <a:lnTo>
                      <a:pt x="880" y="122"/>
                    </a:lnTo>
                    <a:lnTo>
                      <a:pt x="884" y="153"/>
                    </a:lnTo>
                    <a:lnTo>
                      <a:pt x="880" y="184"/>
                    </a:lnTo>
                    <a:lnTo>
                      <a:pt x="872" y="213"/>
                    </a:lnTo>
                    <a:lnTo>
                      <a:pt x="858" y="238"/>
                    </a:lnTo>
                    <a:lnTo>
                      <a:pt x="839" y="261"/>
                    </a:lnTo>
                    <a:lnTo>
                      <a:pt x="817" y="279"/>
                    </a:lnTo>
                    <a:lnTo>
                      <a:pt x="790" y="294"/>
                    </a:lnTo>
                    <a:lnTo>
                      <a:pt x="761" y="302"/>
                    </a:lnTo>
                    <a:lnTo>
                      <a:pt x="730" y="306"/>
                    </a:lnTo>
                    <a:lnTo>
                      <a:pt x="153" y="306"/>
                    </a:lnTo>
                    <a:lnTo>
                      <a:pt x="122" y="302"/>
                    </a:lnTo>
                    <a:lnTo>
                      <a:pt x="93" y="294"/>
                    </a:lnTo>
                    <a:lnTo>
                      <a:pt x="67" y="279"/>
                    </a:lnTo>
                    <a:lnTo>
                      <a:pt x="44" y="261"/>
                    </a:lnTo>
                    <a:lnTo>
                      <a:pt x="25" y="238"/>
                    </a:lnTo>
                    <a:lnTo>
                      <a:pt x="11" y="213"/>
                    </a:lnTo>
                    <a:lnTo>
                      <a:pt x="3" y="184"/>
                    </a:lnTo>
                    <a:lnTo>
                      <a:pt x="0" y="153"/>
                    </a:lnTo>
                    <a:lnTo>
                      <a:pt x="3" y="122"/>
                    </a:lnTo>
                    <a:lnTo>
                      <a:pt x="11" y="93"/>
                    </a:lnTo>
                    <a:lnTo>
                      <a:pt x="25" y="68"/>
                    </a:lnTo>
                    <a:lnTo>
                      <a:pt x="44" y="44"/>
                    </a:lnTo>
                    <a:lnTo>
                      <a:pt x="67" y="26"/>
                    </a:lnTo>
                    <a:lnTo>
                      <a:pt x="93" y="12"/>
                    </a:lnTo>
                    <a:lnTo>
                      <a:pt x="122" y="3"/>
                    </a:lnTo>
                    <a:lnTo>
                      <a:pt x="15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Freeform 58"/>
              <p:cNvSpPr>
                <a:spLocks/>
              </p:cNvSpPr>
              <p:nvPr/>
            </p:nvSpPr>
            <p:spPr bwMode="auto">
              <a:xfrm>
                <a:off x="8304213" y="3406775"/>
                <a:ext cx="414338" cy="533400"/>
              </a:xfrm>
              <a:custGeom>
                <a:avLst/>
                <a:gdLst>
                  <a:gd name="T0" fmla="*/ 154 w 2616"/>
                  <a:gd name="T1" fmla="*/ 0 h 3365"/>
                  <a:gd name="T2" fmla="*/ 2461 w 2616"/>
                  <a:gd name="T3" fmla="*/ 0 h 3365"/>
                  <a:gd name="T4" fmla="*/ 2492 w 2616"/>
                  <a:gd name="T5" fmla="*/ 3 h 3365"/>
                  <a:gd name="T6" fmla="*/ 2521 w 2616"/>
                  <a:gd name="T7" fmla="*/ 12 h 3365"/>
                  <a:gd name="T8" fmla="*/ 2548 w 2616"/>
                  <a:gd name="T9" fmla="*/ 26 h 3365"/>
                  <a:gd name="T10" fmla="*/ 2570 w 2616"/>
                  <a:gd name="T11" fmla="*/ 44 h 3365"/>
                  <a:gd name="T12" fmla="*/ 2589 w 2616"/>
                  <a:gd name="T13" fmla="*/ 68 h 3365"/>
                  <a:gd name="T14" fmla="*/ 2603 w 2616"/>
                  <a:gd name="T15" fmla="*/ 93 h 3365"/>
                  <a:gd name="T16" fmla="*/ 2613 w 2616"/>
                  <a:gd name="T17" fmla="*/ 122 h 3365"/>
                  <a:gd name="T18" fmla="*/ 2616 w 2616"/>
                  <a:gd name="T19" fmla="*/ 152 h 3365"/>
                  <a:gd name="T20" fmla="*/ 2616 w 2616"/>
                  <a:gd name="T21" fmla="*/ 380 h 3365"/>
                  <a:gd name="T22" fmla="*/ 2308 w 2616"/>
                  <a:gd name="T23" fmla="*/ 911 h 3365"/>
                  <a:gd name="T24" fmla="*/ 2308 w 2616"/>
                  <a:gd name="T25" fmla="*/ 306 h 3365"/>
                  <a:gd name="T26" fmla="*/ 308 w 2616"/>
                  <a:gd name="T27" fmla="*/ 306 h 3365"/>
                  <a:gd name="T28" fmla="*/ 308 w 2616"/>
                  <a:gd name="T29" fmla="*/ 3058 h 3365"/>
                  <a:gd name="T30" fmla="*/ 2308 w 2616"/>
                  <a:gd name="T31" fmla="*/ 3058 h 3365"/>
                  <a:gd name="T32" fmla="*/ 2308 w 2616"/>
                  <a:gd name="T33" fmla="*/ 2678 h 3365"/>
                  <a:gd name="T34" fmla="*/ 2469 w 2616"/>
                  <a:gd name="T35" fmla="*/ 2572 h 3365"/>
                  <a:gd name="T36" fmla="*/ 2498 w 2616"/>
                  <a:gd name="T37" fmla="*/ 2550 h 3365"/>
                  <a:gd name="T38" fmla="*/ 2522 w 2616"/>
                  <a:gd name="T39" fmla="*/ 2524 h 3365"/>
                  <a:gd name="T40" fmla="*/ 2542 w 2616"/>
                  <a:gd name="T41" fmla="*/ 2495 h 3365"/>
                  <a:gd name="T42" fmla="*/ 2616 w 2616"/>
                  <a:gd name="T43" fmla="*/ 2369 h 3365"/>
                  <a:gd name="T44" fmla="*/ 2616 w 2616"/>
                  <a:gd name="T45" fmla="*/ 3212 h 3365"/>
                  <a:gd name="T46" fmla="*/ 2613 w 2616"/>
                  <a:gd name="T47" fmla="*/ 3242 h 3365"/>
                  <a:gd name="T48" fmla="*/ 2603 w 2616"/>
                  <a:gd name="T49" fmla="*/ 3271 h 3365"/>
                  <a:gd name="T50" fmla="*/ 2589 w 2616"/>
                  <a:gd name="T51" fmla="*/ 3297 h 3365"/>
                  <a:gd name="T52" fmla="*/ 2570 w 2616"/>
                  <a:gd name="T53" fmla="*/ 3320 h 3365"/>
                  <a:gd name="T54" fmla="*/ 2548 w 2616"/>
                  <a:gd name="T55" fmla="*/ 3339 h 3365"/>
                  <a:gd name="T56" fmla="*/ 2521 w 2616"/>
                  <a:gd name="T57" fmla="*/ 3352 h 3365"/>
                  <a:gd name="T58" fmla="*/ 2492 w 2616"/>
                  <a:gd name="T59" fmla="*/ 3362 h 3365"/>
                  <a:gd name="T60" fmla="*/ 2461 w 2616"/>
                  <a:gd name="T61" fmla="*/ 3365 h 3365"/>
                  <a:gd name="T62" fmla="*/ 154 w 2616"/>
                  <a:gd name="T63" fmla="*/ 3365 h 3365"/>
                  <a:gd name="T64" fmla="*/ 123 w 2616"/>
                  <a:gd name="T65" fmla="*/ 3362 h 3365"/>
                  <a:gd name="T66" fmla="*/ 95 w 2616"/>
                  <a:gd name="T67" fmla="*/ 3352 h 3365"/>
                  <a:gd name="T68" fmla="*/ 68 w 2616"/>
                  <a:gd name="T69" fmla="*/ 3339 h 3365"/>
                  <a:gd name="T70" fmla="*/ 46 w 2616"/>
                  <a:gd name="T71" fmla="*/ 3320 h 3365"/>
                  <a:gd name="T72" fmla="*/ 27 w 2616"/>
                  <a:gd name="T73" fmla="*/ 3297 h 3365"/>
                  <a:gd name="T74" fmla="*/ 13 w 2616"/>
                  <a:gd name="T75" fmla="*/ 3271 h 3365"/>
                  <a:gd name="T76" fmla="*/ 3 w 2616"/>
                  <a:gd name="T77" fmla="*/ 3242 h 3365"/>
                  <a:gd name="T78" fmla="*/ 0 w 2616"/>
                  <a:gd name="T79" fmla="*/ 3212 h 3365"/>
                  <a:gd name="T80" fmla="*/ 0 w 2616"/>
                  <a:gd name="T81" fmla="*/ 152 h 3365"/>
                  <a:gd name="T82" fmla="*/ 3 w 2616"/>
                  <a:gd name="T83" fmla="*/ 122 h 3365"/>
                  <a:gd name="T84" fmla="*/ 13 w 2616"/>
                  <a:gd name="T85" fmla="*/ 93 h 3365"/>
                  <a:gd name="T86" fmla="*/ 27 w 2616"/>
                  <a:gd name="T87" fmla="*/ 68 h 3365"/>
                  <a:gd name="T88" fmla="*/ 46 w 2616"/>
                  <a:gd name="T89" fmla="*/ 44 h 3365"/>
                  <a:gd name="T90" fmla="*/ 68 w 2616"/>
                  <a:gd name="T91" fmla="*/ 26 h 3365"/>
                  <a:gd name="T92" fmla="*/ 95 w 2616"/>
                  <a:gd name="T93" fmla="*/ 12 h 3365"/>
                  <a:gd name="T94" fmla="*/ 123 w 2616"/>
                  <a:gd name="T95" fmla="*/ 3 h 3365"/>
                  <a:gd name="T96" fmla="*/ 154 w 2616"/>
                  <a:gd name="T97" fmla="*/ 0 h 3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616" h="3365">
                    <a:moveTo>
                      <a:pt x="154" y="0"/>
                    </a:moveTo>
                    <a:lnTo>
                      <a:pt x="2461" y="0"/>
                    </a:lnTo>
                    <a:lnTo>
                      <a:pt x="2492" y="3"/>
                    </a:lnTo>
                    <a:lnTo>
                      <a:pt x="2521" y="12"/>
                    </a:lnTo>
                    <a:lnTo>
                      <a:pt x="2548" y="26"/>
                    </a:lnTo>
                    <a:lnTo>
                      <a:pt x="2570" y="44"/>
                    </a:lnTo>
                    <a:lnTo>
                      <a:pt x="2589" y="68"/>
                    </a:lnTo>
                    <a:lnTo>
                      <a:pt x="2603" y="93"/>
                    </a:lnTo>
                    <a:lnTo>
                      <a:pt x="2613" y="122"/>
                    </a:lnTo>
                    <a:lnTo>
                      <a:pt x="2616" y="152"/>
                    </a:lnTo>
                    <a:lnTo>
                      <a:pt x="2616" y="380"/>
                    </a:lnTo>
                    <a:lnTo>
                      <a:pt x="2308" y="911"/>
                    </a:lnTo>
                    <a:lnTo>
                      <a:pt x="2308" y="306"/>
                    </a:lnTo>
                    <a:lnTo>
                      <a:pt x="308" y="306"/>
                    </a:lnTo>
                    <a:lnTo>
                      <a:pt x="308" y="3058"/>
                    </a:lnTo>
                    <a:lnTo>
                      <a:pt x="2308" y="3058"/>
                    </a:lnTo>
                    <a:lnTo>
                      <a:pt x="2308" y="2678"/>
                    </a:lnTo>
                    <a:lnTo>
                      <a:pt x="2469" y="2572"/>
                    </a:lnTo>
                    <a:lnTo>
                      <a:pt x="2498" y="2550"/>
                    </a:lnTo>
                    <a:lnTo>
                      <a:pt x="2522" y="2524"/>
                    </a:lnTo>
                    <a:lnTo>
                      <a:pt x="2542" y="2495"/>
                    </a:lnTo>
                    <a:lnTo>
                      <a:pt x="2616" y="2369"/>
                    </a:lnTo>
                    <a:lnTo>
                      <a:pt x="2616" y="3212"/>
                    </a:lnTo>
                    <a:lnTo>
                      <a:pt x="2613" y="3242"/>
                    </a:lnTo>
                    <a:lnTo>
                      <a:pt x="2603" y="3271"/>
                    </a:lnTo>
                    <a:lnTo>
                      <a:pt x="2589" y="3297"/>
                    </a:lnTo>
                    <a:lnTo>
                      <a:pt x="2570" y="3320"/>
                    </a:lnTo>
                    <a:lnTo>
                      <a:pt x="2548" y="3339"/>
                    </a:lnTo>
                    <a:lnTo>
                      <a:pt x="2521" y="3352"/>
                    </a:lnTo>
                    <a:lnTo>
                      <a:pt x="2492" y="3362"/>
                    </a:lnTo>
                    <a:lnTo>
                      <a:pt x="2461" y="3365"/>
                    </a:lnTo>
                    <a:lnTo>
                      <a:pt x="154" y="3365"/>
                    </a:lnTo>
                    <a:lnTo>
                      <a:pt x="123" y="3362"/>
                    </a:lnTo>
                    <a:lnTo>
                      <a:pt x="95" y="3352"/>
                    </a:lnTo>
                    <a:lnTo>
                      <a:pt x="68" y="3339"/>
                    </a:lnTo>
                    <a:lnTo>
                      <a:pt x="46" y="3320"/>
                    </a:lnTo>
                    <a:lnTo>
                      <a:pt x="27" y="3297"/>
                    </a:lnTo>
                    <a:lnTo>
                      <a:pt x="13" y="3271"/>
                    </a:lnTo>
                    <a:lnTo>
                      <a:pt x="3" y="3242"/>
                    </a:lnTo>
                    <a:lnTo>
                      <a:pt x="0" y="3212"/>
                    </a:lnTo>
                    <a:lnTo>
                      <a:pt x="0" y="152"/>
                    </a:lnTo>
                    <a:lnTo>
                      <a:pt x="3" y="122"/>
                    </a:lnTo>
                    <a:lnTo>
                      <a:pt x="13" y="93"/>
                    </a:lnTo>
                    <a:lnTo>
                      <a:pt x="27" y="68"/>
                    </a:lnTo>
                    <a:lnTo>
                      <a:pt x="46" y="44"/>
                    </a:lnTo>
                    <a:lnTo>
                      <a:pt x="68" y="26"/>
                    </a:lnTo>
                    <a:lnTo>
                      <a:pt x="95" y="12"/>
                    </a:lnTo>
                    <a:lnTo>
                      <a:pt x="123" y="3"/>
                    </a:lnTo>
                    <a:lnTo>
                      <a:pt x="15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Freeform 59"/>
              <p:cNvSpPr>
                <a:spLocks noEditPoints="1"/>
              </p:cNvSpPr>
              <p:nvPr/>
            </p:nvSpPr>
            <p:spPr bwMode="auto">
              <a:xfrm>
                <a:off x="8583613" y="3465513"/>
                <a:ext cx="257175" cy="382588"/>
              </a:xfrm>
              <a:custGeom>
                <a:avLst/>
                <a:gdLst>
                  <a:gd name="T0" fmla="*/ 133 w 1617"/>
                  <a:gd name="T1" fmla="*/ 2031 h 2411"/>
                  <a:gd name="T2" fmla="*/ 226 w 1617"/>
                  <a:gd name="T3" fmla="*/ 2075 h 2411"/>
                  <a:gd name="T4" fmla="*/ 312 w 1617"/>
                  <a:gd name="T5" fmla="*/ 2134 h 2411"/>
                  <a:gd name="T6" fmla="*/ 445 w 1617"/>
                  <a:gd name="T7" fmla="*/ 2014 h 2411"/>
                  <a:gd name="T8" fmla="*/ 395 w 1617"/>
                  <a:gd name="T9" fmla="*/ 1968 h 2411"/>
                  <a:gd name="T10" fmla="*/ 319 w 1617"/>
                  <a:gd name="T11" fmla="*/ 1916 h 2411"/>
                  <a:gd name="T12" fmla="*/ 249 w 1617"/>
                  <a:gd name="T13" fmla="*/ 1881 h 2411"/>
                  <a:gd name="T14" fmla="*/ 190 w 1617"/>
                  <a:gd name="T15" fmla="*/ 1861 h 2411"/>
                  <a:gd name="T16" fmla="*/ 143 w 1617"/>
                  <a:gd name="T17" fmla="*/ 1851 h 2411"/>
                  <a:gd name="T18" fmla="*/ 1136 w 1617"/>
                  <a:gd name="T19" fmla="*/ 0 h 2411"/>
                  <a:gd name="T20" fmla="*/ 1192 w 1617"/>
                  <a:gd name="T21" fmla="*/ 8 h 2411"/>
                  <a:gd name="T22" fmla="*/ 1260 w 1617"/>
                  <a:gd name="T23" fmla="*/ 26 h 2411"/>
                  <a:gd name="T24" fmla="*/ 1340 w 1617"/>
                  <a:gd name="T25" fmla="*/ 59 h 2411"/>
                  <a:gd name="T26" fmla="*/ 1429 w 1617"/>
                  <a:gd name="T27" fmla="*/ 110 h 2411"/>
                  <a:gd name="T28" fmla="*/ 1502 w 1617"/>
                  <a:gd name="T29" fmla="*/ 166 h 2411"/>
                  <a:gd name="T30" fmla="*/ 1553 w 1617"/>
                  <a:gd name="T31" fmla="*/ 219 h 2411"/>
                  <a:gd name="T32" fmla="*/ 1586 w 1617"/>
                  <a:gd name="T33" fmla="*/ 266 h 2411"/>
                  <a:gd name="T34" fmla="*/ 1605 w 1617"/>
                  <a:gd name="T35" fmla="*/ 303 h 2411"/>
                  <a:gd name="T36" fmla="*/ 1613 w 1617"/>
                  <a:gd name="T37" fmla="*/ 326 h 2411"/>
                  <a:gd name="T38" fmla="*/ 1617 w 1617"/>
                  <a:gd name="T39" fmla="*/ 351 h 2411"/>
                  <a:gd name="T40" fmla="*/ 1606 w 1617"/>
                  <a:gd name="T41" fmla="*/ 386 h 2411"/>
                  <a:gd name="T42" fmla="*/ 635 w 1617"/>
                  <a:gd name="T43" fmla="*/ 2056 h 2411"/>
                  <a:gd name="T44" fmla="*/ 118 w 1617"/>
                  <a:gd name="T45" fmla="*/ 2398 h 2411"/>
                  <a:gd name="T46" fmla="*/ 78 w 1617"/>
                  <a:gd name="T47" fmla="*/ 2411 h 2411"/>
                  <a:gd name="T48" fmla="*/ 37 w 1617"/>
                  <a:gd name="T49" fmla="*/ 2400 h 2411"/>
                  <a:gd name="T50" fmla="*/ 12 w 1617"/>
                  <a:gd name="T51" fmla="*/ 2378 h 2411"/>
                  <a:gd name="T52" fmla="*/ 0 w 1617"/>
                  <a:gd name="T53" fmla="*/ 2346 h 2411"/>
                  <a:gd name="T54" fmla="*/ 35 w 1617"/>
                  <a:gd name="T55" fmla="*/ 1732 h 2411"/>
                  <a:gd name="T56" fmla="*/ 45 w 1617"/>
                  <a:gd name="T57" fmla="*/ 1699 h 2411"/>
                  <a:gd name="T58" fmla="*/ 1018 w 1617"/>
                  <a:gd name="T59" fmla="*/ 28 h 2411"/>
                  <a:gd name="T60" fmla="*/ 1051 w 1617"/>
                  <a:gd name="T61" fmla="*/ 8 h 2411"/>
                  <a:gd name="T62" fmla="*/ 1064 w 1617"/>
                  <a:gd name="T63" fmla="*/ 5 h 2411"/>
                  <a:gd name="T64" fmla="*/ 1093 w 1617"/>
                  <a:gd name="T65" fmla="*/ 0 h 24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617" h="2411">
                    <a:moveTo>
                      <a:pt x="143" y="1851"/>
                    </a:moveTo>
                    <a:lnTo>
                      <a:pt x="133" y="2031"/>
                    </a:lnTo>
                    <a:lnTo>
                      <a:pt x="179" y="2051"/>
                    </a:lnTo>
                    <a:lnTo>
                      <a:pt x="226" y="2075"/>
                    </a:lnTo>
                    <a:lnTo>
                      <a:pt x="271" y="2103"/>
                    </a:lnTo>
                    <a:lnTo>
                      <a:pt x="312" y="2134"/>
                    </a:lnTo>
                    <a:lnTo>
                      <a:pt x="462" y="2034"/>
                    </a:lnTo>
                    <a:lnTo>
                      <a:pt x="445" y="2014"/>
                    </a:lnTo>
                    <a:lnTo>
                      <a:pt x="423" y="1992"/>
                    </a:lnTo>
                    <a:lnTo>
                      <a:pt x="395" y="1968"/>
                    </a:lnTo>
                    <a:lnTo>
                      <a:pt x="360" y="1942"/>
                    </a:lnTo>
                    <a:lnTo>
                      <a:pt x="319" y="1916"/>
                    </a:lnTo>
                    <a:lnTo>
                      <a:pt x="283" y="1897"/>
                    </a:lnTo>
                    <a:lnTo>
                      <a:pt x="249" y="1881"/>
                    </a:lnTo>
                    <a:lnTo>
                      <a:pt x="218" y="1869"/>
                    </a:lnTo>
                    <a:lnTo>
                      <a:pt x="190" y="1861"/>
                    </a:lnTo>
                    <a:lnTo>
                      <a:pt x="166" y="1855"/>
                    </a:lnTo>
                    <a:lnTo>
                      <a:pt x="143" y="1851"/>
                    </a:lnTo>
                    <a:close/>
                    <a:moveTo>
                      <a:pt x="1112" y="0"/>
                    </a:moveTo>
                    <a:lnTo>
                      <a:pt x="1136" y="0"/>
                    </a:lnTo>
                    <a:lnTo>
                      <a:pt x="1162" y="3"/>
                    </a:lnTo>
                    <a:lnTo>
                      <a:pt x="1192" y="8"/>
                    </a:lnTo>
                    <a:lnTo>
                      <a:pt x="1224" y="15"/>
                    </a:lnTo>
                    <a:lnTo>
                      <a:pt x="1260" y="26"/>
                    </a:lnTo>
                    <a:lnTo>
                      <a:pt x="1299" y="41"/>
                    </a:lnTo>
                    <a:lnTo>
                      <a:pt x="1340" y="59"/>
                    </a:lnTo>
                    <a:lnTo>
                      <a:pt x="1384" y="83"/>
                    </a:lnTo>
                    <a:lnTo>
                      <a:pt x="1429" y="110"/>
                    </a:lnTo>
                    <a:lnTo>
                      <a:pt x="1469" y="139"/>
                    </a:lnTo>
                    <a:lnTo>
                      <a:pt x="1502" y="166"/>
                    </a:lnTo>
                    <a:lnTo>
                      <a:pt x="1529" y="194"/>
                    </a:lnTo>
                    <a:lnTo>
                      <a:pt x="1553" y="219"/>
                    </a:lnTo>
                    <a:lnTo>
                      <a:pt x="1571" y="244"/>
                    </a:lnTo>
                    <a:lnTo>
                      <a:pt x="1586" y="266"/>
                    </a:lnTo>
                    <a:lnTo>
                      <a:pt x="1596" y="286"/>
                    </a:lnTo>
                    <a:lnTo>
                      <a:pt x="1605" y="303"/>
                    </a:lnTo>
                    <a:lnTo>
                      <a:pt x="1610" y="317"/>
                    </a:lnTo>
                    <a:lnTo>
                      <a:pt x="1613" y="326"/>
                    </a:lnTo>
                    <a:lnTo>
                      <a:pt x="1614" y="331"/>
                    </a:lnTo>
                    <a:lnTo>
                      <a:pt x="1617" y="351"/>
                    </a:lnTo>
                    <a:lnTo>
                      <a:pt x="1613" y="370"/>
                    </a:lnTo>
                    <a:lnTo>
                      <a:pt x="1606" y="386"/>
                    </a:lnTo>
                    <a:lnTo>
                      <a:pt x="644" y="2043"/>
                    </a:lnTo>
                    <a:lnTo>
                      <a:pt x="635" y="2056"/>
                    </a:lnTo>
                    <a:lnTo>
                      <a:pt x="621" y="2068"/>
                    </a:lnTo>
                    <a:lnTo>
                      <a:pt x="118" y="2398"/>
                    </a:lnTo>
                    <a:lnTo>
                      <a:pt x="99" y="2407"/>
                    </a:lnTo>
                    <a:lnTo>
                      <a:pt x="78" y="2411"/>
                    </a:lnTo>
                    <a:lnTo>
                      <a:pt x="57" y="2409"/>
                    </a:lnTo>
                    <a:lnTo>
                      <a:pt x="37" y="2400"/>
                    </a:lnTo>
                    <a:lnTo>
                      <a:pt x="23" y="2391"/>
                    </a:lnTo>
                    <a:lnTo>
                      <a:pt x="12" y="2378"/>
                    </a:lnTo>
                    <a:lnTo>
                      <a:pt x="5" y="2363"/>
                    </a:lnTo>
                    <a:lnTo>
                      <a:pt x="0" y="2346"/>
                    </a:lnTo>
                    <a:lnTo>
                      <a:pt x="0" y="2329"/>
                    </a:lnTo>
                    <a:lnTo>
                      <a:pt x="35" y="1732"/>
                    </a:lnTo>
                    <a:lnTo>
                      <a:pt x="38" y="1715"/>
                    </a:lnTo>
                    <a:lnTo>
                      <a:pt x="45" y="1699"/>
                    </a:lnTo>
                    <a:lnTo>
                      <a:pt x="1007" y="43"/>
                    </a:lnTo>
                    <a:lnTo>
                      <a:pt x="1018" y="28"/>
                    </a:lnTo>
                    <a:lnTo>
                      <a:pt x="1033" y="16"/>
                    </a:lnTo>
                    <a:lnTo>
                      <a:pt x="1051" y="8"/>
                    </a:lnTo>
                    <a:lnTo>
                      <a:pt x="1055" y="7"/>
                    </a:lnTo>
                    <a:lnTo>
                      <a:pt x="1064" y="5"/>
                    </a:lnTo>
                    <a:lnTo>
                      <a:pt x="1077" y="3"/>
                    </a:lnTo>
                    <a:lnTo>
                      <a:pt x="1093" y="0"/>
                    </a:lnTo>
                    <a:lnTo>
                      <a:pt x="111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" name="Freeform 60"/>
              <p:cNvSpPr>
                <a:spLocks/>
              </p:cNvSpPr>
              <p:nvPr/>
            </p:nvSpPr>
            <p:spPr bwMode="auto">
              <a:xfrm>
                <a:off x="8382001" y="3771900"/>
                <a:ext cx="185738" cy="96838"/>
              </a:xfrm>
              <a:custGeom>
                <a:avLst/>
                <a:gdLst>
                  <a:gd name="T0" fmla="*/ 566 w 1175"/>
                  <a:gd name="T1" fmla="*/ 5 h 601"/>
                  <a:gd name="T2" fmla="*/ 593 w 1175"/>
                  <a:gd name="T3" fmla="*/ 28 h 601"/>
                  <a:gd name="T4" fmla="*/ 601 w 1175"/>
                  <a:gd name="T5" fmla="*/ 113 h 601"/>
                  <a:gd name="T6" fmla="*/ 569 w 1175"/>
                  <a:gd name="T7" fmla="*/ 203 h 601"/>
                  <a:gd name="T8" fmla="*/ 579 w 1175"/>
                  <a:gd name="T9" fmla="*/ 246 h 601"/>
                  <a:gd name="T10" fmla="*/ 597 w 1175"/>
                  <a:gd name="T11" fmla="*/ 275 h 601"/>
                  <a:gd name="T12" fmla="*/ 648 w 1175"/>
                  <a:gd name="T13" fmla="*/ 283 h 601"/>
                  <a:gd name="T14" fmla="*/ 693 w 1175"/>
                  <a:gd name="T15" fmla="*/ 329 h 601"/>
                  <a:gd name="T16" fmla="*/ 705 w 1175"/>
                  <a:gd name="T17" fmla="*/ 363 h 601"/>
                  <a:gd name="T18" fmla="*/ 861 w 1175"/>
                  <a:gd name="T19" fmla="*/ 357 h 601"/>
                  <a:gd name="T20" fmla="*/ 1013 w 1175"/>
                  <a:gd name="T21" fmla="*/ 372 h 601"/>
                  <a:gd name="T22" fmla="*/ 1136 w 1175"/>
                  <a:gd name="T23" fmla="*/ 379 h 601"/>
                  <a:gd name="T24" fmla="*/ 1168 w 1175"/>
                  <a:gd name="T25" fmla="*/ 407 h 601"/>
                  <a:gd name="T26" fmla="*/ 1174 w 1175"/>
                  <a:gd name="T27" fmla="*/ 448 h 601"/>
                  <a:gd name="T28" fmla="*/ 1150 w 1175"/>
                  <a:gd name="T29" fmla="*/ 483 h 601"/>
                  <a:gd name="T30" fmla="*/ 1084 w 1175"/>
                  <a:gd name="T31" fmla="*/ 490 h 601"/>
                  <a:gd name="T32" fmla="*/ 973 w 1175"/>
                  <a:gd name="T33" fmla="*/ 474 h 601"/>
                  <a:gd name="T34" fmla="*/ 858 w 1175"/>
                  <a:gd name="T35" fmla="*/ 460 h 601"/>
                  <a:gd name="T36" fmla="*/ 750 w 1175"/>
                  <a:gd name="T37" fmla="*/ 469 h 601"/>
                  <a:gd name="T38" fmla="*/ 691 w 1175"/>
                  <a:gd name="T39" fmla="*/ 495 h 601"/>
                  <a:gd name="T40" fmla="*/ 647 w 1175"/>
                  <a:gd name="T41" fmla="*/ 500 h 601"/>
                  <a:gd name="T42" fmla="*/ 613 w 1175"/>
                  <a:gd name="T43" fmla="*/ 485 h 601"/>
                  <a:gd name="T44" fmla="*/ 586 w 1175"/>
                  <a:gd name="T45" fmla="*/ 462 h 601"/>
                  <a:gd name="T46" fmla="*/ 581 w 1175"/>
                  <a:gd name="T47" fmla="*/ 414 h 601"/>
                  <a:gd name="T48" fmla="*/ 546 w 1175"/>
                  <a:gd name="T49" fmla="*/ 465 h 601"/>
                  <a:gd name="T50" fmla="*/ 503 w 1175"/>
                  <a:gd name="T51" fmla="*/ 479 h 601"/>
                  <a:gd name="T52" fmla="*/ 463 w 1175"/>
                  <a:gd name="T53" fmla="*/ 464 h 601"/>
                  <a:gd name="T54" fmla="*/ 447 w 1175"/>
                  <a:gd name="T55" fmla="*/ 426 h 601"/>
                  <a:gd name="T56" fmla="*/ 458 w 1175"/>
                  <a:gd name="T57" fmla="*/ 396 h 601"/>
                  <a:gd name="T58" fmla="*/ 466 w 1175"/>
                  <a:gd name="T59" fmla="*/ 375 h 601"/>
                  <a:gd name="T60" fmla="*/ 429 w 1175"/>
                  <a:gd name="T61" fmla="*/ 411 h 601"/>
                  <a:gd name="T62" fmla="*/ 385 w 1175"/>
                  <a:gd name="T63" fmla="*/ 435 h 601"/>
                  <a:gd name="T64" fmla="*/ 341 w 1175"/>
                  <a:gd name="T65" fmla="*/ 424 h 601"/>
                  <a:gd name="T66" fmla="*/ 319 w 1175"/>
                  <a:gd name="T67" fmla="*/ 386 h 601"/>
                  <a:gd name="T68" fmla="*/ 371 w 1175"/>
                  <a:gd name="T69" fmla="*/ 293 h 601"/>
                  <a:gd name="T70" fmla="*/ 257 w 1175"/>
                  <a:gd name="T71" fmla="*/ 399 h 601"/>
                  <a:gd name="T72" fmla="*/ 98 w 1175"/>
                  <a:gd name="T73" fmla="*/ 591 h 601"/>
                  <a:gd name="T74" fmla="*/ 50 w 1175"/>
                  <a:gd name="T75" fmla="*/ 600 h 601"/>
                  <a:gd name="T76" fmla="*/ 10 w 1175"/>
                  <a:gd name="T77" fmla="*/ 578 h 601"/>
                  <a:gd name="T78" fmla="*/ 2 w 1175"/>
                  <a:gd name="T79" fmla="*/ 536 h 601"/>
                  <a:gd name="T80" fmla="*/ 141 w 1175"/>
                  <a:gd name="T81" fmla="*/ 357 h 601"/>
                  <a:gd name="T82" fmla="*/ 350 w 1175"/>
                  <a:gd name="T83" fmla="*/ 125 h 601"/>
                  <a:gd name="T84" fmla="*/ 406 w 1175"/>
                  <a:gd name="T85" fmla="*/ 72 h 601"/>
                  <a:gd name="T86" fmla="*/ 471 w 1175"/>
                  <a:gd name="T87" fmla="*/ 21 h 601"/>
                  <a:gd name="T88" fmla="*/ 543 w 1175"/>
                  <a:gd name="T89" fmla="*/ 0 h 6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175" h="601">
                    <a:moveTo>
                      <a:pt x="543" y="0"/>
                    </a:moveTo>
                    <a:lnTo>
                      <a:pt x="555" y="2"/>
                    </a:lnTo>
                    <a:lnTo>
                      <a:pt x="566" y="5"/>
                    </a:lnTo>
                    <a:lnTo>
                      <a:pt x="577" y="10"/>
                    </a:lnTo>
                    <a:lnTo>
                      <a:pt x="586" y="19"/>
                    </a:lnTo>
                    <a:lnTo>
                      <a:pt x="593" y="28"/>
                    </a:lnTo>
                    <a:lnTo>
                      <a:pt x="601" y="55"/>
                    </a:lnTo>
                    <a:lnTo>
                      <a:pt x="603" y="83"/>
                    </a:lnTo>
                    <a:lnTo>
                      <a:pt x="601" y="113"/>
                    </a:lnTo>
                    <a:lnTo>
                      <a:pt x="594" y="142"/>
                    </a:lnTo>
                    <a:lnTo>
                      <a:pt x="583" y="173"/>
                    </a:lnTo>
                    <a:lnTo>
                      <a:pt x="569" y="203"/>
                    </a:lnTo>
                    <a:lnTo>
                      <a:pt x="552" y="233"/>
                    </a:lnTo>
                    <a:lnTo>
                      <a:pt x="566" y="239"/>
                    </a:lnTo>
                    <a:lnTo>
                      <a:pt x="579" y="246"/>
                    </a:lnTo>
                    <a:lnTo>
                      <a:pt x="589" y="259"/>
                    </a:lnTo>
                    <a:lnTo>
                      <a:pt x="593" y="267"/>
                    </a:lnTo>
                    <a:lnTo>
                      <a:pt x="597" y="275"/>
                    </a:lnTo>
                    <a:lnTo>
                      <a:pt x="614" y="274"/>
                    </a:lnTo>
                    <a:lnTo>
                      <a:pt x="631" y="277"/>
                    </a:lnTo>
                    <a:lnTo>
                      <a:pt x="648" y="283"/>
                    </a:lnTo>
                    <a:lnTo>
                      <a:pt x="664" y="294"/>
                    </a:lnTo>
                    <a:lnTo>
                      <a:pt x="679" y="308"/>
                    </a:lnTo>
                    <a:lnTo>
                      <a:pt x="693" y="329"/>
                    </a:lnTo>
                    <a:lnTo>
                      <a:pt x="700" y="343"/>
                    </a:lnTo>
                    <a:lnTo>
                      <a:pt x="703" y="355"/>
                    </a:lnTo>
                    <a:lnTo>
                      <a:pt x="705" y="363"/>
                    </a:lnTo>
                    <a:lnTo>
                      <a:pt x="759" y="357"/>
                    </a:lnTo>
                    <a:lnTo>
                      <a:pt x="811" y="356"/>
                    </a:lnTo>
                    <a:lnTo>
                      <a:pt x="861" y="357"/>
                    </a:lnTo>
                    <a:lnTo>
                      <a:pt x="912" y="361"/>
                    </a:lnTo>
                    <a:lnTo>
                      <a:pt x="962" y="367"/>
                    </a:lnTo>
                    <a:lnTo>
                      <a:pt x="1013" y="372"/>
                    </a:lnTo>
                    <a:lnTo>
                      <a:pt x="1065" y="375"/>
                    </a:lnTo>
                    <a:lnTo>
                      <a:pt x="1119" y="377"/>
                    </a:lnTo>
                    <a:lnTo>
                      <a:pt x="1136" y="379"/>
                    </a:lnTo>
                    <a:lnTo>
                      <a:pt x="1150" y="386"/>
                    </a:lnTo>
                    <a:lnTo>
                      <a:pt x="1161" y="395"/>
                    </a:lnTo>
                    <a:lnTo>
                      <a:pt x="1168" y="407"/>
                    </a:lnTo>
                    <a:lnTo>
                      <a:pt x="1174" y="420"/>
                    </a:lnTo>
                    <a:lnTo>
                      <a:pt x="1175" y="434"/>
                    </a:lnTo>
                    <a:lnTo>
                      <a:pt x="1174" y="448"/>
                    </a:lnTo>
                    <a:lnTo>
                      <a:pt x="1168" y="462"/>
                    </a:lnTo>
                    <a:lnTo>
                      <a:pt x="1161" y="473"/>
                    </a:lnTo>
                    <a:lnTo>
                      <a:pt x="1150" y="483"/>
                    </a:lnTo>
                    <a:lnTo>
                      <a:pt x="1136" y="489"/>
                    </a:lnTo>
                    <a:lnTo>
                      <a:pt x="1119" y="491"/>
                    </a:lnTo>
                    <a:lnTo>
                      <a:pt x="1084" y="490"/>
                    </a:lnTo>
                    <a:lnTo>
                      <a:pt x="1048" y="486"/>
                    </a:lnTo>
                    <a:lnTo>
                      <a:pt x="1010" y="481"/>
                    </a:lnTo>
                    <a:lnTo>
                      <a:pt x="973" y="474"/>
                    </a:lnTo>
                    <a:lnTo>
                      <a:pt x="934" y="468"/>
                    </a:lnTo>
                    <a:lnTo>
                      <a:pt x="896" y="463"/>
                    </a:lnTo>
                    <a:lnTo>
                      <a:pt x="858" y="460"/>
                    </a:lnTo>
                    <a:lnTo>
                      <a:pt x="820" y="459"/>
                    </a:lnTo>
                    <a:lnTo>
                      <a:pt x="784" y="462"/>
                    </a:lnTo>
                    <a:lnTo>
                      <a:pt x="750" y="469"/>
                    </a:lnTo>
                    <a:lnTo>
                      <a:pt x="717" y="482"/>
                    </a:lnTo>
                    <a:lnTo>
                      <a:pt x="705" y="488"/>
                    </a:lnTo>
                    <a:lnTo>
                      <a:pt x="691" y="495"/>
                    </a:lnTo>
                    <a:lnTo>
                      <a:pt x="676" y="500"/>
                    </a:lnTo>
                    <a:lnTo>
                      <a:pt x="662" y="502"/>
                    </a:lnTo>
                    <a:lnTo>
                      <a:pt x="647" y="500"/>
                    </a:lnTo>
                    <a:lnTo>
                      <a:pt x="636" y="496"/>
                    </a:lnTo>
                    <a:lnTo>
                      <a:pt x="625" y="490"/>
                    </a:lnTo>
                    <a:lnTo>
                      <a:pt x="613" y="485"/>
                    </a:lnTo>
                    <a:lnTo>
                      <a:pt x="602" y="479"/>
                    </a:lnTo>
                    <a:lnTo>
                      <a:pt x="594" y="471"/>
                    </a:lnTo>
                    <a:lnTo>
                      <a:pt x="586" y="462"/>
                    </a:lnTo>
                    <a:lnTo>
                      <a:pt x="582" y="449"/>
                    </a:lnTo>
                    <a:lnTo>
                      <a:pt x="581" y="430"/>
                    </a:lnTo>
                    <a:lnTo>
                      <a:pt x="581" y="414"/>
                    </a:lnTo>
                    <a:lnTo>
                      <a:pt x="569" y="434"/>
                    </a:lnTo>
                    <a:lnTo>
                      <a:pt x="557" y="453"/>
                    </a:lnTo>
                    <a:lnTo>
                      <a:pt x="546" y="465"/>
                    </a:lnTo>
                    <a:lnTo>
                      <a:pt x="533" y="473"/>
                    </a:lnTo>
                    <a:lnTo>
                      <a:pt x="518" y="478"/>
                    </a:lnTo>
                    <a:lnTo>
                      <a:pt x="503" y="479"/>
                    </a:lnTo>
                    <a:lnTo>
                      <a:pt x="489" y="477"/>
                    </a:lnTo>
                    <a:lnTo>
                      <a:pt x="475" y="471"/>
                    </a:lnTo>
                    <a:lnTo>
                      <a:pt x="463" y="464"/>
                    </a:lnTo>
                    <a:lnTo>
                      <a:pt x="453" y="453"/>
                    </a:lnTo>
                    <a:lnTo>
                      <a:pt x="448" y="441"/>
                    </a:lnTo>
                    <a:lnTo>
                      <a:pt x="447" y="426"/>
                    </a:lnTo>
                    <a:lnTo>
                      <a:pt x="451" y="409"/>
                    </a:lnTo>
                    <a:lnTo>
                      <a:pt x="455" y="403"/>
                    </a:lnTo>
                    <a:lnTo>
                      <a:pt x="458" y="396"/>
                    </a:lnTo>
                    <a:lnTo>
                      <a:pt x="458" y="396"/>
                    </a:lnTo>
                    <a:lnTo>
                      <a:pt x="457" y="396"/>
                    </a:lnTo>
                    <a:lnTo>
                      <a:pt x="466" y="375"/>
                    </a:lnTo>
                    <a:lnTo>
                      <a:pt x="452" y="385"/>
                    </a:lnTo>
                    <a:lnTo>
                      <a:pt x="440" y="396"/>
                    </a:lnTo>
                    <a:lnTo>
                      <a:pt x="429" y="411"/>
                    </a:lnTo>
                    <a:lnTo>
                      <a:pt x="416" y="424"/>
                    </a:lnTo>
                    <a:lnTo>
                      <a:pt x="401" y="432"/>
                    </a:lnTo>
                    <a:lnTo>
                      <a:pt x="385" y="435"/>
                    </a:lnTo>
                    <a:lnTo>
                      <a:pt x="369" y="435"/>
                    </a:lnTo>
                    <a:lnTo>
                      <a:pt x="355" y="431"/>
                    </a:lnTo>
                    <a:lnTo>
                      <a:pt x="341" y="424"/>
                    </a:lnTo>
                    <a:lnTo>
                      <a:pt x="330" y="413"/>
                    </a:lnTo>
                    <a:lnTo>
                      <a:pt x="323" y="400"/>
                    </a:lnTo>
                    <a:lnTo>
                      <a:pt x="319" y="386"/>
                    </a:lnTo>
                    <a:lnTo>
                      <a:pt x="322" y="370"/>
                    </a:lnTo>
                    <a:lnTo>
                      <a:pt x="329" y="353"/>
                    </a:lnTo>
                    <a:lnTo>
                      <a:pt x="371" y="293"/>
                    </a:lnTo>
                    <a:lnTo>
                      <a:pt x="411" y="230"/>
                    </a:lnTo>
                    <a:lnTo>
                      <a:pt x="332" y="314"/>
                    </a:lnTo>
                    <a:lnTo>
                      <a:pt x="257" y="399"/>
                    </a:lnTo>
                    <a:lnTo>
                      <a:pt x="182" y="488"/>
                    </a:lnTo>
                    <a:lnTo>
                      <a:pt x="111" y="578"/>
                    </a:lnTo>
                    <a:lnTo>
                      <a:pt x="98" y="591"/>
                    </a:lnTo>
                    <a:lnTo>
                      <a:pt x="82" y="598"/>
                    </a:lnTo>
                    <a:lnTo>
                      <a:pt x="66" y="601"/>
                    </a:lnTo>
                    <a:lnTo>
                      <a:pt x="50" y="600"/>
                    </a:lnTo>
                    <a:lnTo>
                      <a:pt x="34" y="596"/>
                    </a:lnTo>
                    <a:lnTo>
                      <a:pt x="22" y="589"/>
                    </a:lnTo>
                    <a:lnTo>
                      <a:pt x="10" y="578"/>
                    </a:lnTo>
                    <a:lnTo>
                      <a:pt x="2" y="565"/>
                    </a:lnTo>
                    <a:lnTo>
                      <a:pt x="0" y="551"/>
                    </a:lnTo>
                    <a:lnTo>
                      <a:pt x="2" y="536"/>
                    </a:lnTo>
                    <a:lnTo>
                      <a:pt x="12" y="520"/>
                    </a:lnTo>
                    <a:lnTo>
                      <a:pt x="76" y="439"/>
                    </a:lnTo>
                    <a:lnTo>
                      <a:pt x="141" y="357"/>
                    </a:lnTo>
                    <a:lnTo>
                      <a:pt x="208" y="278"/>
                    </a:lnTo>
                    <a:lnTo>
                      <a:pt x="278" y="200"/>
                    </a:lnTo>
                    <a:lnTo>
                      <a:pt x="350" y="125"/>
                    </a:lnTo>
                    <a:lnTo>
                      <a:pt x="367" y="109"/>
                    </a:lnTo>
                    <a:lnTo>
                      <a:pt x="386" y="91"/>
                    </a:lnTo>
                    <a:lnTo>
                      <a:pt x="406" y="72"/>
                    </a:lnTo>
                    <a:lnTo>
                      <a:pt x="426" y="53"/>
                    </a:lnTo>
                    <a:lnTo>
                      <a:pt x="447" y="36"/>
                    </a:lnTo>
                    <a:lnTo>
                      <a:pt x="471" y="21"/>
                    </a:lnTo>
                    <a:lnTo>
                      <a:pt x="494" y="9"/>
                    </a:lnTo>
                    <a:lnTo>
                      <a:pt x="518" y="2"/>
                    </a:lnTo>
                    <a:lnTo>
                      <a:pt x="54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918956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" grpId="0" animBg="1"/>
      <p:bldP spid="3" grpId="0" animBg="1"/>
      <p:bldP spid="19" grpId="0"/>
      <p:bldP spid="21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 8"/>
          <p:cNvSpPr>
            <a:spLocks/>
          </p:cNvSpPr>
          <p:nvPr/>
        </p:nvSpPr>
        <p:spPr bwMode="auto">
          <a:xfrm>
            <a:off x="7921881" y="312675"/>
            <a:ext cx="1657350" cy="1210171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Freeform 8"/>
          <p:cNvSpPr>
            <a:spLocks/>
          </p:cNvSpPr>
          <p:nvPr/>
        </p:nvSpPr>
        <p:spPr bwMode="auto">
          <a:xfrm>
            <a:off x="7775525" y="312675"/>
            <a:ext cx="1657350" cy="1210171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3634" y="309281"/>
            <a:ext cx="7728945" cy="12169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 rot="3662855">
            <a:off x="1130996" y="-197221"/>
            <a:ext cx="50066" cy="90953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rot="3662855">
            <a:off x="1056492" y="-85509"/>
            <a:ext cx="52243" cy="95501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52803" y="628768"/>
            <a:ext cx="63569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3200" b="1" spc="3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 ARGUMENTASI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73635" y="2206533"/>
            <a:ext cx="12394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56029" y="2902235"/>
            <a:ext cx="1004537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pendidikan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di Indonesia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sangatlah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mahal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Meskipun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bantuan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para murid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membayar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sekolah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baju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buku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lain – lain.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Mahalnya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pendidikan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sebatas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sekolah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hingga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perguruan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menempuh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pendidikan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kampus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amat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sangat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mahal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bantuan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perguruan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perguruan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setelah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lulus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SMA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memilih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mencari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daripada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melanjutkan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perguruan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Akibatnya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pendidikan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di Indonesia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tidaklah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merata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terkonsentrasi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orang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orang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pendidikan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hanyalah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angan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Freeform 8"/>
          <p:cNvSpPr>
            <a:spLocks/>
          </p:cNvSpPr>
          <p:nvPr/>
        </p:nvSpPr>
        <p:spPr bwMode="auto">
          <a:xfrm>
            <a:off x="209220" y="312675"/>
            <a:ext cx="1657350" cy="1216959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Freeform 8">
            <a:hlinkClick r:id="rId2" action="ppaction://hlinksldjump"/>
          </p:cNvPr>
          <p:cNvSpPr>
            <a:spLocks/>
          </p:cNvSpPr>
          <p:nvPr/>
        </p:nvSpPr>
        <p:spPr bwMode="auto">
          <a:xfrm>
            <a:off x="44960" y="309280"/>
            <a:ext cx="1657350" cy="1216959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695065" y="688641"/>
            <a:ext cx="460964" cy="458236"/>
            <a:chOff x="8304213" y="3406775"/>
            <a:chExt cx="536575" cy="533400"/>
          </a:xfrm>
          <a:solidFill>
            <a:schemeClr val="bg1"/>
          </a:solidFill>
        </p:grpSpPr>
        <p:sp>
          <p:nvSpPr>
            <p:cNvPr id="20" name="Freeform 55"/>
            <p:cNvSpPr>
              <a:spLocks/>
            </p:cNvSpPr>
            <p:nvPr/>
          </p:nvSpPr>
          <p:spPr bwMode="auto">
            <a:xfrm>
              <a:off x="8396288" y="3500438"/>
              <a:ext cx="231775" cy="49213"/>
            </a:xfrm>
            <a:custGeom>
              <a:avLst/>
              <a:gdLst>
                <a:gd name="T0" fmla="*/ 153 w 1460"/>
                <a:gd name="T1" fmla="*/ 0 h 306"/>
                <a:gd name="T2" fmla="*/ 1307 w 1460"/>
                <a:gd name="T3" fmla="*/ 0 h 306"/>
                <a:gd name="T4" fmla="*/ 1338 w 1460"/>
                <a:gd name="T5" fmla="*/ 3 h 306"/>
                <a:gd name="T6" fmla="*/ 1366 w 1460"/>
                <a:gd name="T7" fmla="*/ 12 h 306"/>
                <a:gd name="T8" fmla="*/ 1393 w 1460"/>
                <a:gd name="T9" fmla="*/ 26 h 306"/>
                <a:gd name="T10" fmla="*/ 1415 w 1460"/>
                <a:gd name="T11" fmla="*/ 45 h 306"/>
                <a:gd name="T12" fmla="*/ 1435 w 1460"/>
                <a:gd name="T13" fmla="*/ 67 h 306"/>
                <a:gd name="T14" fmla="*/ 1448 w 1460"/>
                <a:gd name="T15" fmla="*/ 94 h 306"/>
                <a:gd name="T16" fmla="*/ 1457 w 1460"/>
                <a:gd name="T17" fmla="*/ 122 h 306"/>
                <a:gd name="T18" fmla="*/ 1460 w 1460"/>
                <a:gd name="T19" fmla="*/ 153 h 306"/>
                <a:gd name="T20" fmla="*/ 1457 w 1460"/>
                <a:gd name="T21" fmla="*/ 184 h 306"/>
                <a:gd name="T22" fmla="*/ 1448 w 1460"/>
                <a:gd name="T23" fmla="*/ 212 h 306"/>
                <a:gd name="T24" fmla="*/ 1435 w 1460"/>
                <a:gd name="T25" fmla="*/ 239 h 306"/>
                <a:gd name="T26" fmla="*/ 1415 w 1460"/>
                <a:gd name="T27" fmla="*/ 261 h 306"/>
                <a:gd name="T28" fmla="*/ 1393 w 1460"/>
                <a:gd name="T29" fmla="*/ 280 h 306"/>
                <a:gd name="T30" fmla="*/ 1366 w 1460"/>
                <a:gd name="T31" fmla="*/ 294 h 306"/>
                <a:gd name="T32" fmla="*/ 1338 w 1460"/>
                <a:gd name="T33" fmla="*/ 303 h 306"/>
                <a:gd name="T34" fmla="*/ 1307 w 1460"/>
                <a:gd name="T35" fmla="*/ 306 h 306"/>
                <a:gd name="T36" fmla="*/ 153 w 1460"/>
                <a:gd name="T37" fmla="*/ 306 h 306"/>
                <a:gd name="T38" fmla="*/ 122 w 1460"/>
                <a:gd name="T39" fmla="*/ 303 h 306"/>
                <a:gd name="T40" fmla="*/ 93 w 1460"/>
                <a:gd name="T41" fmla="*/ 294 h 306"/>
                <a:gd name="T42" fmla="*/ 67 w 1460"/>
                <a:gd name="T43" fmla="*/ 280 h 306"/>
                <a:gd name="T44" fmla="*/ 44 w 1460"/>
                <a:gd name="T45" fmla="*/ 261 h 306"/>
                <a:gd name="T46" fmla="*/ 25 w 1460"/>
                <a:gd name="T47" fmla="*/ 239 h 306"/>
                <a:gd name="T48" fmla="*/ 11 w 1460"/>
                <a:gd name="T49" fmla="*/ 212 h 306"/>
                <a:gd name="T50" fmla="*/ 3 w 1460"/>
                <a:gd name="T51" fmla="*/ 184 h 306"/>
                <a:gd name="T52" fmla="*/ 0 w 1460"/>
                <a:gd name="T53" fmla="*/ 153 h 306"/>
                <a:gd name="T54" fmla="*/ 3 w 1460"/>
                <a:gd name="T55" fmla="*/ 122 h 306"/>
                <a:gd name="T56" fmla="*/ 11 w 1460"/>
                <a:gd name="T57" fmla="*/ 94 h 306"/>
                <a:gd name="T58" fmla="*/ 25 w 1460"/>
                <a:gd name="T59" fmla="*/ 67 h 306"/>
                <a:gd name="T60" fmla="*/ 44 w 1460"/>
                <a:gd name="T61" fmla="*/ 45 h 306"/>
                <a:gd name="T62" fmla="*/ 67 w 1460"/>
                <a:gd name="T63" fmla="*/ 26 h 306"/>
                <a:gd name="T64" fmla="*/ 93 w 1460"/>
                <a:gd name="T65" fmla="*/ 12 h 306"/>
                <a:gd name="T66" fmla="*/ 122 w 1460"/>
                <a:gd name="T67" fmla="*/ 3 h 306"/>
                <a:gd name="T68" fmla="*/ 153 w 1460"/>
                <a:gd name="T69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60" h="306">
                  <a:moveTo>
                    <a:pt x="153" y="0"/>
                  </a:moveTo>
                  <a:lnTo>
                    <a:pt x="1307" y="0"/>
                  </a:lnTo>
                  <a:lnTo>
                    <a:pt x="1338" y="3"/>
                  </a:lnTo>
                  <a:lnTo>
                    <a:pt x="1366" y="12"/>
                  </a:lnTo>
                  <a:lnTo>
                    <a:pt x="1393" y="26"/>
                  </a:lnTo>
                  <a:lnTo>
                    <a:pt x="1415" y="45"/>
                  </a:lnTo>
                  <a:lnTo>
                    <a:pt x="1435" y="67"/>
                  </a:lnTo>
                  <a:lnTo>
                    <a:pt x="1448" y="94"/>
                  </a:lnTo>
                  <a:lnTo>
                    <a:pt x="1457" y="122"/>
                  </a:lnTo>
                  <a:lnTo>
                    <a:pt x="1460" y="153"/>
                  </a:lnTo>
                  <a:lnTo>
                    <a:pt x="1457" y="184"/>
                  </a:lnTo>
                  <a:lnTo>
                    <a:pt x="1448" y="212"/>
                  </a:lnTo>
                  <a:lnTo>
                    <a:pt x="1435" y="239"/>
                  </a:lnTo>
                  <a:lnTo>
                    <a:pt x="1415" y="261"/>
                  </a:lnTo>
                  <a:lnTo>
                    <a:pt x="1393" y="280"/>
                  </a:lnTo>
                  <a:lnTo>
                    <a:pt x="1366" y="294"/>
                  </a:lnTo>
                  <a:lnTo>
                    <a:pt x="1338" y="303"/>
                  </a:lnTo>
                  <a:lnTo>
                    <a:pt x="1307" y="306"/>
                  </a:lnTo>
                  <a:lnTo>
                    <a:pt x="153" y="306"/>
                  </a:lnTo>
                  <a:lnTo>
                    <a:pt x="122" y="303"/>
                  </a:lnTo>
                  <a:lnTo>
                    <a:pt x="93" y="294"/>
                  </a:lnTo>
                  <a:lnTo>
                    <a:pt x="67" y="280"/>
                  </a:lnTo>
                  <a:lnTo>
                    <a:pt x="44" y="261"/>
                  </a:lnTo>
                  <a:lnTo>
                    <a:pt x="25" y="239"/>
                  </a:lnTo>
                  <a:lnTo>
                    <a:pt x="11" y="212"/>
                  </a:lnTo>
                  <a:lnTo>
                    <a:pt x="3" y="184"/>
                  </a:lnTo>
                  <a:lnTo>
                    <a:pt x="0" y="153"/>
                  </a:lnTo>
                  <a:lnTo>
                    <a:pt x="3" y="122"/>
                  </a:lnTo>
                  <a:lnTo>
                    <a:pt x="11" y="94"/>
                  </a:lnTo>
                  <a:lnTo>
                    <a:pt x="25" y="67"/>
                  </a:lnTo>
                  <a:lnTo>
                    <a:pt x="44" y="45"/>
                  </a:lnTo>
                  <a:lnTo>
                    <a:pt x="67" y="26"/>
                  </a:lnTo>
                  <a:lnTo>
                    <a:pt x="93" y="12"/>
                  </a:lnTo>
                  <a:lnTo>
                    <a:pt x="122" y="3"/>
                  </a:lnTo>
                  <a:lnTo>
                    <a:pt x="1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Freeform 56"/>
            <p:cNvSpPr>
              <a:spLocks/>
            </p:cNvSpPr>
            <p:nvPr/>
          </p:nvSpPr>
          <p:spPr bwMode="auto">
            <a:xfrm>
              <a:off x="8396288" y="3592513"/>
              <a:ext cx="231775" cy="47625"/>
            </a:xfrm>
            <a:custGeom>
              <a:avLst/>
              <a:gdLst>
                <a:gd name="T0" fmla="*/ 153 w 1460"/>
                <a:gd name="T1" fmla="*/ 0 h 306"/>
                <a:gd name="T2" fmla="*/ 1307 w 1460"/>
                <a:gd name="T3" fmla="*/ 0 h 306"/>
                <a:gd name="T4" fmla="*/ 1338 w 1460"/>
                <a:gd name="T5" fmla="*/ 3 h 306"/>
                <a:gd name="T6" fmla="*/ 1366 w 1460"/>
                <a:gd name="T7" fmla="*/ 12 h 306"/>
                <a:gd name="T8" fmla="*/ 1393 w 1460"/>
                <a:gd name="T9" fmla="*/ 26 h 306"/>
                <a:gd name="T10" fmla="*/ 1415 w 1460"/>
                <a:gd name="T11" fmla="*/ 45 h 306"/>
                <a:gd name="T12" fmla="*/ 1435 w 1460"/>
                <a:gd name="T13" fmla="*/ 67 h 306"/>
                <a:gd name="T14" fmla="*/ 1448 w 1460"/>
                <a:gd name="T15" fmla="*/ 94 h 306"/>
                <a:gd name="T16" fmla="*/ 1457 w 1460"/>
                <a:gd name="T17" fmla="*/ 122 h 306"/>
                <a:gd name="T18" fmla="*/ 1460 w 1460"/>
                <a:gd name="T19" fmla="*/ 153 h 306"/>
                <a:gd name="T20" fmla="*/ 1457 w 1460"/>
                <a:gd name="T21" fmla="*/ 184 h 306"/>
                <a:gd name="T22" fmla="*/ 1448 w 1460"/>
                <a:gd name="T23" fmla="*/ 213 h 306"/>
                <a:gd name="T24" fmla="*/ 1435 w 1460"/>
                <a:gd name="T25" fmla="*/ 239 h 306"/>
                <a:gd name="T26" fmla="*/ 1415 w 1460"/>
                <a:gd name="T27" fmla="*/ 262 h 306"/>
                <a:gd name="T28" fmla="*/ 1393 w 1460"/>
                <a:gd name="T29" fmla="*/ 280 h 306"/>
                <a:gd name="T30" fmla="*/ 1366 w 1460"/>
                <a:gd name="T31" fmla="*/ 295 h 306"/>
                <a:gd name="T32" fmla="*/ 1338 w 1460"/>
                <a:gd name="T33" fmla="*/ 303 h 306"/>
                <a:gd name="T34" fmla="*/ 1307 w 1460"/>
                <a:gd name="T35" fmla="*/ 306 h 306"/>
                <a:gd name="T36" fmla="*/ 153 w 1460"/>
                <a:gd name="T37" fmla="*/ 306 h 306"/>
                <a:gd name="T38" fmla="*/ 122 w 1460"/>
                <a:gd name="T39" fmla="*/ 303 h 306"/>
                <a:gd name="T40" fmla="*/ 93 w 1460"/>
                <a:gd name="T41" fmla="*/ 295 h 306"/>
                <a:gd name="T42" fmla="*/ 67 w 1460"/>
                <a:gd name="T43" fmla="*/ 280 h 306"/>
                <a:gd name="T44" fmla="*/ 44 w 1460"/>
                <a:gd name="T45" fmla="*/ 262 h 306"/>
                <a:gd name="T46" fmla="*/ 25 w 1460"/>
                <a:gd name="T47" fmla="*/ 239 h 306"/>
                <a:gd name="T48" fmla="*/ 11 w 1460"/>
                <a:gd name="T49" fmla="*/ 213 h 306"/>
                <a:gd name="T50" fmla="*/ 3 w 1460"/>
                <a:gd name="T51" fmla="*/ 184 h 306"/>
                <a:gd name="T52" fmla="*/ 0 w 1460"/>
                <a:gd name="T53" fmla="*/ 153 h 306"/>
                <a:gd name="T54" fmla="*/ 3 w 1460"/>
                <a:gd name="T55" fmla="*/ 122 h 306"/>
                <a:gd name="T56" fmla="*/ 11 w 1460"/>
                <a:gd name="T57" fmla="*/ 94 h 306"/>
                <a:gd name="T58" fmla="*/ 25 w 1460"/>
                <a:gd name="T59" fmla="*/ 67 h 306"/>
                <a:gd name="T60" fmla="*/ 44 w 1460"/>
                <a:gd name="T61" fmla="*/ 45 h 306"/>
                <a:gd name="T62" fmla="*/ 67 w 1460"/>
                <a:gd name="T63" fmla="*/ 26 h 306"/>
                <a:gd name="T64" fmla="*/ 93 w 1460"/>
                <a:gd name="T65" fmla="*/ 12 h 306"/>
                <a:gd name="T66" fmla="*/ 122 w 1460"/>
                <a:gd name="T67" fmla="*/ 3 h 306"/>
                <a:gd name="T68" fmla="*/ 153 w 1460"/>
                <a:gd name="T69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60" h="306">
                  <a:moveTo>
                    <a:pt x="153" y="0"/>
                  </a:moveTo>
                  <a:lnTo>
                    <a:pt x="1307" y="0"/>
                  </a:lnTo>
                  <a:lnTo>
                    <a:pt x="1338" y="3"/>
                  </a:lnTo>
                  <a:lnTo>
                    <a:pt x="1366" y="12"/>
                  </a:lnTo>
                  <a:lnTo>
                    <a:pt x="1393" y="26"/>
                  </a:lnTo>
                  <a:lnTo>
                    <a:pt x="1415" y="45"/>
                  </a:lnTo>
                  <a:lnTo>
                    <a:pt x="1435" y="67"/>
                  </a:lnTo>
                  <a:lnTo>
                    <a:pt x="1448" y="94"/>
                  </a:lnTo>
                  <a:lnTo>
                    <a:pt x="1457" y="122"/>
                  </a:lnTo>
                  <a:lnTo>
                    <a:pt x="1460" y="153"/>
                  </a:lnTo>
                  <a:lnTo>
                    <a:pt x="1457" y="184"/>
                  </a:lnTo>
                  <a:lnTo>
                    <a:pt x="1448" y="213"/>
                  </a:lnTo>
                  <a:lnTo>
                    <a:pt x="1435" y="239"/>
                  </a:lnTo>
                  <a:lnTo>
                    <a:pt x="1415" y="262"/>
                  </a:lnTo>
                  <a:lnTo>
                    <a:pt x="1393" y="280"/>
                  </a:lnTo>
                  <a:lnTo>
                    <a:pt x="1366" y="295"/>
                  </a:lnTo>
                  <a:lnTo>
                    <a:pt x="1338" y="303"/>
                  </a:lnTo>
                  <a:lnTo>
                    <a:pt x="1307" y="306"/>
                  </a:lnTo>
                  <a:lnTo>
                    <a:pt x="153" y="306"/>
                  </a:lnTo>
                  <a:lnTo>
                    <a:pt x="122" y="303"/>
                  </a:lnTo>
                  <a:lnTo>
                    <a:pt x="93" y="295"/>
                  </a:lnTo>
                  <a:lnTo>
                    <a:pt x="67" y="280"/>
                  </a:lnTo>
                  <a:lnTo>
                    <a:pt x="44" y="262"/>
                  </a:lnTo>
                  <a:lnTo>
                    <a:pt x="25" y="239"/>
                  </a:lnTo>
                  <a:lnTo>
                    <a:pt x="11" y="213"/>
                  </a:lnTo>
                  <a:lnTo>
                    <a:pt x="3" y="184"/>
                  </a:lnTo>
                  <a:lnTo>
                    <a:pt x="0" y="153"/>
                  </a:lnTo>
                  <a:lnTo>
                    <a:pt x="3" y="122"/>
                  </a:lnTo>
                  <a:lnTo>
                    <a:pt x="11" y="94"/>
                  </a:lnTo>
                  <a:lnTo>
                    <a:pt x="25" y="67"/>
                  </a:lnTo>
                  <a:lnTo>
                    <a:pt x="44" y="45"/>
                  </a:lnTo>
                  <a:lnTo>
                    <a:pt x="67" y="26"/>
                  </a:lnTo>
                  <a:lnTo>
                    <a:pt x="93" y="12"/>
                  </a:lnTo>
                  <a:lnTo>
                    <a:pt x="122" y="3"/>
                  </a:lnTo>
                  <a:lnTo>
                    <a:pt x="1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57"/>
            <p:cNvSpPr>
              <a:spLocks/>
            </p:cNvSpPr>
            <p:nvPr/>
          </p:nvSpPr>
          <p:spPr bwMode="auto">
            <a:xfrm>
              <a:off x="8396288" y="3683000"/>
              <a:ext cx="139700" cy="49213"/>
            </a:xfrm>
            <a:custGeom>
              <a:avLst/>
              <a:gdLst>
                <a:gd name="T0" fmla="*/ 153 w 884"/>
                <a:gd name="T1" fmla="*/ 0 h 306"/>
                <a:gd name="T2" fmla="*/ 730 w 884"/>
                <a:gd name="T3" fmla="*/ 0 h 306"/>
                <a:gd name="T4" fmla="*/ 761 w 884"/>
                <a:gd name="T5" fmla="*/ 3 h 306"/>
                <a:gd name="T6" fmla="*/ 790 w 884"/>
                <a:gd name="T7" fmla="*/ 12 h 306"/>
                <a:gd name="T8" fmla="*/ 817 w 884"/>
                <a:gd name="T9" fmla="*/ 26 h 306"/>
                <a:gd name="T10" fmla="*/ 839 w 884"/>
                <a:gd name="T11" fmla="*/ 44 h 306"/>
                <a:gd name="T12" fmla="*/ 858 w 884"/>
                <a:gd name="T13" fmla="*/ 68 h 306"/>
                <a:gd name="T14" fmla="*/ 872 w 884"/>
                <a:gd name="T15" fmla="*/ 93 h 306"/>
                <a:gd name="T16" fmla="*/ 880 w 884"/>
                <a:gd name="T17" fmla="*/ 122 h 306"/>
                <a:gd name="T18" fmla="*/ 884 w 884"/>
                <a:gd name="T19" fmla="*/ 153 h 306"/>
                <a:gd name="T20" fmla="*/ 880 w 884"/>
                <a:gd name="T21" fmla="*/ 184 h 306"/>
                <a:gd name="T22" fmla="*/ 872 w 884"/>
                <a:gd name="T23" fmla="*/ 213 h 306"/>
                <a:gd name="T24" fmla="*/ 858 w 884"/>
                <a:gd name="T25" fmla="*/ 238 h 306"/>
                <a:gd name="T26" fmla="*/ 839 w 884"/>
                <a:gd name="T27" fmla="*/ 261 h 306"/>
                <a:gd name="T28" fmla="*/ 817 w 884"/>
                <a:gd name="T29" fmla="*/ 279 h 306"/>
                <a:gd name="T30" fmla="*/ 790 w 884"/>
                <a:gd name="T31" fmla="*/ 294 h 306"/>
                <a:gd name="T32" fmla="*/ 761 w 884"/>
                <a:gd name="T33" fmla="*/ 302 h 306"/>
                <a:gd name="T34" fmla="*/ 730 w 884"/>
                <a:gd name="T35" fmla="*/ 306 h 306"/>
                <a:gd name="T36" fmla="*/ 153 w 884"/>
                <a:gd name="T37" fmla="*/ 306 h 306"/>
                <a:gd name="T38" fmla="*/ 122 w 884"/>
                <a:gd name="T39" fmla="*/ 302 h 306"/>
                <a:gd name="T40" fmla="*/ 93 w 884"/>
                <a:gd name="T41" fmla="*/ 294 h 306"/>
                <a:gd name="T42" fmla="*/ 67 w 884"/>
                <a:gd name="T43" fmla="*/ 279 h 306"/>
                <a:gd name="T44" fmla="*/ 44 w 884"/>
                <a:gd name="T45" fmla="*/ 261 h 306"/>
                <a:gd name="T46" fmla="*/ 25 w 884"/>
                <a:gd name="T47" fmla="*/ 238 h 306"/>
                <a:gd name="T48" fmla="*/ 11 w 884"/>
                <a:gd name="T49" fmla="*/ 213 h 306"/>
                <a:gd name="T50" fmla="*/ 3 w 884"/>
                <a:gd name="T51" fmla="*/ 184 h 306"/>
                <a:gd name="T52" fmla="*/ 0 w 884"/>
                <a:gd name="T53" fmla="*/ 153 h 306"/>
                <a:gd name="T54" fmla="*/ 3 w 884"/>
                <a:gd name="T55" fmla="*/ 122 h 306"/>
                <a:gd name="T56" fmla="*/ 11 w 884"/>
                <a:gd name="T57" fmla="*/ 93 h 306"/>
                <a:gd name="T58" fmla="*/ 25 w 884"/>
                <a:gd name="T59" fmla="*/ 68 h 306"/>
                <a:gd name="T60" fmla="*/ 44 w 884"/>
                <a:gd name="T61" fmla="*/ 44 h 306"/>
                <a:gd name="T62" fmla="*/ 67 w 884"/>
                <a:gd name="T63" fmla="*/ 26 h 306"/>
                <a:gd name="T64" fmla="*/ 93 w 884"/>
                <a:gd name="T65" fmla="*/ 12 h 306"/>
                <a:gd name="T66" fmla="*/ 122 w 884"/>
                <a:gd name="T67" fmla="*/ 3 h 306"/>
                <a:gd name="T68" fmla="*/ 153 w 884"/>
                <a:gd name="T69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84" h="306">
                  <a:moveTo>
                    <a:pt x="153" y="0"/>
                  </a:moveTo>
                  <a:lnTo>
                    <a:pt x="730" y="0"/>
                  </a:lnTo>
                  <a:lnTo>
                    <a:pt x="761" y="3"/>
                  </a:lnTo>
                  <a:lnTo>
                    <a:pt x="790" y="12"/>
                  </a:lnTo>
                  <a:lnTo>
                    <a:pt x="817" y="26"/>
                  </a:lnTo>
                  <a:lnTo>
                    <a:pt x="839" y="44"/>
                  </a:lnTo>
                  <a:lnTo>
                    <a:pt x="858" y="68"/>
                  </a:lnTo>
                  <a:lnTo>
                    <a:pt x="872" y="93"/>
                  </a:lnTo>
                  <a:lnTo>
                    <a:pt x="880" y="122"/>
                  </a:lnTo>
                  <a:lnTo>
                    <a:pt x="884" y="153"/>
                  </a:lnTo>
                  <a:lnTo>
                    <a:pt x="880" y="184"/>
                  </a:lnTo>
                  <a:lnTo>
                    <a:pt x="872" y="213"/>
                  </a:lnTo>
                  <a:lnTo>
                    <a:pt x="858" y="238"/>
                  </a:lnTo>
                  <a:lnTo>
                    <a:pt x="839" y="261"/>
                  </a:lnTo>
                  <a:lnTo>
                    <a:pt x="817" y="279"/>
                  </a:lnTo>
                  <a:lnTo>
                    <a:pt x="790" y="294"/>
                  </a:lnTo>
                  <a:lnTo>
                    <a:pt x="761" y="302"/>
                  </a:lnTo>
                  <a:lnTo>
                    <a:pt x="730" y="306"/>
                  </a:lnTo>
                  <a:lnTo>
                    <a:pt x="153" y="306"/>
                  </a:lnTo>
                  <a:lnTo>
                    <a:pt x="122" y="302"/>
                  </a:lnTo>
                  <a:lnTo>
                    <a:pt x="93" y="294"/>
                  </a:lnTo>
                  <a:lnTo>
                    <a:pt x="67" y="279"/>
                  </a:lnTo>
                  <a:lnTo>
                    <a:pt x="44" y="261"/>
                  </a:lnTo>
                  <a:lnTo>
                    <a:pt x="25" y="238"/>
                  </a:lnTo>
                  <a:lnTo>
                    <a:pt x="11" y="213"/>
                  </a:lnTo>
                  <a:lnTo>
                    <a:pt x="3" y="184"/>
                  </a:lnTo>
                  <a:lnTo>
                    <a:pt x="0" y="153"/>
                  </a:lnTo>
                  <a:lnTo>
                    <a:pt x="3" y="122"/>
                  </a:lnTo>
                  <a:lnTo>
                    <a:pt x="11" y="93"/>
                  </a:lnTo>
                  <a:lnTo>
                    <a:pt x="25" y="68"/>
                  </a:lnTo>
                  <a:lnTo>
                    <a:pt x="44" y="44"/>
                  </a:lnTo>
                  <a:lnTo>
                    <a:pt x="67" y="26"/>
                  </a:lnTo>
                  <a:lnTo>
                    <a:pt x="93" y="12"/>
                  </a:lnTo>
                  <a:lnTo>
                    <a:pt x="122" y="3"/>
                  </a:lnTo>
                  <a:lnTo>
                    <a:pt x="1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58"/>
            <p:cNvSpPr>
              <a:spLocks/>
            </p:cNvSpPr>
            <p:nvPr/>
          </p:nvSpPr>
          <p:spPr bwMode="auto">
            <a:xfrm>
              <a:off x="8304213" y="3406775"/>
              <a:ext cx="414338" cy="533400"/>
            </a:xfrm>
            <a:custGeom>
              <a:avLst/>
              <a:gdLst>
                <a:gd name="T0" fmla="*/ 154 w 2616"/>
                <a:gd name="T1" fmla="*/ 0 h 3365"/>
                <a:gd name="T2" fmla="*/ 2461 w 2616"/>
                <a:gd name="T3" fmla="*/ 0 h 3365"/>
                <a:gd name="T4" fmla="*/ 2492 w 2616"/>
                <a:gd name="T5" fmla="*/ 3 h 3365"/>
                <a:gd name="T6" fmla="*/ 2521 w 2616"/>
                <a:gd name="T7" fmla="*/ 12 h 3365"/>
                <a:gd name="T8" fmla="*/ 2548 w 2616"/>
                <a:gd name="T9" fmla="*/ 26 h 3365"/>
                <a:gd name="T10" fmla="*/ 2570 w 2616"/>
                <a:gd name="T11" fmla="*/ 44 h 3365"/>
                <a:gd name="T12" fmla="*/ 2589 w 2616"/>
                <a:gd name="T13" fmla="*/ 68 h 3365"/>
                <a:gd name="T14" fmla="*/ 2603 w 2616"/>
                <a:gd name="T15" fmla="*/ 93 h 3365"/>
                <a:gd name="T16" fmla="*/ 2613 w 2616"/>
                <a:gd name="T17" fmla="*/ 122 h 3365"/>
                <a:gd name="T18" fmla="*/ 2616 w 2616"/>
                <a:gd name="T19" fmla="*/ 152 h 3365"/>
                <a:gd name="T20" fmla="*/ 2616 w 2616"/>
                <a:gd name="T21" fmla="*/ 380 h 3365"/>
                <a:gd name="T22" fmla="*/ 2308 w 2616"/>
                <a:gd name="T23" fmla="*/ 911 h 3365"/>
                <a:gd name="T24" fmla="*/ 2308 w 2616"/>
                <a:gd name="T25" fmla="*/ 306 h 3365"/>
                <a:gd name="T26" fmla="*/ 308 w 2616"/>
                <a:gd name="T27" fmla="*/ 306 h 3365"/>
                <a:gd name="T28" fmla="*/ 308 w 2616"/>
                <a:gd name="T29" fmla="*/ 3058 h 3365"/>
                <a:gd name="T30" fmla="*/ 2308 w 2616"/>
                <a:gd name="T31" fmla="*/ 3058 h 3365"/>
                <a:gd name="T32" fmla="*/ 2308 w 2616"/>
                <a:gd name="T33" fmla="*/ 2678 h 3365"/>
                <a:gd name="T34" fmla="*/ 2469 w 2616"/>
                <a:gd name="T35" fmla="*/ 2572 h 3365"/>
                <a:gd name="T36" fmla="*/ 2498 w 2616"/>
                <a:gd name="T37" fmla="*/ 2550 h 3365"/>
                <a:gd name="T38" fmla="*/ 2522 w 2616"/>
                <a:gd name="T39" fmla="*/ 2524 h 3365"/>
                <a:gd name="T40" fmla="*/ 2542 w 2616"/>
                <a:gd name="T41" fmla="*/ 2495 h 3365"/>
                <a:gd name="T42" fmla="*/ 2616 w 2616"/>
                <a:gd name="T43" fmla="*/ 2369 h 3365"/>
                <a:gd name="T44" fmla="*/ 2616 w 2616"/>
                <a:gd name="T45" fmla="*/ 3212 h 3365"/>
                <a:gd name="T46" fmla="*/ 2613 w 2616"/>
                <a:gd name="T47" fmla="*/ 3242 h 3365"/>
                <a:gd name="T48" fmla="*/ 2603 w 2616"/>
                <a:gd name="T49" fmla="*/ 3271 h 3365"/>
                <a:gd name="T50" fmla="*/ 2589 w 2616"/>
                <a:gd name="T51" fmla="*/ 3297 h 3365"/>
                <a:gd name="T52" fmla="*/ 2570 w 2616"/>
                <a:gd name="T53" fmla="*/ 3320 h 3365"/>
                <a:gd name="T54" fmla="*/ 2548 w 2616"/>
                <a:gd name="T55" fmla="*/ 3339 h 3365"/>
                <a:gd name="T56" fmla="*/ 2521 w 2616"/>
                <a:gd name="T57" fmla="*/ 3352 h 3365"/>
                <a:gd name="T58" fmla="*/ 2492 w 2616"/>
                <a:gd name="T59" fmla="*/ 3362 h 3365"/>
                <a:gd name="T60" fmla="*/ 2461 w 2616"/>
                <a:gd name="T61" fmla="*/ 3365 h 3365"/>
                <a:gd name="T62" fmla="*/ 154 w 2616"/>
                <a:gd name="T63" fmla="*/ 3365 h 3365"/>
                <a:gd name="T64" fmla="*/ 123 w 2616"/>
                <a:gd name="T65" fmla="*/ 3362 h 3365"/>
                <a:gd name="T66" fmla="*/ 95 w 2616"/>
                <a:gd name="T67" fmla="*/ 3352 h 3365"/>
                <a:gd name="T68" fmla="*/ 68 w 2616"/>
                <a:gd name="T69" fmla="*/ 3339 h 3365"/>
                <a:gd name="T70" fmla="*/ 46 w 2616"/>
                <a:gd name="T71" fmla="*/ 3320 h 3365"/>
                <a:gd name="T72" fmla="*/ 27 w 2616"/>
                <a:gd name="T73" fmla="*/ 3297 h 3365"/>
                <a:gd name="T74" fmla="*/ 13 w 2616"/>
                <a:gd name="T75" fmla="*/ 3271 h 3365"/>
                <a:gd name="T76" fmla="*/ 3 w 2616"/>
                <a:gd name="T77" fmla="*/ 3242 h 3365"/>
                <a:gd name="T78" fmla="*/ 0 w 2616"/>
                <a:gd name="T79" fmla="*/ 3212 h 3365"/>
                <a:gd name="T80" fmla="*/ 0 w 2616"/>
                <a:gd name="T81" fmla="*/ 152 h 3365"/>
                <a:gd name="T82" fmla="*/ 3 w 2616"/>
                <a:gd name="T83" fmla="*/ 122 h 3365"/>
                <a:gd name="T84" fmla="*/ 13 w 2616"/>
                <a:gd name="T85" fmla="*/ 93 h 3365"/>
                <a:gd name="T86" fmla="*/ 27 w 2616"/>
                <a:gd name="T87" fmla="*/ 68 h 3365"/>
                <a:gd name="T88" fmla="*/ 46 w 2616"/>
                <a:gd name="T89" fmla="*/ 44 h 3365"/>
                <a:gd name="T90" fmla="*/ 68 w 2616"/>
                <a:gd name="T91" fmla="*/ 26 h 3365"/>
                <a:gd name="T92" fmla="*/ 95 w 2616"/>
                <a:gd name="T93" fmla="*/ 12 h 3365"/>
                <a:gd name="T94" fmla="*/ 123 w 2616"/>
                <a:gd name="T95" fmla="*/ 3 h 3365"/>
                <a:gd name="T96" fmla="*/ 154 w 2616"/>
                <a:gd name="T97" fmla="*/ 0 h 3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616" h="3365">
                  <a:moveTo>
                    <a:pt x="154" y="0"/>
                  </a:moveTo>
                  <a:lnTo>
                    <a:pt x="2461" y="0"/>
                  </a:lnTo>
                  <a:lnTo>
                    <a:pt x="2492" y="3"/>
                  </a:lnTo>
                  <a:lnTo>
                    <a:pt x="2521" y="12"/>
                  </a:lnTo>
                  <a:lnTo>
                    <a:pt x="2548" y="26"/>
                  </a:lnTo>
                  <a:lnTo>
                    <a:pt x="2570" y="44"/>
                  </a:lnTo>
                  <a:lnTo>
                    <a:pt x="2589" y="68"/>
                  </a:lnTo>
                  <a:lnTo>
                    <a:pt x="2603" y="93"/>
                  </a:lnTo>
                  <a:lnTo>
                    <a:pt x="2613" y="122"/>
                  </a:lnTo>
                  <a:lnTo>
                    <a:pt x="2616" y="152"/>
                  </a:lnTo>
                  <a:lnTo>
                    <a:pt x="2616" y="380"/>
                  </a:lnTo>
                  <a:lnTo>
                    <a:pt x="2308" y="911"/>
                  </a:lnTo>
                  <a:lnTo>
                    <a:pt x="2308" y="306"/>
                  </a:lnTo>
                  <a:lnTo>
                    <a:pt x="308" y="306"/>
                  </a:lnTo>
                  <a:lnTo>
                    <a:pt x="308" y="3058"/>
                  </a:lnTo>
                  <a:lnTo>
                    <a:pt x="2308" y="3058"/>
                  </a:lnTo>
                  <a:lnTo>
                    <a:pt x="2308" y="2678"/>
                  </a:lnTo>
                  <a:lnTo>
                    <a:pt x="2469" y="2572"/>
                  </a:lnTo>
                  <a:lnTo>
                    <a:pt x="2498" y="2550"/>
                  </a:lnTo>
                  <a:lnTo>
                    <a:pt x="2522" y="2524"/>
                  </a:lnTo>
                  <a:lnTo>
                    <a:pt x="2542" y="2495"/>
                  </a:lnTo>
                  <a:lnTo>
                    <a:pt x="2616" y="2369"/>
                  </a:lnTo>
                  <a:lnTo>
                    <a:pt x="2616" y="3212"/>
                  </a:lnTo>
                  <a:lnTo>
                    <a:pt x="2613" y="3242"/>
                  </a:lnTo>
                  <a:lnTo>
                    <a:pt x="2603" y="3271"/>
                  </a:lnTo>
                  <a:lnTo>
                    <a:pt x="2589" y="3297"/>
                  </a:lnTo>
                  <a:lnTo>
                    <a:pt x="2570" y="3320"/>
                  </a:lnTo>
                  <a:lnTo>
                    <a:pt x="2548" y="3339"/>
                  </a:lnTo>
                  <a:lnTo>
                    <a:pt x="2521" y="3352"/>
                  </a:lnTo>
                  <a:lnTo>
                    <a:pt x="2492" y="3362"/>
                  </a:lnTo>
                  <a:lnTo>
                    <a:pt x="2461" y="3365"/>
                  </a:lnTo>
                  <a:lnTo>
                    <a:pt x="154" y="3365"/>
                  </a:lnTo>
                  <a:lnTo>
                    <a:pt x="123" y="3362"/>
                  </a:lnTo>
                  <a:lnTo>
                    <a:pt x="95" y="3352"/>
                  </a:lnTo>
                  <a:lnTo>
                    <a:pt x="68" y="3339"/>
                  </a:lnTo>
                  <a:lnTo>
                    <a:pt x="46" y="3320"/>
                  </a:lnTo>
                  <a:lnTo>
                    <a:pt x="27" y="3297"/>
                  </a:lnTo>
                  <a:lnTo>
                    <a:pt x="13" y="3271"/>
                  </a:lnTo>
                  <a:lnTo>
                    <a:pt x="3" y="3242"/>
                  </a:lnTo>
                  <a:lnTo>
                    <a:pt x="0" y="3212"/>
                  </a:lnTo>
                  <a:lnTo>
                    <a:pt x="0" y="152"/>
                  </a:lnTo>
                  <a:lnTo>
                    <a:pt x="3" y="122"/>
                  </a:lnTo>
                  <a:lnTo>
                    <a:pt x="13" y="93"/>
                  </a:lnTo>
                  <a:lnTo>
                    <a:pt x="27" y="68"/>
                  </a:lnTo>
                  <a:lnTo>
                    <a:pt x="46" y="44"/>
                  </a:lnTo>
                  <a:lnTo>
                    <a:pt x="68" y="26"/>
                  </a:lnTo>
                  <a:lnTo>
                    <a:pt x="95" y="12"/>
                  </a:lnTo>
                  <a:lnTo>
                    <a:pt x="123" y="3"/>
                  </a:lnTo>
                  <a:lnTo>
                    <a:pt x="1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59"/>
            <p:cNvSpPr>
              <a:spLocks noEditPoints="1"/>
            </p:cNvSpPr>
            <p:nvPr/>
          </p:nvSpPr>
          <p:spPr bwMode="auto">
            <a:xfrm>
              <a:off x="8583613" y="3465513"/>
              <a:ext cx="257175" cy="382588"/>
            </a:xfrm>
            <a:custGeom>
              <a:avLst/>
              <a:gdLst>
                <a:gd name="T0" fmla="*/ 133 w 1617"/>
                <a:gd name="T1" fmla="*/ 2031 h 2411"/>
                <a:gd name="T2" fmla="*/ 226 w 1617"/>
                <a:gd name="T3" fmla="*/ 2075 h 2411"/>
                <a:gd name="T4" fmla="*/ 312 w 1617"/>
                <a:gd name="T5" fmla="*/ 2134 h 2411"/>
                <a:gd name="T6" fmla="*/ 445 w 1617"/>
                <a:gd name="T7" fmla="*/ 2014 h 2411"/>
                <a:gd name="T8" fmla="*/ 395 w 1617"/>
                <a:gd name="T9" fmla="*/ 1968 h 2411"/>
                <a:gd name="T10" fmla="*/ 319 w 1617"/>
                <a:gd name="T11" fmla="*/ 1916 h 2411"/>
                <a:gd name="T12" fmla="*/ 249 w 1617"/>
                <a:gd name="T13" fmla="*/ 1881 h 2411"/>
                <a:gd name="T14" fmla="*/ 190 w 1617"/>
                <a:gd name="T15" fmla="*/ 1861 h 2411"/>
                <a:gd name="T16" fmla="*/ 143 w 1617"/>
                <a:gd name="T17" fmla="*/ 1851 h 2411"/>
                <a:gd name="T18" fmla="*/ 1136 w 1617"/>
                <a:gd name="T19" fmla="*/ 0 h 2411"/>
                <a:gd name="T20" fmla="*/ 1192 w 1617"/>
                <a:gd name="T21" fmla="*/ 8 h 2411"/>
                <a:gd name="T22" fmla="*/ 1260 w 1617"/>
                <a:gd name="T23" fmla="*/ 26 h 2411"/>
                <a:gd name="T24" fmla="*/ 1340 w 1617"/>
                <a:gd name="T25" fmla="*/ 59 h 2411"/>
                <a:gd name="T26" fmla="*/ 1429 w 1617"/>
                <a:gd name="T27" fmla="*/ 110 h 2411"/>
                <a:gd name="T28" fmla="*/ 1502 w 1617"/>
                <a:gd name="T29" fmla="*/ 166 h 2411"/>
                <a:gd name="T30" fmla="*/ 1553 w 1617"/>
                <a:gd name="T31" fmla="*/ 219 h 2411"/>
                <a:gd name="T32" fmla="*/ 1586 w 1617"/>
                <a:gd name="T33" fmla="*/ 266 h 2411"/>
                <a:gd name="T34" fmla="*/ 1605 w 1617"/>
                <a:gd name="T35" fmla="*/ 303 h 2411"/>
                <a:gd name="T36" fmla="*/ 1613 w 1617"/>
                <a:gd name="T37" fmla="*/ 326 h 2411"/>
                <a:gd name="T38" fmla="*/ 1617 w 1617"/>
                <a:gd name="T39" fmla="*/ 351 h 2411"/>
                <a:gd name="T40" fmla="*/ 1606 w 1617"/>
                <a:gd name="T41" fmla="*/ 386 h 2411"/>
                <a:gd name="T42" fmla="*/ 635 w 1617"/>
                <a:gd name="T43" fmla="*/ 2056 h 2411"/>
                <a:gd name="T44" fmla="*/ 118 w 1617"/>
                <a:gd name="T45" fmla="*/ 2398 h 2411"/>
                <a:gd name="T46" fmla="*/ 78 w 1617"/>
                <a:gd name="T47" fmla="*/ 2411 h 2411"/>
                <a:gd name="T48" fmla="*/ 37 w 1617"/>
                <a:gd name="T49" fmla="*/ 2400 h 2411"/>
                <a:gd name="T50" fmla="*/ 12 w 1617"/>
                <a:gd name="T51" fmla="*/ 2378 h 2411"/>
                <a:gd name="T52" fmla="*/ 0 w 1617"/>
                <a:gd name="T53" fmla="*/ 2346 h 2411"/>
                <a:gd name="T54" fmla="*/ 35 w 1617"/>
                <a:gd name="T55" fmla="*/ 1732 h 2411"/>
                <a:gd name="T56" fmla="*/ 45 w 1617"/>
                <a:gd name="T57" fmla="*/ 1699 h 2411"/>
                <a:gd name="T58" fmla="*/ 1018 w 1617"/>
                <a:gd name="T59" fmla="*/ 28 h 2411"/>
                <a:gd name="T60" fmla="*/ 1051 w 1617"/>
                <a:gd name="T61" fmla="*/ 8 h 2411"/>
                <a:gd name="T62" fmla="*/ 1064 w 1617"/>
                <a:gd name="T63" fmla="*/ 5 h 2411"/>
                <a:gd name="T64" fmla="*/ 1093 w 1617"/>
                <a:gd name="T65" fmla="*/ 0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17" h="2411">
                  <a:moveTo>
                    <a:pt x="143" y="1851"/>
                  </a:moveTo>
                  <a:lnTo>
                    <a:pt x="133" y="2031"/>
                  </a:lnTo>
                  <a:lnTo>
                    <a:pt x="179" y="2051"/>
                  </a:lnTo>
                  <a:lnTo>
                    <a:pt x="226" y="2075"/>
                  </a:lnTo>
                  <a:lnTo>
                    <a:pt x="271" y="2103"/>
                  </a:lnTo>
                  <a:lnTo>
                    <a:pt x="312" y="2134"/>
                  </a:lnTo>
                  <a:lnTo>
                    <a:pt x="462" y="2034"/>
                  </a:lnTo>
                  <a:lnTo>
                    <a:pt x="445" y="2014"/>
                  </a:lnTo>
                  <a:lnTo>
                    <a:pt x="423" y="1992"/>
                  </a:lnTo>
                  <a:lnTo>
                    <a:pt x="395" y="1968"/>
                  </a:lnTo>
                  <a:lnTo>
                    <a:pt x="360" y="1942"/>
                  </a:lnTo>
                  <a:lnTo>
                    <a:pt x="319" y="1916"/>
                  </a:lnTo>
                  <a:lnTo>
                    <a:pt x="283" y="1897"/>
                  </a:lnTo>
                  <a:lnTo>
                    <a:pt x="249" y="1881"/>
                  </a:lnTo>
                  <a:lnTo>
                    <a:pt x="218" y="1869"/>
                  </a:lnTo>
                  <a:lnTo>
                    <a:pt x="190" y="1861"/>
                  </a:lnTo>
                  <a:lnTo>
                    <a:pt x="166" y="1855"/>
                  </a:lnTo>
                  <a:lnTo>
                    <a:pt x="143" y="1851"/>
                  </a:lnTo>
                  <a:close/>
                  <a:moveTo>
                    <a:pt x="1112" y="0"/>
                  </a:moveTo>
                  <a:lnTo>
                    <a:pt x="1136" y="0"/>
                  </a:lnTo>
                  <a:lnTo>
                    <a:pt x="1162" y="3"/>
                  </a:lnTo>
                  <a:lnTo>
                    <a:pt x="1192" y="8"/>
                  </a:lnTo>
                  <a:lnTo>
                    <a:pt x="1224" y="15"/>
                  </a:lnTo>
                  <a:lnTo>
                    <a:pt x="1260" y="26"/>
                  </a:lnTo>
                  <a:lnTo>
                    <a:pt x="1299" y="41"/>
                  </a:lnTo>
                  <a:lnTo>
                    <a:pt x="1340" y="59"/>
                  </a:lnTo>
                  <a:lnTo>
                    <a:pt x="1384" y="83"/>
                  </a:lnTo>
                  <a:lnTo>
                    <a:pt x="1429" y="110"/>
                  </a:lnTo>
                  <a:lnTo>
                    <a:pt x="1469" y="139"/>
                  </a:lnTo>
                  <a:lnTo>
                    <a:pt x="1502" y="166"/>
                  </a:lnTo>
                  <a:lnTo>
                    <a:pt x="1529" y="194"/>
                  </a:lnTo>
                  <a:lnTo>
                    <a:pt x="1553" y="219"/>
                  </a:lnTo>
                  <a:lnTo>
                    <a:pt x="1571" y="244"/>
                  </a:lnTo>
                  <a:lnTo>
                    <a:pt x="1586" y="266"/>
                  </a:lnTo>
                  <a:lnTo>
                    <a:pt x="1596" y="286"/>
                  </a:lnTo>
                  <a:lnTo>
                    <a:pt x="1605" y="303"/>
                  </a:lnTo>
                  <a:lnTo>
                    <a:pt x="1610" y="317"/>
                  </a:lnTo>
                  <a:lnTo>
                    <a:pt x="1613" y="326"/>
                  </a:lnTo>
                  <a:lnTo>
                    <a:pt x="1614" y="331"/>
                  </a:lnTo>
                  <a:lnTo>
                    <a:pt x="1617" y="351"/>
                  </a:lnTo>
                  <a:lnTo>
                    <a:pt x="1613" y="370"/>
                  </a:lnTo>
                  <a:lnTo>
                    <a:pt x="1606" y="386"/>
                  </a:lnTo>
                  <a:lnTo>
                    <a:pt x="644" y="2043"/>
                  </a:lnTo>
                  <a:lnTo>
                    <a:pt x="635" y="2056"/>
                  </a:lnTo>
                  <a:lnTo>
                    <a:pt x="621" y="2068"/>
                  </a:lnTo>
                  <a:lnTo>
                    <a:pt x="118" y="2398"/>
                  </a:lnTo>
                  <a:lnTo>
                    <a:pt x="99" y="2407"/>
                  </a:lnTo>
                  <a:lnTo>
                    <a:pt x="78" y="2411"/>
                  </a:lnTo>
                  <a:lnTo>
                    <a:pt x="57" y="2409"/>
                  </a:lnTo>
                  <a:lnTo>
                    <a:pt x="37" y="2400"/>
                  </a:lnTo>
                  <a:lnTo>
                    <a:pt x="23" y="2391"/>
                  </a:lnTo>
                  <a:lnTo>
                    <a:pt x="12" y="2378"/>
                  </a:lnTo>
                  <a:lnTo>
                    <a:pt x="5" y="2363"/>
                  </a:lnTo>
                  <a:lnTo>
                    <a:pt x="0" y="2346"/>
                  </a:lnTo>
                  <a:lnTo>
                    <a:pt x="0" y="2329"/>
                  </a:lnTo>
                  <a:lnTo>
                    <a:pt x="35" y="1732"/>
                  </a:lnTo>
                  <a:lnTo>
                    <a:pt x="38" y="1715"/>
                  </a:lnTo>
                  <a:lnTo>
                    <a:pt x="45" y="1699"/>
                  </a:lnTo>
                  <a:lnTo>
                    <a:pt x="1007" y="43"/>
                  </a:lnTo>
                  <a:lnTo>
                    <a:pt x="1018" y="28"/>
                  </a:lnTo>
                  <a:lnTo>
                    <a:pt x="1033" y="16"/>
                  </a:lnTo>
                  <a:lnTo>
                    <a:pt x="1051" y="8"/>
                  </a:lnTo>
                  <a:lnTo>
                    <a:pt x="1055" y="7"/>
                  </a:lnTo>
                  <a:lnTo>
                    <a:pt x="1064" y="5"/>
                  </a:lnTo>
                  <a:lnTo>
                    <a:pt x="1077" y="3"/>
                  </a:lnTo>
                  <a:lnTo>
                    <a:pt x="1093" y="0"/>
                  </a:lnTo>
                  <a:lnTo>
                    <a:pt x="11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60"/>
            <p:cNvSpPr>
              <a:spLocks/>
            </p:cNvSpPr>
            <p:nvPr/>
          </p:nvSpPr>
          <p:spPr bwMode="auto">
            <a:xfrm>
              <a:off x="8382001" y="3771900"/>
              <a:ext cx="185738" cy="96838"/>
            </a:xfrm>
            <a:custGeom>
              <a:avLst/>
              <a:gdLst>
                <a:gd name="T0" fmla="*/ 566 w 1175"/>
                <a:gd name="T1" fmla="*/ 5 h 601"/>
                <a:gd name="T2" fmla="*/ 593 w 1175"/>
                <a:gd name="T3" fmla="*/ 28 h 601"/>
                <a:gd name="T4" fmla="*/ 601 w 1175"/>
                <a:gd name="T5" fmla="*/ 113 h 601"/>
                <a:gd name="T6" fmla="*/ 569 w 1175"/>
                <a:gd name="T7" fmla="*/ 203 h 601"/>
                <a:gd name="T8" fmla="*/ 579 w 1175"/>
                <a:gd name="T9" fmla="*/ 246 h 601"/>
                <a:gd name="T10" fmla="*/ 597 w 1175"/>
                <a:gd name="T11" fmla="*/ 275 h 601"/>
                <a:gd name="T12" fmla="*/ 648 w 1175"/>
                <a:gd name="T13" fmla="*/ 283 h 601"/>
                <a:gd name="T14" fmla="*/ 693 w 1175"/>
                <a:gd name="T15" fmla="*/ 329 h 601"/>
                <a:gd name="T16" fmla="*/ 705 w 1175"/>
                <a:gd name="T17" fmla="*/ 363 h 601"/>
                <a:gd name="T18" fmla="*/ 861 w 1175"/>
                <a:gd name="T19" fmla="*/ 357 h 601"/>
                <a:gd name="T20" fmla="*/ 1013 w 1175"/>
                <a:gd name="T21" fmla="*/ 372 h 601"/>
                <a:gd name="T22" fmla="*/ 1136 w 1175"/>
                <a:gd name="T23" fmla="*/ 379 h 601"/>
                <a:gd name="T24" fmla="*/ 1168 w 1175"/>
                <a:gd name="T25" fmla="*/ 407 h 601"/>
                <a:gd name="T26" fmla="*/ 1174 w 1175"/>
                <a:gd name="T27" fmla="*/ 448 h 601"/>
                <a:gd name="T28" fmla="*/ 1150 w 1175"/>
                <a:gd name="T29" fmla="*/ 483 h 601"/>
                <a:gd name="T30" fmla="*/ 1084 w 1175"/>
                <a:gd name="T31" fmla="*/ 490 h 601"/>
                <a:gd name="T32" fmla="*/ 973 w 1175"/>
                <a:gd name="T33" fmla="*/ 474 h 601"/>
                <a:gd name="T34" fmla="*/ 858 w 1175"/>
                <a:gd name="T35" fmla="*/ 460 h 601"/>
                <a:gd name="T36" fmla="*/ 750 w 1175"/>
                <a:gd name="T37" fmla="*/ 469 h 601"/>
                <a:gd name="T38" fmla="*/ 691 w 1175"/>
                <a:gd name="T39" fmla="*/ 495 h 601"/>
                <a:gd name="T40" fmla="*/ 647 w 1175"/>
                <a:gd name="T41" fmla="*/ 500 h 601"/>
                <a:gd name="T42" fmla="*/ 613 w 1175"/>
                <a:gd name="T43" fmla="*/ 485 h 601"/>
                <a:gd name="T44" fmla="*/ 586 w 1175"/>
                <a:gd name="T45" fmla="*/ 462 h 601"/>
                <a:gd name="T46" fmla="*/ 581 w 1175"/>
                <a:gd name="T47" fmla="*/ 414 h 601"/>
                <a:gd name="T48" fmla="*/ 546 w 1175"/>
                <a:gd name="T49" fmla="*/ 465 h 601"/>
                <a:gd name="T50" fmla="*/ 503 w 1175"/>
                <a:gd name="T51" fmla="*/ 479 h 601"/>
                <a:gd name="T52" fmla="*/ 463 w 1175"/>
                <a:gd name="T53" fmla="*/ 464 h 601"/>
                <a:gd name="T54" fmla="*/ 447 w 1175"/>
                <a:gd name="T55" fmla="*/ 426 h 601"/>
                <a:gd name="T56" fmla="*/ 458 w 1175"/>
                <a:gd name="T57" fmla="*/ 396 h 601"/>
                <a:gd name="T58" fmla="*/ 466 w 1175"/>
                <a:gd name="T59" fmla="*/ 375 h 601"/>
                <a:gd name="T60" fmla="*/ 429 w 1175"/>
                <a:gd name="T61" fmla="*/ 411 h 601"/>
                <a:gd name="T62" fmla="*/ 385 w 1175"/>
                <a:gd name="T63" fmla="*/ 435 h 601"/>
                <a:gd name="T64" fmla="*/ 341 w 1175"/>
                <a:gd name="T65" fmla="*/ 424 h 601"/>
                <a:gd name="T66" fmla="*/ 319 w 1175"/>
                <a:gd name="T67" fmla="*/ 386 h 601"/>
                <a:gd name="T68" fmla="*/ 371 w 1175"/>
                <a:gd name="T69" fmla="*/ 293 h 601"/>
                <a:gd name="T70" fmla="*/ 257 w 1175"/>
                <a:gd name="T71" fmla="*/ 399 h 601"/>
                <a:gd name="T72" fmla="*/ 98 w 1175"/>
                <a:gd name="T73" fmla="*/ 591 h 601"/>
                <a:gd name="T74" fmla="*/ 50 w 1175"/>
                <a:gd name="T75" fmla="*/ 600 h 601"/>
                <a:gd name="T76" fmla="*/ 10 w 1175"/>
                <a:gd name="T77" fmla="*/ 578 h 601"/>
                <a:gd name="T78" fmla="*/ 2 w 1175"/>
                <a:gd name="T79" fmla="*/ 536 h 601"/>
                <a:gd name="T80" fmla="*/ 141 w 1175"/>
                <a:gd name="T81" fmla="*/ 357 h 601"/>
                <a:gd name="T82" fmla="*/ 350 w 1175"/>
                <a:gd name="T83" fmla="*/ 125 h 601"/>
                <a:gd name="T84" fmla="*/ 406 w 1175"/>
                <a:gd name="T85" fmla="*/ 72 h 601"/>
                <a:gd name="T86" fmla="*/ 471 w 1175"/>
                <a:gd name="T87" fmla="*/ 21 h 601"/>
                <a:gd name="T88" fmla="*/ 543 w 1175"/>
                <a:gd name="T89" fmla="*/ 0 h 6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175" h="601">
                  <a:moveTo>
                    <a:pt x="543" y="0"/>
                  </a:moveTo>
                  <a:lnTo>
                    <a:pt x="555" y="2"/>
                  </a:lnTo>
                  <a:lnTo>
                    <a:pt x="566" y="5"/>
                  </a:lnTo>
                  <a:lnTo>
                    <a:pt x="577" y="10"/>
                  </a:lnTo>
                  <a:lnTo>
                    <a:pt x="586" y="19"/>
                  </a:lnTo>
                  <a:lnTo>
                    <a:pt x="593" y="28"/>
                  </a:lnTo>
                  <a:lnTo>
                    <a:pt x="601" y="55"/>
                  </a:lnTo>
                  <a:lnTo>
                    <a:pt x="603" y="83"/>
                  </a:lnTo>
                  <a:lnTo>
                    <a:pt x="601" y="113"/>
                  </a:lnTo>
                  <a:lnTo>
                    <a:pt x="594" y="142"/>
                  </a:lnTo>
                  <a:lnTo>
                    <a:pt x="583" y="173"/>
                  </a:lnTo>
                  <a:lnTo>
                    <a:pt x="569" y="203"/>
                  </a:lnTo>
                  <a:lnTo>
                    <a:pt x="552" y="233"/>
                  </a:lnTo>
                  <a:lnTo>
                    <a:pt x="566" y="239"/>
                  </a:lnTo>
                  <a:lnTo>
                    <a:pt x="579" y="246"/>
                  </a:lnTo>
                  <a:lnTo>
                    <a:pt x="589" y="259"/>
                  </a:lnTo>
                  <a:lnTo>
                    <a:pt x="593" y="267"/>
                  </a:lnTo>
                  <a:lnTo>
                    <a:pt x="597" y="275"/>
                  </a:lnTo>
                  <a:lnTo>
                    <a:pt x="614" y="274"/>
                  </a:lnTo>
                  <a:lnTo>
                    <a:pt x="631" y="277"/>
                  </a:lnTo>
                  <a:lnTo>
                    <a:pt x="648" y="283"/>
                  </a:lnTo>
                  <a:lnTo>
                    <a:pt x="664" y="294"/>
                  </a:lnTo>
                  <a:lnTo>
                    <a:pt x="679" y="308"/>
                  </a:lnTo>
                  <a:lnTo>
                    <a:pt x="693" y="329"/>
                  </a:lnTo>
                  <a:lnTo>
                    <a:pt x="700" y="343"/>
                  </a:lnTo>
                  <a:lnTo>
                    <a:pt x="703" y="355"/>
                  </a:lnTo>
                  <a:lnTo>
                    <a:pt x="705" y="363"/>
                  </a:lnTo>
                  <a:lnTo>
                    <a:pt x="759" y="357"/>
                  </a:lnTo>
                  <a:lnTo>
                    <a:pt x="811" y="356"/>
                  </a:lnTo>
                  <a:lnTo>
                    <a:pt x="861" y="357"/>
                  </a:lnTo>
                  <a:lnTo>
                    <a:pt x="912" y="361"/>
                  </a:lnTo>
                  <a:lnTo>
                    <a:pt x="962" y="367"/>
                  </a:lnTo>
                  <a:lnTo>
                    <a:pt x="1013" y="372"/>
                  </a:lnTo>
                  <a:lnTo>
                    <a:pt x="1065" y="375"/>
                  </a:lnTo>
                  <a:lnTo>
                    <a:pt x="1119" y="377"/>
                  </a:lnTo>
                  <a:lnTo>
                    <a:pt x="1136" y="379"/>
                  </a:lnTo>
                  <a:lnTo>
                    <a:pt x="1150" y="386"/>
                  </a:lnTo>
                  <a:lnTo>
                    <a:pt x="1161" y="395"/>
                  </a:lnTo>
                  <a:lnTo>
                    <a:pt x="1168" y="407"/>
                  </a:lnTo>
                  <a:lnTo>
                    <a:pt x="1174" y="420"/>
                  </a:lnTo>
                  <a:lnTo>
                    <a:pt x="1175" y="434"/>
                  </a:lnTo>
                  <a:lnTo>
                    <a:pt x="1174" y="448"/>
                  </a:lnTo>
                  <a:lnTo>
                    <a:pt x="1168" y="462"/>
                  </a:lnTo>
                  <a:lnTo>
                    <a:pt x="1161" y="473"/>
                  </a:lnTo>
                  <a:lnTo>
                    <a:pt x="1150" y="483"/>
                  </a:lnTo>
                  <a:lnTo>
                    <a:pt x="1136" y="489"/>
                  </a:lnTo>
                  <a:lnTo>
                    <a:pt x="1119" y="491"/>
                  </a:lnTo>
                  <a:lnTo>
                    <a:pt x="1084" y="490"/>
                  </a:lnTo>
                  <a:lnTo>
                    <a:pt x="1048" y="486"/>
                  </a:lnTo>
                  <a:lnTo>
                    <a:pt x="1010" y="481"/>
                  </a:lnTo>
                  <a:lnTo>
                    <a:pt x="973" y="474"/>
                  </a:lnTo>
                  <a:lnTo>
                    <a:pt x="934" y="468"/>
                  </a:lnTo>
                  <a:lnTo>
                    <a:pt x="896" y="463"/>
                  </a:lnTo>
                  <a:lnTo>
                    <a:pt x="858" y="460"/>
                  </a:lnTo>
                  <a:lnTo>
                    <a:pt x="820" y="459"/>
                  </a:lnTo>
                  <a:lnTo>
                    <a:pt x="784" y="462"/>
                  </a:lnTo>
                  <a:lnTo>
                    <a:pt x="750" y="469"/>
                  </a:lnTo>
                  <a:lnTo>
                    <a:pt x="717" y="482"/>
                  </a:lnTo>
                  <a:lnTo>
                    <a:pt x="705" y="488"/>
                  </a:lnTo>
                  <a:lnTo>
                    <a:pt x="691" y="495"/>
                  </a:lnTo>
                  <a:lnTo>
                    <a:pt x="676" y="500"/>
                  </a:lnTo>
                  <a:lnTo>
                    <a:pt x="662" y="502"/>
                  </a:lnTo>
                  <a:lnTo>
                    <a:pt x="647" y="500"/>
                  </a:lnTo>
                  <a:lnTo>
                    <a:pt x="636" y="496"/>
                  </a:lnTo>
                  <a:lnTo>
                    <a:pt x="625" y="490"/>
                  </a:lnTo>
                  <a:lnTo>
                    <a:pt x="613" y="485"/>
                  </a:lnTo>
                  <a:lnTo>
                    <a:pt x="602" y="479"/>
                  </a:lnTo>
                  <a:lnTo>
                    <a:pt x="594" y="471"/>
                  </a:lnTo>
                  <a:lnTo>
                    <a:pt x="586" y="462"/>
                  </a:lnTo>
                  <a:lnTo>
                    <a:pt x="582" y="449"/>
                  </a:lnTo>
                  <a:lnTo>
                    <a:pt x="581" y="430"/>
                  </a:lnTo>
                  <a:lnTo>
                    <a:pt x="581" y="414"/>
                  </a:lnTo>
                  <a:lnTo>
                    <a:pt x="569" y="434"/>
                  </a:lnTo>
                  <a:lnTo>
                    <a:pt x="557" y="453"/>
                  </a:lnTo>
                  <a:lnTo>
                    <a:pt x="546" y="465"/>
                  </a:lnTo>
                  <a:lnTo>
                    <a:pt x="533" y="473"/>
                  </a:lnTo>
                  <a:lnTo>
                    <a:pt x="518" y="478"/>
                  </a:lnTo>
                  <a:lnTo>
                    <a:pt x="503" y="479"/>
                  </a:lnTo>
                  <a:lnTo>
                    <a:pt x="489" y="477"/>
                  </a:lnTo>
                  <a:lnTo>
                    <a:pt x="475" y="471"/>
                  </a:lnTo>
                  <a:lnTo>
                    <a:pt x="463" y="464"/>
                  </a:lnTo>
                  <a:lnTo>
                    <a:pt x="453" y="453"/>
                  </a:lnTo>
                  <a:lnTo>
                    <a:pt x="448" y="441"/>
                  </a:lnTo>
                  <a:lnTo>
                    <a:pt x="447" y="426"/>
                  </a:lnTo>
                  <a:lnTo>
                    <a:pt x="451" y="409"/>
                  </a:lnTo>
                  <a:lnTo>
                    <a:pt x="455" y="403"/>
                  </a:lnTo>
                  <a:lnTo>
                    <a:pt x="458" y="396"/>
                  </a:lnTo>
                  <a:lnTo>
                    <a:pt x="458" y="396"/>
                  </a:lnTo>
                  <a:lnTo>
                    <a:pt x="457" y="396"/>
                  </a:lnTo>
                  <a:lnTo>
                    <a:pt x="466" y="375"/>
                  </a:lnTo>
                  <a:lnTo>
                    <a:pt x="452" y="385"/>
                  </a:lnTo>
                  <a:lnTo>
                    <a:pt x="440" y="396"/>
                  </a:lnTo>
                  <a:lnTo>
                    <a:pt x="429" y="411"/>
                  </a:lnTo>
                  <a:lnTo>
                    <a:pt x="416" y="424"/>
                  </a:lnTo>
                  <a:lnTo>
                    <a:pt x="401" y="432"/>
                  </a:lnTo>
                  <a:lnTo>
                    <a:pt x="385" y="435"/>
                  </a:lnTo>
                  <a:lnTo>
                    <a:pt x="369" y="435"/>
                  </a:lnTo>
                  <a:lnTo>
                    <a:pt x="355" y="431"/>
                  </a:lnTo>
                  <a:lnTo>
                    <a:pt x="341" y="424"/>
                  </a:lnTo>
                  <a:lnTo>
                    <a:pt x="330" y="413"/>
                  </a:lnTo>
                  <a:lnTo>
                    <a:pt x="323" y="400"/>
                  </a:lnTo>
                  <a:lnTo>
                    <a:pt x="319" y="386"/>
                  </a:lnTo>
                  <a:lnTo>
                    <a:pt x="322" y="370"/>
                  </a:lnTo>
                  <a:lnTo>
                    <a:pt x="329" y="353"/>
                  </a:lnTo>
                  <a:lnTo>
                    <a:pt x="371" y="293"/>
                  </a:lnTo>
                  <a:lnTo>
                    <a:pt x="411" y="230"/>
                  </a:lnTo>
                  <a:lnTo>
                    <a:pt x="332" y="314"/>
                  </a:lnTo>
                  <a:lnTo>
                    <a:pt x="257" y="399"/>
                  </a:lnTo>
                  <a:lnTo>
                    <a:pt x="182" y="488"/>
                  </a:lnTo>
                  <a:lnTo>
                    <a:pt x="111" y="578"/>
                  </a:lnTo>
                  <a:lnTo>
                    <a:pt x="98" y="591"/>
                  </a:lnTo>
                  <a:lnTo>
                    <a:pt x="82" y="598"/>
                  </a:lnTo>
                  <a:lnTo>
                    <a:pt x="66" y="601"/>
                  </a:lnTo>
                  <a:lnTo>
                    <a:pt x="50" y="600"/>
                  </a:lnTo>
                  <a:lnTo>
                    <a:pt x="34" y="596"/>
                  </a:lnTo>
                  <a:lnTo>
                    <a:pt x="22" y="589"/>
                  </a:lnTo>
                  <a:lnTo>
                    <a:pt x="10" y="578"/>
                  </a:lnTo>
                  <a:lnTo>
                    <a:pt x="2" y="565"/>
                  </a:lnTo>
                  <a:lnTo>
                    <a:pt x="0" y="551"/>
                  </a:lnTo>
                  <a:lnTo>
                    <a:pt x="2" y="536"/>
                  </a:lnTo>
                  <a:lnTo>
                    <a:pt x="12" y="520"/>
                  </a:lnTo>
                  <a:lnTo>
                    <a:pt x="76" y="439"/>
                  </a:lnTo>
                  <a:lnTo>
                    <a:pt x="141" y="357"/>
                  </a:lnTo>
                  <a:lnTo>
                    <a:pt x="208" y="278"/>
                  </a:lnTo>
                  <a:lnTo>
                    <a:pt x="278" y="200"/>
                  </a:lnTo>
                  <a:lnTo>
                    <a:pt x="350" y="125"/>
                  </a:lnTo>
                  <a:lnTo>
                    <a:pt x="367" y="109"/>
                  </a:lnTo>
                  <a:lnTo>
                    <a:pt x="386" y="91"/>
                  </a:lnTo>
                  <a:lnTo>
                    <a:pt x="406" y="72"/>
                  </a:lnTo>
                  <a:lnTo>
                    <a:pt x="426" y="53"/>
                  </a:lnTo>
                  <a:lnTo>
                    <a:pt x="447" y="36"/>
                  </a:lnTo>
                  <a:lnTo>
                    <a:pt x="471" y="21"/>
                  </a:lnTo>
                  <a:lnTo>
                    <a:pt x="494" y="9"/>
                  </a:lnTo>
                  <a:lnTo>
                    <a:pt x="518" y="2"/>
                  </a:lnTo>
                  <a:lnTo>
                    <a:pt x="5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108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479659" y="1965835"/>
            <a:ext cx="11255141" cy="1044858"/>
          </a:xfrm>
          <a:prstGeom prst="roundRect">
            <a:avLst>
              <a:gd name="adj" fmla="val 1541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reeform 1"/>
          <p:cNvSpPr>
            <a:spLocks/>
          </p:cNvSpPr>
          <p:nvPr/>
        </p:nvSpPr>
        <p:spPr bwMode="auto">
          <a:xfrm rot="9977167">
            <a:off x="426290" y="2069086"/>
            <a:ext cx="52298" cy="87072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reeform 2"/>
          <p:cNvSpPr>
            <a:spLocks/>
          </p:cNvSpPr>
          <p:nvPr/>
        </p:nvSpPr>
        <p:spPr bwMode="auto">
          <a:xfrm rot="9977167">
            <a:off x="331533" y="1971001"/>
            <a:ext cx="54572" cy="91425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81668" y="2127444"/>
            <a:ext cx="109134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Eksposisi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berisi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pendapat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ide,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buah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pikiran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pengetahuan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ditujukan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memperluas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wawasan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pembaca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73635" y="3385629"/>
            <a:ext cx="12346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Ciri-ciri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56029" y="4021181"/>
            <a:ext cx="10255037" cy="1881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Mengandung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dalamnya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Bertujuan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menjelaskan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memaparkan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Memberiakn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fakta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lvl="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bermaksud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mempengaruhi</a:t>
            </a:r>
            <a:r>
              <a:rPr lang="en-ID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4960" y="-176777"/>
            <a:ext cx="8559712" cy="1706411"/>
            <a:chOff x="44960" y="-176777"/>
            <a:chExt cx="8559712" cy="1706411"/>
          </a:xfrm>
        </p:grpSpPr>
        <p:sp>
          <p:nvSpPr>
            <p:cNvPr id="33" name="Freeform 8"/>
            <p:cNvSpPr>
              <a:spLocks/>
            </p:cNvSpPr>
            <p:nvPr/>
          </p:nvSpPr>
          <p:spPr bwMode="auto">
            <a:xfrm>
              <a:off x="6947322" y="312675"/>
              <a:ext cx="1657350" cy="1210171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8"/>
            <p:cNvSpPr>
              <a:spLocks/>
            </p:cNvSpPr>
            <p:nvPr/>
          </p:nvSpPr>
          <p:spPr bwMode="auto">
            <a:xfrm>
              <a:off x="6800966" y="312675"/>
              <a:ext cx="1657350" cy="1210171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73634" y="309281"/>
              <a:ext cx="6755535" cy="121695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4" name="Freeform 3"/>
            <p:cNvSpPr>
              <a:spLocks/>
            </p:cNvSpPr>
            <p:nvPr/>
          </p:nvSpPr>
          <p:spPr bwMode="auto">
            <a:xfrm rot="3662855">
              <a:off x="1130996" y="-197221"/>
              <a:ext cx="50066" cy="90953"/>
            </a:xfrm>
            <a:custGeom>
              <a:avLst/>
              <a:gdLst>
                <a:gd name="T0" fmla="*/ 0 w 29"/>
                <a:gd name="T1" fmla="*/ 0 h 50"/>
                <a:gd name="T2" fmla="*/ 0 w 29"/>
                <a:gd name="T3" fmla="*/ 0 h 50"/>
                <a:gd name="T4" fmla="*/ 29 w 29"/>
                <a:gd name="T5" fmla="*/ 50 h 50"/>
                <a:gd name="T6" fmla="*/ 29 w 29"/>
                <a:gd name="T7" fmla="*/ 50 h 50"/>
                <a:gd name="T8" fmla="*/ 0 w 29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0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9" y="50"/>
                    <a:pt x="29" y="50"/>
                    <a:pt x="29" y="50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 rot="3662855">
              <a:off x="1056492" y="-85509"/>
              <a:ext cx="52243" cy="95501"/>
            </a:xfrm>
            <a:custGeom>
              <a:avLst/>
              <a:gdLst>
                <a:gd name="T0" fmla="*/ 30 w 30"/>
                <a:gd name="T1" fmla="*/ 53 h 53"/>
                <a:gd name="T2" fmla="*/ 0 w 30"/>
                <a:gd name="T3" fmla="*/ 0 h 53"/>
                <a:gd name="T4" fmla="*/ 0 w 30"/>
                <a:gd name="T5" fmla="*/ 0 h 53"/>
                <a:gd name="T6" fmla="*/ 30 w 30"/>
                <a:gd name="T7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53">
                  <a:moveTo>
                    <a:pt x="30" y="5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0" y="53"/>
                    <a:pt x="30" y="53"/>
                    <a:pt x="30" y="53"/>
                  </a:cubicBez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052803" y="628768"/>
              <a:ext cx="635698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D" sz="3200" b="1" spc="300" dirty="0">
                  <a:solidFill>
                    <a:schemeClr val="accent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PARAGRAF EKSPOSISI</a:t>
              </a:r>
            </a:p>
          </p:txBody>
        </p:sp>
        <p:sp>
          <p:nvSpPr>
            <p:cNvPr id="31" name="Freeform 8"/>
            <p:cNvSpPr>
              <a:spLocks/>
            </p:cNvSpPr>
            <p:nvPr/>
          </p:nvSpPr>
          <p:spPr bwMode="auto">
            <a:xfrm>
              <a:off x="209220" y="312675"/>
              <a:ext cx="1657350" cy="1216959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8">
              <a:hlinkClick r:id="rId2" action="ppaction://hlinksldjump"/>
            </p:cNvPr>
            <p:cNvSpPr>
              <a:spLocks/>
            </p:cNvSpPr>
            <p:nvPr/>
          </p:nvSpPr>
          <p:spPr bwMode="auto">
            <a:xfrm>
              <a:off x="44960" y="309280"/>
              <a:ext cx="1657350" cy="1216959"/>
            </a:xfrm>
            <a:custGeom>
              <a:avLst/>
              <a:gdLst>
                <a:gd name="T0" fmla="*/ 501 w 1044"/>
                <a:gd name="T1" fmla="*/ 0 h 748"/>
                <a:gd name="T2" fmla="*/ 543 w 1044"/>
                <a:gd name="T3" fmla="*/ 0 h 748"/>
                <a:gd name="T4" fmla="*/ 584 w 1044"/>
                <a:gd name="T5" fmla="*/ 5 h 748"/>
                <a:gd name="T6" fmla="*/ 625 w 1044"/>
                <a:gd name="T7" fmla="*/ 14 h 748"/>
                <a:gd name="T8" fmla="*/ 666 w 1044"/>
                <a:gd name="T9" fmla="*/ 30 h 748"/>
                <a:gd name="T10" fmla="*/ 704 w 1044"/>
                <a:gd name="T11" fmla="*/ 49 h 748"/>
                <a:gd name="T12" fmla="*/ 739 w 1044"/>
                <a:gd name="T13" fmla="*/ 73 h 748"/>
                <a:gd name="T14" fmla="*/ 773 w 1044"/>
                <a:gd name="T15" fmla="*/ 103 h 748"/>
                <a:gd name="T16" fmla="*/ 1044 w 1044"/>
                <a:gd name="T17" fmla="*/ 375 h 748"/>
                <a:gd name="T18" fmla="*/ 773 w 1044"/>
                <a:gd name="T19" fmla="*/ 645 h 748"/>
                <a:gd name="T20" fmla="*/ 739 w 1044"/>
                <a:gd name="T21" fmla="*/ 675 h 748"/>
                <a:gd name="T22" fmla="*/ 704 w 1044"/>
                <a:gd name="T23" fmla="*/ 699 h 748"/>
                <a:gd name="T24" fmla="*/ 666 w 1044"/>
                <a:gd name="T25" fmla="*/ 719 h 748"/>
                <a:gd name="T26" fmla="*/ 625 w 1044"/>
                <a:gd name="T27" fmla="*/ 734 h 748"/>
                <a:gd name="T28" fmla="*/ 584 w 1044"/>
                <a:gd name="T29" fmla="*/ 744 h 748"/>
                <a:gd name="T30" fmla="*/ 543 w 1044"/>
                <a:gd name="T31" fmla="*/ 748 h 748"/>
                <a:gd name="T32" fmla="*/ 501 w 1044"/>
                <a:gd name="T33" fmla="*/ 748 h 748"/>
                <a:gd name="T34" fmla="*/ 459 w 1044"/>
                <a:gd name="T35" fmla="*/ 744 h 748"/>
                <a:gd name="T36" fmla="*/ 418 w 1044"/>
                <a:gd name="T37" fmla="*/ 734 h 748"/>
                <a:gd name="T38" fmla="*/ 379 w 1044"/>
                <a:gd name="T39" fmla="*/ 719 h 748"/>
                <a:gd name="T40" fmla="*/ 340 w 1044"/>
                <a:gd name="T41" fmla="*/ 699 h 748"/>
                <a:gd name="T42" fmla="*/ 304 w 1044"/>
                <a:gd name="T43" fmla="*/ 675 h 748"/>
                <a:gd name="T44" fmla="*/ 271 w 1044"/>
                <a:gd name="T45" fmla="*/ 645 h 748"/>
                <a:gd name="T46" fmla="*/ 0 w 1044"/>
                <a:gd name="T47" fmla="*/ 375 h 748"/>
                <a:gd name="T48" fmla="*/ 271 w 1044"/>
                <a:gd name="T49" fmla="*/ 103 h 748"/>
                <a:gd name="T50" fmla="*/ 304 w 1044"/>
                <a:gd name="T51" fmla="*/ 73 h 748"/>
                <a:gd name="T52" fmla="*/ 340 w 1044"/>
                <a:gd name="T53" fmla="*/ 49 h 748"/>
                <a:gd name="T54" fmla="*/ 379 w 1044"/>
                <a:gd name="T55" fmla="*/ 30 h 748"/>
                <a:gd name="T56" fmla="*/ 418 w 1044"/>
                <a:gd name="T57" fmla="*/ 14 h 748"/>
                <a:gd name="T58" fmla="*/ 459 w 1044"/>
                <a:gd name="T59" fmla="*/ 5 h 748"/>
                <a:gd name="T60" fmla="*/ 501 w 1044"/>
                <a:gd name="T61" fmla="*/ 0 h 7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044" h="748">
                  <a:moveTo>
                    <a:pt x="501" y="0"/>
                  </a:moveTo>
                  <a:lnTo>
                    <a:pt x="543" y="0"/>
                  </a:lnTo>
                  <a:lnTo>
                    <a:pt x="584" y="5"/>
                  </a:lnTo>
                  <a:lnTo>
                    <a:pt x="625" y="14"/>
                  </a:lnTo>
                  <a:lnTo>
                    <a:pt x="666" y="30"/>
                  </a:lnTo>
                  <a:lnTo>
                    <a:pt x="704" y="49"/>
                  </a:lnTo>
                  <a:lnTo>
                    <a:pt x="739" y="73"/>
                  </a:lnTo>
                  <a:lnTo>
                    <a:pt x="773" y="103"/>
                  </a:lnTo>
                  <a:lnTo>
                    <a:pt x="1044" y="375"/>
                  </a:lnTo>
                  <a:lnTo>
                    <a:pt x="773" y="645"/>
                  </a:lnTo>
                  <a:lnTo>
                    <a:pt x="739" y="675"/>
                  </a:lnTo>
                  <a:lnTo>
                    <a:pt x="704" y="699"/>
                  </a:lnTo>
                  <a:lnTo>
                    <a:pt x="666" y="719"/>
                  </a:lnTo>
                  <a:lnTo>
                    <a:pt x="625" y="734"/>
                  </a:lnTo>
                  <a:lnTo>
                    <a:pt x="584" y="744"/>
                  </a:lnTo>
                  <a:lnTo>
                    <a:pt x="543" y="748"/>
                  </a:lnTo>
                  <a:lnTo>
                    <a:pt x="501" y="748"/>
                  </a:lnTo>
                  <a:lnTo>
                    <a:pt x="459" y="744"/>
                  </a:lnTo>
                  <a:lnTo>
                    <a:pt x="418" y="734"/>
                  </a:lnTo>
                  <a:lnTo>
                    <a:pt x="379" y="719"/>
                  </a:lnTo>
                  <a:lnTo>
                    <a:pt x="340" y="699"/>
                  </a:lnTo>
                  <a:lnTo>
                    <a:pt x="304" y="675"/>
                  </a:lnTo>
                  <a:lnTo>
                    <a:pt x="271" y="645"/>
                  </a:lnTo>
                  <a:lnTo>
                    <a:pt x="0" y="375"/>
                  </a:lnTo>
                  <a:lnTo>
                    <a:pt x="271" y="103"/>
                  </a:lnTo>
                  <a:lnTo>
                    <a:pt x="304" y="73"/>
                  </a:lnTo>
                  <a:lnTo>
                    <a:pt x="340" y="49"/>
                  </a:lnTo>
                  <a:lnTo>
                    <a:pt x="379" y="30"/>
                  </a:lnTo>
                  <a:lnTo>
                    <a:pt x="418" y="14"/>
                  </a:lnTo>
                  <a:lnTo>
                    <a:pt x="459" y="5"/>
                  </a:lnTo>
                  <a:lnTo>
                    <a:pt x="501" y="0"/>
                  </a:lnTo>
                  <a:close/>
                </a:path>
              </a:pathLst>
            </a:custGeom>
            <a:solidFill>
              <a:schemeClr val="accent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reeform 6"/>
            <p:cNvSpPr>
              <a:spLocks noEditPoints="1"/>
            </p:cNvSpPr>
            <p:nvPr/>
          </p:nvSpPr>
          <p:spPr bwMode="auto">
            <a:xfrm>
              <a:off x="651544" y="648396"/>
              <a:ext cx="538726" cy="538726"/>
            </a:xfrm>
            <a:custGeom>
              <a:avLst/>
              <a:gdLst>
                <a:gd name="T0" fmla="*/ 3024 w 4049"/>
                <a:gd name="T1" fmla="*/ 2600 h 4047"/>
                <a:gd name="T2" fmla="*/ 3472 w 4049"/>
                <a:gd name="T3" fmla="*/ 3048 h 4047"/>
                <a:gd name="T4" fmla="*/ 3540 w 4049"/>
                <a:gd name="T5" fmla="*/ 3191 h 4047"/>
                <a:gd name="T6" fmla="*/ 3416 w 4049"/>
                <a:gd name="T7" fmla="*/ 3288 h 4047"/>
                <a:gd name="T8" fmla="*/ 2796 w 4049"/>
                <a:gd name="T9" fmla="*/ 3218 h 4047"/>
                <a:gd name="T10" fmla="*/ 2812 w 4049"/>
                <a:gd name="T11" fmla="*/ 2577 h 4047"/>
                <a:gd name="T12" fmla="*/ 2960 w 4049"/>
                <a:gd name="T13" fmla="*/ 2280 h 4047"/>
                <a:gd name="T14" fmla="*/ 2555 w 4049"/>
                <a:gd name="T15" fmla="*/ 2450 h 4047"/>
                <a:gd name="T16" fmla="*/ 2312 w 4049"/>
                <a:gd name="T17" fmla="*/ 2811 h 4047"/>
                <a:gd name="T18" fmla="*/ 2312 w 4049"/>
                <a:gd name="T19" fmla="*/ 3261 h 4047"/>
                <a:gd name="T20" fmla="*/ 2555 w 4049"/>
                <a:gd name="T21" fmla="*/ 3620 h 4047"/>
                <a:gd name="T22" fmla="*/ 2960 w 4049"/>
                <a:gd name="T23" fmla="*/ 3790 h 4047"/>
                <a:gd name="T24" fmla="*/ 3398 w 4049"/>
                <a:gd name="T25" fmla="*/ 3703 h 4047"/>
                <a:gd name="T26" fmla="*/ 3705 w 4049"/>
                <a:gd name="T27" fmla="*/ 3396 h 4047"/>
                <a:gd name="T28" fmla="*/ 3792 w 4049"/>
                <a:gd name="T29" fmla="*/ 2958 h 4047"/>
                <a:gd name="T30" fmla="*/ 3622 w 4049"/>
                <a:gd name="T31" fmla="*/ 2553 h 4047"/>
                <a:gd name="T32" fmla="*/ 3263 w 4049"/>
                <a:gd name="T33" fmla="*/ 2311 h 4047"/>
                <a:gd name="T34" fmla="*/ 1772 w 4049"/>
                <a:gd name="T35" fmla="*/ 2782 h 4047"/>
                <a:gd name="T36" fmla="*/ 506 w 4049"/>
                <a:gd name="T37" fmla="*/ 2782 h 4047"/>
                <a:gd name="T38" fmla="*/ 3372 w 4049"/>
                <a:gd name="T39" fmla="*/ 2081 h 4047"/>
                <a:gd name="T40" fmla="*/ 3781 w 4049"/>
                <a:gd name="T41" fmla="*/ 2349 h 4047"/>
                <a:gd name="T42" fmla="*/ 4016 w 4049"/>
                <a:gd name="T43" fmla="*/ 2780 h 4047"/>
                <a:gd name="T44" fmla="*/ 4016 w 4049"/>
                <a:gd name="T45" fmla="*/ 3291 h 4047"/>
                <a:gd name="T46" fmla="*/ 3781 w 4049"/>
                <a:gd name="T47" fmla="*/ 3721 h 4047"/>
                <a:gd name="T48" fmla="*/ 3372 w 4049"/>
                <a:gd name="T49" fmla="*/ 3991 h 4047"/>
                <a:gd name="T50" fmla="*/ 2864 w 4049"/>
                <a:gd name="T51" fmla="*/ 4033 h 4047"/>
                <a:gd name="T52" fmla="*/ 2413 w 4049"/>
                <a:gd name="T53" fmla="*/ 3832 h 4047"/>
                <a:gd name="T54" fmla="*/ 2113 w 4049"/>
                <a:gd name="T55" fmla="*/ 3448 h 4047"/>
                <a:gd name="T56" fmla="*/ 2028 w 4049"/>
                <a:gd name="T57" fmla="*/ 2948 h 4047"/>
                <a:gd name="T58" fmla="*/ 2191 w 4049"/>
                <a:gd name="T59" fmla="*/ 2478 h 4047"/>
                <a:gd name="T60" fmla="*/ 2550 w 4049"/>
                <a:gd name="T61" fmla="*/ 2148 h 4047"/>
                <a:gd name="T62" fmla="*/ 3037 w 4049"/>
                <a:gd name="T63" fmla="*/ 2024 h 4047"/>
                <a:gd name="T64" fmla="*/ 1265 w 4049"/>
                <a:gd name="T65" fmla="*/ 1518 h 4047"/>
                <a:gd name="T66" fmla="*/ 1012 w 4049"/>
                <a:gd name="T67" fmla="*/ 1518 h 4047"/>
                <a:gd name="T68" fmla="*/ 379 w 4049"/>
                <a:gd name="T69" fmla="*/ 632 h 4047"/>
                <a:gd name="T70" fmla="*/ 484 w 4049"/>
                <a:gd name="T71" fmla="*/ 837 h 4047"/>
                <a:gd name="T72" fmla="*/ 713 w 4049"/>
                <a:gd name="T73" fmla="*/ 872 h 4047"/>
                <a:gd name="T74" fmla="*/ 873 w 4049"/>
                <a:gd name="T75" fmla="*/ 712 h 4047"/>
                <a:gd name="T76" fmla="*/ 2407 w 4049"/>
                <a:gd name="T77" fmla="*/ 673 h 4047"/>
                <a:gd name="T78" fmla="*/ 2541 w 4049"/>
                <a:gd name="T79" fmla="*/ 857 h 4047"/>
                <a:gd name="T80" fmla="*/ 2774 w 4049"/>
                <a:gd name="T81" fmla="*/ 857 h 4047"/>
                <a:gd name="T82" fmla="*/ 2907 w 4049"/>
                <a:gd name="T83" fmla="*/ 673 h 4047"/>
                <a:gd name="T84" fmla="*/ 3142 w 4049"/>
                <a:gd name="T85" fmla="*/ 537 h 4047"/>
                <a:gd name="T86" fmla="*/ 3286 w 4049"/>
                <a:gd name="T87" fmla="*/ 739 h 4047"/>
                <a:gd name="T88" fmla="*/ 253 w 4049"/>
                <a:gd name="T89" fmla="*/ 3010 h 4047"/>
                <a:gd name="T90" fmla="*/ 274 w 4049"/>
                <a:gd name="T91" fmla="*/ 3288 h 4047"/>
                <a:gd name="T92" fmla="*/ 53 w 4049"/>
                <a:gd name="T93" fmla="*/ 3175 h 4047"/>
                <a:gd name="T94" fmla="*/ 3 w 4049"/>
                <a:gd name="T95" fmla="*/ 739 h 4047"/>
                <a:gd name="T96" fmla="*/ 148 w 4049"/>
                <a:gd name="T97" fmla="*/ 537 h 4047"/>
                <a:gd name="T98" fmla="*/ 2712 w 4049"/>
                <a:gd name="T99" fmla="*/ 13 h 4047"/>
                <a:gd name="T100" fmla="*/ 2784 w 4049"/>
                <a:gd name="T101" fmla="*/ 632 h 4047"/>
                <a:gd name="T102" fmla="*/ 2686 w 4049"/>
                <a:gd name="T103" fmla="*/ 755 h 4047"/>
                <a:gd name="T104" fmla="*/ 2544 w 4049"/>
                <a:gd name="T105" fmla="*/ 688 h 4047"/>
                <a:gd name="T106" fmla="*/ 2558 w 4049"/>
                <a:gd name="T107" fmla="*/ 48 h 4047"/>
                <a:gd name="T108" fmla="*/ 661 w 4049"/>
                <a:gd name="T109" fmla="*/ 3 h 4047"/>
                <a:gd name="T110" fmla="*/ 759 w 4049"/>
                <a:gd name="T111" fmla="*/ 126 h 4047"/>
                <a:gd name="T112" fmla="*/ 688 w 4049"/>
                <a:gd name="T113" fmla="*/ 745 h 4047"/>
                <a:gd name="T114" fmla="*/ 534 w 4049"/>
                <a:gd name="T115" fmla="*/ 711 h 4047"/>
                <a:gd name="T116" fmla="*/ 519 w 4049"/>
                <a:gd name="T117" fmla="*/ 71 h 40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049" h="4047">
                  <a:moveTo>
                    <a:pt x="2910" y="2530"/>
                  </a:moveTo>
                  <a:lnTo>
                    <a:pt x="2939" y="2532"/>
                  </a:lnTo>
                  <a:lnTo>
                    <a:pt x="2966" y="2542"/>
                  </a:lnTo>
                  <a:lnTo>
                    <a:pt x="2989" y="2557"/>
                  </a:lnTo>
                  <a:lnTo>
                    <a:pt x="3009" y="2577"/>
                  </a:lnTo>
                  <a:lnTo>
                    <a:pt x="3024" y="2600"/>
                  </a:lnTo>
                  <a:lnTo>
                    <a:pt x="3034" y="2627"/>
                  </a:lnTo>
                  <a:lnTo>
                    <a:pt x="3037" y="2655"/>
                  </a:lnTo>
                  <a:lnTo>
                    <a:pt x="3037" y="3036"/>
                  </a:lnTo>
                  <a:lnTo>
                    <a:pt x="3416" y="3036"/>
                  </a:lnTo>
                  <a:lnTo>
                    <a:pt x="3445" y="3038"/>
                  </a:lnTo>
                  <a:lnTo>
                    <a:pt x="3472" y="3048"/>
                  </a:lnTo>
                  <a:lnTo>
                    <a:pt x="3495" y="3063"/>
                  </a:lnTo>
                  <a:lnTo>
                    <a:pt x="3515" y="3083"/>
                  </a:lnTo>
                  <a:lnTo>
                    <a:pt x="3530" y="3106"/>
                  </a:lnTo>
                  <a:lnTo>
                    <a:pt x="3540" y="3133"/>
                  </a:lnTo>
                  <a:lnTo>
                    <a:pt x="3543" y="3163"/>
                  </a:lnTo>
                  <a:lnTo>
                    <a:pt x="3540" y="3191"/>
                  </a:lnTo>
                  <a:lnTo>
                    <a:pt x="3530" y="3218"/>
                  </a:lnTo>
                  <a:lnTo>
                    <a:pt x="3515" y="3241"/>
                  </a:lnTo>
                  <a:lnTo>
                    <a:pt x="3495" y="3261"/>
                  </a:lnTo>
                  <a:lnTo>
                    <a:pt x="3472" y="3276"/>
                  </a:lnTo>
                  <a:lnTo>
                    <a:pt x="3445" y="3286"/>
                  </a:lnTo>
                  <a:lnTo>
                    <a:pt x="3416" y="3288"/>
                  </a:lnTo>
                  <a:lnTo>
                    <a:pt x="2910" y="3288"/>
                  </a:lnTo>
                  <a:lnTo>
                    <a:pt x="2881" y="3286"/>
                  </a:lnTo>
                  <a:lnTo>
                    <a:pt x="2855" y="3276"/>
                  </a:lnTo>
                  <a:lnTo>
                    <a:pt x="2832" y="3261"/>
                  </a:lnTo>
                  <a:lnTo>
                    <a:pt x="2812" y="3241"/>
                  </a:lnTo>
                  <a:lnTo>
                    <a:pt x="2796" y="3218"/>
                  </a:lnTo>
                  <a:lnTo>
                    <a:pt x="2787" y="3191"/>
                  </a:lnTo>
                  <a:lnTo>
                    <a:pt x="2784" y="3163"/>
                  </a:lnTo>
                  <a:lnTo>
                    <a:pt x="2784" y="2655"/>
                  </a:lnTo>
                  <a:lnTo>
                    <a:pt x="2787" y="2627"/>
                  </a:lnTo>
                  <a:lnTo>
                    <a:pt x="2796" y="2600"/>
                  </a:lnTo>
                  <a:lnTo>
                    <a:pt x="2812" y="2577"/>
                  </a:lnTo>
                  <a:lnTo>
                    <a:pt x="2832" y="2557"/>
                  </a:lnTo>
                  <a:lnTo>
                    <a:pt x="2855" y="2542"/>
                  </a:lnTo>
                  <a:lnTo>
                    <a:pt x="2881" y="2532"/>
                  </a:lnTo>
                  <a:lnTo>
                    <a:pt x="2910" y="2530"/>
                  </a:lnTo>
                  <a:close/>
                  <a:moveTo>
                    <a:pt x="3037" y="2276"/>
                  </a:moveTo>
                  <a:lnTo>
                    <a:pt x="2960" y="2280"/>
                  </a:lnTo>
                  <a:lnTo>
                    <a:pt x="2883" y="2292"/>
                  </a:lnTo>
                  <a:lnTo>
                    <a:pt x="2811" y="2311"/>
                  </a:lnTo>
                  <a:lnTo>
                    <a:pt x="2742" y="2337"/>
                  </a:lnTo>
                  <a:lnTo>
                    <a:pt x="2675" y="2369"/>
                  </a:lnTo>
                  <a:lnTo>
                    <a:pt x="2612" y="2407"/>
                  </a:lnTo>
                  <a:lnTo>
                    <a:pt x="2555" y="2450"/>
                  </a:lnTo>
                  <a:lnTo>
                    <a:pt x="2500" y="2499"/>
                  </a:lnTo>
                  <a:lnTo>
                    <a:pt x="2451" y="2553"/>
                  </a:lnTo>
                  <a:lnTo>
                    <a:pt x="2407" y="2611"/>
                  </a:lnTo>
                  <a:lnTo>
                    <a:pt x="2369" y="2674"/>
                  </a:lnTo>
                  <a:lnTo>
                    <a:pt x="2337" y="2740"/>
                  </a:lnTo>
                  <a:lnTo>
                    <a:pt x="2312" y="2811"/>
                  </a:lnTo>
                  <a:lnTo>
                    <a:pt x="2292" y="2883"/>
                  </a:lnTo>
                  <a:lnTo>
                    <a:pt x="2281" y="2958"/>
                  </a:lnTo>
                  <a:lnTo>
                    <a:pt x="2278" y="3036"/>
                  </a:lnTo>
                  <a:lnTo>
                    <a:pt x="2281" y="3113"/>
                  </a:lnTo>
                  <a:lnTo>
                    <a:pt x="2292" y="3188"/>
                  </a:lnTo>
                  <a:lnTo>
                    <a:pt x="2312" y="3261"/>
                  </a:lnTo>
                  <a:lnTo>
                    <a:pt x="2337" y="3331"/>
                  </a:lnTo>
                  <a:lnTo>
                    <a:pt x="2369" y="3396"/>
                  </a:lnTo>
                  <a:lnTo>
                    <a:pt x="2407" y="3459"/>
                  </a:lnTo>
                  <a:lnTo>
                    <a:pt x="2451" y="3518"/>
                  </a:lnTo>
                  <a:lnTo>
                    <a:pt x="2500" y="3572"/>
                  </a:lnTo>
                  <a:lnTo>
                    <a:pt x="2555" y="3620"/>
                  </a:lnTo>
                  <a:lnTo>
                    <a:pt x="2612" y="3665"/>
                  </a:lnTo>
                  <a:lnTo>
                    <a:pt x="2675" y="3703"/>
                  </a:lnTo>
                  <a:lnTo>
                    <a:pt x="2742" y="3735"/>
                  </a:lnTo>
                  <a:lnTo>
                    <a:pt x="2811" y="3761"/>
                  </a:lnTo>
                  <a:lnTo>
                    <a:pt x="2883" y="3779"/>
                  </a:lnTo>
                  <a:lnTo>
                    <a:pt x="2960" y="3790"/>
                  </a:lnTo>
                  <a:lnTo>
                    <a:pt x="3037" y="3794"/>
                  </a:lnTo>
                  <a:lnTo>
                    <a:pt x="3115" y="3790"/>
                  </a:lnTo>
                  <a:lnTo>
                    <a:pt x="3190" y="3779"/>
                  </a:lnTo>
                  <a:lnTo>
                    <a:pt x="3263" y="3761"/>
                  </a:lnTo>
                  <a:lnTo>
                    <a:pt x="3331" y="3735"/>
                  </a:lnTo>
                  <a:lnTo>
                    <a:pt x="3398" y="3703"/>
                  </a:lnTo>
                  <a:lnTo>
                    <a:pt x="3461" y="3665"/>
                  </a:lnTo>
                  <a:lnTo>
                    <a:pt x="3520" y="3620"/>
                  </a:lnTo>
                  <a:lnTo>
                    <a:pt x="3573" y="3572"/>
                  </a:lnTo>
                  <a:lnTo>
                    <a:pt x="3622" y="3518"/>
                  </a:lnTo>
                  <a:lnTo>
                    <a:pt x="3666" y="3459"/>
                  </a:lnTo>
                  <a:lnTo>
                    <a:pt x="3705" y="3396"/>
                  </a:lnTo>
                  <a:lnTo>
                    <a:pt x="3737" y="3331"/>
                  </a:lnTo>
                  <a:lnTo>
                    <a:pt x="3761" y="3261"/>
                  </a:lnTo>
                  <a:lnTo>
                    <a:pt x="3781" y="3188"/>
                  </a:lnTo>
                  <a:lnTo>
                    <a:pt x="3792" y="3113"/>
                  </a:lnTo>
                  <a:lnTo>
                    <a:pt x="3796" y="3036"/>
                  </a:lnTo>
                  <a:lnTo>
                    <a:pt x="3792" y="2958"/>
                  </a:lnTo>
                  <a:lnTo>
                    <a:pt x="3781" y="2883"/>
                  </a:lnTo>
                  <a:lnTo>
                    <a:pt x="3761" y="2811"/>
                  </a:lnTo>
                  <a:lnTo>
                    <a:pt x="3737" y="2740"/>
                  </a:lnTo>
                  <a:lnTo>
                    <a:pt x="3705" y="2674"/>
                  </a:lnTo>
                  <a:lnTo>
                    <a:pt x="3666" y="2611"/>
                  </a:lnTo>
                  <a:lnTo>
                    <a:pt x="3622" y="2553"/>
                  </a:lnTo>
                  <a:lnTo>
                    <a:pt x="3573" y="2499"/>
                  </a:lnTo>
                  <a:lnTo>
                    <a:pt x="3520" y="2450"/>
                  </a:lnTo>
                  <a:lnTo>
                    <a:pt x="3461" y="2407"/>
                  </a:lnTo>
                  <a:lnTo>
                    <a:pt x="3398" y="2369"/>
                  </a:lnTo>
                  <a:lnTo>
                    <a:pt x="3331" y="2337"/>
                  </a:lnTo>
                  <a:lnTo>
                    <a:pt x="3263" y="2311"/>
                  </a:lnTo>
                  <a:lnTo>
                    <a:pt x="3190" y="2292"/>
                  </a:lnTo>
                  <a:lnTo>
                    <a:pt x="3115" y="2280"/>
                  </a:lnTo>
                  <a:lnTo>
                    <a:pt x="3037" y="2276"/>
                  </a:lnTo>
                  <a:close/>
                  <a:moveTo>
                    <a:pt x="1265" y="2276"/>
                  </a:moveTo>
                  <a:lnTo>
                    <a:pt x="1772" y="2276"/>
                  </a:lnTo>
                  <a:lnTo>
                    <a:pt x="1772" y="2782"/>
                  </a:lnTo>
                  <a:lnTo>
                    <a:pt x="1265" y="2782"/>
                  </a:lnTo>
                  <a:lnTo>
                    <a:pt x="1265" y="2276"/>
                  </a:lnTo>
                  <a:close/>
                  <a:moveTo>
                    <a:pt x="506" y="2276"/>
                  </a:moveTo>
                  <a:lnTo>
                    <a:pt x="1012" y="2276"/>
                  </a:lnTo>
                  <a:lnTo>
                    <a:pt x="1012" y="2782"/>
                  </a:lnTo>
                  <a:lnTo>
                    <a:pt x="506" y="2782"/>
                  </a:lnTo>
                  <a:lnTo>
                    <a:pt x="506" y="2276"/>
                  </a:lnTo>
                  <a:close/>
                  <a:moveTo>
                    <a:pt x="3037" y="2024"/>
                  </a:moveTo>
                  <a:lnTo>
                    <a:pt x="3125" y="2028"/>
                  </a:lnTo>
                  <a:lnTo>
                    <a:pt x="3210" y="2039"/>
                  </a:lnTo>
                  <a:lnTo>
                    <a:pt x="3292" y="2056"/>
                  </a:lnTo>
                  <a:lnTo>
                    <a:pt x="3372" y="2081"/>
                  </a:lnTo>
                  <a:lnTo>
                    <a:pt x="3450" y="2112"/>
                  </a:lnTo>
                  <a:lnTo>
                    <a:pt x="3524" y="2148"/>
                  </a:lnTo>
                  <a:lnTo>
                    <a:pt x="3594" y="2190"/>
                  </a:lnTo>
                  <a:lnTo>
                    <a:pt x="3660" y="2238"/>
                  </a:lnTo>
                  <a:lnTo>
                    <a:pt x="3723" y="2291"/>
                  </a:lnTo>
                  <a:lnTo>
                    <a:pt x="3781" y="2349"/>
                  </a:lnTo>
                  <a:lnTo>
                    <a:pt x="3834" y="2412"/>
                  </a:lnTo>
                  <a:lnTo>
                    <a:pt x="3882" y="2478"/>
                  </a:lnTo>
                  <a:lnTo>
                    <a:pt x="3925" y="2548"/>
                  </a:lnTo>
                  <a:lnTo>
                    <a:pt x="3961" y="2622"/>
                  </a:lnTo>
                  <a:lnTo>
                    <a:pt x="3991" y="2700"/>
                  </a:lnTo>
                  <a:lnTo>
                    <a:pt x="4016" y="2780"/>
                  </a:lnTo>
                  <a:lnTo>
                    <a:pt x="4035" y="2863"/>
                  </a:lnTo>
                  <a:lnTo>
                    <a:pt x="4046" y="2948"/>
                  </a:lnTo>
                  <a:lnTo>
                    <a:pt x="4049" y="3036"/>
                  </a:lnTo>
                  <a:lnTo>
                    <a:pt x="4046" y="3123"/>
                  </a:lnTo>
                  <a:lnTo>
                    <a:pt x="4035" y="3208"/>
                  </a:lnTo>
                  <a:lnTo>
                    <a:pt x="4016" y="3291"/>
                  </a:lnTo>
                  <a:lnTo>
                    <a:pt x="3991" y="3371"/>
                  </a:lnTo>
                  <a:lnTo>
                    <a:pt x="3961" y="3448"/>
                  </a:lnTo>
                  <a:lnTo>
                    <a:pt x="3925" y="3522"/>
                  </a:lnTo>
                  <a:lnTo>
                    <a:pt x="3882" y="3593"/>
                  </a:lnTo>
                  <a:lnTo>
                    <a:pt x="3834" y="3660"/>
                  </a:lnTo>
                  <a:lnTo>
                    <a:pt x="3781" y="3721"/>
                  </a:lnTo>
                  <a:lnTo>
                    <a:pt x="3723" y="3779"/>
                  </a:lnTo>
                  <a:lnTo>
                    <a:pt x="3660" y="3832"/>
                  </a:lnTo>
                  <a:lnTo>
                    <a:pt x="3594" y="3880"/>
                  </a:lnTo>
                  <a:lnTo>
                    <a:pt x="3524" y="3923"/>
                  </a:lnTo>
                  <a:lnTo>
                    <a:pt x="3450" y="3960"/>
                  </a:lnTo>
                  <a:lnTo>
                    <a:pt x="3372" y="3991"/>
                  </a:lnTo>
                  <a:lnTo>
                    <a:pt x="3292" y="4015"/>
                  </a:lnTo>
                  <a:lnTo>
                    <a:pt x="3210" y="4033"/>
                  </a:lnTo>
                  <a:lnTo>
                    <a:pt x="3125" y="4044"/>
                  </a:lnTo>
                  <a:lnTo>
                    <a:pt x="3037" y="4047"/>
                  </a:lnTo>
                  <a:lnTo>
                    <a:pt x="2950" y="4044"/>
                  </a:lnTo>
                  <a:lnTo>
                    <a:pt x="2864" y="4033"/>
                  </a:lnTo>
                  <a:lnTo>
                    <a:pt x="2781" y="4015"/>
                  </a:lnTo>
                  <a:lnTo>
                    <a:pt x="2701" y="3991"/>
                  </a:lnTo>
                  <a:lnTo>
                    <a:pt x="2624" y="3960"/>
                  </a:lnTo>
                  <a:lnTo>
                    <a:pt x="2550" y="3923"/>
                  </a:lnTo>
                  <a:lnTo>
                    <a:pt x="2479" y="3880"/>
                  </a:lnTo>
                  <a:lnTo>
                    <a:pt x="2413" y="3832"/>
                  </a:lnTo>
                  <a:lnTo>
                    <a:pt x="2350" y="3779"/>
                  </a:lnTo>
                  <a:lnTo>
                    <a:pt x="2292" y="3721"/>
                  </a:lnTo>
                  <a:lnTo>
                    <a:pt x="2239" y="3660"/>
                  </a:lnTo>
                  <a:lnTo>
                    <a:pt x="2191" y="3593"/>
                  </a:lnTo>
                  <a:lnTo>
                    <a:pt x="2150" y="3522"/>
                  </a:lnTo>
                  <a:lnTo>
                    <a:pt x="2113" y="3448"/>
                  </a:lnTo>
                  <a:lnTo>
                    <a:pt x="2082" y="3371"/>
                  </a:lnTo>
                  <a:lnTo>
                    <a:pt x="2057" y="3291"/>
                  </a:lnTo>
                  <a:lnTo>
                    <a:pt x="2039" y="3208"/>
                  </a:lnTo>
                  <a:lnTo>
                    <a:pt x="2028" y="3123"/>
                  </a:lnTo>
                  <a:lnTo>
                    <a:pt x="2024" y="3036"/>
                  </a:lnTo>
                  <a:lnTo>
                    <a:pt x="2028" y="2948"/>
                  </a:lnTo>
                  <a:lnTo>
                    <a:pt x="2039" y="2863"/>
                  </a:lnTo>
                  <a:lnTo>
                    <a:pt x="2057" y="2780"/>
                  </a:lnTo>
                  <a:lnTo>
                    <a:pt x="2082" y="2700"/>
                  </a:lnTo>
                  <a:lnTo>
                    <a:pt x="2113" y="2622"/>
                  </a:lnTo>
                  <a:lnTo>
                    <a:pt x="2150" y="2548"/>
                  </a:lnTo>
                  <a:lnTo>
                    <a:pt x="2191" y="2478"/>
                  </a:lnTo>
                  <a:lnTo>
                    <a:pt x="2239" y="2412"/>
                  </a:lnTo>
                  <a:lnTo>
                    <a:pt x="2292" y="2349"/>
                  </a:lnTo>
                  <a:lnTo>
                    <a:pt x="2350" y="2291"/>
                  </a:lnTo>
                  <a:lnTo>
                    <a:pt x="2413" y="2238"/>
                  </a:lnTo>
                  <a:lnTo>
                    <a:pt x="2479" y="2190"/>
                  </a:lnTo>
                  <a:lnTo>
                    <a:pt x="2550" y="2148"/>
                  </a:lnTo>
                  <a:lnTo>
                    <a:pt x="2624" y="2112"/>
                  </a:lnTo>
                  <a:lnTo>
                    <a:pt x="2701" y="2081"/>
                  </a:lnTo>
                  <a:lnTo>
                    <a:pt x="2781" y="2056"/>
                  </a:lnTo>
                  <a:lnTo>
                    <a:pt x="2864" y="2039"/>
                  </a:lnTo>
                  <a:lnTo>
                    <a:pt x="2950" y="2028"/>
                  </a:lnTo>
                  <a:lnTo>
                    <a:pt x="3037" y="2024"/>
                  </a:lnTo>
                  <a:close/>
                  <a:moveTo>
                    <a:pt x="2024" y="1518"/>
                  </a:moveTo>
                  <a:lnTo>
                    <a:pt x="2530" y="1518"/>
                  </a:lnTo>
                  <a:lnTo>
                    <a:pt x="2530" y="2024"/>
                  </a:lnTo>
                  <a:lnTo>
                    <a:pt x="2024" y="2024"/>
                  </a:lnTo>
                  <a:lnTo>
                    <a:pt x="2024" y="1518"/>
                  </a:lnTo>
                  <a:close/>
                  <a:moveTo>
                    <a:pt x="1265" y="1518"/>
                  </a:moveTo>
                  <a:lnTo>
                    <a:pt x="1772" y="1518"/>
                  </a:lnTo>
                  <a:lnTo>
                    <a:pt x="1772" y="2024"/>
                  </a:lnTo>
                  <a:lnTo>
                    <a:pt x="1265" y="2024"/>
                  </a:lnTo>
                  <a:lnTo>
                    <a:pt x="1265" y="1518"/>
                  </a:lnTo>
                  <a:close/>
                  <a:moveTo>
                    <a:pt x="506" y="1518"/>
                  </a:moveTo>
                  <a:lnTo>
                    <a:pt x="1012" y="1518"/>
                  </a:lnTo>
                  <a:lnTo>
                    <a:pt x="1012" y="2024"/>
                  </a:lnTo>
                  <a:lnTo>
                    <a:pt x="506" y="2024"/>
                  </a:lnTo>
                  <a:lnTo>
                    <a:pt x="506" y="1518"/>
                  </a:lnTo>
                  <a:close/>
                  <a:moveTo>
                    <a:pt x="274" y="505"/>
                  </a:moveTo>
                  <a:lnTo>
                    <a:pt x="379" y="505"/>
                  </a:lnTo>
                  <a:lnTo>
                    <a:pt x="379" y="632"/>
                  </a:lnTo>
                  <a:lnTo>
                    <a:pt x="383" y="673"/>
                  </a:lnTo>
                  <a:lnTo>
                    <a:pt x="393" y="712"/>
                  </a:lnTo>
                  <a:lnTo>
                    <a:pt x="407" y="748"/>
                  </a:lnTo>
                  <a:lnTo>
                    <a:pt x="428" y="781"/>
                  </a:lnTo>
                  <a:lnTo>
                    <a:pt x="454" y="811"/>
                  </a:lnTo>
                  <a:lnTo>
                    <a:pt x="484" y="837"/>
                  </a:lnTo>
                  <a:lnTo>
                    <a:pt x="516" y="857"/>
                  </a:lnTo>
                  <a:lnTo>
                    <a:pt x="553" y="872"/>
                  </a:lnTo>
                  <a:lnTo>
                    <a:pt x="592" y="882"/>
                  </a:lnTo>
                  <a:lnTo>
                    <a:pt x="633" y="886"/>
                  </a:lnTo>
                  <a:lnTo>
                    <a:pt x="673" y="882"/>
                  </a:lnTo>
                  <a:lnTo>
                    <a:pt x="713" y="872"/>
                  </a:lnTo>
                  <a:lnTo>
                    <a:pt x="748" y="857"/>
                  </a:lnTo>
                  <a:lnTo>
                    <a:pt x="782" y="837"/>
                  </a:lnTo>
                  <a:lnTo>
                    <a:pt x="811" y="811"/>
                  </a:lnTo>
                  <a:lnTo>
                    <a:pt x="837" y="781"/>
                  </a:lnTo>
                  <a:lnTo>
                    <a:pt x="857" y="748"/>
                  </a:lnTo>
                  <a:lnTo>
                    <a:pt x="873" y="712"/>
                  </a:lnTo>
                  <a:lnTo>
                    <a:pt x="883" y="673"/>
                  </a:lnTo>
                  <a:lnTo>
                    <a:pt x="885" y="632"/>
                  </a:lnTo>
                  <a:lnTo>
                    <a:pt x="885" y="505"/>
                  </a:lnTo>
                  <a:lnTo>
                    <a:pt x="2404" y="505"/>
                  </a:lnTo>
                  <a:lnTo>
                    <a:pt x="2404" y="632"/>
                  </a:lnTo>
                  <a:lnTo>
                    <a:pt x="2407" y="673"/>
                  </a:lnTo>
                  <a:lnTo>
                    <a:pt x="2417" y="712"/>
                  </a:lnTo>
                  <a:lnTo>
                    <a:pt x="2433" y="748"/>
                  </a:lnTo>
                  <a:lnTo>
                    <a:pt x="2452" y="781"/>
                  </a:lnTo>
                  <a:lnTo>
                    <a:pt x="2478" y="811"/>
                  </a:lnTo>
                  <a:lnTo>
                    <a:pt x="2508" y="837"/>
                  </a:lnTo>
                  <a:lnTo>
                    <a:pt x="2541" y="857"/>
                  </a:lnTo>
                  <a:lnTo>
                    <a:pt x="2577" y="872"/>
                  </a:lnTo>
                  <a:lnTo>
                    <a:pt x="2616" y="882"/>
                  </a:lnTo>
                  <a:lnTo>
                    <a:pt x="2657" y="886"/>
                  </a:lnTo>
                  <a:lnTo>
                    <a:pt x="2699" y="882"/>
                  </a:lnTo>
                  <a:lnTo>
                    <a:pt x="2737" y="872"/>
                  </a:lnTo>
                  <a:lnTo>
                    <a:pt x="2774" y="857"/>
                  </a:lnTo>
                  <a:lnTo>
                    <a:pt x="2807" y="837"/>
                  </a:lnTo>
                  <a:lnTo>
                    <a:pt x="2837" y="811"/>
                  </a:lnTo>
                  <a:lnTo>
                    <a:pt x="2861" y="781"/>
                  </a:lnTo>
                  <a:lnTo>
                    <a:pt x="2882" y="748"/>
                  </a:lnTo>
                  <a:lnTo>
                    <a:pt x="2897" y="712"/>
                  </a:lnTo>
                  <a:lnTo>
                    <a:pt x="2907" y="673"/>
                  </a:lnTo>
                  <a:lnTo>
                    <a:pt x="2910" y="632"/>
                  </a:lnTo>
                  <a:lnTo>
                    <a:pt x="2910" y="505"/>
                  </a:lnTo>
                  <a:lnTo>
                    <a:pt x="3016" y="505"/>
                  </a:lnTo>
                  <a:lnTo>
                    <a:pt x="3061" y="509"/>
                  </a:lnTo>
                  <a:lnTo>
                    <a:pt x="3102" y="520"/>
                  </a:lnTo>
                  <a:lnTo>
                    <a:pt x="3142" y="537"/>
                  </a:lnTo>
                  <a:lnTo>
                    <a:pt x="3178" y="560"/>
                  </a:lnTo>
                  <a:lnTo>
                    <a:pt x="3210" y="587"/>
                  </a:lnTo>
                  <a:lnTo>
                    <a:pt x="3237" y="620"/>
                  </a:lnTo>
                  <a:lnTo>
                    <a:pt x="3259" y="656"/>
                  </a:lnTo>
                  <a:lnTo>
                    <a:pt x="3276" y="696"/>
                  </a:lnTo>
                  <a:lnTo>
                    <a:pt x="3286" y="739"/>
                  </a:lnTo>
                  <a:lnTo>
                    <a:pt x="3290" y="784"/>
                  </a:lnTo>
                  <a:lnTo>
                    <a:pt x="3290" y="1771"/>
                  </a:lnTo>
                  <a:lnTo>
                    <a:pt x="3037" y="1771"/>
                  </a:lnTo>
                  <a:lnTo>
                    <a:pt x="3037" y="1265"/>
                  </a:lnTo>
                  <a:lnTo>
                    <a:pt x="253" y="1265"/>
                  </a:lnTo>
                  <a:lnTo>
                    <a:pt x="253" y="3010"/>
                  </a:lnTo>
                  <a:lnTo>
                    <a:pt x="256" y="3022"/>
                  </a:lnTo>
                  <a:lnTo>
                    <a:pt x="263" y="3032"/>
                  </a:lnTo>
                  <a:lnTo>
                    <a:pt x="274" y="3036"/>
                  </a:lnTo>
                  <a:lnTo>
                    <a:pt x="1772" y="3036"/>
                  </a:lnTo>
                  <a:lnTo>
                    <a:pt x="1772" y="3288"/>
                  </a:lnTo>
                  <a:lnTo>
                    <a:pt x="274" y="3288"/>
                  </a:lnTo>
                  <a:lnTo>
                    <a:pt x="230" y="3284"/>
                  </a:lnTo>
                  <a:lnTo>
                    <a:pt x="187" y="3275"/>
                  </a:lnTo>
                  <a:lnTo>
                    <a:pt x="148" y="3257"/>
                  </a:lnTo>
                  <a:lnTo>
                    <a:pt x="112" y="3235"/>
                  </a:lnTo>
                  <a:lnTo>
                    <a:pt x="80" y="3207"/>
                  </a:lnTo>
                  <a:lnTo>
                    <a:pt x="53" y="3175"/>
                  </a:lnTo>
                  <a:lnTo>
                    <a:pt x="31" y="3138"/>
                  </a:lnTo>
                  <a:lnTo>
                    <a:pt x="13" y="3099"/>
                  </a:lnTo>
                  <a:lnTo>
                    <a:pt x="3" y="3055"/>
                  </a:lnTo>
                  <a:lnTo>
                    <a:pt x="0" y="3010"/>
                  </a:lnTo>
                  <a:lnTo>
                    <a:pt x="0" y="784"/>
                  </a:lnTo>
                  <a:lnTo>
                    <a:pt x="3" y="739"/>
                  </a:lnTo>
                  <a:lnTo>
                    <a:pt x="13" y="696"/>
                  </a:lnTo>
                  <a:lnTo>
                    <a:pt x="31" y="656"/>
                  </a:lnTo>
                  <a:lnTo>
                    <a:pt x="53" y="620"/>
                  </a:lnTo>
                  <a:lnTo>
                    <a:pt x="80" y="587"/>
                  </a:lnTo>
                  <a:lnTo>
                    <a:pt x="112" y="560"/>
                  </a:lnTo>
                  <a:lnTo>
                    <a:pt x="148" y="537"/>
                  </a:lnTo>
                  <a:lnTo>
                    <a:pt x="187" y="520"/>
                  </a:lnTo>
                  <a:lnTo>
                    <a:pt x="230" y="509"/>
                  </a:lnTo>
                  <a:lnTo>
                    <a:pt x="274" y="505"/>
                  </a:lnTo>
                  <a:close/>
                  <a:moveTo>
                    <a:pt x="2657" y="0"/>
                  </a:moveTo>
                  <a:lnTo>
                    <a:pt x="2686" y="3"/>
                  </a:lnTo>
                  <a:lnTo>
                    <a:pt x="2712" y="13"/>
                  </a:lnTo>
                  <a:lnTo>
                    <a:pt x="2737" y="28"/>
                  </a:lnTo>
                  <a:lnTo>
                    <a:pt x="2755" y="48"/>
                  </a:lnTo>
                  <a:lnTo>
                    <a:pt x="2771" y="71"/>
                  </a:lnTo>
                  <a:lnTo>
                    <a:pt x="2780" y="97"/>
                  </a:lnTo>
                  <a:lnTo>
                    <a:pt x="2784" y="126"/>
                  </a:lnTo>
                  <a:lnTo>
                    <a:pt x="2784" y="632"/>
                  </a:lnTo>
                  <a:lnTo>
                    <a:pt x="2780" y="662"/>
                  </a:lnTo>
                  <a:lnTo>
                    <a:pt x="2771" y="688"/>
                  </a:lnTo>
                  <a:lnTo>
                    <a:pt x="2755" y="711"/>
                  </a:lnTo>
                  <a:lnTo>
                    <a:pt x="2737" y="731"/>
                  </a:lnTo>
                  <a:lnTo>
                    <a:pt x="2712" y="745"/>
                  </a:lnTo>
                  <a:lnTo>
                    <a:pt x="2686" y="755"/>
                  </a:lnTo>
                  <a:lnTo>
                    <a:pt x="2657" y="759"/>
                  </a:lnTo>
                  <a:lnTo>
                    <a:pt x="2628" y="755"/>
                  </a:lnTo>
                  <a:lnTo>
                    <a:pt x="2601" y="745"/>
                  </a:lnTo>
                  <a:lnTo>
                    <a:pt x="2578" y="731"/>
                  </a:lnTo>
                  <a:lnTo>
                    <a:pt x="2558" y="711"/>
                  </a:lnTo>
                  <a:lnTo>
                    <a:pt x="2544" y="688"/>
                  </a:lnTo>
                  <a:lnTo>
                    <a:pt x="2534" y="662"/>
                  </a:lnTo>
                  <a:lnTo>
                    <a:pt x="2530" y="632"/>
                  </a:lnTo>
                  <a:lnTo>
                    <a:pt x="2530" y="126"/>
                  </a:lnTo>
                  <a:lnTo>
                    <a:pt x="2534" y="97"/>
                  </a:lnTo>
                  <a:lnTo>
                    <a:pt x="2544" y="71"/>
                  </a:lnTo>
                  <a:lnTo>
                    <a:pt x="2558" y="48"/>
                  </a:lnTo>
                  <a:lnTo>
                    <a:pt x="2578" y="28"/>
                  </a:lnTo>
                  <a:lnTo>
                    <a:pt x="2601" y="13"/>
                  </a:lnTo>
                  <a:lnTo>
                    <a:pt x="2628" y="3"/>
                  </a:lnTo>
                  <a:lnTo>
                    <a:pt x="2657" y="0"/>
                  </a:lnTo>
                  <a:close/>
                  <a:moveTo>
                    <a:pt x="633" y="0"/>
                  </a:moveTo>
                  <a:lnTo>
                    <a:pt x="661" y="3"/>
                  </a:lnTo>
                  <a:lnTo>
                    <a:pt x="688" y="13"/>
                  </a:lnTo>
                  <a:lnTo>
                    <a:pt x="711" y="28"/>
                  </a:lnTo>
                  <a:lnTo>
                    <a:pt x="731" y="48"/>
                  </a:lnTo>
                  <a:lnTo>
                    <a:pt x="746" y="71"/>
                  </a:lnTo>
                  <a:lnTo>
                    <a:pt x="756" y="97"/>
                  </a:lnTo>
                  <a:lnTo>
                    <a:pt x="759" y="126"/>
                  </a:lnTo>
                  <a:lnTo>
                    <a:pt x="759" y="632"/>
                  </a:lnTo>
                  <a:lnTo>
                    <a:pt x="756" y="662"/>
                  </a:lnTo>
                  <a:lnTo>
                    <a:pt x="746" y="688"/>
                  </a:lnTo>
                  <a:lnTo>
                    <a:pt x="731" y="711"/>
                  </a:lnTo>
                  <a:lnTo>
                    <a:pt x="711" y="731"/>
                  </a:lnTo>
                  <a:lnTo>
                    <a:pt x="688" y="745"/>
                  </a:lnTo>
                  <a:lnTo>
                    <a:pt x="661" y="755"/>
                  </a:lnTo>
                  <a:lnTo>
                    <a:pt x="633" y="759"/>
                  </a:lnTo>
                  <a:lnTo>
                    <a:pt x="603" y="755"/>
                  </a:lnTo>
                  <a:lnTo>
                    <a:pt x="577" y="745"/>
                  </a:lnTo>
                  <a:lnTo>
                    <a:pt x="554" y="731"/>
                  </a:lnTo>
                  <a:lnTo>
                    <a:pt x="534" y="711"/>
                  </a:lnTo>
                  <a:lnTo>
                    <a:pt x="519" y="688"/>
                  </a:lnTo>
                  <a:lnTo>
                    <a:pt x="510" y="662"/>
                  </a:lnTo>
                  <a:lnTo>
                    <a:pt x="506" y="632"/>
                  </a:lnTo>
                  <a:lnTo>
                    <a:pt x="506" y="126"/>
                  </a:lnTo>
                  <a:lnTo>
                    <a:pt x="510" y="97"/>
                  </a:lnTo>
                  <a:lnTo>
                    <a:pt x="519" y="71"/>
                  </a:lnTo>
                  <a:lnTo>
                    <a:pt x="534" y="48"/>
                  </a:lnTo>
                  <a:lnTo>
                    <a:pt x="554" y="28"/>
                  </a:lnTo>
                  <a:lnTo>
                    <a:pt x="577" y="13"/>
                  </a:lnTo>
                  <a:lnTo>
                    <a:pt x="603" y="3"/>
                  </a:lnTo>
                  <a:lnTo>
                    <a:pt x="633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667316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" grpId="0" animBg="1"/>
      <p:bldP spid="3" grpId="0" animBg="1"/>
      <p:bldP spid="19" grpId="0"/>
      <p:bldP spid="21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 flipH="1">
            <a:off x="350107" y="567298"/>
            <a:ext cx="591223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spc="-150" dirty="0" err="1">
                <a:solidFill>
                  <a:schemeClr val="accent1">
                    <a:lumMod val="75000"/>
                  </a:schemeClr>
                </a:solidFill>
              </a:rPr>
              <a:t>Syarat</a:t>
            </a:r>
            <a:r>
              <a:rPr lang="en-US" sz="4400" spc="-1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400" spc="-150" dirty="0" err="1">
                <a:solidFill>
                  <a:schemeClr val="accent1">
                    <a:lumMod val="75000"/>
                  </a:schemeClr>
                </a:solidFill>
              </a:rPr>
              <a:t>dan</a:t>
            </a:r>
            <a:r>
              <a:rPr lang="en-US" sz="4400" spc="-1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400" spc="-150" dirty="0" err="1">
                <a:solidFill>
                  <a:schemeClr val="accent1">
                    <a:lumMod val="75000"/>
                  </a:schemeClr>
                </a:solidFill>
              </a:rPr>
              <a:t>Jenis</a:t>
            </a:r>
            <a:r>
              <a:rPr lang="en-US" sz="4400" spc="-15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4400" spc="-150" dirty="0" err="1">
                <a:solidFill>
                  <a:schemeClr val="accent1">
                    <a:lumMod val="75000"/>
                  </a:schemeClr>
                </a:solidFill>
              </a:rPr>
              <a:t>Paragraf</a:t>
            </a:r>
            <a:endParaRPr lang="en-US" sz="4400" spc="-15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336787" y="5714995"/>
            <a:ext cx="33023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D" dirty="0"/>
              <a:t>Ada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macam</a:t>
            </a:r>
            <a:r>
              <a:rPr lang="en-ID" dirty="0"/>
              <a:t> </a:t>
            </a:r>
            <a:r>
              <a:rPr lang="en-ID" dirty="0" err="1"/>
              <a:t>jenis</a:t>
            </a:r>
            <a:r>
              <a:rPr lang="en-ID" dirty="0"/>
              <a:t> </a:t>
            </a:r>
          </a:p>
          <a:p>
            <a:pPr algn="ctr"/>
            <a:r>
              <a:rPr lang="en-ID" dirty="0" err="1"/>
              <a:t>paragraf</a:t>
            </a:r>
            <a:r>
              <a:rPr lang="en-ID" dirty="0"/>
              <a:t> yang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id-ID" dirty="0" err="1"/>
              <a:t>A</a:t>
            </a:r>
            <a:r>
              <a:rPr lang="en-ID" dirty="0" err="1"/>
              <a:t>nda</a:t>
            </a:r>
            <a:r>
              <a:rPr lang="en-ID" dirty="0"/>
              <a:t> </a:t>
            </a:r>
            <a:r>
              <a:rPr lang="en-ID" dirty="0" err="1"/>
              <a:t>ketahui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528784" y="5269371"/>
            <a:ext cx="28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944751" y="2755064"/>
            <a:ext cx="37517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ID" dirty="0"/>
              <a:t> </a:t>
            </a:r>
            <a:r>
              <a:rPr lang="en-ID" dirty="0" err="1"/>
              <a:t>Syarat</a:t>
            </a:r>
            <a:r>
              <a:rPr lang="en-ID" dirty="0"/>
              <a:t> </a:t>
            </a:r>
            <a:r>
              <a:rPr lang="en-ID" dirty="0" err="1"/>
              <a:t>Paragraf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</a:p>
          <a:p>
            <a:pPr fontAlgn="base"/>
            <a:r>
              <a:rPr lang="en-ID" dirty="0" err="1"/>
              <a:t>kesatuan</a:t>
            </a:r>
            <a:r>
              <a:rPr lang="en-ID" dirty="0"/>
              <a:t>, </a:t>
            </a:r>
            <a:r>
              <a:rPr lang="en-ID" dirty="0" err="1"/>
              <a:t>kepaduan</a:t>
            </a:r>
            <a:r>
              <a:rPr lang="id-ID" dirty="0"/>
              <a:t>,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kelengkapan</a:t>
            </a:r>
            <a:endParaRPr lang="en-ID" dirty="0"/>
          </a:p>
        </p:txBody>
      </p:sp>
      <p:sp>
        <p:nvSpPr>
          <p:cNvPr id="30" name="TextBox 29"/>
          <p:cNvSpPr txBox="1"/>
          <p:nvPr/>
        </p:nvSpPr>
        <p:spPr>
          <a:xfrm>
            <a:off x="7906497" y="2318568"/>
            <a:ext cx="28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Syarat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79560" y="2735139"/>
            <a:ext cx="33851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kern="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ID" dirty="0" err="1"/>
              <a:t>aragraf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 </a:t>
            </a:r>
          </a:p>
          <a:p>
            <a:pPr algn="r"/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bab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karangan</a:t>
            </a:r>
            <a:r>
              <a:rPr lang="en-ID" dirty="0"/>
              <a:t> 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200990" y="2316290"/>
            <a:ext cx="28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Pengertian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Freeform 6"/>
          <p:cNvSpPr>
            <a:spLocks/>
          </p:cNvSpPr>
          <p:nvPr/>
        </p:nvSpPr>
        <p:spPr bwMode="auto">
          <a:xfrm>
            <a:off x="4143258" y="1839673"/>
            <a:ext cx="1820091" cy="1567135"/>
          </a:xfrm>
          <a:custGeom>
            <a:avLst/>
            <a:gdLst>
              <a:gd name="T0" fmla="*/ 795 w 1591"/>
              <a:gd name="T1" fmla="*/ 1377 h 1377"/>
              <a:gd name="T2" fmla="*/ 0 w 1591"/>
              <a:gd name="T3" fmla="*/ 1377 h 1377"/>
              <a:gd name="T4" fmla="*/ 398 w 1591"/>
              <a:gd name="T5" fmla="*/ 689 h 1377"/>
              <a:gd name="T6" fmla="*/ 795 w 1591"/>
              <a:gd name="T7" fmla="*/ 0 h 1377"/>
              <a:gd name="T8" fmla="*/ 1193 w 1591"/>
              <a:gd name="T9" fmla="*/ 689 h 1377"/>
              <a:gd name="T10" fmla="*/ 1591 w 1591"/>
              <a:gd name="T11" fmla="*/ 1377 h 1377"/>
              <a:gd name="T12" fmla="*/ 795 w 1591"/>
              <a:gd name="T13" fmla="*/ 1377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91" h="1377">
                <a:moveTo>
                  <a:pt x="795" y="1377"/>
                </a:moveTo>
                <a:lnTo>
                  <a:pt x="0" y="1377"/>
                </a:lnTo>
                <a:lnTo>
                  <a:pt x="398" y="689"/>
                </a:lnTo>
                <a:lnTo>
                  <a:pt x="795" y="0"/>
                </a:lnTo>
                <a:lnTo>
                  <a:pt x="1193" y="689"/>
                </a:lnTo>
                <a:lnTo>
                  <a:pt x="1591" y="1377"/>
                </a:lnTo>
                <a:lnTo>
                  <a:pt x="795" y="1377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Freeform 8"/>
          <p:cNvSpPr>
            <a:spLocks/>
          </p:cNvSpPr>
          <p:nvPr/>
        </p:nvSpPr>
        <p:spPr bwMode="auto">
          <a:xfrm>
            <a:off x="5963348" y="1839673"/>
            <a:ext cx="1818947" cy="1567135"/>
          </a:xfrm>
          <a:custGeom>
            <a:avLst/>
            <a:gdLst>
              <a:gd name="T0" fmla="*/ 795 w 1590"/>
              <a:gd name="T1" fmla="*/ 1377 h 1377"/>
              <a:gd name="T2" fmla="*/ 0 w 1590"/>
              <a:gd name="T3" fmla="*/ 1377 h 1377"/>
              <a:gd name="T4" fmla="*/ 397 w 1590"/>
              <a:gd name="T5" fmla="*/ 689 h 1377"/>
              <a:gd name="T6" fmla="*/ 795 w 1590"/>
              <a:gd name="T7" fmla="*/ 0 h 1377"/>
              <a:gd name="T8" fmla="*/ 1192 w 1590"/>
              <a:gd name="T9" fmla="*/ 689 h 1377"/>
              <a:gd name="T10" fmla="*/ 1590 w 1590"/>
              <a:gd name="T11" fmla="*/ 1377 h 1377"/>
              <a:gd name="T12" fmla="*/ 795 w 1590"/>
              <a:gd name="T13" fmla="*/ 1377 h 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90" h="1377">
                <a:moveTo>
                  <a:pt x="795" y="1377"/>
                </a:moveTo>
                <a:lnTo>
                  <a:pt x="0" y="1377"/>
                </a:lnTo>
                <a:lnTo>
                  <a:pt x="397" y="689"/>
                </a:lnTo>
                <a:lnTo>
                  <a:pt x="795" y="0"/>
                </a:lnTo>
                <a:lnTo>
                  <a:pt x="1192" y="689"/>
                </a:lnTo>
                <a:lnTo>
                  <a:pt x="1590" y="1377"/>
                </a:lnTo>
                <a:lnTo>
                  <a:pt x="795" y="1377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Freeform 10"/>
          <p:cNvSpPr>
            <a:spLocks/>
          </p:cNvSpPr>
          <p:nvPr/>
        </p:nvSpPr>
        <p:spPr bwMode="auto">
          <a:xfrm>
            <a:off x="5052731" y="3406808"/>
            <a:ext cx="1820091" cy="1568272"/>
          </a:xfrm>
          <a:custGeom>
            <a:avLst/>
            <a:gdLst>
              <a:gd name="T0" fmla="*/ 796 w 1591"/>
              <a:gd name="T1" fmla="*/ 1378 h 1378"/>
              <a:gd name="T2" fmla="*/ 0 w 1591"/>
              <a:gd name="T3" fmla="*/ 1378 h 1378"/>
              <a:gd name="T4" fmla="*/ 398 w 1591"/>
              <a:gd name="T5" fmla="*/ 689 h 1378"/>
              <a:gd name="T6" fmla="*/ 796 w 1591"/>
              <a:gd name="T7" fmla="*/ 0 h 1378"/>
              <a:gd name="T8" fmla="*/ 1193 w 1591"/>
              <a:gd name="T9" fmla="*/ 689 h 1378"/>
              <a:gd name="T10" fmla="*/ 1591 w 1591"/>
              <a:gd name="T11" fmla="*/ 1378 h 1378"/>
              <a:gd name="T12" fmla="*/ 796 w 1591"/>
              <a:gd name="T13" fmla="*/ 1378 h 13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91" h="1378">
                <a:moveTo>
                  <a:pt x="796" y="1378"/>
                </a:moveTo>
                <a:lnTo>
                  <a:pt x="0" y="1378"/>
                </a:lnTo>
                <a:lnTo>
                  <a:pt x="398" y="689"/>
                </a:lnTo>
                <a:lnTo>
                  <a:pt x="796" y="0"/>
                </a:lnTo>
                <a:lnTo>
                  <a:pt x="1193" y="689"/>
                </a:lnTo>
                <a:lnTo>
                  <a:pt x="1591" y="1378"/>
                </a:lnTo>
                <a:lnTo>
                  <a:pt x="796" y="1378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4558740" y="2006971"/>
            <a:ext cx="2814219" cy="2614168"/>
            <a:chOff x="4386176" y="1912275"/>
            <a:chExt cx="3417860" cy="3191394"/>
          </a:xfrm>
        </p:grpSpPr>
        <p:sp>
          <p:nvSpPr>
            <p:cNvPr id="97" name="Freeform 11"/>
            <p:cNvSpPr>
              <a:spLocks/>
            </p:cNvSpPr>
            <p:nvPr/>
          </p:nvSpPr>
          <p:spPr bwMode="auto">
            <a:xfrm>
              <a:off x="5240641" y="1912275"/>
              <a:ext cx="1710320" cy="758598"/>
            </a:xfrm>
            <a:custGeom>
              <a:avLst/>
              <a:gdLst>
                <a:gd name="T0" fmla="*/ 198 w 1108"/>
                <a:gd name="T1" fmla="*/ 492 h 492"/>
                <a:gd name="T2" fmla="*/ 554 w 1108"/>
                <a:gd name="T3" fmla="*/ 396 h 492"/>
                <a:gd name="T4" fmla="*/ 910 w 1108"/>
                <a:gd name="T5" fmla="*/ 492 h 492"/>
                <a:gd name="T6" fmla="*/ 912 w 1108"/>
                <a:gd name="T7" fmla="*/ 488 h 492"/>
                <a:gd name="T8" fmla="*/ 1108 w 1108"/>
                <a:gd name="T9" fmla="*/ 149 h 492"/>
                <a:gd name="T10" fmla="*/ 554 w 1108"/>
                <a:gd name="T11" fmla="*/ 0 h 492"/>
                <a:gd name="T12" fmla="*/ 0 w 1108"/>
                <a:gd name="T13" fmla="*/ 149 h 492"/>
                <a:gd name="T14" fmla="*/ 196 w 1108"/>
                <a:gd name="T15" fmla="*/ 488 h 492"/>
                <a:gd name="T16" fmla="*/ 198 w 1108"/>
                <a:gd name="T17" fmla="*/ 492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08" h="492">
                  <a:moveTo>
                    <a:pt x="198" y="492"/>
                  </a:moveTo>
                  <a:cubicBezTo>
                    <a:pt x="302" y="431"/>
                    <a:pt x="424" y="396"/>
                    <a:pt x="554" y="396"/>
                  </a:cubicBezTo>
                  <a:cubicBezTo>
                    <a:pt x="683" y="396"/>
                    <a:pt x="805" y="431"/>
                    <a:pt x="910" y="492"/>
                  </a:cubicBezTo>
                  <a:cubicBezTo>
                    <a:pt x="912" y="488"/>
                    <a:pt x="912" y="488"/>
                    <a:pt x="912" y="488"/>
                  </a:cubicBezTo>
                  <a:cubicBezTo>
                    <a:pt x="1108" y="149"/>
                    <a:pt x="1108" y="149"/>
                    <a:pt x="1108" y="149"/>
                  </a:cubicBezTo>
                  <a:cubicBezTo>
                    <a:pt x="945" y="54"/>
                    <a:pt x="755" y="0"/>
                    <a:pt x="554" y="0"/>
                  </a:cubicBezTo>
                  <a:cubicBezTo>
                    <a:pt x="352" y="0"/>
                    <a:pt x="163" y="54"/>
                    <a:pt x="0" y="149"/>
                  </a:cubicBezTo>
                  <a:cubicBezTo>
                    <a:pt x="196" y="488"/>
                    <a:pt x="196" y="488"/>
                    <a:pt x="196" y="488"/>
                  </a:cubicBezTo>
                  <a:lnTo>
                    <a:pt x="198" y="492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Freeform 12"/>
            <p:cNvSpPr>
              <a:spLocks/>
            </p:cNvSpPr>
            <p:nvPr/>
          </p:nvSpPr>
          <p:spPr bwMode="auto">
            <a:xfrm>
              <a:off x="4386176" y="3621206"/>
              <a:ext cx="1160128" cy="1482463"/>
            </a:xfrm>
            <a:custGeom>
              <a:avLst/>
              <a:gdLst>
                <a:gd name="T0" fmla="*/ 752 w 752"/>
                <a:gd name="T1" fmla="*/ 617 h 960"/>
                <a:gd name="T2" fmla="*/ 396 w 752"/>
                <a:gd name="T3" fmla="*/ 0 h 960"/>
                <a:gd name="T4" fmla="*/ 392 w 752"/>
                <a:gd name="T5" fmla="*/ 0 h 960"/>
                <a:gd name="T6" fmla="*/ 0 w 752"/>
                <a:gd name="T7" fmla="*/ 0 h 960"/>
                <a:gd name="T8" fmla="*/ 554 w 752"/>
                <a:gd name="T9" fmla="*/ 960 h 960"/>
                <a:gd name="T10" fmla="*/ 750 w 752"/>
                <a:gd name="T11" fmla="*/ 620 h 960"/>
                <a:gd name="T12" fmla="*/ 752 w 752"/>
                <a:gd name="T13" fmla="*/ 617 h 9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2" h="960">
                  <a:moveTo>
                    <a:pt x="752" y="617"/>
                  </a:moveTo>
                  <a:cubicBezTo>
                    <a:pt x="539" y="493"/>
                    <a:pt x="396" y="264"/>
                    <a:pt x="396" y="0"/>
                  </a:cubicBezTo>
                  <a:cubicBezTo>
                    <a:pt x="392" y="0"/>
                    <a:pt x="392" y="0"/>
                    <a:pt x="39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10"/>
                    <a:pt x="223" y="768"/>
                    <a:pt x="554" y="960"/>
                  </a:cubicBezTo>
                  <a:cubicBezTo>
                    <a:pt x="750" y="620"/>
                    <a:pt x="750" y="620"/>
                    <a:pt x="750" y="620"/>
                  </a:cubicBezTo>
                  <a:cubicBezTo>
                    <a:pt x="752" y="617"/>
                    <a:pt x="752" y="617"/>
                    <a:pt x="752" y="617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Freeform 13"/>
            <p:cNvSpPr>
              <a:spLocks/>
            </p:cNvSpPr>
            <p:nvPr/>
          </p:nvSpPr>
          <p:spPr bwMode="auto">
            <a:xfrm>
              <a:off x="6645298" y="3621206"/>
              <a:ext cx="1158738" cy="1482463"/>
            </a:xfrm>
            <a:custGeom>
              <a:avLst/>
              <a:gdLst>
                <a:gd name="T0" fmla="*/ 355 w 751"/>
                <a:gd name="T1" fmla="*/ 0 h 960"/>
                <a:gd name="T2" fmla="*/ 0 w 751"/>
                <a:gd name="T3" fmla="*/ 617 h 960"/>
                <a:gd name="T4" fmla="*/ 2 w 751"/>
                <a:gd name="T5" fmla="*/ 620 h 960"/>
                <a:gd name="T6" fmla="*/ 198 w 751"/>
                <a:gd name="T7" fmla="*/ 960 h 960"/>
                <a:gd name="T8" fmla="*/ 751 w 751"/>
                <a:gd name="T9" fmla="*/ 0 h 960"/>
                <a:gd name="T10" fmla="*/ 360 w 751"/>
                <a:gd name="T11" fmla="*/ 0 h 960"/>
                <a:gd name="T12" fmla="*/ 355 w 751"/>
                <a:gd name="T13" fmla="*/ 0 h 9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1" h="960">
                  <a:moveTo>
                    <a:pt x="355" y="0"/>
                  </a:moveTo>
                  <a:cubicBezTo>
                    <a:pt x="355" y="264"/>
                    <a:pt x="212" y="493"/>
                    <a:pt x="0" y="617"/>
                  </a:cubicBezTo>
                  <a:cubicBezTo>
                    <a:pt x="2" y="620"/>
                    <a:pt x="2" y="620"/>
                    <a:pt x="2" y="620"/>
                  </a:cubicBezTo>
                  <a:cubicBezTo>
                    <a:pt x="198" y="960"/>
                    <a:pt x="198" y="960"/>
                    <a:pt x="198" y="960"/>
                  </a:cubicBezTo>
                  <a:cubicBezTo>
                    <a:pt x="529" y="768"/>
                    <a:pt x="751" y="410"/>
                    <a:pt x="751" y="0"/>
                  </a:cubicBezTo>
                  <a:cubicBezTo>
                    <a:pt x="360" y="0"/>
                    <a:pt x="360" y="0"/>
                    <a:pt x="360" y="0"/>
                  </a:cubicBezTo>
                  <a:cubicBezTo>
                    <a:pt x="355" y="0"/>
                    <a:pt x="355" y="0"/>
                    <a:pt x="355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8" name="Freeform 25"/>
          <p:cNvSpPr>
            <a:spLocks/>
          </p:cNvSpPr>
          <p:nvPr/>
        </p:nvSpPr>
        <p:spPr bwMode="auto">
          <a:xfrm>
            <a:off x="4200458" y="2744446"/>
            <a:ext cx="328326" cy="565625"/>
          </a:xfrm>
          <a:custGeom>
            <a:avLst/>
            <a:gdLst>
              <a:gd name="T0" fmla="*/ 286 w 287"/>
              <a:gd name="T1" fmla="*/ 0 h 497"/>
              <a:gd name="T2" fmla="*/ 0 w 287"/>
              <a:gd name="T3" fmla="*/ 497 h 497"/>
              <a:gd name="T4" fmla="*/ 287 w 287"/>
              <a:gd name="T5" fmla="*/ 0 h 497"/>
              <a:gd name="T6" fmla="*/ 286 w 287"/>
              <a:gd name="T7" fmla="*/ 0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7" h="497">
                <a:moveTo>
                  <a:pt x="286" y="0"/>
                </a:moveTo>
                <a:lnTo>
                  <a:pt x="0" y="497"/>
                </a:lnTo>
                <a:lnTo>
                  <a:pt x="287" y="0"/>
                </a:lnTo>
                <a:lnTo>
                  <a:pt x="286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Freeform 26"/>
          <p:cNvSpPr>
            <a:spLocks/>
          </p:cNvSpPr>
          <p:nvPr/>
        </p:nvSpPr>
        <p:spPr bwMode="auto">
          <a:xfrm>
            <a:off x="4200458" y="2744446"/>
            <a:ext cx="328326" cy="565625"/>
          </a:xfrm>
          <a:custGeom>
            <a:avLst/>
            <a:gdLst>
              <a:gd name="T0" fmla="*/ 286 w 287"/>
              <a:gd name="T1" fmla="*/ 0 h 497"/>
              <a:gd name="T2" fmla="*/ 0 w 287"/>
              <a:gd name="T3" fmla="*/ 497 h 497"/>
              <a:gd name="T4" fmla="*/ 287 w 287"/>
              <a:gd name="T5" fmla="*/ 0 h 497"/>
              <a:gd name="T6" fmla="*/ 286 w 287"/>
              <a:gd name="T7" fmla="*/ 0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87" h="497">
                <a:moveTo>
                  <a:pt x="286" y="0"/>
                </a:moveTo>
                <a:lnTo>
                  <a:pt x="0" y="497"/>
                </a:lnTo>
                <a:lnTo>
                  <a:pt x="287" y="0"/>
                </a:lnTo>
                <a:lnTo>
                  <a:pt x="286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Freeform 28"/>
          <p:cNvSpPr>
            <a:spLocks/>
          </p:cNvSpPr>
          <p:nvPr/>
        </p:nvSpPr>
        <p:spPr bwMode="auto">
          <a:xfrm>
            <a:off x="4144402" y="2744446"/>
            <a:ext cx="1818947" cy="662362"/>
          </a:xfrm>
          <a:custGeom>
            <a:avLst/>
            <a:gdLst>
              <a:gd name="T0" fmla="*/ 336 w 1590"/>
              <a:gd name="T1" fmla="*/ 0 h 582"/>
              <a:gd name="T2" fmla="*/ 49 w 1590"/>
              <a:gd name="T3" fmla="*/ 497 h 582"/>
              <a:gd name="T4" fmla="*/ 0 w 1590"/>
              <a:gd name="T5" fmla="*/ 582 h 582"/>
              <a:gd name="T6" fmla="*/ 1590 w 1590"/>
              <a:gd name="T7" fmla="*/ 582 h 582"/>
              <a:gd name="T8" fmla="*/ 0 w 1590"/>
              <a:gd name="T9" fmla="*/ 582 h 582"/>
              <a:gd name="T10" fmla="*/ 794 w 1590"/>
              <a:gd name="T11" fmla="*/ 214 h 582"/>
              <a:gd name="T12" fmla="*/ 336 w 1590"/>
              <a:gd name="T13" fmla="*/ 0 h 5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90" h="582">
                <a:moveTo>
                  <a:pt x="336" y="0"/>
                </a:moveTo>
                <a:lnTo>
                  <a:pt x="49" y="497"/>
                </a:lnTo>
                <a:lnTo>
                  <a:pt x="0" y="582"/>
                </a:lnTo>
                <a:lnTo>
                  <a:pt x="1590" y="582"/>
                </a:lnTo>
                <a:lnTo>
                  <a:pt x="0" y="582"/>
                </a:lnTo>
                <a:lnTo>
                  <a:pt x="794" y="214"/>
                </a:lnTo>
                <a:lnTo>
                  <a:pt x="336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Freeform 34"/>
          <p:cNvSpPr>
            <a:spLocks/>
          </p:cNvSpPr>
          <p:nvPr/>
        </p:nvSpPr>
        <p:spPr bwMode="auto">
          <a:xfrm>
            <a:off x="4144402" y="2987995"/>
            <a:ext cx="1818947" cy="418813"/>
          </a:xfrm>
          <a:custGeom>
            <a:avLst/>
            <a:gdLst>
              <a:gd name="T0" fmla="*/ 794 w 1590"/>
              <a:gd name="T1" fmla="*/ 0 h 368"/>
              <a:gd name="T2" fmla="*/ 0 w 1590"/>
              <a:gd name="T3" fmla="*/ 368 h 368"/>
              <a:gd name="T4" fmla="*/ 1590 w 1590"/>
              <a:gd name="T5" fmla="*/ 368 h 368"/>
              <a:gd name="T6" fmla="*/ 794 w 1590"/>
              <a:gd name="T7" fmla="*/ 0 h 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90" h="368">
                <a:moveTo>
                  <a:pt x="794" y="0"/>
                </a:moveTo>
                <a:lnTo>
                  <a:pt x="0" y="368"/>
                </a:lnTo>
                <a:lnTo>
                  <a:pt x="1590" y="368"/>
                </a:lnTo>
                <a:lnTo>
                  <a:pt x="794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Freeform 35"/>
          <p:cNvSpPr>
            <a:spLocks/>
          </p:cNvSpPr>
          <p:nvPr/>
        </p:nvSpPr>
        <p:spPr bwMode="auto">
          <a:xfrm>
            <a:off x="6065164" y="2744446"/>
            <a:ext cx="282566" cy="487098"/>
          </a:xfrm>
          <a:custGeom>
            <a:avLst/>
            <a:gdLst>
              <a:gd name="T0" fmla="*/ 247 w 247"/>
              <a:gd name="T1" fmla="*/ 0 h 428"/>
              <a:gd name="T2" fmla="*/ 0 w 247"/>
              <a:gd name="T3" fmla="*/ 428 h 428"/>
              <a:gd name="T4" fmla="*/ 247 w 247"/>
              <a:gd name="T5" fmla="*/ 0 h 428"/>
              <a:gd name="T6" fmla="*/ 247 w 247"/>
              <a:gd name="T7" fmla="*/ 0 h 4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7" h="428">
                <a:moveTo>
                  <a:pt x="247" y="0"/>
                </a:moveTo>
                <a:lnTo>
                  <a:pt x="0" y="428"/>
                </a:lnTo>
                <a:lnTo>
                  <a:pt x="247" y="0"/>
                </a:lnTo>
                <a:lnTo>
                  <a:pt x="247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Freeform 36"/>
          <p:cNvSpPr>
            <a:spLocks/>
          </p:cNvSpPr>
          <p:nvPr/>
        </p:nvSpPr>
        <p:spPr bwMode="auto">
          <a:xfrm>
            <a:off x="6065164" y="2744446"/>
            <a:ext cx="282566" cy="487098"/>
          </a:xfrm>
          <a:custGeom>
            <a:avLst/>
            <a:gdLst>
              <a:gd name="T0" fmla="*/ 247 w 247"/>
              <a:gd name="T1" fmla="*/ 0 h 428"/>
              <a:gd name="T2" fmla="*/ 0 w 247"/>
              <a:gd name="T3" fmla="*/ 428 h 428"/>
              <a:gd name="T4" fmla="*/ 247 w 247"/>
              <a:gd name="T5" fmla="*/ 0 h 428"/>
              <a:gd name="T6" fmla="*/ 247 w 247"/>
              <a:gd name="T7" fmla="*/ 0 h 4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47" h="428">
                <a:moveTo>
                  <a:pt x="247" y="0"/>
                </a:moveTo>
                <a:lnTo>
                  <a:pt x="0" y="428"/>
                </a:lnTo>
                <a:lnTo>
                  <a:pt x="247" y="0"/>
                </a:lnTo>
                <a:lnTo>
                  <a:pt x="247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Freeform 38"/>
          <p:cNvSpPr>
            <a:spLocks/>
          </p:cNvSpPr>
          <p:nvPr/>
        </p:nvSpPr>
        <p:spPr bwMode="auto">
          <a:xfrm>
            <a:off x="5964493" y="2744446"/>
            <a:ext cx="1817803" cy="662362"/>
          </a:xfrm>
          <a:custGeom>
            <a:avLst/>
            <a:gdLst>
              <a:gd name="T0" fmla="*/ 335 w 1589"/>
              <a:gd name="T1" fmla="*/ 0 h 582"/>
              <a:gd name="T2" fmla="*/ 88 w 1589"/>
              <a:gd name="T3" fmla="*/ 428 h 582"/>
              <a:gd name="T4" fmla="*/ 0 w 1589"/>
              <a:gd name="T5" fmla="*/ 582 h 582"/>
              <a:gd name="T6" fmla="*/ 1589 w 1589"/>
              <a:gd name="T7" fmla="*/ 582 h 582"/>
              <a:gd name="T8" fmla="*/ 0 w 1589"/>
              <a:gd name="T9" fmla="*/ 582 h 582"/>
              <a:gd name="T10" fmla="*/ 794 w 1589"/>
              <a:gd name="T11" fmla="*/ 214 h 582"/>
              <a:gd name="T12" fmla="*/ 335 w 1589"/>
              <a:gd name="T13" fmla="*/ 0 h 5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89" h="582">
                <a:moveTo>
                  <a:pt x="335" y="0"/>
                </a:moveTo>
                <a:lnTo>
                  <a:pt x="88" y="428"/>
                </a:lnTo>
                <a:lnTo>
                  <a:pt x="0" y="582"/>
                </a:lnTo>
                <a:lnTo>
                  <a:pt x="1589" y="582"/>
                </a:lnTo>
                <a:lnTo>
                  <a:pt x="0" y="582"/>
                </a:lnTo>
                <a:lnTo>
                  <a:pt x="794" y="214"/>
                </a:lnTo>
                <a:lnTo>
                  <a:pt x="335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Freeform 39"/>
          <p:cNvSpPr>
            <a:spLocks/>
          </p:cNvSpPr>
          <p:nvPr/>
        </p:nvSpPr>
        <p:spPr bwMode="auto">
          <a:xfrm>
            <a:off x="7399058" y="2744446"/>
            <a:ext cx="383238" cy="662362"/>
          </a:xfrm>
          <a:custGeom>
            <a:avLst/>
            <a:gdLst>
              <a:gd name="T0" fmla="*/ 0 w 335"/>
              <a:gd name="T1" fmla="*/ 0 h 582"/>
              <a:gd name="T2" fmla="*/ 0 w 335"/>
              <a:gd name="T3" fmla="*/ 0 h 582"/>
              <a:gd name="T4" fmla="*/ 335 w 335"/>
              <a:gd name="T5" fmla="*/ 582 h 582"/>
              <a:gd name="T6" fmla="*/ 0 w 335"/>
              <a:gd name="T7" fmla="*/ 0 h 5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35" h="582">
                <a:moveTo>
                  <a:pt x="0" y="0"/>
                </a:moveTo>
                <a:lnTo>
                  <a:pt x="0" y="0"/>
                </a:lnTo>
                <a:lnTo>
                  <a:pt x="335" y="58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Freeform 40"/>
          <p:cNvSpPr>
            <a:spLocks/>
          </p:cNvSpPr>
          <p:nvPr/>
        </p:nvSpPr>
        <p:spPr bwMode="auto">
          <a:xfrm>
            <a:off x="7399058" y="2744446"/>
            <a:ext cx="383238" cy="662362"/>
          </a:xfrm>
          <a:custGeom>
            <a:avLst/>
            <a:gdLst>
              <a:gd name="T0" fmla="*/ 0 w 335"/>
              <a:gd name="T1" fmla="*/ 0 h 582"/>
              <a:gd name="T2" fmla="*/ 0 w 335"/>
              <a:gd name="T3" fmla="*/ 0 h 582"/>
              <a:gd name="T4" fmla="*/ 335 w 335"/>
              <a:gd name="T5" fmla="*/ 582 h 582"/>
              <a:gd name="T6" fmla="*/ 0 w 335"/>
              <a:gd name="T7" fmla="*/ 0 h 5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35" h="582">
                <a:moveTo>
                  <a:pt x="0" y="0"/>
                </a:moveTo>
                <a:lnTo>
                  <a:pt x="0" y="0"/>
                </a:lnTo>
                <a:lnTo>
                  <a:pt x="335" y="582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Freeform 42"/>
          <p:cNvSpPr>
            <a:spLocks/>
          </p:cNvSpPr>
          <p:nvPr/>
        </p:nvSpPr>
        <p:spPr bwMode="auto">
          <a:xfrm>
            <a:off x="6872822" y="2744446"/>
            <a:ext cx="909474" cy="662362"/>
          </a:xfrm>
          <a:custGeom>
            <a:avLst/>
            <a:gdLst>
              <a:gd name="T0" fmla="*/ 460 w 795"/>
              <a:gd name="T1" fmla="*/ 0 h 582"/>
              <a:gd name="T2" fmla="*/ 0 w 795"/>
              <a:gd name="T3" fmla="*/ 214 h 582"/>
              <a:gd name="T4" fmla="*/ 795 w 795"/>
              <a:gd name="T5" fmla="*/ 582 h 582"/>
              <a:gd name="T6" fmla="*/ 795 w 795"/>
              <a:gd name="T7" fmla="*/ 582 h 582"/>
              <a:gd name="T8" fmla="*/ 460 w 795"/>
              <a:gd name="T9" fmla="*/ 0 h 5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95" h="582">
                <a:moveTo>
                  <a:pt x="460" y="0"/>
                </a:moveTo>
                <a:lnTo>
                  <a:pt x="0" y="214"/>
                </a:lnTo>
                <a:lnTo>
                  <a:pt x="795" y="582"/>
                </a:lnTo>
                <a:lnTo>
                  <a:pt x="795" y="582"/>
                </a:lnTo>
                <a:lnTo>
                  <a:pt x="460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Freeform 44"/>
          <p:cNvSpPr>
            <a:spLocks/>
          </p:cNvSpPr>
          <p:nvPr/>
        </p:nvSpPr>
        <p:spPr bwMode="auto">
          <a:xfrm>
            <a:off x="5964493" y="2987995"/>
            <a:ext cx="1817803" cy="418813"/>
          </a:xfrm>
          <a:custGeom>
            <a:avLst/>
            <a:gdLst>
              <a:gd name="T0" fmla="*/ 794 w 1589"/>
              <a:gd name="T1" fmla="*/ 0 h 368"/>
              <a:gd name="T2" fmla="*/ 0 w 1589"/>
              <a:gd name="T3" fmla="*/ 368 h 368"/>
              <a:gd name="T4" fmla="*/ 1589 w 1589"/>
              <a:gd name="T5" fmla="*/ 368 h 368"/>
              <a:gd name="T6" fmla="*/ 794 w 1589"/>
              <a:gd name="T7" fmla="*/ 0 h 3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89" h="368">
                <a:moveTo>
                  <a:pt x="794" y="0"/>
                </a:moveTo>
                <a:lnTo>
                  <a:pt x="0" y="368"/>
                </a:lnTo>
                <a:lnTo>
                  <a:pt x="1589" y="368"/>
                </a:lnTo>
                <a:lnTo>
                  <a:pt x="794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Oval 74">
            <a:hlinkClick r:id="rId2" action="ppaction://hlinksldjump"/>
          </p:cNvPr>
          <p:cNvSpPr/>
          <p:nvPr/>
        </p:nvSpPr>
        <p:spPr>
          <a:xfrm>
            <a:off x="6101052" y="2164198"/>
            <a:ext cx="1498630" cy="149088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Oval 76">
            <a:hlinkClick r:id="rId3" action="ppaction://hlinksldjump"/>
          </p:cNvPr>
          <p:cNvSpPr/>
          <p:nvPr/>
        </p:nvSpPr>
        <p:spPr>
          <a:xfrm>
            <a:off x="5216535" y="3603902"/>
            <a:ext cx="1498630" cy="149088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332016" y="2164198"/>
            <a:ext cx="1631332" cy="1490884"/>
            <a:chOff x="4332016" y="2164198"/>
            <a:chExt cx="1631332" cy="1490884"/>
          </a:xfrm>
        </p:grpSpPr>
        <p:sp>
          <p:nvSpPr>
            <p:cNvPr id="41" name="Freeform 29"/>
            <p:cNvSpPr>
              <a:spLocks/>
            </p:cNvSpPr>
            <p:nvPr/>
          </p:nvSpPr>
          <p:spPr bwMode="auto">
            <a:xfrm>
              <a:off x="5578967" y="2744446"/>
              <a:ext cx="339766" cy="586111"/>
            </a:xfrm>
            <a:custGeom>
              <a:avLst/>
              <a:gdLst>
                <a:gd name="T0" fmla="*/ 0 w 297"/>
                <a:gd name="T1" fmla="*/ 0 h 515"/>
                <a:gd name="T2" fmla="*/ 0 w 297"/>
                <a:gd name="T3" fmla="*/ 0 h 515"/>
                <a:gd name="T4" fmla="*/ 297 w 297"/>
                <a:gd name="T5" fmla="*/ 515 h 515"/>
                <a:gd name="T6" fmla="*/ 0 w 297"/>
                <a:gd name="T7" fmla="*/ 0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7" h="515">
                  <a:moveTo>
                    <a:pt x="0" y="0"/>
                  </a:moveTo>
                  <a:lnTo>
                    <a:pt x="0" y="0"/>
                  </a:lnTo>
                  <a:lnTo>
                    <a:pt x="297" y="5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30"/>
            <p:cNvSpPr>
              <a:spLocks/>
            </p:cNvSpPr>
            <p:nvPr/>
          </p:nvSpPr>
          <p:spPr bwMode="auto">
            <a:xfrm>
              <a:off x="5578967" y="2744446"/>
              <a:ext cx="339766" cy="586111"/>
            </a:xfrm>
            <a:custGeom>
              <a:avLst/>
              <a:gdLst>
                <a:gd name="T0" fmla="*/ 0 w 297"/>
                <a:gd name="T1" fmla="*/ 0 h 515"/>
                <a:gd name="T2" fmla="*/ 0 w 297"/>
                <a:gd name="T3" fmla="*/ 0 h 515"/>
                <a:gd name="T4" fmla="*/ 297 w 297"/>
                <a:gd name="T5" fmla="*/ 515 h 515"/>
                <a:gd name="T6" fmla="*/ 0 w 297"/>
                <a:gd name="T7" fmla="*/ 0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7" h="515">
                  <a:moveTo>
                    <a:pt x="0" y="0"/>
                  </a:moveTo>
                  <a:lnTo>
                    <a:pt x="0" y="0"/>
                  </a:lnTo>
                  <a:lnTo>
                    <a:pt x="297" y="515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32"/>
            <p:cNvSpPr>
              <a:spLocks/>
            </p:cNvSpPr>
            <p:nvPr/>
          </p:nvSpPr>
          <p:spPr bwMode="auto">
            <a:xfrm>
              <a:off x="5052731" y="2744446"/>
              <a:ext cx="910617" cy="662362"/>
            </a:xfrm>
            <a:custGeom>
              <a:avLst/>
              <a:gdLst>
                <a:gd name="T0" fmla="*/ 460 w 796"/>
                <a:gd name="T1" fmla="*/ 0 h 582"/>
                <a:gd name="T2" fmla="*/ 0 w 796"/>
                <a:gd name="T3" fmla="*/ 214 h 582"/>
                <a:gd name="T4" fmla="*/ 796 w 796"/>
                <a:gd name="T5" fmla="*/ 582 h 582"/>
                <a:gd name="T6" fmla="*/ 796 w 796"/>
                <a:gd name="T7" fmla="*/ 582 h 582"/>
                <a:gd name="T8" fmla="*/ 757 w 796"/>
                <a:gd name="T9" fmla="*/ 515 h 582"/>
                <a:gd name="T10" fmla="*/ 460 w 796"/>
                <a:gd name="T11" fmla="*/ 0 h 5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6" h="582">
                  <a:moveTo>
                    <a:pt x="460" y="0"/>
                  </a:moveTo>
                  <a:lnTo>
                    <a:pt x="0" y="214"/>
                  </a:lnTo>
                  <a:lnTo>
                    <a:pt x="796" y="582"/>
                  </a:lnTo>
                  <a:lnTo>
                    <a:pt x="796" y="582"/>
                  </a:lnTo>
                  <a:lnTo>
                    <a:pt x="757" y="515"/>
                  </a:lnTo>
                  <a:lnTo>
                    <a:pt x="46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Oval 75">
              <a:hlinkClick r:id="rId4" action="ppaction://hlinksldjump"/>
            </p:cNvPr>
            <p:cNvSpPr/>
            <p:nvPr/>
          </p:nvSpPr>
          <p:spPr>
            <a:xfrm>
              <a:off x="4332016" y="2164198"/>
              <a:ext cx="1498630" cy="1490884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8" name="Group 77"/>
            <p:cNvGrpSpPr/>
            <p:nvPr/>
          </p:nvGrpSpPr>
          <p:grpSpPr>
            <a:xfrm>
              <a:off x="4824979" y="2629836"/>
              <a:ext cx="512704" cy="559607"/>
              <a:chOff x="8228013" y="1760538"/>
              <a:chExt cx="669926" cy="735012"/>
            </a:xfrm>
            <a:solidFill>
              <a:schemeClr val="bg1"/>
            </a:solidFill>
          </p:grpSpPr>
          <p:sp>
            <p:nvSpPr>
              <p:cNvPr id="85" name="Freeform 39">
                <a:hlinkClick r:id="rId4" action="ppaction://hlinksldjump"/>
              </p:cNvPr>
              <p:cNvSpPr>
                <a:spLocks noEditPoints="1"/>
              </p:cNvSpPr>
              <p:nvPr/>
            </p:nvSpPr>
            <p:spPr bwMode="auto">
              <a:xfrm>
                <a:off x="8337551" y="1873250"/>
                <a:ext cx="450850" cy="622300"/>
              </a:xfrm>
              <a:custGeom>
                <a:avLst/>
                <a:gdLst>
                  <a:gd name="T0" fmla="*/ 735 w 1987"/>
                  <a:gd name="T1" fmla="*/ 293 h 2740"/>
                  <a:gd name="T2" fmla="*/ 469 w 1987"/>
                  <a:gd name="T3" fmla="*/ 456 h 2740"/>
                  <a:gd name="T4" fmla="*/ 298 w 1987"/>
                  <a:gd name="T5" fmla="*/ 707 h 2740"/>
                  <a:gd name="T6" fmla="*/ 254 w 1987"/>
                  <a:gd name="T7" fmla="*/ 1012 h 2740"/>
                  <a:gd name="T8" fmla="*/ 307 w 1987"/>
                  <a:gd name="T9" fmla="*/ 1256 h 2740"/>
                  <a:gd name="T10" fmla="*/ 405 w 1987"/>
                  <a:gd name="T11" fmla="*/ 1440 h 2740"/>
                  <a:gd name="T12" fmla="*/ 519 w 1987"/>
                  <a:gd name="T13" fmla="*/ 1611 h 2740"/>
                  <a:gd name="T14" fmla="*/ 590 w 1987"/>
                  <a:gd name="T15" fmla="*/ 1804 h 2740"/>
                  <a:gd name="T16" fmla="*/ 633 w 1987"/>
                  <a:gd name="T17" fmla="*/ 1936 h 2740"/>
                  <a:gd name="T18" fmla="*/ 1318 w 1987"/>
                  <a:gd name="T19" fmla="*/ 1969 h 2740"/>
                  <a:gd name="T20" fmla="*/ 1391 w 1987"/>
                  <a:gd name="T21" fmla="*/ 1872 h 2740"/>
                  <a:gd name="T22" fmla="*/ 1429 w 1987"/>
                  <a:gd name="T23" fmla="*/ 1685 h 2740"/>
                  <a:gd name="T24" fmla="*/ 1537 w 1987"/>
                  <a:gd name="T25" fmla="*/ 1505 h 2740"/>
                  <a:gd name="T26" fmla="*/ 1643 w 1987"/>
                  <a:gd name="T27" fmla="*/ 1335 h 2740"/>
                  <a:gd name="T28" fmla="*/ 1720 w 1987"/>
                  <a:gd name="T29" fmla="*/ 1118 h 2740"/>
                  <a:gd name="T30" fmla="*/ 1724 w 1987"/>
                  <a:gd name="T31" fmla="*/ 826 h 2740"/>
                  <a:gd name="T32" fmla="*/ 1600 w 1987"/>
                  <a:gd name="T33" fmla="*/ 547 h 2740"/>
                  <a:gd name="T34" fmla="*/ 1368 w 1987"/>
                  <a:gd name="T35" fmla="*/ 345 h 2740"/>
                  <a:gd name="T36" fmla="*/ 1061 w 1987"/>
                  <a:gd name="T37" fmla="*/ 252 h 2740"/>
                  <a:gd name="T38" fmla="*/ 1231 w 1987"/>
                  <a:gd name="T39" fmla="*/ 28 h 2740"/>
                  <a:gd name="T40" fmla="*/ 1579 w 1987"/>
                  <a:gd name="T41" fmla="*/ 184 h 2740"/>
                  <a:gd name="T42" fmla="*/ 1838 w 1987"/>
                  <a:gd name="T43" fmla="*/ 451 h 2740"/>
                  <a:gd name="T44" fmla="*/ 1973 w 1987"/>
                  <a:gd name="T45" fmla="*/ 798 h 2740"/>
                  <a:gd name="T46" fmla="*/ 1971 w 1987"/>
                  <a:gd name="T47" fmla="*/ 1141 h 2740"/>
                  <a:gd name="T48" fmla="*/ 1894 w 1987"/>
                  <a:gd name="T49" fmla="*/ 1393 h 2740"/>
                  <a:gd name="T50" fmla="*/ 1788 w 1987"/>
                  <a:gd name="T51" fmla="*/ 1583 h 2740"/>
                  <a:gd name="T52" fmla="*/ 1679 w 1987"/>
                  <a:gd name="T53" fmla="*/ 1747 h 2740"/>
                  <a:gd name="T54" fmla="*/ 1642 w 1987"/>
                  <a:gd name="T55" fmla="*/ 1893 h 2740"/>
                  <a:gd name="T56" fmla="*/ 1539 w 1987"/>
                  <a:gd name="T57" fmla="*/ 2104 h 2740"/>
                  <a:gd name="T58" fmla="*/ 1456 w 1987"/>
                  <a:gd name="T59" fmla="*/ 2246 h 2740"/>
                  <a:gd name="T60" fmla="*/ 1449 w 1987"/>
                  <a:gd name="T61" fmla="*/ 2378 h 2740"/>
                  <a:gd name="T62" fmla="*/ 1446 w 1987"/>
                  <a:gd name="T63" fmla="*/ 2439 h 2740"/>
                  <a:gd name="T64" fmla="*/ 1416 w 1987"/>
                  <a:gd name="T65" fmla="*/ 2521 h 2740"/>
                  <a:gd name="T66" fmla="*/ 1312 w 1987"/>
                  <a:gd name="T67" fmla="*/ 2610 h 2740"/>
                  <a:gd name="T68" fmla="*/ 1160 w 1987"/>
                  <a:gd name="T69" fmla="*/ 2720 h 2740"/>
                  <a:gd name="T70" fmla="*/ 872 w 1987"/>
                  <a:gd name="T71" fmla="*/ 2738 h 2740"/>
                  <a:gd name="T72" fmla="*/ 746 w 1987"/>
                  <a:gd name="T73" fmla="*/ 2641 h 2740"/>
                  <a:gd name="T74" fmla="*/ 594 w 1987"/>
                  <a:gd name="T75" fmla="*/ 2551 h 2740"/>
                  <a:gd name="T76" fmla="*/ 544 w 1987"/>
                  <a:gd name="T77" fmla="*/ 2456 h 2740"/>
                  <a:gd name="T78" fmla="*/ 540 w 1987"/>
                  <a:gd name="T79" fmla="*/ 2414 h 2740"/>
                  <a:gd name="T80" fmla="*/ 534 w 1987"/>
                  <a:gd name="T81" fmla="*/ 2301 h 2740"/>
                  <a:gd name="T82" fmla="*/ 527 w 1987"/>
                  <a:gd name="T83" fmla="*/ 2174 h 2740"/>
                  <a:gd name="T84" fmla="*/ 369 w 1987"/>
                  <a:gd name="T85" fmla="*/ 1982 h 2740"/>
                  <a:gd name="T86" fmla="*/ 333 w 1987"/>
                  <a:gd name="T87" fmla="*/ 1800 h 2740"/>
                  <a:gd name="T88" fmla="*/ 242 w 1987"/>
                  <a:gd name="T89" fmla="*/ 1646 h 2740"/>
                  <a:gd name="T90" fmla="*/ 135 w 1987"/>
                  <a:gd name="T91" fmla="*/ 1476 h 2740"/>
                  <a:gd name="T92" fmla="*/ 40 w 1987"/>
                  <a:gd name="T93" fmla="*/ 1251 h 2740"/>
                  <a:gd name="T94" fmla="*/ 0 w 1987"/>
                  <a:gd name="T95" fmla="*/ 953 h 2740"/>
                  <a:gd name="T96" fmla="*/ 78 w 1987"/>
                  <a:gd name="T97" fmla="*/ 582 h 2740"/>
                  <a:gd name="T98" fmla="*/ 292 w 1987"/>
                  <a:gd name="T99" fmla="*/ 280 h 2740"/>
                  <a:gd name="T100" fmla="*/ 608 w 1987"/>
                  <a:gd name="T101" fmla="*/ 75 h 2740"/>
                  <a:gd name="T102" fmla="*/ 993 w 1987"/>
                  <a:gd name="T103" fmla="*/ 0 h 27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987" h="2740">
                    <a:moveTo>
                      <a:pt x="993" y="249"/>
                    </a:moveTo>
                    <a:lnTo>
                      <a:pt x="926" y="252"/>
                    </a:lnTo>
                    <a:lnTo>
                      <a:pt x="860" y="260"/>
                    </a:lnTo>
                    <a:lnTo>
                      <a:pt x="796" y="274"/>
                    </a:lnTo>
                    <a:lnTo>
                      <a:pt x="735" y="293"/>
                    </a:lnTo>
                    <a:lnTo>
                      <a:pt x="675" y="317"/>
                    </a:lnTo>
                    <a:lnTo>
                      <a:pt x="619" y="346"/>
                    </a:lnTo>
                    <a:lnTo>
                      <a:pt x="566" y="378"/>
                    </a:lnTo>
                    <a:lnTo>
                      <a:pt x="516" y="415"/>
                    </a:lnTo>
                    <a:lnTo>
                      <a:pt x="469" y="456"/>
                    </a:lnTo>
                    <a:lnTo>
                      <a:pt x="426" y="499"/>
                    </a:lnTo>
                    <a:lnTo>
                      <a:pt x="388" y="547"/>
                    </a:lnTo>
                    <a:lnTo>
                      <a:pt x="353" y="598"/>
                    </a:lnTo>
                    <a:lnTo>
                      <a:pt x="323" y="651"/>
                    </a:lnTo>
                    <a:lnTo>
                      <a:pt x="298" y="707"/>
                    </a:lnTo>
                    <a:lnTo>
                      <a:pt x="278" y="766"/>
                    </a:lnTo>
                    <a:lnTo>
                      <a:pt x="264" y="826"/>
                    </a:lnTo>
                    <a:lnTo>
                      <a:pt x="255" y="888"/>
                    </a:lnTo>
                    <a:lnTo>
                      <a:pt x="252" y="953"/>
                    </a:lnTo>
                    <a:lnTo>
                      <a:pt x="254" y="1012"/>
                    </a:lnTo>
                    <a:lnTo>
                      <a:pt x="259" y="1067"/>
                    </a:lnTo>
                    <a:lnTo>
                      <a:pt x="267" y="1118"/>
                    </a:lnTo>
                    <a:lnTo>
                      <a:pt x="278" y="1167"/>
                    </a:lnTo>
                    <a:lnTo>
                      <a:pt x="292" y="1213"/>
                    </a:lnTo>
                    <a:lnTo>
                      <a:pt x="307" y="1256"/>
                    </a:lnTo>
                    <a:lnTo>
                      <a:pt x="324" y="1297"/>
                    </a:lnTo>
                    <a:lnTo>
                      <a:pt x="344" y="1335"/>
                    </a:lnTo>
                    <a:lnTo>
                      <a:pt x="363" y="1372"/>
                    </a:lnTo>
                    <a:lnTo>
                      <a:pt x="385" y="1407"/>
                    </a:lnTo>
                    <a:lnTo>
                      <a:pt x="405" y="1440"/>
                    </a:lnTo>
                    <a:lnTo>
                      <a:pt x="428" y="1473"/>
                    </a:lnTo>
                    <a:lnTo>
                      <a:pt x="449" y="1504"/>
                    </a:lnTo>
                    <a:lnTo>
                      <a:pt x="473" y="1540"/>
                    </a:lnTo>
                    <a:lnTo>
                      <a:pt x="497" y="1576"/>
                    </a:lnTo>
                    <a:lnTo>
                      <a:pt x="519" y="1611"/>
                    </a:lnTo>
                    <a:lnTo>
                      <a:pt x="540" y="1647"/>
                    </a:lnTo>
                    <a:lnTo>
                      <a:pt x="557" y="1685"/>
                    </a:lnTo>
                    <a:lnTo>
                      <a:pt x="572" y="1722"/>
                    </a:lnTo>
                    <a:lnTo>
                      <a:pt x="583" y="1762"/>
                    </a:lnTo>
                    <a:lnTo>
                      <a:pt x="590" y="1804"/>
                    </a:lnTo>
                    <a:lnTo>
                      <a:pt x="592" y="1848"/>
                    </a:lnTo>
                    <a:lnTo>
                      <a:pt x="595" y="1872"/>
                    </a:lnTo>
                    <a:lnTo>
                      <a:pt x="605" y="1895"/>
                    </a:lnTo>
                    <a:lnTo>
                      <a:pt x="617" y="1917"/>
                    </a:lnTo>
                    <a:lnTo>
                      <a:pt x="633" y="1936"/>
                    </a:lnTo>
                    <a:lnTo>
                      <a:pt x="651" y="1953"/>
                    </a:lnTo>
                    <a:lnTo>
                      <a:pt x="669" y="1969"/>
                    </a:lnTo>
                    <a:lnTo>
                      <a:pt x="687" y="1982"/>
                    </a:lnTo>
                    <a:lnTo>
                      <a:pt x="1300" y="1982"/>
                    </a:lnTo>
                    <a:lnTo>
                      <a:pt x="1318" y="1969"/>
                    </a:lnTo>
                    <a:lnTo>
                      <a:pt x="1336" y="1953"/>
                    </a:lnTo>
                    <a:lnTo>
                      <a:pt x="1355" y="1936"/>
                    </a:lnTo>
                    <a:lnTo>
                      <a:pt x="1370" y="1917"/>
                    </a:lnTo>
                    <a:lnTo>
                      <a:pt x="1382" y="1895"/>
                    </a:lnTo>
                    <a:lnTo>
                      <a:pt x="1391" y="1872"/>
                    </a:lnTo>
                    <a:lnTo>
                      <a:pt x="1395" y="1848"/>
                    </a:lnTo>
                    <a:lnTo>
                      <a:pt x="1397" y="1804"/>
                    </a:lnTo>
                    <a:lnTo>
                      <a:pt x="1404" y="1762"/>
                    </a:lnTo>
                    <a:lnTo>
                      <a:pt x="1415" y="1722"/>
                    </a:lnTo>
                    <a:lnTo>
                      <a:pt x="1429" y="1685"/>
                    </a:lnTo>
                    <a:lnTo>
                      <a:pt x="1447" y="1648"/>
                    </a:lnTo>
                    <a:lnTo>
                      <a:pt x="1467" y="1611"/>
                    </a:lnTo>
                    <a:lnTo>
                      <a:pt x="1489" y="1576"/>
                    </a:lnTo>
                    <a:lnTo>
                      <a:pt x="1513" y="1541"/>
                    </a:lnTo>
                    <a:lnTo>
                      <a:pt x="1537" y="1505"/>
                    </a:lnTo>
                    <a:lnTo>
                      <a:pt x="1559" y="1474"/>
                    </a:lnTo>
                    <a:lnTo>
                      <a:pt x="1580" y="1441"/>
                    </a:lnTo>
                    <a:lnTo>
                      <a:pt x="1602" y="1408"/>
                    </a:lnTo>
                    <a:lnTo>
                      <a:pt x="1623" y="1372"/>
                    </a:lnTo>
                    <a:lnTo>
                      <a:pt x="1643" y="1335"/>
                    </a:lnTo>
                    <a:lnTo>
                      <a:pt x="1662" y="1297"/>
                    </a:lnTo>
                    <a:lnTo>
                      <a:pt x="1680" y="1256"/>
                    </a:lnTo>
                    <a:lnTo>
                      <a:pt x="1695" y="1213"/>
                    </a:lnTo>
                    <a:lnTo>
                      <a:pt x="1709" y="1167"/>
                    </a:lnTo>
                    <a:lnTo>
                      <a:pt x="1720" y="1118"/>
                    </a:lnTo>
                    <a:lnTo>
                      <a:pt x="1728" y="1067"/>
                    </a:lnTo>
                    <a:lnTo>
                      <a:pt x="1733" y="1012"/>
                    </a:lnTo>
                    <a:lnTo>
                      <a:pt x="1735" y="953"/>
                    </a:lnTo>
                    <a:lnTo>
                      <a:pt x="1732" y="888"/>
                    </a:lnTo>
                    <a:lnTo>
                      <a:pt x="1724" y="826"/>
                    </a:lnTo>
                    <a:lnTo>
                      <a:pt x="1709" y="765"/>
                    </a:lnTo>
                    <a:lnTo>
                      <a:pt x="1689" y="707"/>
                    </a:lnTo>
                    <a:lnTo>
                      <a:pt x="1664" y="651"/>
                    </a:lnTo>
                    <a:lnTo>
                      <a:pt x="1634" y="597"/>
                    </a:lnTo>
                    <a:lnTo>
                      <a:pt x="1600" y="547"/>
                    </a:lnTo>
                    <a:lnTo>
                      <a:pt x="1561" y="499"/>
                    </a:lnTo>
                    <a:lnTo>
                      <a:pt x="1518" y="456"/>
                    </a:lnTo>
                    <a:lnTo>
                      <a:pt x="1472" y="415"/>
                    </a:lnTo>
                    <a:lnTo>
                      <a:pt x="1421" y="377"/>
                    </a:lnTo>
                    <a:lnTo>
                      <a:pt x="1368" y="345"/>
                    </a:lnTo>
                    <a:lnTo>
                      <a:pt x="1311" y="317"/>
                    </a:lnTo>
                    <a:lnTo>
                      <a:pt x="1252" y="293"/>
                    </a:lnTo>
                    <a:lnTo>
                      <a:pt x="1190" y="274"/>
                    </a:lnTo>
                    <a:lnTo>
                      <a:pt x="1127" y="260"/>
                    </a:lnTo>
                    <a:lnTo>
                      <a:pt x="1061" y="252"/>
                    </a:lnTo>
                    <a:lnTo>
                      <a:pt x="993" y="249"/>
                    </a:lnTo>
                    <a:close/>
                    <a:moveTo>
                      <a:pt x="993" y="0"/>
                    </a:moveTo>
                    <a:lnTo>
                      <a:pt x="1074" y="3"/>
                    </a:lnTo>
                    <a:lnTo>
                      <a:pt x="1154" y="13"/>
                    </a:lnTo>
                    <a:lnTo>
                      <a:pt x="1231" y="28"/>
                    </a:lnTo>
                    <a:lnTo>
                      <a:pt x="1307" y="48"/>
                    </a:lnTo>
                    <a:lnTo>
                      <a:pt x="1379" y="75"/>
                    </a:lnTo>
                    <a:lnTo>
                      <a:pt x="1449" y="106"/>
                    </a:lnTo>
                    <a:lnTo>
                      <a:pt x="1516" y="143"/>
                    </a:lnTo>
                    <a:lnTo>
                      <a:pt x="1579" y="184"/>
                    </a:lnTo>
                    <a:lnTo>
                      <a:pt x="1639" y="230"/>
                    </a:lnTo>
                    <a:lnTo>
                      <a:pt x="1695" y="280"/>
                    </a:lnTo>
                    <a:lnTo>
                      <a:pt x="1746" y="332"/>
                    </a:lnTo>
                    <a:lnTo>
                      <a:pt x="1795" y="390"/>
                    </a:lnTo>
                    <a:lnTo>
                      <a:pt x="1838" y="451"/>
                    </a:lnTo>
                    <a:lnTo>
                      <a:pt x="1876" y="515"/>
                    </a:lnTo>
                    <a:lnTo>
                      <a:pt x="1909" y="582"/>
                    </a:lnTo>
                    <a:lnTo>
                      <a:pt x="1935" y="652"/>
                    </a:lnTo>
                    <a:lnTo>
                      <a:pt x="1958" y="723"/>
                    </a:lnTo>
                    <a:lnTo>
                      <a:pt x="1973" y="798"/>
                    </a:lnTo>
                    <a:lnTo>
                      <a:pt x="1983" y="874"/>
                    </a:lnTo>
                    <a:lnTo>
                      <a:pt x="1987" y="953"/>
                    </a:lnTo>
                    <a:lnTo>
                      <a:pt x="1985" y="1019"/>
                    </a:lnTo>
                    <a:lnTo>
                      <a:pt x="1979" y="1082"/>
                    </a:lnTo>
                    <a:lnTo>
                      <a:pt x="1971" y="1141"/>
                    </a:lnTo>
                    <a:lnTo>
                      <a:pt x="1960" y="1198"/>
                    </a:lnTo>
                    <a:lnTo>
                      <a:pt x="1947" y="1251"/>
                    </a:lnTo>
                    <a:lnTo>
                      <a:pt x="1931" y="1301"/>
                    </a:lnTo>
                    <a:lnTo>
                      <a:pt x="1913" y="1349"/>
                    </a:lnTo>
                    <a:lnTo>
                      <a:pt x="1894" y="1393"/>
                    </a:lnTo>
                    <a:lnTo>
                      <a:pt x="1874" y="1435"/>
                    </a:lnTo>
                    <a:lnTo>
                      <a:pt x="1853" y="1475"/>
                    </a:lnTo>
                    <a:lnTo>
                      <a:pt x="1831" y="1514"/>
                    </a:lnTo>
                    <a:lnTo>
                      <a:pt x="1809" y="1549"/>
                    </a:lnTo>
                    <a:lnTo>
                      <a:pt x="1788" y="1583"/>
                    </a:lnTo>
                    <a:lnTo>
                      <a:pt x="1766" y="1614"/>
                    </a:lnTo>
                    <a:lnTo>
                      <a:pt x="1744" y="1645"/>
                    </a:lnTo>
                    <a:lnTo>
                      <a:pt x="1720" y="1683"/>
                    </a:lnTo>
                    <a:lnTo>
                      <a:pt x="1697" y="1716"/>
                    </a:lnTo>
                    <a:lnTo>
                      <a:pt x="1679" y="1747"/>
                    </a:lnTo>
                    <a:lnTo>
                      <a:pt x="1664" y="1774"/>
                    </a:lnTo>
                    <a:lnTo>
                      <a:pt x="1654" y="1800"/>
                    </a:lnTo>
                    <a:lnTo>
                      <a:pt x="1647" y="1824"/>
                    </a:lnTo>
                    <a:lnTo>
                      <a:pt x="1645" y="1848"/>
                    </a:lnTo>
                    <a:lnTo>
                      <a:pt x="1642" y="1893"/>
                    </a:lnTo>
                    <a:lnTo>
                      <a:pt x="1633" y="1938"/>
                    </a:lnTo>
                    <a:lnTo>
                      <a:pt x="1618" y="1982"/>
                    </a:lnTo>
                    <a:lnTo>
                      <a:pt x="1597" y="2025"/>
                    </a:lnTo>
                    <a:lnTo>
                      <a:pt x="1571" y="2065"/>
                    </a:lnTo>
                    <a:lnTo>
                      <a:pt x="1539" y="2104"/>
                    </a:lnTo>
                    <a:lnTo>
                      <a:pt x="1502" y="2141"/>
                    </a:lnTo>
                    <a:lnTo>
                      <a:pt x="1460" y="2174"/>
                    </a:lnTo>
                    <a:lnTo>
                      <a:pt x="1459" y="2195"/>
                    </a:lnTo>
                    <a:lnTo>
                      <a:pt x="1458" y="2219"/>
                    </a:lnTo>
                    <a:lnTo>
                      <a:pt x="1456" y="2246"/>
                    </a:lnTo>
                    <a:lnTo>
                      <a:pt x="1455" y="2273"/>
                    </a:lnTo>
                    <a:lnTo>
                      <a:pt x="1453" y="2301"/>
                    </a:lnTo>
                    <a:lnTo>
                      <a:pt x="1452" y="2328"/>
                    </a:lnTo>
                    <a:lnTo>
                      <a:pt x="1450" y="2355"/>
                    </a:lnTo>
                    <a:lnTo>
                      <a:pt x="1449" y="2378"/>
                    </a:lnTo>
                    <a:lnTo>
                      <a:pt x="1448" y="2397"/>
                    </a:lnTo>
                    <a:lnTo>
                      <a:pt x="1447" y="2414"/>
                    </a:lnTo>
                    <a:lnTo>
                      <a:pt x="1447" y="2424"/>
                    </a:lnTo>
                    <a:lnTo>
                      <a:pt x="1446" y="2427"/>
                    </a:lnTo>
                    <a:lnTo>
                      <a:pt x="1446" y="2439"/>
                    </a:lnTo>
                    <a:lnTo>
                      <a:pt x="1444" y="2453"/>
                    </a:lnTo>
                    <a:lnTo>
                      <a:pt x="1440" y="2469"/>
                    </a:lnTo>
                    <a:lnTo>
                      <a:pt x="1435" y="2485"/>
                    </a:lnTo>
                    <a:lnTo>
                      <a:pt x="1426" y="2503"/>
                    </a:lnTo>
                    <a:lnTo>
                      <a:pt x="1416" y="2521"/>
                    </a:lnTo>
                    <a:lnTo>
                      <a:pt x="1403" y="2539"/>
                    </a:lnTo>
                    <a:lnTo>
                      <a:pt x="1386" y="2558"/>
                    </a:lnTo>
                    <a:lnTo>
                      <a:pt x="1366" y="2576"/>
                    </a:lnTo>
                    <a:lnTo>
                      <a:pt x="1341" y="2594"/>
                    </a:lnTo>
                    <a:lnTo>
                      <a:pt x="1312" y="2610"/>
                    </a:lnTo>
                    <a:lnTo>
                      <a:pt x="1280" y="2626"/>
                    </a:lnTo>
                    <a:lnTo>
                      <a:pt x="1241" y="2641"/>
                    </a:lnTo>
                    <a:lnTo>
                      <a:pt x="1218" y="2669"/>
                    </a:lnTo>
                    <a:lnTo>
                      <a:pt x="1190" y="2696"/>
                    </a:lnTo>
                    <a:lnTo>
                      <a:pt x="1160" y="2720"/>
                    </a:lnTo>
                    <a:lnTo>
                      <a:pt x="1138" y="2731"/>
                    </a:lnTo>
                    <a:lnTo>
                      <a:pt x="1114" y="2738"/>
                    </a:lnTo>
                    <a:lnTo>
                      <a:pt x="1090" y="2740"/>
                    </a:lnTo>
                    <a:lnTo>
                      <a:pt x="897" y="2740"/>
                    </a:lnTo>
                    <a:lnTo>
                      <a:pt x="872" y="2738"/>
                    </a:lnTo>
                    <a:lnTo>
                      <a:pt x="849" y="2731"/>
                    </a:lnTo>
                    <a:lnTo>
                      <a:pt x="827" y="2720"/>
                    </a:lnTo>
                    <a:lnTo>
                      <a:pt x="796" y="2696"/>
                    </a:lnTo>
                    <a:lnTo>
                      <a:pt x="769" y="2669"/>
                    </a:lnTo>
                    <a:lnTo>
                      <a:pt x="746" y="2641"/>
                    </a:lnTo>
                    <a:lnTo>
                      <a:pt x="705" y="2624"/>
                    </a:lnTo>
                    <a:lnTo>
                      <a:pt x="670" y="2608"/>
                    </a:lnTo>
                    <a:lnTo>
                      <a:pt x="639" y="2590"/>
                    </a:lnTo>
                    <a:lnTo>
                      <a:pt x="615" y="2570"/>
                    </a:lnTo>
                    <a:lnTo>
                      <a:pt x="594" y="2551"/>
                    </a:lnTo>
                    <a:lnTo>
                      <a:pt x="578" y="2531"/>
                    </a:lnTo>
                    <a:lnTo>
                      <a:pt x="566" y="2511"/>
                    </a:lnTo>
                    <a:lnTo>
                      <a:pt x="555" y="2492"/>
                    </a:lnTo>
                    <a:lnTo>
                      <a:pt x="549" y="2474"/>
                    </a:lnTo>
                    <a:lnTo>
                      <a:pt x="544" y="2456"/>
                    </a:lnTo>
                    <a:lnTo>
                      <a:pt x="542" y="2441"/>
                    </a:lnTo>
                    <a:lnTo>
                      <a:pt x="541" y="2427"/>
                    </a:lnTo>
                    <a:lnTo>
                      <a:pt x="541" y="2427"/>
                    </a:lnTo>
                    <a:lnTo>
                      <a:pt x="541" y="2424"/>
                    </a:lnTo>
                    <a:lnTo>
                      <a:pt x="540" y="2414"/>
                    </a:lnTo>
                    <a:lnTo>
                      <a:pt x="539" y="2397"/>
                    </a:lnTo>
                    <a:lnTo>
                      <a:pt x="538" y="2378"/>
                    </a:lnTo>
                    <a:lnTo>
                      <a:pt x="537" y="2355"/>
                    </a:lnTo>
                    <a:lnTo>
                      <a:pt x="535" y="2328"/>
                    </a:lnTo>
                    <a:lnTo>
                      <a:pt x="534" y="2301"/>
                    </a:lnTo>
                    <a:lnTo>
                      <a:pt x="532" y="2273"/>
                    </a:lnTo>
                    <a:lnTo>
                      <a:pt x="531" y="2246"/>
                    </a:lnTo>
                    <a:lnTo>
                      <a:pt x="529" y="2219"/>
                    </a:lnTo>
                    <a:lnTo>
                      <a:pt x="528" y="2195"/>
                    </a:lnTo>
                    <a:lnTo>
                      <a:pt x="527" y="2174"/>
                    </a:lnTo>
                    <a:lnTo>
                      <a:pt x="484" y="2141"/>
                    </a:lnTo>
                    <a:lnTo>
                      <a:pt x="448" y="2104"/>
                    </a:lnTo>
                    <a:lnTo>
                      <a:pt x="416" y="2065"/>
                    </a:lnTo>
                    <a:lnTo>
                      <a:pt x="390" y="2025"/>
                    </a:lnTo>
                    <a:lnTo>
                      <a:pt x="369" y="1982"/>
                    </a:lnTo>
                    <a:lnTo>
                      <a:pt x="354" y="1938"/>
                    </a:lnTo>
                    <a:lnTo>
                      <a:pt x="345" y="1893"/>
                    </a:lnTo>
                    <a:lnTo>
                      <a:pt x="342" y="1848"/>
                    </a:lnTo>
                    <a:lnTo>
                      <a:pt x="340" y="1824"/>
                    </a:lnTo>
                    <a:lnTo>
                      <a:pt x="333" y="1800"/>
                    </a:lnTo>
                    <a:lnTo>
                      <a:pt x="322" y="1774"/>
                    </a:lnTo>
                    <a:lnTo>
                      <a:pt x="308" y="1747"/>
                    </a:lnTo>
                    <a:lnTo>
                      <a:pt x="290" y="1716"/>
                    </a:lnTo>
                    <a:lnTo>
                      <a:pt x="268" y="1683"/>
                    </a:lnTo>
                    <a:lnTo>
                      <a:pt x="242" y="1646"/>
                    </a:lnTo>
                    <a:lnTo>
                      <a:pt x="222" y="1615"/>
                    </a:lnTo>
                    <a:lnTo>
                      <a:pt x="200" y="1583"/>
                    </a:lnTo>
                    <a:lnTo>
                      <a:pt x="178" y="1549"/>
                    </a:lnTo>
                    <a:lnTo>
                      <a:pt x="156" y="1514"/>
                    </a:lnTo>
                    <a:lnTo>
                      <a:pt x="135" y="1476"/>
                    </a:lnTo>
                    <a:lnTo>
                      <a:pt x="113" y="1435"/>
                    </a:lnTo>
                    <a:lnTo>
                      <a:pt x="93" y="1393"/>
                    </a:lnTo>
                    <a:lnTo>
                      <a:pt x="74" y="1349"/>
                    </a:lnTo>
                    <a:lnTo>
                      <a:pt x="56" y="1301"/>
                    </a:lnTo>
                    <a:lnTo>
                      <a:pt x="40" y="1251"/>
                    </a:lnTo>
                    <a:lnTo>
                      <a:pt x="27" y="1198"/>
                    </a:lnTo>
                    <a:lnTo>
                      <a:pt x="16" y="1141"/>
                    </a:lnTo>
                    <a:lnTo>
                      <a:pt x="7" y="1082"/>
                    </a:lnTo>
                    <a:lnTo>
                      <a:pt x="2" y="1019"/>
                    </a:lnTo>
                    <a:lnTo>
                      <a:pt x="0" y="953"/>
                    </a:lnTo>
                    <a:lnTo>
                      <a:pt x="3" y="874"/>
                    </a:lnTo>
                    <a:lnTo>
                      <a:pt x="14" y="798"/>
                    </a:lnTo>
                    <a:lnTo>
                      <a:pt x="29" y="723"/>
                    </a:lnTo>
                    <a:lnTo>
                      <a:pt x="52" y="652"/>
                    </a:lnTo>
                    <a:lnTo>
                      <a:pt x="78" y="582"/>
                    </a:lnTo>
                    <a:lnTo>
                      <a:pt x="111" y="515"/>
                    </a:lnTo>
                    <a:lnTo>
                      <a:pt x="149" y="451"/>
                    </a:lnTo>
                    <a:lnTo>
                      <a:pt x="192" y="390"/>
                    </a:lnTo>
                    <a:lnTo>
                      <a:pt x="240" y="332"/>
                    </a:lnTo>
                    <a:lnTo>
                      <a:pt x="292" y="280"/>
                    </a:lnTo>
                    <a:lnTo>
                      <a:pt x="348" y="230"/>
                    </a:lnTo>
                    <a:lnTo>
                      <a:pt x="408" y="184"/>
                    </a:lnTo>
                    <a:lnTo>
                      <a:pt x="471" y="143"/>
                    </a:lnTo>
                    <a:lnTo>
                      <a:pt x="538" y="106"/>
                    </a:lnTo>
                    <a:lnTo>
                      <a:pt x="608" y="75"/>
                    </a:lnTo>
                    <a:lnTo>
                      <a:pt x="680" y="48"/>
                    </a:lnTo>
                    <a:lnTo>
                      <a:pt x="755" y="28"/>
                    </a:lnTo>
                    <a:lnTo>
                      <a:pt x="832" y="13"/>
                    </a:lnTo>
                    <a:lnTo>
                      <a:pt x="912" y="3"/>
                    </a:lnTo>
                    <a:lnTo>
                      <a:pt x="99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6" name="Freeform 40"/>
              <p:cNvSpPr>
                <a:spLocks/>
              </p:cNvSpPr>
              <p:nvPr/>
            </p:nvSpPr>
            <p:spPr bwMode="auto">
              <a:xfrm>
                <a:off x="8548688" y="1760538"/>
                <a:ext cx="28575" cy="69850"/>
              </a:xfrm>
              <a:custGeom>
                <a:avLst/>
                <a:gdLst>
                  <a:gd name="T0" fmla="*/ 62 w 125"/>
                  <a:gd name="T1" fmla="*/ 0 h 310"/>
                  <a:gd name="T2" fmla="*/ 62 w 125"/>
                  <a:gd name="T3" fmla="*/ 0 h 310"/>
                  <a:gd name="T4" fmla="*/ 79 w 125"/>
                  <a:gd name="T5" fmla="*/ 2 h 310"/>
                  <a:gd name="T6" fmla="*/ 94 w 125"/>
                  <a:gd name="T7" fmla="*/ 8 h 310"/>
                  <a:gd name="T8" fmla="*/ 107 w 125"/>
                  <a:gd name="T9" fmla="*/ 18 h 310"/>
                  <a:gd name="T10" fmla="*/ 117 w 125"/>
                  <a:gd name="T11" fmla="*/ 30 h 310"/>
                  <a:gd name="T12" fmla="*/ 123 w 125"/>
                  <a:gd name="T13" fmla="*/ 45 h 310"/>
                  <a:gd name="T14" fmla="*/ 125 w 125"/>
                  <a:gd name="T15" fmla="*/ 62 h 310"/>
                  <a:gd name="T16" fmla="*/ 125 w 125"/>
                  <a:gd name="T17" fmla="*/ 248 h 310"/>
                  <a:gd name="T18" fmla="*/ 123 w 125"/>
                  <a:gd name="T19" fmla="*/ 265 h 310"/>
                  <a:gd name="T20" fmla="*/ 117 w 125"/>
                  <a:gd name="T21" fmla="*/ 280 h 310"/>
                  <a:gd name="T22" fmla="*/ 107 w 125"/>
                  <a:gd name="T23" fmla="*/ 293 h 310"/>
                  <a:gd name="T24" fmla="*/ 94 w 125"/>
                  <a:gd name="T25" fmla="*/ 302 h 310"/>
                  <a:gd name="T26" fmla="*/ 79 w 125"/>
                  <a:gd name="T27" fmla="*/ 308 h 310"/>
                  <a:gd name="T28" fmla="*/ 62 w 125"/>
                  <a:gd name="T29" fmla="*/ 310 h 310"/>
                  <a:gd name="T30" fmla="*/ 46 w 125"/>
                  <a:gd name="T31" fmla="*/ 308 h 310"/>
                  <a:gd name="T32" fmla="*/ 31 w 125"/>
                  <a:gd name="T33" fmla="*/ 302 h 310"/>
                  <a:gd name="T34" fmla="*/ 18 w 125"/>
                  <a:gd name="T35" fmla="*/ 293 h 310"/>
                  <a:gd name="T36" fmla="*/ 8 w 125"/>
                  <a:gd name="T37" fmla="*/ 280 h 310"/>
                  <a:gd name="T38" fmla="*/ 2 w 125"/>
                  <a:gd name="T39" fmla="*/ 265 h 310"/>
                  <a:gd name="T40" fmla="*/ 0 w 125"/>
                  <a:gd name="T41" fmla="*/ 248 h 310"/>
                  <a:gd name="T42" fmla="*/ 0 w 125"/>
                  <a:gd name="T43" fmla="*/ 62 h 310"/>
                  <a:gd name="T44" fmla="*/ 2 w 125"/>
                  <a:gd name="T45" fmla="*/ 45 h 310"/>
                  <a:gd name="T46" fmla="*/ 8 w 125"/>
                  <a:gd name="T47" fmla="*/ 30 h 310"/>
                  <a:gd name="T48" fmla="*/ 18 w 125"/>
                  <a:gd name="T49" fmla="*/ 18 h 310"/>
                  <a:gd name="T50" fmla="*/ 31 w 125"/>
                  <a:gd name="T51" fmla="*/ 8 h 310"/>
                  <a:gd name="T52" fmla="*/ 46 w 125"/>
                  <a:gd name="T53" fmla="*/ 2 h 310"/>
                  <a:gd name="T54" fmla="*/ 62 w 125"/>
                  <a:gd name="T55" fmla="*/ 0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25" h="310">
                    <a:moveTo>
                      <a:pt x="62" y="0"/>
                    </a:moveTo>
                    <a:lnTo>
                      <a:pt x="62" y="0"/>
                    </a:lnTo>
                    <a:lnTo>
                      <a:pt x="79" y="2"/>
                    </a:lnTo>
                    <a:lnTo>
                      <a:pt x="94" y="8"/>
                    </a:lnTo>
                    <a:lnTo>
                      <a:pt x="107" y="18"/>
                    </a:lnTo>
                    <a:lnTo>
                      <a:pt x="117" y="30"/>
                    </a:lnTo>
                    <a:lnTo>
                      <a:pt x="123" y="45"/>
                    </a:lnTo>
                    <a:lnTo>
                      <a:pt x="125" y="62"/>
                    </a:lnTo>
                    <a:lnTo>
                      <a:pt x="125" y="248"/>
                    </a:lnTo>
                    <a:lnTo>
                      <a:pt x="123" y="265"/>
                    </a:lnTo>
                    <a:lnTo>
                      <a:pt x="117" y="280"/>
                    </a:lnTo>
                    <a:lnTo>
                      <a:pt x="107" y="293"/>
                    </a:lnTo>
                    <a:lnTo>
                      <a:pt x="94" y="302"/>
                    </a:lnTo>
                    <a:lnTo>
                      <a:pt x="79" y="308"/>
                    </a:lnTo>
                    <a:lnTo>
                      <a:pt x="62" y="310"/>
                    </a:lnTo>
                    <a:lnTo>
                      <a:pt x="46" y="308"/>
                    </a:lnTo>
                    <a:lnTo>
                      <a:pt x="31" y="302"/>
                    </a:lnTo>
                    <a:lnTo>
                      <a:pt x="18" y="293"/>
                    </a:lnTo>
                    <a:lnTo>
                      <a:pt x="8" y="280"/>
                    </a:lnTo>
                    <a:lnTo>
                      <a:pt x="2" y="265"/>
                    </a:lnTo>
                    <a:lnTo>
                      <a:pt x="0" y="248"/>
                    </a:lnTo>
                    <a:lnTo>
                      <a:pt x="0" y="62"/>
                    </a:lnTo>
                    <a:lnTo>
                      <a:pt x="2" y="45"/>
                    </a:lnTo>
                    <a:lnTo>
                      <a:pt x="8" y="30"/>
                    </a:lnTo>
                    <a:lnTo>
                      <a:pt x="18" y="18"/>
                    </a:lnTo>
                    <a:lnTo>
                      <a:pt x="31" y="8"/>
                    </a:lnTo>
                    <a:lnTo>
                      <a:pt x="46" y="2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" name="Freeform 41"/>
              <p:cNvSpPr>
                <a:spLocks/>
              </p:cNvSpPr>
              <p:nvPr/>
            </p:nvSpPr>
            <p:spPr bwMode="auto">
              <a:xfrm>
                <a:off x="8388351" y="1803400"/>
                <a:ext cx="49213" cy="65088"/>
              </a:xfrm>
              <a:custGeom>
                <a:avLst/>
                <a:gdLst>
                  <a:gd name="T0" fmla="*/ 62 w 219"/>
                  <a:gd name="T1" fmla="*/ 0 h 287"/>
                  <a:gd name="T2" fmla="*/ 79 w 219"/>
                  <a:gd name="T3" fmla="*/ 2 h 287"/>
                  <a:gd name="T4" fmla="*/ 93 w 219"/>
                  <a:gd name="T5" fmla="*/ 8 h 287"/>
                  <a:gd name="T6" fmla="*/ 107 w 219"/>
                  <a:gd name="T7" fmla="*/ 18 h 287"/>
                  <a:gd name="T8" fmla="*/ 117 w 219"/>
                  <a:gd name="T9" fmla="*/ 32 h 287"/>
                  <a:gd name="T10" fmla="*/ 211 w 219"/>
                  <a:gd name="T11" fmla="*/ 193 h 287"/>
                  <a:gd name="T12" fmla="*/ 217 w 219"/>
                  <a:gd name="T13" fmla="*/ 209 h 287"/>
                  <a:gd name="T14" fmla="*/ 219 w 219"/>
                  <a:gd name="T15" fmla="*/ 225 h 287"/>
                  <a:gd name="T16" fmla="*/ 217 w 219"/>
                  <a:gd name="T17" fmla="*/ 240 h 287"/>
                  <a:gd name="T18" fmla="*/ 211 w 219"/>
                  <a:gd name="T19" fmla="*/ 256 h 287"/>
                  <a:gd name="T20" fmla="*/ 202 w 219"/>
                  <a:gd name="T21" fmla="*/ 269 h 287"/>
                  <a:gd name="T22" fmla="*/ 189 w 219"/>
                  <a:gd name="T23" fmla="*/ 279 h 287"/>
                  <a:gd name="T24" fmla="*/ 173 w 219"/>
                  <a:gd name="T25" fmla="*/ 285 h 287"/>
                  <a:gd name="T26" fmla="*/ 157 w 219"/>
                  <a:gd name="T27" fmla="*/ 287 h 287"/>
                  <a:gd name="T28" fmla="*/ 140 w 219"/>
                  <a:gd name="T29" fmla="*/ 285 h 287"/>
                  <a:gd name="T30" fmla="*/ 126 w 219"/>
                  <a:gd name="T31" fmla="*/ 279 h 287"/>
                  <a:gd name="T32" fmla="*/ 113 w 219"/>
                  <a:gd name="T33" fmla="*/ 269 h 287"/>
                  <a:gd name="T34" fmla="*/ 102 w 219"/>
                  <a:gd name="T35" fmla="*/ 256 h 287"/>
                  <a:gd name="T36" fmla="*/ 8 w 219"/>
                  <a:gd name="T37" fmla="*/ 94 h 287"/>
                  <a:gd name="T38" fmla="*/ 2 w 219"/>
                  <a:gd name="T39" fmla="*/ 78 h 287"/>
                  <a:gd name="T40" fmla="*/ 0 w 219"/>
                  <a:gd name="T41" fmla="*/ 62 h 287"/>
                  <a:gd name="T42" fmla="*/ 2 w 219"/>
                  <a:gd name="T43" fmla="*/ 47 h 287"/>
                  <a:gd name="T44" fmla="*/ 8 w 219"/>
                  <a:gd name="T45" fmla="*/ 32 h 287"/>
                  <a:gd name="T46" fmla="*/ 18 w 219"/>
                  <a:gd name="T47" fmla="*/ 19 h 287"/>
                  <a:gd name="T48" fmla="*/ 31 w 219"/>
                  <a:gd name="T49" fmla="*/ 9 h 287"/>
                  <a:gd name="T50" fmla="*/ 47 w 219"/>
                  <a:gd name="T51" fmla="*/ 2 h 287"/>
                  <a:gd name="T52" fmla="*/ 62 w 219"/>
                  <a:gd name="T53" fmla="*/ 0 h 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19" h="287">
                    <a:moveTo>
                      <a:pt x="62" y="0"/>
                    </a:moveTo>
                    <a:lnTo>
                      <a:pt x="79" y="2"/>
                    </a:lnTo>
                    <a:lnTo>
                      <a:pt x="93" y="8"/>
                    </a:lnTo>
                    <a:lnTo>
                      <a:pt x="107" y="18"/>
                    </a:lnTo>
                    <a:lnTo>
                      <a:pt x="117" y="32"/>
                    </a:lnTo>
                    <a:lnTo>
                      <a:pt x="211" y="193"/>
                    </a:lnTo>
                    <a:lnTo>
                      <a:pt x="217" y="209"/>
                    </a:lnTo>
                    <a:lnTo>
                      <a:pt x="219" y="225"/>
                    </a:lnTo>
                    <a:lnTo>
                      <a:pt x="217" y="240"/>
                    </a:lnTo>
                    <a:lnTo>
                      <a:pt x="211" y="256"/>
                    </a:lnTo>
                    <a:lnTo>
                      <a:pt x="202" y="269"/>
                    </a:lnTo>
                    <a:lnTo>
                      <a:pt x="189" y="279"/>
                    </a:lnTo>
                    <a:lnTo>
                      <a:pt x="173" y="285"/>
                    </a:lnTo>
                    <a:lnTo>
                      <a:pt x="157" y="287"/>
                    </a:lnTo>
                    <a:lnTo>
                      <a:pt x="140" y="285"/>
                    </a:lnTo>
                    <a:lnTo>
                      <a:pt x="126" y="279"/>
                    </a:lnTo>
                    <a:lnTo>
                      <a:pt x="113" y="269"/>
                    </a:lnTo>
                    <a:lnTo>
                      <a:pt x="102" y="256"/>
                    </a:lnTo>
                    <a:lnTo>
                      <a:pt x="8" y="94"/>
                    </a:lnTo>
                    <a:lnTo>
                      <a:pt x="2" y="78"/>
                    </a:lnTo>
                    <a:lnTo>
                      <a:pt x="0" y="62"/>
                    </a:lnTo>
                    <a:lnTo>
                      <a:pt x="2" y="47"/>
                    </a:lnTo>
                    <a:lnTo>
                      <a:pt x="8" y="32"/>
                    </a:lnTo>
                    <a:lnTo>
                      <a:pt x="18" y="19"/>
                    </a:lnTo>
                    <a:lnTo>
                      <a:pt x="31" y="9"/>
                    </a:lnTo>
                    <a:lnTo>
                      <a:pt x="47" y="2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" name="Freeform 42"/>
              <p:cNvSpPr>
                <a:spLocks/>
              </p:cNvSpPr>
              <p:nvPr/>
            </p:nvSpPr>
            <p:spPr bwMode="auto">
              <a:xfrm>
                <a:off x="8270876" y="1919288"/>
                <a:ext cx="65088" cy="49213"/>
              </a:xfrm>
              <a:custGeom>
                <a:avLst/>
                <a:gdLst>
                  <a:gd name="T0" fmla="*/ 62 w 288"/>
                  <a:gd name="T1" fmla="*/ 0 h 218"/>
                  <a:gd name="T2" fmla="*/ 78 w 288"/>
                  <a:gd name="T3" fmla="*/ 2 h 218"/>
                  <a:gd name="T4" fmla="*/ 94 w 288"/>
                  <a:gd name="T5" fmla="*/ 8 h 218"/>
                  <a:gd name="T6" fmla="*/ 257 w 288"/>
                  <a:gd name="T7" fmla="*/ 101 h 218"/>
                  <a:gd name="T8" fmla="*/ 271 w 288"/>
                  <a:gd name="T9" fmla="*/ 112 h 218"/>
                  <a:gd name="T10" fmla="*/ 280 w 288"/>
                  <a:gd name="T11" fmla="*/ 124 h 218"/>
                  <a:gd name="T12" fmla="*/ 286 w 288"/>
                  <a:gd name="T13" fmla="*/ 140 h 218"/>
                  <a:gd name="T14" fmla="*/ 288 w 288"/>
                  <a:gd name="T15" fmla="*/ 155 h 218"/>
                  <a:gd name="T16" fmla="*/ 286 w 288"/>
                  <a:gd name="T17" fmla="*/ 171 h 218"/>
                  <a:gd name="T18" fmla="*/ 280 w 288"/>
                  <a:gd name="T19" fmla="*/ 186 h 218"/>
                  <a:gd name="T20" fmla="*/ 270 w 288"/>
                  <a:gd name="T21" fmla="*/ 200 h 218"/>
                  <a:gd name="T22" fmla="*/ 256 w 288"/>
                  <a:gd name="T23" fmla="*/ 210 h 218"/>
                  <a:gd name="T24" fmla="*/ 241 w 288"/>
                  <a:gd name="T25" fmla="*/ 216 h 218"/>
                  <a:gd name="T26" fmla="*/ 226 w 288"/>
                  <a:gd name="T27" fmla="*/ 218 h 218"/>
                  <a:gd name="T28" fmla="*/ 209 w 288"/>
                  <a:gd name="T29" fmla="*/ 216 h 218"/>
                  <a:gd name="T30" fmla="*/ 194 w 288"/>
                  <a:gd name="T31" fmla="*/ 209 h 218"/>
                  <a:gd name="T32" fmla="*/ 31 w 288"/>
                  <a:gd name="T33" fmla="*/ 116 h 218"/>
                  <a:gd name="T34" fmla="*/ 17 w 288"/>
                  <a:gd name="T35" fmla="*/ 106 h 218"/>
                  <a:gd name="T36" fmla="*/ 8 w 288"/>
                  <a:gd name="T37" fmla="*/ 93 h 218"/>
                  <a:gd name="T38" fmla="*/ 2 w 288"/>
                  <a:gd name="T39" fmla="*/ 79 h 218"/>
                  <a:gd name="T40" fmla="*/ 0 w 288"/>
                  <a:gd name="T41" fmla="*/ 62 h 218"/>
                  <a:gd name="T42" fmla="*/ 2 w 288"/>
                  <a:gd name="T43" fmla="*/ 46 h 218"/>
                  <a:gd name="T44" fmla="*/ 8 w 288"/>
                  <a:gd name="T45" fmla="*/ 31 h 218"/>
                  <a:gd name="T46" fmla="*/ 18 w 288"/>
                  <a:gd name="T47" fmla="*/ 17 h 218"/>
                  <a:gd name="T48" fmla="*/ 32 w 288"/>
                  <a:gd name="T49" fmla="*/ 8 h 218"/>
                  <a:gd name="T50" fmla="*/ 46 w 288"/>
                  <a:gd name="T51" fmla="*/ 2 h 218"/>
                  <a:gd name="T52" fmla="*/ 62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62" y="0"/>
                    </a:moveTo>
                    <a:lnTo>
                      <a:pt x="78" y="2"/>
                    </a:lnTo>
                    <a:lnTo>
                      <a:pt x="94" y="8"/>
                    </a:lnTo>
                    <a:lnTo>
                      <a:pt x="257" y="101"/>
                    </a:lnTo>
                    <a:lnTo>
                      <a:pt x="271" y="112"/>
                    </a:lnTo>
                    <a:lnTo>
                      <a:pt x="280" y="124"/>
                    </a:lnTo>
                    <a:lnTo>
                      <a:pt x="286" y="140"/>
                    </a:lnTo>
                    <a:lnTo>
                      <a:pt x="288" y="155"/>
                    </a:lnTo>
                    <a:lnTo>
                      <a:pt x="286" y="171"/>
                    </a:lnTo>
                    <a:lnTo>
                      <a:pt x="280" y="186"/>
                    </a:lnTo>
                    <a:lnTo>
                      <a:pt x="270" y="200"/>
                    </a:lnTo>
                    <a:lnTo>
                      <a:pt x="256" y="210"/>
                    </a:lnTo>
                    <a:lnTo>
                      <a:pt x="241" y="216"/>
                    </a:lnTo>
                    <a:lnTo>
                      <a:pt x="226" y="218"/>
                    </a:lnTo>
                    <a:lnTo>
                      <a:pt x="209" y="216"/>
                    </a:lnTo>
                    <a:lnTo>
                      <a:pt x="194" y="209"/>
                    </a:lnTo>
                    <a:lnTo>
                      <a:pt x="31" y="116"/>
                    </a:lnTo>
                    <a:lnTo>
                      <a:pt x="17" y="106"/>
                    </a:lnTo>
                    <a:lnTo>
                      <a:pt x="8" y="93"/>
                    </a:lnTo>
                    <a:lnTo>
                      <a:pt x="2" y="79"/>
                    </a:lnTo>
                    <a:lnTo>
                      <a:pt x="0" y="62"/>
                    </a:lnTo>
                    <a:lnTo>
                      <a:pt x="2" y="46"/>
                    </a:lnTo>
                    <a:lnTo>
                      <a:pt x="8" y="31"/>
                    </a:lnTo>
                    <a:lnTo>
                      <a:pt x="18" y="17"/>
                    </a:lnTo>
                    <a:lnTo>
                      <a:pt x="32" y="8"/>
                    </a:lnTo>
                    <a:lnTo>
                      <a:pt x="46" y="2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" name="Freeform 43"/>
              <p:cNvSpPr>
                <a:spLocks/>
              </p:cNvSpPr>
              <p:nvPr/>
            </p:nvSpPr>
            <p:spPr bwMode="auto">
              <a:xfrm>
                <a:off x="8228013" y="2078038"/>
                <a:ext cx="71438" cy="28575"/>
              </a:xfrm>
              <a:custGeom>
                <a:avLst/>
                <a:gdLst>
                  <a:gd name="T0" fmla="*/ 63 w 314"/>
                  <a:gd name="T1" fmla="*/ 0 h 125"/>
                  <a:gd name="T2" fmla="*/ 251 w 314"/>
                  <a:gd name="T3" fmla="*/ 0 h 125"/>
                  <a:gd name="T4" fmla="*/ 268 w 314"/>
                  <a:gd name="T5" fmla="*/ 3 h 125"/>
                  <a:gd name="T6" fmla="*/ 283 w 314"/>
                  <a:gd name="T7" fmla="*/ 9 h 125"/>
                  <a:gd name="T8" fmla="*/ 295 w 314"/>
                  <a:gd name="T9" fmla="*/ 18 h 125"/>
                  <a:gd name="T10" fmla="*/ 306 w 314"/>
                  <a:gd name="T11" fmla="*/ 31 h 125"/>
                  <a:gd name="T12" fmla="*/ 312 w 314"/>
                  <a:gd name="T13" fmla="*/ 45 h 125"/>
                  <a:gd name="T14" fmla="*/ 314 w 314"/>
                  <a:gd name="T15" fmla="*/ 63 h 125"/>
                  <a:gd name="T16" fmla="*/ 312 w 314"/>
                  <a:gd name="T17" fmla="*/ 79 h 125"/>
                  <a:gd name="T18" fmla="*/ 306 w 314"/>
                  <a:gd name="T19" fmla="*/ 93 h 125"/>
                  <a:gd name="T20" fmla="*/ 295 w 314"/>
                  <a:gd name="T21" fmla="*/ 107 h 125"/>
                  <a:gd name="T22" fmla="*/ 283 w 314"/>
                  <a:gd name="T23" fmla="*/ 116 h 125"/>
                  <a:gd name="T24" fmla="*/ 268 w 314"/>
                  <a:gd name="T25" fmla="*/ 123 h 125"/>
                  <a:gd name="T26" fmla="*/ 251 w 314"/>
                  <a:gd name="T27" fmla="*/ 125 h 125"/>
                  <a:gd name="T28" fmla="*/ 63 w 314"/>
                  <a:gd name="T29" fmla="*/ 125 h 125"/>
                  <a:gd name="T30" fmla="*/ 46 w 314"/>
                  <a:gd name="T31" fmla="*/ 123 h 125"/>
                  <a:gd name="T32" fmla="*/ 32 w 314"/>
                  <a:gd name="T33" fmla="*/ 116 h 125"/>
                  <a:gd name="T34" fmla="*/ 18 w 314"/>
                  <a:gd name="T35" fmla="*/ 107 h 125"/>
                  <a:gd name="T36" fmla="*/ 9 w 314"/>
                  <a:gd name="T37" fmla="*/ 93 h 125"/>
                  <a:gd name="T38" fmla="*/ 2 w 314"/>
                  <a:gd name="T39" fmla="*/ 79 h 125"/>
                  <a:gd name="T40" fmla="*/ 0 w 314"/>
                  <a:gd name="T41" fmla="*/ 63 h 125"/>
                  <a:gd name="T42" fmla="*/ 2 w 314"/>
                  <a:gd name="T43" fmla="*/ 45 h 125"/>
                  <a:gd name="T44" fmla="*/ 9 w 314"/>
                  <a:gd name="T45" fmla="*/ 31 h 125"/>
                  <a:gd name="T46" fmla="*/ 18 w 314"/>
                  <a:gd name="T47" fmla="*/ 18 h 125"/>
                  <a:gd name="T48" fmla="*/ 32 w 314"/>
                  <a:gd name="T49" fmla="*/ 9 h 125"/>
                  <a:gd name="T50" fmla="*/ 46 w 314"/>
                  <a:gd name="T51" fmla="*/ 3 h 125"/>
                  <a:gd name="T52" fmla="*/ 63 w 314"/>
                  <a:gd name="T53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14" h="125">
                    <a:moveTo>
                      <a:pt x="63" y="0"/>
                    </a:moveTo>
                    <a:lnTo>
                      <a:pt x="251" y="0"/>
                    </a:lnTo>
                    <a:lnTo>
                      <a:pt x="268" y="3"/>
                    </a:lnTo>
                    <a:lnTo>
                      <a:pt x="283" y="9"/>
                    </a:lnTo>
                    <a:lnTo>
                      <a:pt x="295" y="18"/>
                    </a:lnTo>
                    <a:lnTo>
                      <a:pt x="306" y="31"/>
                    </a:lnTo>
                    <a:lnTo>
                      <a:pt x="312" y="45"/>
                    </a:lnTo>
                    <a:lnTo>
                      <a:pt x="314" y="63"/>
                    </a:lnTo>
                    <a:lnTo>
                      <a:pt x="312" y="79"/>
                    </a:lnTo>
                    <a:lnTo>
                      <a:pt x="306" y="93"/>
                    </a:lnTo>
                    <a:lnTo>
                      <a:pt x="295" y="107"/>
                    </a:lnTo>
                    <a:lnTo>
                      <a:pt x="283" y="116"/>
                    </a:lnTo>
                    <a:lnTo>
                      <a:pt x="268" y="123"/>
                    </a:lnTo>
                    <a:lnTo>
                      <a:pt x="251" y="125"/>
                    </a:lnTo>
                    <a:lnTo>
                      <a:pt x="63" y="125"/>
                    </a:lnTo>
                    <a:lnTo>
                      <a:pt x="46" y="123"/>
                    </a:lnTo>
                    <a:lnTo>
                      <a:pt x="32" y="116"/>
                    </a:lnTo>
                    <a:lnTo>
                      <a:pt x="18" y="107"/>
                    </a:lnTo>
                    <a:lnTo>
                      <a:pt x="9" y="93"/>
                    </a:lnTo>
                    <a:lnTo>
                      <a:pt x="2" y="79"/>
                    </a:lnTo>
                    <a:lnTo>
                      <a:pt x="0" y="63"/>
                    </a:lnTo>
                    <a:lnTo>
                      <a:pt x="2" y="45"/>
                    </a:lnTo>
                    <a:lnTo>
                      <a:pt x="9" y="31"/>
                    </a:lnTo>
                    <a:lnTo>
                      <a:pt x="18" y="18"/>
                    </a:lnTo>
                    <a:lnTo>
                      <a:pt x="32" y="9"/>
                    </a:lnTo>
                    <a:lnTo>
                      <a:pt x="46" y="3"/>
                    </a:lnTo>
                    <a:lnTo>
                      <a:pt x="6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" name="Freeform 44"/>
              <p:cNvSpPr>
                <a:spLocks/>
              </p:cNvSpPr>
              <p:nvPr/>
            </p:nvSpPr>
            <p:spPr bwMode="auto">
              <a:xfrm>
                <a:off x="8270876" y="2216150"/>
                <a:ext cx="65088" cy="49213"/>
              </a:xfrm>
              <a:custGeom>
                <a:avLst/>
                <a:gdLst>
                  <a:gd name="T0" fmla="*/ 226 w 288"/>
                  <a:gd name="T1" fmla="*/ 0 h 218"/>
                  <a:gd name="T2" fmla="*/ 242 w 288"/>
                  <a:gd name="T3" fmla="*/ 3 h 218"/>
                  <a:gd name="T4" fmla="*/ 256 w 288"/>
                  <a:gd name="T5" fmla="*/ 8 h 218"/>
                  <a:gd name="T6" fmla="*/ 270 w 288"/>
                  <a:gd name="T7" fmla="*/ 18 h 218"/>
                  <a:gd name="T8" fmla="*/ 280 w 288"/>
                  <a:gd name="T9" fmla="*/ 31 h 218"/>
                  <a:gd name="T10" fmla="*/ 286 w 288"/>
                  <a:gd name="T11" fmla="*/ 46 h 218"/>
                  <a:gd name="T12" fmla="*/ 288 w 288"/>
                  <a:gd name="T13" fmla="*/ 63 h 218"/>
                  <a:gd name="T14" fmla="*/ 286 w 288"/>
                  <a:gd name="T15" fmla="*/ 78 h 218"/>
                  <a:gd name="T16" fmla="*/ 280 w 288"/>
                  <a:gd name="T17" fmla="*/ 93 h 218"/>
                  <a:gd name="T18" fmla="*/ 270 w 288"/>
                  <a:gd name="T19" fmla="*/ 106 h 218"/>
                  <a:gd name="T20" fmla="*/ 257 w 288"/>
                  <a:gd name="T21" fmla="*/ 117 h 218"/>
                  <a:gd name="T22" fmla="*/ 94 w 288"/>
                  <a:gd name="T23" fmla="*/ 209 h 218"/>
                  <a:gd name="T24" fmla="*/ 79 w 288"/>
                  <a:gd name="T25" fmla="*/ 215 h 218"/>
                  <a:gd name="T26" fmla="*/ 62 w 288"/>
                  <a:gd name="T27" fmla="*/ 218 h 218"/>
                  <a:gd name="T28" fmla="*/ 46 w 288"/>
                  <a:gd name="T29" fmla="*/ 215 h 218"/>
                  <a:gd name="T30" fmla="*/ 32 w 288"/>
                  <a:gd name="T31" fmla="*/ 210 h 218"/>
                  <a:gd name="T32" fmla="*/ 18 w 288"/>
                  <a:gd name="T33" fmla="*/ 200 h 218"/>
                  <a:gd name="T34" fmla="*/ 8 w 288"/>
                  <a:gd name="T35" fmla="*/ 187 h 218"/>
                  <a:gd name="T36" fmla="*/ 2 w 288"/>
                  <a:gd name="T37" fmla="*/ 172 h 218"/>
                  <a:gd name="T38" fmla="*/ 0 w 288"/>
                  <a:gd name="T39" fmla="*/ 155 h 218"/>
                  <a:gd name="T40" fmla="*/ 2 w 288"/>
                  <a:gd name="T41" fmla="*/ 140 h 218"/>
                  <a:gd name="T42" fmla="*/ 8 w 288"/>
                  <a:gd name="T43" fmla="*/ 125 h 218"/>
                  <a:gd name="T44" fmla="*/ 17 w 288"/>
                  <a:gd name="T45" fmla="*/ 113 h 218"/>
                  <a:gd name="T46" fmla="*/ 31 w 288"/>
                  <a:gd name="T47" fmla="*/ 102 h 218"/>
                  <a:gd name="T48" fmla="*/ 194 w 288"/>
                  <a:gd name="T49" fmla="*/ 9 h 218"/>
                  <a:gd name="T50" fmla="*/ 210 w 288"/>
                  <a:gd name="T51" fmla="*/ 2 h 218"/>
                  <a:gd name="T52" fmla="*/ 226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226" y="0"/>
                    </a:moveTo>
                    <a:lnTo>
                      <a:pt x="242" y="3"/>
                    </a:lnTo>
                    <a:lnTo>
                      <a:pt x="256" y="8"/>
                    </a:lnTo>
                    <a:lnTo>
                      <a:pt x="270" y="18"/>
                    </a:lnTo>
                    <a:lnTo>
                      <a:pt x="280" y="31"/>
                    </a:lnTo>
                    <a:lnTo>
                      <a:pt x="286" y="46"/>
                    </a:lnTo>
                    <a:lnTo>
                      <a:pt x="288" y="63"/>
                    </a:lnTo>
                    <a:lnTo>
                      <a:pt x="286" y="78"/>
                    </a:lnTo>
                    <a:lnTo>
                      <a:pt x="280" y="93"/>
                    </a:lnTo>
                    <a:lnTo>
                      <a:pt x="270" y="106"/>
                    </a:lnTo>
                    <a:lnTo>
                      <a:pt x="257" y="117"/>
                    </a:lnTo>
                    <a:lnTo>
                      <a:pt x="94" y="209"/>
                    </a:lnTo>
                    <a:lnTo>
                      <a:pt x="79" y="215"/>
                    </a:lnTo>
                    <a:lnTo>
                      <a:pt x="62" y="218"/>
                    </a:lnTo>
                    <a:lnTo>
                      <a:pt x="46" y="215"/>
                    </a:lnTo>
                    <a:lnTo>
                      <a:pt x="32" y="210"/>
                    </a:lnTo>
                    <a:lnTo>
                      <a:pt x="18" y="200"/>
                    </a:lnTo>
                    <a:lnTo>
                      <a:pt x="8" y="187"/>
                    </a:lnTo>
                    <a:lnTo>
                      <a:pt x="2" y="172"/>
                    </a:lnTo>
                    <a:lnTo>
                      <a:pt x="0" y="155"/>
                    </a:lnTo>
                    <a:lnTo>
                      <a:pt x="2" y="140"/>
                    </a:lnTo>
                    <a:lnTo>
                      <a:pt x="8" y="125"/>
                    </a:lnTo>
                    <a:lnTo>
                      <a:pt x="17" y="113"/>
                    </a:lnTo>
                    <a:lnTo>
                      <a:pt x="31" y="102"/>
                    </a:lnTo>
                    <a:lnTo>
                      <a:pt x="194" y="9"/>
                    </a:lnTo>
                    <a:lnTo>
                      <a:pt x="210" y="2"/>
                    </a:lnTo>
                    <a:lnTo>
                      <a:pt x="22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1" name="Freeform 45"/>
              <p:cNvSpPr>
                <a:spLocks/>
              </p:cNvSpPr>
              <p:nvPr/>
            </p:nvSpPr>
            <p:spPr bwMode="auto">
              <a:xfrm>
                <a:off x="8788401" y="2216150"/>
                <a:ext cx="66675" cy="49213"/>
              </a:xfrm>
              <a:custGeom>
                <a:avLst/>
                <a:gdLst>
                  <a:gd name="T0" fmla="*/ 62 w 288"/>
                  <a:gd name="T1" fmla="*/ 0 h 218"/>
                  <a:gd name="T2" fmla="*/ 79 w 288"/>
                  <a:gd name="T3" fmla="*/ 2 h 218"/>
                  <a:gd name="T4" fmla="*/ 94 w 288"/>
                  <a:gd name="T5" fmla="*/ 9 h 218"/>
                  <a:gd name="T6" fmla="*/ 257 w 288"/>
                  <a:gd name="T7" fmla="*/ 102 h 218"/>
                  <a:gd name="T8" fmla="*/ 271 w 288"/>
                  <a:gd name="T9" fmla="*/ 113 h 218"/>
                  <a:gd name="T10" fmla="*/ 280 w 288"/>
                  <a:gd name="T11" fmla="*/ 125 h 218"/>
                  <a:gd name="T12" fmla="*/ 286 w 288"/>
                  <a:gd name="T13" fmla="*/ 140 h 218"/>
                  <a:gd name="T14" fmla="*/ 288 w 288"/>
                  <a:gd name="T15" fmla="*/ 155 h 218"/>
                  <a:gd name="T16" fmla="*/ 286 w 288"/>
                  <a:gd name="T17" fmla="*/ 172 h 218"/>
                  <a:gd name="T18" fmla="*/ 280 w 288"/>
                  <a:gd name="T19" fmla="*/ 187 h 218"/>
                  <a:gd name="T20" fmla="*/ 270 w 288"/>
                  <a:gd name="T21" fmla="*/ 200 h 218"/>
                  <a:gd name="T22" fmla="*/ 256 w 288"/>
                  <a:gd name="T23" fmla="*/ 210 h 218"/>
                  <a:gd name="T24" fmla="*/ 242 w 288"/>
                  <a:gd name="T25" fmla="*/ 215 h 218"/>
                  <a:gd name="T26" fmla="*/ 225 w 288"/>
                  <a:gd name="T27" fmla="*/ 218 h 218"/>
                  <a:gd name="T28" fmla="*/ 209 w 288"/>
                  <a:gd name="T29" fmla="*/ 215 h 218"/>
                  <a:gd name="T30" fmla="*/ 194 w 288"/>
                  <a:gd name="T31" fmla="*/ 209 h 218"/>
                  <a:gd name="T32" fmla="*/ 30 w 288"/>
                  <a:gd name="T33" fmla="*/ 117 h 218"/>
                  <a:gd name="T34" fmla="*/ 18 w 288"/>
                  <a:gd name="T35" fmla="*/ 106 h 218"/>
                  <a:gd name="T36" fmla="*/ 8 w 288"/>
                  <a:gd name="T37" fmla="*/ 93 h 218"/>
                  <a:gd name="T38" fmla="*/ 2 w 288"/>
                  <a:gd name="T39" fmla="*/ 78 h 218"/>
                  <a:gd name="T40" fmla="*/ 0 w 288"/>
                  <a:gd name="T41" fmla="*/ 63 h 218"/>
                  <a:gd name="T42" fmla="*/ 2 w 288"/>
                  <a:gd name="T43" fmla="*/ 46 h 218"/>
                  <a:gd name="T44" fmla="*/ 8 w 288"/>
                  <a:gd name="T45" fmla="*/ 31 h 218"/>
                  <a:gd name="T46" fmla="*/ 18 w 288"/>
                  <a:gd name="T47" fmla="*/ 18 h 218"/>
                  <a:gd name="T48" fmla="*/ 32 w 288"/>
                  <a:gd name="T49" fmla="*/ 8 h 218"/>
                  <a:gd name="T50" fmla="*/ 46 w 288"/>
                  <a:gd name="T51" fmla="*/ 3 h 218"/>
                  <a:gd name="T52" fmla="*/ 62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62" y="0"/>
                    </a:moveTo>
                    <a:lnTo>
                      <a:pt x="79" y="2"/>
                    </a:lnTo>
                    <a:lnTo>
                      <a:pt x="94" y="9"/>
                    </a:lnTo>
                    <a:lnTo>
                      <a:pt x="257" y="102"/>
                    </a:lnTo>
                    <a:lnTo>
                      <a:pt x="271" y="113"/>
                    </a:lnTo>
                    <a:lnTo>
                      <a:pt x="280" y="125"/>
                    </a:lnTo>
                    <a:lnTo>
                      <a:pt x="286" y="140"/>
                    </a:lnTo>
                    <a:lnTo>
                      <a:pt x="288" y="155"/>
                    </a:lnTo>
                    <a:lnTo>
                      <a:pt x="286" y="172"/>
                    </a:lnTo>
                    <a:lnTo>
                      <a:pt x="280" y="187"/>
                    </a:lnTo>
                    <a:lnTo>
                      <a:pt x="270" y="200"/>
                    </a:lnTo>
                    <a:lnTo>
                      <a:pt x="256" y="210"/>
                    </a:lnTo>
                    <a:lnTo>
                      <a:pt x="242" y="215"/>
                    </a:lnTo>
                    <a:lnTo>
                      <a:pt x="225" y="218"/>
                    </a:lnTo>
                    <a:lnTo>
                      <a:pt x="209" y="215"/>
                    </a:lnTo>
                    <a:lnTo>
                      <a:pt x="194" y="209"/>
                    </a:lnTo>
                    <a:lnTo>
                      <a:pt x="30" y="117"/>
                    </a:lnTo>
                    <a:lnTo>
                      <a:pt x="18" y="106"/>
                    </a:lnTo>
                    <a:lnTo>
                      <a:pt x="8" y="93"/>
                    </a:lnTo>
                    <a:lnTo>
                      <a:pt x="2" y="78"/>
                    </a:lnTo>
                    <a:lnTo>
                      <a:pt x="0" y="63"/>
                    </a:lnTo>
                    <a:lnTo>
                      <a:pt x="2" y="46"/>
                    </a:lnTo>
                    <a:lnTo>
                      <a:pt x="8" y="31"/>
                    </a:lnTo>
                    <a:lnTo>
                      <a:pt x="18" y="18"/>
                    </a:lnTo>
                    <a:lnTo>
                      <a:pt x="32" y="8"/>
                    </a:lnTo>
                    <a:lnTo>
                      <a:pt x="46" y="3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2" name="Freeform 46"/>
              <p:cNvSpPr>
                <a:spLocks/>
              </p:cNvSpPr>
              <p:nvPr/>
            </p:nvSpPr>
            <p:spPr bwMode="auto">
              <a:xfrm>
                <a:off x="8826501" y="2078038"/>
                <a:ext cx="71438" cy="28575"/>
              </a:xfrm>
              <a:custGeom>
                <a:avLst/>
                <a:gdLst>
                  <a:gd name="T0" fmla="*/ 62 w 314"/>
                  <a:gd name="T1" fmla="*/ 0 h 125"/>
                  <a:gd name="T2" fmla="*/ 251 w 314"/>
                  <a:gd name="T3" fmla="*/ 0 h 125"/>
                  <a:gd name="T4" fmla="*/ 268 w 314"/>
                  <a:gd name="T5" fmla="*/ 3 h 125"/>
                  <a:gd name="T6" fmla="*/ 283 w 314"/>
                  <a:gd name="T7" fmla="*/ 9 h 125"/>
                  <a:gd name="T8" fmla="*/ 295 w 314"/>
                  <a:gd name="T9" fmla="*/ 18 h 125"/>
                  <a:gd name="T10" fmla="*/ 305 w 314"/>
                  <a:gd name="T11" fmla="*/ 31 h 125"/>
                  <a:gd name="T12" fmla="*/ 312 w 314"/>
                  <a:gd name="T13" fmla="*/ 45 h 125"/>
                  <a:gd name="T14" fmla="*/ 314 w 314"/>
                  <a:gd name="T15" fmla="*/ 63 h 125"/>
                  <a:gd name="T16" fmla="*/ 312 w 314"/>
                  <a:gd name="T17" fmla="*/ 79 h 125"/>
                  <a:gd name="T18" fmla="*/ 305 w 314"/>
                  <a:gd name="T19" fmla="*/ 93 h 125"/>
                  <a:gd name="T20" fmla="*/ 295 w 314"/>
                  <a:gd name="T21" fmla="*/ 107 h 125"/>
                  <a:gd name="T22" fmla="*/ 283 w 314"/>
                  <a:gd name="T23" fmla="*/ 116 h 125"/>
                  <a:gd name="T24" fmla="*/ 268 w 314"/>
                  <a:gd name="T25" fmla="*/ 123 h 125"/>
                  <a:gd name="T26" fmla="*/ 251 w 314"/>
                  <a:gd name="T27" fmla="*/ 125 h 125"/>
                  <a:gd name="T28" fmla="*/ 62 w 314"/>
                  <a:gd name="T29" fmla="*/ 125 h 125"/>
                  <a:gd name="T30" fmla="*/ 46 w 314"/>
                  <a:gd name="T31" fmla="*/ 123 h 125"/>
                  <a:gd name="T32" fmla="*/ 31 w 314"/>
                  <a:gd name="T33" fmla="*/ 116 h 125"/>
                  <a:gd name="T34" fmla="*/ 18 w 314"/>
                  <a:gd name="T35" fmla="*/ 107 h 125"/>
                  <a:gd name="T36" fmla="*/ 8 w 314"/>
                  <a:gd name="T37" fmla="*/ 93 h 125"/>
                  <a:gd name="T38" fmla="*/ 2 w 314"/>
                  <a:gd name="T39" fmla="*/ 79 h 125"/>
                  <a:gd name="T40" fmla="*/ 0 w 314"/>
                  <a:gd name="T41" fmla="*/ 63 h 125"/>
                  <a:gd name="T42" fmla="*/ 2 w 314"/>
                  <a:gd name="T43" fmla="*/ 45 h 125"/>
                  <a:gd name="T44" fmla="*/ 8 w 314"/>
                  <a:gd name="T45" fmla="*/ 31 h 125"/>
                  <a:gd name="T46" fmla="*/ 18 w 314"/>
                  <a:gd name="T47" fmla="*/ 18 h 125"/>
                  <a:gd name="T48" fmla="*/ 31 w 314"/>
                  <a:gd name="T49" fmla="*/ 9 h 125"/>
                  <a:gd name="T50" fmla="*/ 46 w 314"/>
                  <a:gd name="T51" fmla="*/ 3 h 125"/>
                  <a:gd name="T52" fmla="*/ 62 w 314"/>
                  <a:gd name="T53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14" h="125">
                    <a:moveTo>
                      <a:pt x="62" y="0"/>
                    </a:moveTo>
                    <a:lnTo>
                      <a:pt x="251" y="0"/>
                    </a:lnTo>
                    <a:lnTo>
                      <a:pt x="268" y="3"/>
                    </a:lnTo>
                    <a:lnTo>
                      <a:pt x="283" y="9"/>
                    </a:lnTo>
                    <a:lnTo>
                      <a:pt x="295" y="18"/>
                    </a:lnTo>
                    <a:lnTo>
                      <a:pt x="305" y="31"/>
                    </a:lnTo>
                    <a:lnTo>
                      <a:pt x="312" y="45"/>
                    </a:lnTo>
                    <a:lnTo>
                      <a:pt x="314" y="63"/>
                    </a:lnTo>
                    <a:lnTo>
                      <a:pt x="312" y="79"/>
                    </a:lnTo>
                    <a:lnTo>
                      <a:pt x="305" y="93"/>
                    </a:lnTo>
                    <a:lnTo>
                      <a:pt x="295" y="107"/>
                    </a:lnTo>
                    <a:lnTo>
                      <a:pt x="283" y="116"/>
                    </a:lnTo>
                    <a:lnTo>
                      <a:pt x="268" y="123"/>
                    </a:lnTo>
                    <a:lnTo>
                      <a:pt x="251" y="125"/>
                    </a:lnTo>
                    <a:lnTo>
                      <a:pt x="62" y="125"/>
                    </a:lnTo>
                    <a:lnTo>
                      <a:pt x="46" y="123"/>
                    </a:lnTo>
                    <a:lnTo>
                      <a:pt x="31" y="116"/>
                    </a:lnTo>
                    <a:lnTo>
                      <a:pt x="18" y="107"/>
                    </a:lnTo>
                    <a:lnTo>
                      <a:pt x="8" y="93"/>
                    </a:lnTo>
                    <a:lnTo>
                      <a:pt x="2" y="79"/>
                    </a:lnTo>
                    <a:lnTo>
                      <a:pt x="0" y="63"/>
                    </a:lnTo>
                    <a:lnTo>
                      <a:pt x="2" y="45"/>
                    </a:lnTo>
                    <a:lnTo>
                      <a:pt x="8" y="31"/>
                    </a:lnTo>
                    <a:lnTo>
                      <a:pt x="18" y="18"/>
                    </a:lnTo>
                    <a:lnTo>
                      <a:pt x="31" y="9"/>
                    </a:lnTo>
                    <a:lnTo>
                      <a:pt x="46" y="3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3" name="Freeform 47"/>
              <p:cNvSpPr>
                <a:spLocks/>
              </p:cNvSpPr>
              <p:nvPr/>
            </p:nvSpPr>
            <p:spPr bwMode="auto">
              <a:xfrm>
                <a:off x="8788401" y="1919288"/>
                <a:ext cx="66675" cy="49213"/>
              </a:xfrm>
              <a:custGeom>
                <a:avLst/>
                <a:gdLst>
                  <a:gd name="T0" fmla="*/ 225 w 288"/>
                  <a:gd name="T1" fmla="*/ 0 h 218"/>
                  <a:gd name="T2" fmla="*/ 242 w 288"/>
                  <a:gd name="T3" fmla="*/ 2 h 218"/>
                  <a:gd name="T4" fmla="*/ 256 w 288"/>
                  <a:gd name="T5" fmla="*/ 8 h 218"/>
                  <a:gd name="T6" fmla="*/ 270 w 288"/>
                  <a:gd name="T7" fmla="*/ 17 h 218"/>
                  <a:gd name="T8" fmla="*/ 280 w 288"/>
                  <a:gd name="T9" fmla="*/ 31 h 218"/>
                  <a:gd name="T10" fmla="*/ 286 w 288"/>
                  <a:gd name="T11" fmla="*/ 46 h 218"/>
                  <a:gd name="T12" fmla="*/ 288 w 288"/>
                  <a:gd name="T13" fmla="*/ 62 h 218"/>
                  <a:gd name="T14" fmla="*/ 286 w 288"/>
                  <a:gd name="T15" fmla="*/ 79 h 218"/>
                  <a:gd name="T16" fmla="*/ 280 w 288"/>
                  <a:gd name="T17" fmla="*/ 93 h 218"/>
                  <a:gd name="T18" fmla="*/ 271 w 288"/>
                  <a:gd name="T19" fmla="*/ 106 h 218"/>
                  <a:gd name="T20" fmla="*/ 257 w 288"/>
                  <a:gd name="T21" fmla="*/ 116 h 218"/>
                  <a:gd name="T22" fmla="*/ 94 w 288"/>
                  <a:gd name="T23" fmla="*/ 209 h 218"/>
                  <a:gd name="T24" fmla="*/ 79 w 288"/>
                  <a:gd name="T25" fmla="*/ 216 h 218"/>
                  <a:gd name="T26" fmla="*/ 62 w 288"/>
                  <a:gd name="T27" fmla="*/ 218 h 218"/>
                  <a:gd name="T28" fmla="*/ 47 w 288"/>
                  <a:gd name="T29" fmla="*/ 216 h 218"/>
                  <a:gd name="T30" fmla="*/ 32 w 288"/>
                  <a:gd name="T31" fmla="*/ 210 h 218"/>
                  <a:gd name="T32" fmla="*/ 18 w 288"/>
                  <a:gd name="T33" fmla="*/ 200 h 218"/>
                  <a:gd name="T34" fmla="*/ 8 w 288"/>
                  <a:gd name="T35" fmla="*/ 186 h 218"/>
                  <a:gd name="T36" fmla="*/ 2 w 288"/>
                  <a:gd name="T37" fmla="*/ 171 h 218"/>
                  <a:gd name="T38" fmla="*/ 0 w 288"/>
                  <a:gd name="T39" fmla="*/ 155 h 218"/>
                  <a:gd name="T40" fmla="*/ 2 w 288"/>
                  <a:gd name="T41" fmla="*/ 140 h 218"/>
                  <a:gd name="T42" fmla="*/ 8 w 288"/>
                  <a:gd name="T43" fmla="*/ 124 h 218"/>
                  <a:gd name="T44" fmla="*/ 18 w 288"/>
                  <a:gd name="T45" fmla="*/ 112 h 218"/>
                  <a:gd name="T46" fmla="*/ 30 w 288"/>
                  <a:gd name="T47" fmla="*/ 101 h 218"/>
                  <a:gd name="T48" fmla="*/ 194 w 288"/>
                  <a:gd name="T49" fmla="*/ 8 h 218"/>
                  <a:gd name="T50" fmla="*/ 210 w 288"/>
                  <a:gd name="T51" fmla="*/ 2 h 218"/>
                  <a:gd name="T52" fmla="*/ 225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225" y="0"/>
                    </a:moveTo>
                    <a:lnTo>
                      <a:pt x="242" y="2"/>
                    </a:lnTo>
                    <a:lnTo>
                      <a:pt x="256" y="8"/>
                    </a:lnTo>
                    <a:lnTo>
                      <a:pt x="270" y="17"/>
                    </a:lnTo>
                    <a:lnTo>
                      <a:pt x="280" y="31"/>
                    </a:lnTo>
                    <a:lnTo>
                      <a:pt x="286" y="46"/>
                    </a:lnTo>
                    <a:lnTo>
                      <a:pt x="288" y="62"/>
                    </a:lnTo>
                    <a:lnTo>
                      <a:pt x="286" y="79"/>
                    </a:lnTo>
                    <a:lnTo>
                      <a:pt x="280" y="93"/>
                    </a:lnTo>
                    <a:lnTo>
                      <a:pt x="271" y="106"/>
                    </a:lnTo>
                    <a:lnTo>
                      <a:pt x="257" y="116"/>
                    </a:lnTo>
                    <a:lnTo>
                      <a:pt x="94" y="209"/>
                    </a:lnTo>
                    <a:lnTo>
                      <a:pt x="79" y="216"/>
                    </a:lnTo>
                    <a:lnTo>
                      <a:pt x="62" y="218"/>
                    </a:lnTo>
                    <a:lnTo>
                      <a:pt x="47" y="216"/>
                    </a:lnTo>
                    <a:lnTo>
                      <a:pt x="32" y="210"/>
                    </a:lnTo>
                    <a:lnTo>
                      <a:pt x="18" y="200"/>
                    </a:lnTo>
                    <a:lnTo>
                      <a:pt x="8" y="186"/>
                    </a:lnTo>
                    <a:lnTo>
                      <a:pt x="2" y="171"/>
                    </a:lnTo>
                    <a:lnTo>
                      <a:pt x="0" y="155"/>
                    </a:lnTo>
                    <a:lnTo>
                      <a:pt x="2" y="140"/>
                    </a:lnTo>
                    <a:lnTo>
                      <a:pt x="8" y="124"/>
                    </a:lnTo>
                    <a:lnTo>
                      <a:pt x="18" y="112"/>
                    </a:lnTo>
                    <a:lnTo>
                      <a:pt x="30" y="101"/>
                    </a:lnTo>
                    <a:lnTo>
                      <a:pt x="194" y="8"/>
                    </a:lnTo>
                    <a:lnTo>
                      <a:pt x="210" y="2"/>
                    </a:lnTo>
                    <a:lnTo>
                      <a:pt x="22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4" name="Freeform 48"/>
              <p:cNvSpPr>
                <a:spLocks/>
              </p:cNvSpPr>
              <p:nvPr/>
            </p:nvSpPr>
            <p:spPr bwMode="auto">
              <a:xfrm>
                <a:off x="8686801" y="1803400"/>
                <a:ext cx="50800" cy="65088"/>
              </a:xfrm>
              <a:custGeom>
                <a:avLst/>
                <a:gdLst>
                  <a:gd name="T0" fmla="*/ 156 w 220"/>
                  <a:gd name="T1" fmla="*/ 0 h 286"/>
                  <a:gd name="T2" fmla="*/ 173 w 220"/>
                  <a:gd name="T3" fmla="*/ 2 h 286"/>
                  <a:gd name="T4" fmla="*/ 188 w 220"/>
                  <a:gd name="T5" fmla="*/ 9 h 286"/>
                  <a:gd name="T6" fmla="*/ 201 w 220"/>
                  <a:gd name="T7" fmla="*/ 19 h 286"/>
                  <a:gd name="T8" fmla="*/ 212 w 220"/>
                  <a:gd name="T9" fmla="*/ 32 h 286"/>
                  <a:gd name="T10" fmla="*/ 218 w 220"/>
                  <a:gd name="T11" fmla="*/ 47 h 286"/>
                  <a:gd name="T12" fmla="*/ 220 w 220"/>
                  <a:gd name="T13" fmla="*/ 62 h 286"/>
                  <a:gd name="T14" fmla="*/ 218 w 220"/>
                  <a:gd name="T15" fmla="*/ 78 h 286"/>
                  <a:gd name="T16" fmla="*/ 212 w 220"/>
                  <a:gd name="T17" fmla="*/ 94 h 286"/>
                  <a:gd name="T18" fmla="*/ 117 w 220"/>
                  <a:gd name="T19" fmla="*/ 256 h 286"/>
                  <a:gd name="T20" fmla="*/ 107 w 220"/>
                  <a:gd name="T21" fmla="*/ 269 h 286"/>
                  <a:gd name="T22" fmla="*/ 94 w 220"/>
                  <a:gd name="T23" fmla="*/ 279 h 286"/>
                  <a:gd name="T24" fmla="*/ 79 w 220"/>
                  <a:gd name="T25" fmla="*/ 284 h 286"/>
                  <a:gd name="T26" fmla="*/ 63 w 220"/>
                  <a:gd name="T27" fmla="*/ 286 h 286"/>
                  <a:gd name="T28" fmla="*/ 48 w 220"/>
                  <a:gd name="T29" fmla="*/ 284 h 286"/>
                  <a:gd name="T30" fmla="*/ 32 w 220"/>
                  <a:gd name="T31" fmla="*/ 278 h 286"/>
                  <a:gd name="T32" fmla="*/ 18 w 220"/>
                  <a:gd name="T33" fmla="*/ 268 h 286"/>
                  <a:gd name="T34" fmla="*/ 9 w 220"/>
                  <a:gd name="T35" fmla="*/ 256 h 286"/>
                  <a:gd name="T36" fmla="*/ 2 w 220"/>
                  <a:gd name="T37" fmla="*/ 240 h 286"/>
                  <a:gd name="T38" fmla="*/ 0 w 220"/>
                  <a:gd name="T39" fmla="*/ 225 h 286"/>
                  <a:gd name="T40" fmla="*/ 2 w 220"/>
                  <a:gd name="T41" fmla="*/ 209 h 286"/>
                  <a:gd name="T42" fmla="*/ 9 w 220"/>
                  <a:gd name="T43" fmla="*/ 193 h 286"/>
                  <a:gd name="T44" fmla="*/ 103 w 220"/>
                  <a:gd name="T45" fmla="*/ 32 h 286"/>
                  <a:gd name="T46" fmla="*/ 113 w 220"/>
                  <a:gd name="T47" fmla="*/ 18 h 286"/>
                  <a:gd name="T48" fmla="*/ 127 w 220"/>
                  <a:gd name="T49" fmla="*/ 8 h 286"/>
                  <a:gd name="T50" fmla="*/ 141 w 220"/>
                  <a:gd name="T51" fmla="*/ 2 h 286"/>
                  <a:gd name="T52" fmla="*/ 156 w 220"/>
                  <a:gd name="T53" fmla="*/ 0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20" h="286">
                    <a:moveTo>
                      <a:pt x="156" y="0"/>
                    </a:moveTo>
                    <a:lnTo>
                      <a:pt x="173" y="2"/>
                    </a:lnTo>
                    <a:lnTo>
                      <a:pt x="188" y="9"/>
                    </a:lnTo>
                    <a:lnTo>
                      <a:pt x="201" y="19"/>
                    </a:lnTo>
                    <a:lnTo>
                      <a:pt x="212" y="32"/>
                    </a:lnTo>
                    <a:lnTo>
                      <a:pt x="218" y="47"/>
                    </a:lnTo>
                    <a:lnTo>
                      <a:pt x="220" y="62"/>
                    </a:lnTo>
                    <a:lnTo>
                      <a:pt x="218" y="78"/>
                    </a:lnTo>
                    <a:lnTo>
                      <a:pt x="212" y="94"/>
                    </a:lnTo>
                    <a:lnTo>
                      <a:pt x="117" y="256"/>
                    </a:lnTo>
                    <a:lnTo>
                      <a:pt x="107" y="269"/>
                    </a:lnTo>
                    <a:lnTo>
                      <a:pt x="94" y="279"/>
                    </a:lnTo>
                    <a:lnTo>
                      <a:pt x="79" y="284"/>
                    </a:lnTo>
                    <a:lnTo>
                      <a:pt x="63" y="286"/>
                    </a:lnTo>
                    <a:lnTo>
                      <a:pt x="48" y="284"/>
                    </a:lnTo>
                    <a:lnTo>
                      <a:pt x="32" y="278"/>
                    </a:lnTo>
                    <a:lnTo>
                      <a:pt x="18" y="268"/>
                    </a:lnTo>
                    <a:lnTo>
                      <a:pt x="9" y="256"/>
                    </a:lnTo>
                    <a:lnTo>
                      <a:pt x="2" y="240"/>
                    </a:lnTo>
                    <a:lnTo>
                      <a:pt x="0" y="225"/>
                    </a:lnTo>
                    <a:lnTo>
                      <a:pt x="2" y="209"/>
                    </a:lnTo>
                    <a:lnTo>
                      <a:pt x="9" y="193"/>
                    </a:lnTo>
                    <a:lnTo>
                      <a:pt x="103" y="32"/>
                    </a:lnTo>
                    <a:lnTo>
                      <a:pt x="113" y="18"/>
                    </a:lnTo>
                    <a:lnTo>
                      <a:pt x="127" y="8"/>
                    </a:lnTo>
                    <a:lnTo>
                      <a:pt x="141" y="2"/>
                    </a:lnTo>
                    <a:lnTo>
                      <a:pt x="15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5" name="Freeform 49">
                <a:hlinkClick r:id="rId4" action="ppaction://hlinksldjump"/>
              </p:cNvPr>
              <p:cNvSpPr>
                <a:spLocks/>
              </p:cNvSpPr>
              <p:nvPr/>
            </p:nvSpPr>
            <p:spPr bwMode="auto">
              <a:xfrm>
                <a:off x="8528051" y="1973263"/>
                <a:ext cx="68263" cy="220663"/>
              </a:xfrm>
              <a:custGeom>
                <a:avLst/>
                <a:gdLst>
                  <a:gd name="T0" fmla="*/ 150 w 301"/>
                  <a:gd name="T1" fmla="*/ 0 h 971"/>
                  <a:gd name="T2" fmla="*/ 181 w 301"/>
                  <a:gd name="T3" fmla="*/ 2 h 971"/>
                  <a:gd name="T4" fmla="*/ 208 w 301"/>
                  <a:gd name="T5" fmla="*/ 8 h 971"/>
                  <a:gd name="T6" fmla="*/ 232 w 301"/>
                  <a:gd name="T7" fmla="*/ 17 h 971"/>
                  <a:gd name="T8" fmla="*/ 253 w 301"/>
                  <a:gd name="T9" fmla="*/ 30 h 971"/>
                  <a:gd name="T10" fmla="*/ 270 w 301"/>
                  <a:gd name="T11" fmla="*/ 46 h 971"/>
                  <a:gd name="T12" fmla="*/ 284 w 301"/>
                  <a:gd name="T13" fmla="*/ 66 h 971"/>
                  <a:gd name="T14" fmla="*/ 294 w 301"/>
                  <a:gd name="T15" fmla="*/ 89 h 971"/>
                  <a:gd name="T16" fmla="*/ 299 w 301"/>
                  <a:gd name="T17" fmla="*/ 116 h 971"/>
                  <a:gd name="T18" fmla="*/ 301 w 301"/>
                  <a:gd name="T19" fmla="*/ 147 h 971"/>
                  <a:gd name="T20" fmla="*/ 301 w 301"/>
                  <a:gd name="T21" fmla="*/ 367 h 971"/>
                  <a:gd name="T22" fmla="*/ 300 w 301"/>
                  <a:gd name="T23" fmla="*/ 396 h 971"/>
                  <a:gd name="T24" fmla="*/ 297 w 301"/>
                  <a:gd name="T25" fmla="*/ 426 h 971"/>
                  <a:gd name="T26" fmla="*/ 294 w 301"/>
                  <a:gd name="T27" fmla="*/ 457 h 971"/>
                  <a:gd name="T28" fmla="*/ 235 w 301"/>
                  <a:gd name="T29" fmla="*/ 900 h 971"/>
                  <a:gd name="T30" fmla="*/ 230 w 301"/>
                  <a:gd name="T31" fmla="*/ 922 h 971"/>
                  <a:gd name="T32" fmla="*/ 223 w 301"/>
                  <a:gd name="T33" fmla="*/ 939 h 971"/>
                  <a:gd name="T34" fmla="*/ 214 w 301"/>
                  <a:gd name="T35" fmla="*/ 951 h 971"/>
                  <a:gd name="T36" fmla="*/ 202 w 301"/>
                  <a:gd name="T37" fmla="*/ 961 h 971"/>
                  <a:gd name="T38" fmla="*/ 187 w 301"/>
                  <a:gd name="T39" fmla="*/ 967 h 971"/>
                  <a:gd name="T40" fmla="*/ 170 w 301"/>
                  <a:gd name="T41" fmla="*/ 970 h 971"/>
                  <a:gd name="T42" fmla="*/ 150 w 301"/>
                  <a:gd name="T43" fmla="*/ 971 h 971"/>
                  <a:gd name="T44" fmla="*/ 131 w 301"/>
                  <a:gd name="T45" fmla="*/ 970 h 971"/>
                  <a:gd name="T46" fmla="*/ 113 w 301"/>
                  <a:gd name="T47" fmla="*/ 967 h 971"/>
                  <a:gd name="T48" fmla="*/ 99 w 301"/>
                  <a:gd name="T49" fmla="*/ 961 h 971"/>
                  <a:gd name="T50" fmla="*/ 87 w 301"/>
                  <a:gd name="T51" fmla="*/ 951 h 971"/>
                  <a:gd name="T52" fmla="*/ 78 w 301"/>
                  <a:gd name="T53" fmla="*/ 939 h 971"/>
                  <a:gd name="T54" fmla="*/ 70 w 301"/>
                  <a:gd name="T55" fmla="*/ 922 h 971"/>
                  <a:gd name="T56" fmla="*/ 66 w 301"/>
                  <a:gd name="T57" fmla="*/ 900 h 971"/>
                  <a:gd name="T58" fmla="*/ 7 w 301"/>
                  <a:gd name="T59" fmla="*/ 457 h 971"/>
                  <a:gd name="T60" fmla="*/ 4 w 301"/>
                  <a:gd name="T61" fmla="*/ 426 h 971"/>
                  <a:gd name="T62" fmla="*/ 1 w 301"/>
                  <a:gd name="T63" fmla="*/ 396 h 971"/>
                  <a:gd name="T64" fmla="*/ 0 w 301"/>
                  <a:gd name="T65" fmla="*/ 367 h 971"/>
                  <a:gd name="T66" fmla="*/ 0 w 301"/>
                  <a:gd name="T67" fmla="*/ 147 h 971"/>
                  <a:gd name="T68" fmla="*/ 2 w 301"/>
                  <a:gd name="T69" fmla="*/ 116 h 971"/>
                  <a:gd name="T70" fmla="*/ 7 w 301"/>
                  <a:gd name="T71" fmla="*/ 89 h 971"/>
                  <a:gd name="T72" fmla="*/ 17 w 301"/>
                  <a:gd name="T73" fmla="*/ 66 h 971"/>
                  <a:gd name="T74" fmla="*/ 30 w 301"/>
                  <a:gd name="T75" fmla="*/ 46 h 971"/>
                  <a:gd name="T76" fmla="*/ 48 w 301"/>
                  <a:gd name="T77" fmla="*/ 30 h 971"/>
                  <a:gd name="T78" fmla="*/ 68 w 301"/>
                  <a:gd name="T79" fmla="*/ 17 h 971"/>
                  <a:gd name="T80" fmla="*/ 93 w 301"/>
                  <a:gd name="T81" fmla="*/ 8 h 971"/>
                  <a:gd name="T82" fmla="*/ 120 w 301"/>
                  <a:gd name="T83" fmla="*/ 2 h 971"/>
                  <a:gd name="T84" fmla="*/ 150 w 301"/>
                  <a:gd name="T85" fmla="*/ 0 h 9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01" h="971">
                    <a:moveTo>
                      <a:pt x="150" y="0"/>
                    </a:moveTo>
                    <a:lnTo>
                      <a:pt x="181" y="2"/>
                    </a:lnTo>
                    <a:lnTo>
                      <a:pt x="208" y="8"/>
                    </a:lnTo>
                    <a:lnTo>
                      <a:pt x="232" y="17"/>
                    </a:lnTo>
                    <a:lnTo>
                      <a:pt x="253" y="30"/>
                    </a:lnTo>
                    <a:lnTo>
                      <a:pt x="270" y="46"/>
                    </a:lnTo>
                    <a:lnTo>
                      <a:pt x="284" y="66"/>
                    </a:lnTo>
                    <a:lnTo>
                      <a:pt x="294" y="89"/>
                    </a:lnTo>
                    <a:lnTo>
                      <a:pt x="299" y="116"/>
                    </a:lnTo>
                    <a:lnTo>
                      <a:pt x="301" y="147"/>
                    </a:lnTo>
                    <a:lnTo>
                      <a:pt x="301" y="367"/>
                    </a:lnTo>
                    <a:lnTo>
                      <a:pt x="300" y="396"/>
                    </a:lnTo>
                    <a:lnTo>
                      <a:pt x="297" y="426"/>
                    </a:lnTo>
                    <a:lnTo>
                      <a:pt x="294" y="457"/>
                    </a:lnTo>
                    <a:lnTo>
                      <a:pt x="235" y="900"/>
                    </a:lnTo>
                    <a:lnTo>
                      <a:pt x="230" y="922"/>
                    </a:lnTo>
                    <a:lnTo>
                      <a:pt x="223" y="939"/>
                    </a:lnTo>
                    <a:lnTo>
                      <a:pt x="214" y="951"/>
                    </a:lnTo>
                    <a:lnTo>
                      <a:pt x="202" y="961"/>
                    </a:lnTo>
                    <a:lnTo>
                      <a:pt x="187" y="967"/>
                    </a:lnTo>
                    <a:lnTo>
                      <a:pt x="170" y="970"/>
                    </a:lnTo>
                    <a:lnTo>
                      <a:pt x="150" y="971"/>
                    </a:lnTo>
                    <a:lnTo>
                      <a:pt x="131" y="970"/>
                    </a:lnTo>
                    <a:lnTo>
                      <a:pt x="113" y="967"/>
                    </a:lnTo>
                    <a:lnTo>
                      <a:pt x="99" y="961"/>
                    </a:lnTo>
                    <a:lnTo>
                      <a:pt x="87" y="951"/>
                    </a:lnTo>
                    <a:lnTo>
                      <a:pt x="78" y="939"/>
                    </a:lnTo>
                    <a:lnTo>
                      <a:pt x="70" y="922"/>
                    </a:lnTo>
                    <a:lnTo>
                      <a:pt x="66" y="900"/>
                    </a:lnTo>
                    <a:lnTo>
                      <a:pt x="7" y="457"/>
                    </a:lnTo>
                    <a:lnTo>
                      <a:pt x="4" y="426"/>
                    </a:lnTo>
                    <a:lnTo>
                      <a:pt x="1" y="396"/>
                    </a:lnTo>
                    <a:lnTo>
                      <a:pt x="0" y="367"/>
                    </a:lnTo>
                    <a:lnTo>
                      <a:pt x="0" y="147"/>
                    </a:lnTo>
                    <a:lnTo>
                      <a:pt x="2" y="116"/>
                    </a:lnTo>
                    <a:lnTo>
                      <a:pt x="7" y="89"/>
                    </a:lnTo>
                    <a:lnTo>
                      <a:pt x="17" y="66"/>
                    </a:lnTo>
                    <a:lnTo>
                      <a:pt x="30" y="46"/>
                    </a:lnTo>
                    <a:lnTo>
                      <a:pt x="48" y="30"/>
                    </a:lnTo>
                    <a:lnTo>
                      <a:pt x="68" y="17"/>
                    </a:lnTo>
                    <a:lnTo>
                      <a:pt x="93" y="8"/>
                    </a:lnTo>
                    <a:lnTo>
                      <a:pt x="120" y="2"/>
                    </a:lnTo>
                    <a:lnTo>
                      <a:pt x="15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" name="Freeform 50"/>
              <p:cNvSpPr>
                <a:spLocks/>
              </p:cNvSpPr>
              <p:nvPr/>
            </p:nvSpPr>
            <p:spPr bwMode="auto">
              <a:xfrm>
                <a:off x="8526463" y="2222500"/>
                <a:ext cx="71438" cy="69850"/>
              </a:xfrm>
              <a:custGeom>
                <a:avLst/>
                <a:gdLst>
                  <a:gd name="T0" fmla="*/ 157 w 314"/>
                  <a:gd name="T1" fmla="*/ 0 h 312"/>
                  <a:gd name="T2" fmla="*/ 189 w 314"/>
                  <a:gd name="T3" fmla="*/ 4 h 312"/>
                  <a:gd name="T4" fmla="*/ 218 w 314"/>
                  <a:gd name="T5" fmla="*/ 13 h 312"/>
                  <a:gd name="T6" fmla="*/ 245 w 314"/>
                  <a:gd name="T7" fmla="*/ 27 h 312"/>
                  <a:gd name="T8" fmla="*/ 268 w 314"/>
                  <a:gd name="T9" fmla="*/ 46 h 312"/>
                  <a:gd name="T10" fmla="*/ 288 w 314"/>
                  <a:gd name="T11" fmla="*/ 69 h 312"/>
                  <a:gd name="T12" fmla="*/ 302 w 314"/>
                  <a:gd name="T13" fmla="*/ 96 h 312"/>
                  <a:gd name="T14" fmla="*/ 311 w 314"/>
                  <a:gd name="T15" fmla="*/ 125 h 312"/>
                  <a:gd name="T16" fmla="*/ 314 w 314"/>
                  <a:gd name="T17" fmla="*/ 156 h 312"/>
                  <a:gd name="T18" fmla="*/ 311 w 314"/>
                  <a:gd name="T19" fmla="*/ 187 h 312"/>
                  <a:gd name="T20" fmla="*/ 302 w 314"/>
                  <a:gd name="T21" fmla="*/ 217 h 312"/>
                  <a:gd name="T22" fmla="*/ 288 w 314"/>
                  <a:gd name="T23" fmla="*/ 243 h 312"/>
                  <a:gd name="T24" fmla="*/ 268 w 314"/>
                  <a:gd name="T25" fmla="*/ 266 h 312"/>
                  <a:gd name="T26" fmla="*/ 245 w 314"/>
                  <a:gd name="T27" fmla="*/ 285 h 312"/>
                  <a:gd name="T28" fmla="*/ 218 w 314"/>
                  <a:gd name="T29" fmla="*/ 299 h 312"/>
                  <a:gd name="T30" fmla="*/ 189 w 314"/>
                  <a:gd name="T31" fmla="*/ 308 h 312"/>
                  <a:gd name="T32" fmla="*/ 157 w 314"/>
                  <a:gd name="T33" fmla="*/ 312 h 312"/>
                  <a:gd name="T34" fmla="*/ 126 w 314"/>
                  <a:gd name="T35" fmla="*/ 308 h 312"/>
                  <a:gd name="T36" fmla="*/ 97 w 314"/>
                  <a:gd name="T37" fmla="*/ 299 h 312"/>
                  <a:gd name="T38" fmla="*/ 70 w 314"/>
                  <a:gd name="T39" fmla="*/ 285 h 312"/>
                  <a:gd name="T40" fmla="*/ 47 w 314"/>
                  <a:gd name="T41" fmla="*/ 266 h 312"/>
                  <a:gd name="T42" fmla="*/ 27 w 314"/>
                  <a:gd name="T43" fmla="*/ 243 h 312"/>
                  <a:gd name="T44" fmla="*/ 13 w 314"/>
                  <a:gd name="T45" fmla="*/ 217 h 312"/>
                  <a:gd name="T46" fmla="*/ 3 w 314"/>
                  <a:gd name="T47" fmla="*/ 187 h 312"/>
                  <a:gd name="T48" fmla="*/ 0 w 314"/>
                  <a:gd name="T49" fmla="*/ 156 h 312"/>
                  <a:gd name="T50" fmla="*/ 3 w 314"/>
                  <a:gd name="T51" fmla="*/ 125 h 312"/>
                  <a:gd name="T52" fmla="*/ 13 w 314"/>
                  <a:gd name="T53" fmla="*/ 96 h 312"/>
                  <a:gd name="T54" fmla="*/ 27 w 314"/>
                  <a:gd name="T55" fmla="*/ 69 h 312"/>
                  <a:gd name="T56" fmla="*/ 47 w 314"/>
                  <a:gd name="T57" fmla="*/ 46 h 312"/>
                  <a:gd name="T58" fmla="*/ 70 w 314"/>
                  <a:gd name="T59" fmla="*/ 27 h 312"/>
                  <a:gd name="T60" fmla="*/ 97 w 314"/>
                  <a:gd name="T61" fmla="*/ 13 h 312"/>
                  <a:gd name="T62" fmla="*/ 126 w 314"/>
                  <a:gd name="T63" fmla="*/ 4 h 312"/>
                  <a:gd name="T64" fmla="*/ 157 w 314"/>
                  <a:gd name="T65" fmla="*/ 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14" h="312">
                    <a:moveTo>
                      <a:pt x="157" y="0"/>
                    </a:moveTo>
                    <a:lnTo>
                      <a:pt x="189" y="4"/>
                    </a:lnTo>
                    <a:lnTo>
                      <a:pt x="218" y="13"/>
                    </a:lnTo>
                    <a:lnTo>
                      <a:pt x="245" y="27"/>
                    </a:lnTo>
                    <a:lnTo>
                      <a:pt x="268" y="46"/>
                    </a:lnTo>
                    <a:lnTo>
                      <a:pt x="288" y="69"/>
                    </a:lnTo>
                    <a:lnTo>
                      <a:pt x="302" y="96"/>
                    </a:lnTo>
                    <a:lnTo>
                      <a:pt x="311" y="125"/>
                    </a:lnTo>
                    <a:lnTo>
                      <a:pt x="314" y="156"/>
                    </a:lnTo>
                    <a:lnTo>
                      <a:pt x="311" y="187"/>
                    </a:lnTo>
                    <a:lnTo>
                      <a:pt x="302" y="217"/>
                    </a:lnTo>
                    <a:lnTo>
                      <a:pt x="288" y="243"/>
                    </a:lnTo>
                    <a:lnTo>
                      <a:pt x="268" y="266"/>
                    </a:lnTo>
                    <a:lnTo>
                      <a:pt x="245" y="285"/>
                    </a:lnTo>
                    <a:lnTo>
                      <a:pt x="218" y="299"/>
                    </a:lnTo>
                    <a:lnTo>
                      <a:pt x="189" y="308"/>
                    </a:lnTo>
                    <a:lnTo>
                      <a:pt x="157" y="312"/>
                    </a:lnTo>
                    <a:lnTo>
                      <a:pt x="126" y="308"/>
                    </a:lnTo>
                    <a:lnTo>
                      <a:pt x="97" y="299"/>
                    </a:lnTo>
                    <a:lnTo>
                      <a:pt x="70" y="285"/>
                    </a:lnTo>
                    <a:lnTo>
                      <a:pt x="47" y="266"/>
                    </a:lnTo>
                    <a:lnTo>
                      <a:pt x="27" y="243"/>
                    </a:lnTo>
                    <a:lnTo>
                      <a:pt x="13" y="217"/>
                    </a:lnTo>
                    <a:lnTo>
                      <a:pt x="3" y="187"/>
                    </a:lnTo>
                    <a:lnTo>
                      <a:pt x="0" y="156"/>
                    </a:lnTo>
                    <a:lnTo>
                      <a:pt x="3" y="125"/>
                    </a:lnTo>
                    <a:lnTo>
                      <a:pt x="13" y="96"/>
                    </a:lnTo>
                    <a:lnTo>
                      <a:pt x="27" y="69"/>
                    </a:lnTo>
                    <a:lnTo>
                      <a:pt x="47" y="46"/>
                    </a:lnTo>
                    <a:lnTo>
                      <a:pt x="70" y="27"/>
                    </a:lnTo>
                    <a:lnTo>
                      <a:pt x="97" y="13"/>
                    </a:lnTo>
                    <a:lnTo>
                      <a:pt x="126" y="4"/>
                    </a:lnTo>
                    <a:lnTo>
                      <a:pt x="15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06" name="Freeform 11"/>
          <p:cNvSpPr>
            <a:spLocks noEditPoints="1"/>
          </p:cNvSpPr>
          <p:nvPr/>
        </p:nvSpPr>
        <p:spPr bwMode="auto">
          <a:xfrm>
            <a:off x="6722998" y="2664002"/>
            <a:ext cx="433388" cy="533400"/>
          </a:xfrm>
          <a:custGeom>
            <a:avLst/>
            <a:gdLst>
              <a:gd name="T0" fmla="*/ 1865 w 2736"/>
              <a:gd name="T1" fmla="*/ 2697 h 3360"/>
              <a:gd name="T2" fmla="*/ 1731 w 2736"/>
              <a:gd name="T3" fmla="*/ 2763 h 3360"/>
              <a:gd name="T4" fmla="*/ 2044 w 2736"/>
              <a:gd name="T5" fmla="*/ 3070 h 3360"/>
              <a:gd name="T6" fmla="*/ 2540 w 2736"/>
              <a:gd name="T7" fmla="*/ 2570 h 3360"/>
              <a:gd name="T8" fmla="*/ 2453 w 2736"/>
              <a:gd name="T9" fmla="*/ 2448 h 3360"/>
              <a:gd name="T10" fmla="*/ 1392 w 2736"/>
              <a:gd name="T11" fmla="*/ 2448 h 3360"/>
              <a:gd name="T12" fmla="*/ 884 w 2736"/>
              <a:gd name="T13" fmla="*/ 2486 h 3360"/>
              <a:gd name="T14" fmla="*/ 897 w 2736"/>
              <a:gd name="T15" fmla="*/ 2354 h 3360"/>
              <a:gd name="T16" fmla="*/ 780 w 2736"/>
              <a:gd name="T17" fmla="*/ 2305 h 3360"/>
              <a:gd name="T18" fmla="*/ 425 w 2736"/>
              <a:gd name="T19" fmla="*/ 2432 h 3360"/>
              <a:gd name="T20" fmla="*/ 454 w 2736"/>
              <a:gd name="T21" fmla="*/ 2354 h 3360"/>
              <a:gd name="T22" fmla="*/ 2113 w 2736"/>
              <a:gd name="T23" fmla="*/ 2112 h 3360"/>
              <a:gd name="T24" fmla="*/ 2554 w 2736"/>
              <a:gd name="T25" fmla="*/ 2295 h 3360"/>
              <a:gd name="T26" fmla="*/ 2736 w 2736"/>
              <a:gd name="T27" fmla="*/ 2736 h 3360"/>
              <a:gd name="T28" fmla="*/ 2554 w 2736"/>
              <a:gd name="T29" fmla="*/ 3177 h 3360"/>
              <a:gd name="T30" fmla="*/ 2113 w 2736"/>
              <a:gd name="T31" fmla="*/ 3360 h 3360"/>
              <a:gd name="T32" fmla="*/ 1671 w 2736"/>
              <a:gd name="T33" fmla="*/ 3177 h 3360"/>
              <a:gd name="T34" fmla="*/ 1489 w 2736"/>
              <a:gd name="T35" fmla="*/ 2736 h 3360"/>
              <a:gd name="T36" fmla="*/ 1671 w 2736"/>
              <a:gd name="T37" fmla="*/ 2295 h 3360"/>
              <a:gd name="T38" fmla="*/ 2113 w 2736"/>
              <a:gd name="T39" fmla="*/ 2112 h 3360"/>
              <a:gd name="T40" fmla="*/ 1489 w 2736"/>
              <a:gd name="T41" fmla="*/ 2016 h 3360"/>
              <a:gd name="T42" fmla="*/ 884 w 2736"/>
              <a:gd name="T43" fmla="*/ 2055 h 3360"/>
              <a:gd name="T44" fmla="*/ 897 w 2736"/>
              <a:gd name="T45" fmla="*/ 1922 h 3360"/>
              <a:gd name="T46" fmla="*/ 780 w 2736"/>
              <a:gd name="T47" fmla="*/ 1894 h 3360"/>
              <a:gd name="T48" fmla="*/ 425 w 2736"/>
              <a:gd name="T49" fmla="*/ 2021 h 3360"/>
              <a:gd name="T50" fmla="*/ 454 w 2736"/>
              <a:gd name="T51" fmla="*/ 1943 h 3360"/>
              <a:gd name="T52" fmla="*/ 912 w 2736"/>
              <a:gd name="T53" fmla="*/ 1536 h 3360"/>
              <a:gd name="T54" fmla="*/ 1726 w 2736"/>
              <a:gd name="T55" fmla="*/ 1647 h 3360"/>
              <a:gd name="T56" fmla="*/ 874 w 2736"/>
              <a:gd name="T57" fmla="*/ 1661 h 3360"/>
              <a:gd name="T58" fmla="*/ 912 w 2736"/>
              <a:gd name="T59" fmla="*/ 1536 h 3360"/>
              <a:gd name="T60" fmla="*/ 773 w 2736"/>
              <a:gd name="T61" fmla="*/ 1498 h 3360"/>
              <a:gd name="T62" fmla="*/ 415 w 2736"/>
              <a:gd name="T63" fmla="*/ 1603 h 3360"/>
              <a:gd name="T64" fmla="*/ 467 w 2736"/>
              <a:gd name="T65" fmla="*/ 1537 h 3360"/>
              <a:gd name="T66" fmla="*/ 1680 w 2736"/>
              <a:gd name="T67" fmla="*/ 1104 h 3360"/>
              <a:gd name="T68" fmla="*/ 1719 w 2736"/>
              <a:gd name="T69" fmla="*/ 1228 h 3360"/>
              <a:gd name="T70" fmla="*/ 866 w 2736"/>
              <a:gd name="T71" fmla="*/ 1215 h 3360"/>
              <a:gd name="T72" fmla="*/ 743 w 2736"/>
              <a:gd name="T73" fmla="*/ 997 h 3360"/>
              <a:gd name="T74" fmla="*/ 596 w 2736"/>
              <a:gd name="T75" fmla="*/ 1270 h 3360"/>
              <a:gd name="T76" fmla="*/ 409 w 2736"/>
              <a:gd name="T77" fmla="*/ 1163 h 3360"/>
              <a:gd name="T78" fmla="*/ 480 w 2736"/>
              <a:gd name="T79" fmla="*/ 1117 h 3360"/>
              <a:gd name="T80" fmla="*/ 529 w 2736"/>
              <a:gd name="T81" fmla="*/ 360 h 3360"/>
              <a:gd name="T82" fmla="*/ 658 w 2736"/>
              <a:gd name="T83" fmla="*/ 598 h 3360"/>
              <a:gd name="T84" fmla="*/ 1534 w 2736"/>
              <a:gd name="T85" fmla="*/ 577 h 3360"/>
              <a:gd name="T86" fmla="*/ 1627 w 2736"/>
              <a:gd name="T87" fmla="*/ 336 h 3360"/>
              <a:gd name="T88" fmla="*/ 2127 w 2736"/>
              <a:gd name="T89" fmla="*/ 424 h 3360"/>
              <a:gd name="T90" fmla="*/ 2047 w 2736"/>
              <a:gd name="T91" fmla="*/ 1971 h 3360"/>
              <a:gd name="T92" fmla="*/ 1364 w 2736"/>
              <a:gd name="T93" fmla="*/ 2908 h 3360"/>
              <a:gd name="T94" fmla="*/ 46 w 2736"/>
              <a:gd name="T95" fmla="*/ 2956 h 3360"/>
              <a:gd name="T96" fmla="*/ 20 w 2736"/>
              <a:gd name="T97" fmla="*/ 440 h 3360"/>
              <a:gd name="T98" fmla="*/ 1080 w 2736"/>
              <a:gd name="T99" fmla="*/ 96 h 3360"/>
              <a:gd name="T100" fmla="*/ 1018 w 2736"/>
              <a:gd name="T101" fmla="*/ 205 h 3360"/>
              <a:gd name="T102" fmla="*/ 1142 w 2736"/>
              <a:gd name="T103" fmla="*/ 205 h 3360"/>
              <a:gd name="T104" fmla="*/ 1080 w 2736"/>
              <a:gd name="T105" fmla="*/ 96 h 3360"/>
              <a:gd name="T106" fmla="*/ 1226 w 2736"/>
              <a:gd name="T107" fmla="*/ 82 h 3360"/>
              <a:gd name="T108" fmla="*/ 1284 w 2736"/>
              <a:gd name="T109" fmla="*/ 230 h 3360"/>
              <a:gd name="T110" fmla="*/ 1512 w 2736"/>
              <a:gd name="T111" fmla="*/ 302 h 3360"/>
              <a:gd name="T112" fmla="*/ 1495 w 2736"/>
              <a:gd name="T113" fmla="*/ 487 h 3360"/>
              <a:gd name="T114" fmla="*/ 687 w 2736"/>
              <a:gd name="T115" fmla="*/ 504 h 3360"/>
              <a:gd name="T116" fmla="*/ 635 w 2736"/>
              <a:gd name="T117" fmla="*/ 327 h 3360"/>
              <a:gd name="T118" fmla="*/ 859 w 2736"/>
              <a:gd name="T119" fmla="*/ 237 h 3360"/>
              <a:gd name="T120" fmla="*/ 922 w 2736"/>
              <a:gd name="T121" fmla="*/ 108 h 3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736" h="3360">
                <a:moveTo>
                  <a:pt x="2453" y="2448"/>
                </a:moveTo>
                <a:lnTo>
                  <a:pt x="2432" y="2450"/>
                </a:lnTo>
                <a:lnTo>
                  <a:pt x="2412" y="2455"/>
                </a:lnTo>
                <a:lnTo>
                  <a:pt x="2393" y="2465"/>
                </a:lnTo>
                <a:lnTo>
                  <a:pt x="2376" y="2480"/>
                </a:lnTo>
                <a:lnTo>
                  <a:pt x="2053" y="2844"/>
                </a:lnTo>
                <a:lnTo>
                  <a:pt x="1885" y="2709"/>
                </a:lnTo>
                <a:lnTo>
                  <a:pt x="1865" y="2697"/>
                </a:lnTo>
                <a:lnTo>
                  <a:pt x="1845" y="2690"/>
                </a:lnTo>
                <a:lnTo>
                  <a:pt x="1825" y="2688"/>
                </a:lnTo>
                <a:lnTo>
                  <a:pt x="1803" y="2690"/>
                </a:lnTo>
                <a:lnTo>
                  <a:pt x="1783" y="2697"/>
                </a:lnTo>
                <a:lnTo>
                  <a:pt x="1765" y="2708"/>
                </a:lnTo>
                <a:lnTo>
                  <a:pt x="1749" y="2724"/>
                </a:lnTo>
                <a:lnTo>
                  <a:pt x="1737" y="2743"/>
                </a:lnTo>
                <a:lnTo>
                  <a:pt x="1731" y="2763"/>
                </a:lnTo>
                <a:lnTo>
                  <a:pt x="1728" y="2784"/>
                </a:lnTo>
                <a:lnTo>
                  <a:pt x="1731" y="2805"/>
                </a:lnTo>
                <a:lnTo>
                  <a:pt x="1737" y="2825"/>
                </a:lnTo>
                <a:lnTo>
                  <a:pt x="1748" y="2843"/>
                </a:lnTo>
                <a:lnTo>
                  <a:pt x="1765" y="2859"/>
                </a:lnTo>
                <a:lnTo>
                  <a:pt x="2004" y="3050"/>
                </a:lnTo>
                <a:lnTo>
                  <a:pt x="2023" y="3063"/>
                </a:lnTo>
                <a:lnTo>
                  <a:pt x="2044" y="3070"/>
                </a:lnTo>
                <a:lnTo>
                  <a:pt x="2064" y="3072"/>
                </a:lnTo>
                <a:lnTo>
                  <a:pt x="2084" y="3070"/>
                </a:lnTo>
                <a:lnTo>
                  <a:pt x="2103" y="3064"/>
                </a:lnTo>
                <a:lnTo>
                  <a:pt x="2121" y="3054"/>
                </a:lnTo>
                <a:lnTo>
                  <a:pt x="2136" y="3040"/>
                </a:lnTo>
                <a:lnTo>
                  <a:pt x="2520" y="2608"/>
                </a:lnTo>
                <a:lnTo>
                  <a:pt x="2532" y="2589"/>
                </a:lnTo>
                <a:lnTo>
                  <a:pt x="2540" y="2570"/>
                </a:lnTo>
                <a:lnTo>
                  <a:pt x="2544" y="2549"/>
                </a:lnTo>
                <a:lnTo>
                  <a:pt x="2542" y="2528"/>
                </a:lnTo>
                <a:lnTo>
                  <a:pt x="2537" y="2508"/>
                </a:lnTo>
                <a:lnTo>
                  <a:pt x="2527" y="2488"/>
                </a:lnTo>
                <a:lnTo>
                  <a:pt x="2512" y="2472"/>
                </a:lnTo>
                <a:lnTo>
                  <a:pt x="2494" y="2460"/>
                </a:lnTo>
                <a:lnTo>
                  <a:pt x="2474" y="2452"/>
                </a:lnTo>
                <a:lnTo>
                  <a:pt x="2453" y="2448"/>
                </a:lnTo>
                <a:close/>
                <a:moveTo>
                  <a:pt x="912" y="2352"/>
                </a:moveTo>
                <a:lnTo>
                  <a:pt x="1344" y="2352"/>
                </a:lnTo>
                <a:lnTo>
                  <a:pt x="1359" y="2354"/>
                </a:lnTo>
                <a:lnTo>
                  <a:pt x="1373" y="2361"/>
                </a:lnTo>
                <a:lnTo>
                  <a:pt x="1383" y="2371"/>
                </a:lnTo>
                <a:lnTo>
                  <a:pt x="1390" y="2385"/>
                </a:lnTo>
                <a:lnTo>
                  <a:pt x="1392" y="2400"/>
                </a:lnTo>
                <a:lnTo>
                  <a:pt x="1392" y="2448"/>
                </a:lnTo>
                <a:lnTo>
                  <a:pt x="1390" y="2463"/>
                </a:lnTo>
                <a:lnTo>
                  <a:pt x="1383" y="2476"/>
                </a:lnTo>
                <a:lnTo>
                  <a:pt x="1373" y="2486"/>
                </a:lnTo>
                <a:lnTo>
                  <a:pt x="1359" y="2494"/>
                </a:lnTo>
                <a:lnTo>
                  <a:pt x="1344" y="2496"/>
                </a:lnTo>
                <a:lnTo>
                  <a:pt x="912" y="2496"/>
                </a:lnTo>
                <a:lnTo>
                  <a:pt x="897" y="2494"/>
                </a:lnTo>
                <a:lnTo>
                  <a:pt x="884" y="2486"/>
                </a:lnTo>
                <a:lnTo>
                  <a:pt x="874" y="2476"/>
                </a:lnTo>
                <a:lnTo>
                  <a:pt x="866" y="2463"/>
                </a:lnTo>
                <a:lnTo>
                  <a:pt x="864" y="2448"/>
                </a:lnTo>
                <a:lnTo>
                  <a:pt x="864" y="2400"/>
                </a:lnTo>
                <a:lnTo>
                  <a:pt x="866" y="2385"/>
                </a:lnTo>
                <a:lnTo>
                  <a:pt x="874" y="2371"/>
                </a:lnTo>
                <a:lnTo>
                  <a:pt x="884" y="2361"/>
                </a:lnTo>
                <a:lnTo>
                  <a:pt x="897" y="2354"/>
                </a:lnTo>
                <a:lnTo>
                  <a:pt x="912" y="2352"/>
                </a:lnTo>
                <a:close/>
                <a:moveTo>
                  <a:pt x="743" y="2244"/>
                </a:moveTo>
                <a:lnTo>
                  <a:pt x="757" y="2247"/>
                </a:lnTo>
                <a:lnTo>
                  <a:pt x="769" y="2255"/>
                </a:lnTo>
                <a:lnTo>
                  <a:pt x="778" y="2265"/>
                </a:lnTo>
                <a:lnTo>
                  <a:pt x="783" y="2279"/>
                </a:lnTo>
                <a:lnTo>
                  <a:pt x="783" y="2292"/>
                </a:lnTo>
                <a:lnTo>
                  <a:pt x="780" y="2305"/>
                </a:lnTo>
                <a:lnTo>
                  <a:pt x="773" y="2317"/>
                </a:lnTo>
                <a:lnTo>
                  <a:pt x="596" y="2516"/>
                </a:lnTo>
                <a:lnTo>
                  <a:pt x="585" y="2524"/>
                </a:lnTo>
                <a:lnTo>
                  <a:pt x="574" y="2529"/>
                </a:lnTo>
                <a:lnTo>
                  <a:pt x="562" y="2531"/>
                </a:lnTo>
                <a:lnTo>
                  <a:pt x="548" y="2528"/>
                </a:lnTo>
                <a:lnTo>
                  <a:pt x="535" y="2521"/>
                </a:lnTo>
                <a:lnTo>
                  <a:pt x="425" y="2432"/>
                </a:lnTo>
                <a:lnTo>
                  <a:pt x="415" y="2422"/>
                </a:lnTo>
                <a:lnTo>
                  <a:pt x="409" y="2410"/>
                </a:lnTo>
                <a:lnTo>
                  <a:pt x="408" y="2397"/>
                </a:lnTo>
                <a:lnTo>
                  <a:pt x="410" y="2384"/>
                </a:lnTo>
                <a:lnTo>
                  <a:pt x="417" y="2370"/>
                </a:lnTo>
                <a:lnTo>
                  <a:pt x="428" y="2361"/>
                </a:lnTo>
                <a:lnTo>
                  <a:pt x="441" y="2356"/>
                </a:lnTo>
                <a:lnTo>
                  <a:pt x="454" y="2354"/>
                </a:lnTo>
                <a:lnTo>
                  <a:pt x="467" y="2357"/>
                </a:lnTo>
                <a:lnTo>
                  <a:pt x="480" y="2364"/>
                </a:lnTo>
                <a:lnTo>
                  <a:pt x="557" y="2426"/>
                </a:lnTo>
                <a:lnTo>
                  <a:pt x="707" y="2258"/>
                </a:lnTo>
                <a:lnTo>
                  <a:pt x="717" y="2249"/>
                </a:lnTo>
                <a:lnTo>
                  <a:pt x="730" y="2245"/>
                </a:lnTo>
                <a:lnTo>
                  <a:pt x="743" y="2244"/>
                </a:lnTo>
                <a:close/>
                <a:moveTo>
                  <a:pt x="2113" y="2112"/>
                </a:moveTo>
                <a:lnTo>
                  <a:pt x="2176" y="2115"/>
                </a:lnTo>
                <a:lnTo>
                  <a:pt x="2238" y="2125"/>
                </a:lnTo>
                <a:lnTo>
                  <a:pt x="2298" y="2140"/>
                </a:lnTo>
                <a:lnTo>
                  <a:pt x="2355" y="2161"/>
                </a:lnTo>
                <a:lnTo>
                  <a:pt x="2410" y="2187"/>
                </a:lnTo>
                <a:lnTo>
                  <a:pt x="2461" y="2219"/>
                </a:lnTo>
                <a:lnTo>
                  <a:pt x="2509" y="2254"/>
                </a:lnTo>
                <a:lnTo>
                  <a:pt x="2554" y="2295"/>
                </a:lnTo>
                <a:lnTo>
                  <a:pt x="2593" y="2339"/>
                </a:lnTo>
                <a:lnTo>
                  <a:pt x="2630" y="2387"/>
                </a:lnTo>
                <a:lnTo>
                  <a:pt x="2661" y="2439"/>
                </a:lnTo>
                <a:lnTo>
                  <a:pt x="2687" y="2494"/>
                </a:lnTo>
                <a:lnTo>
                  <a:pt x="2708" y="2551"/>
                </a:lnTo>
                <a:lnTo>
                  <a:pt x="2724" y="2611"/>
                </a:lnTo>
                <a:lnTo>
                  <a:pt x="2733" y="2672"/>
                </a:lnTo>
                <a:lnTo>
                  <a:pt x="2736" y="2736"/>
                </a:lnTo>
                <a:lnTo>
                  <a:pt x="2733" y="2800"/>
                </a:lnTo>
                <a:lnTo>
                  <a:pt x="2724" y="2862"/>
                </a:lnTo>
                <a:lnTo>
                  <a:pt x="2708" y="2921"/>
                </a:lnTo>
                <a:lnTo>
                  <a:pt x="2687" y="2979"/>
                </a:lnTo>
                <a:lnTo>
                  <a:pt x="2661" y="3033"/>
                </a:lnTo>
                <a:lnTo>
                  <a:pt x="2630" y="3085"/>
                </a:lnTo>
                <a:lnTo>
                  <a:pt x="2593" y="3133"/>
                </a:lnTo>
                <a:lnTo>
                  <a:pt x="2554" y="3177"/>
                </a:lnTo>
                <a:lnTo>
                  <a:pt x="2509" y="3217"/>
                </a:lnTo>
                <a:lnTo>
                  <a:pt x="2461" y="3253"/>
                </a:lnTo>
                <a:lnTo>
                  <a:pt x="2410" y="3285"/>
                </a:lnTo>
                <a:lnTo>
                  <a:pt x="2355" y="3311"/>
                </a:lnTo>
                <a:lnTo>
                  <a:pt x="2298" y="3331"/>
                </a:lnTo>
                <a:lnTo>
                  <a:pt x="2238" y="3348"/>
                </a:lnTo>
                <a:lnTo>
                  <a:pt x="2176" y="3357"/>
                </a:lnTo>
                <a:lnTo>
                  <a:pt x="2113" y="3360"/>
                </a:lnTo>
                <a:lnTo>
                  <a:pt x="2049" y="3357"/>
                </a:lnTo>
                <a:lnTo>
                  <a:pt x="1987" y="3348"/>
                </a:lnTo>
                <a:lnTo>
                  <a:pt x="1926" y="3331"/>
                </a:lnTo>
                <a:lnTo>
                  <a:pt x="1869" y="3311"/>
                </a:lnTo>
                <a:lnTo>
                  <a:pt x="1814" y="3285"/>
                </a:lnTo>
                <a:lnTo>
                  <a:pt x="1764" y="3253"/>
                </a:lnTo>
                <a:lnTo>
                  <a:pt x="1716" y="3217"/>
                </a:lnTo>
                <a:lnTo>
                  <a:pt x="1671" y="3177"/>
                </a:lnTo>
                <a:lnTo>
                  <a:pt x="1631" y="3133"/>
                </a:lnTo>
                <a:lnTo>
                  <a:pt x="1594" y="3085"/>
                </a:lnTo>
                <a:lnTo>
                  <a:pt x="1564" y="3033"/>
                </a:lnTo>
                <a:lnTo>
                  <a:pt x="1537" y="2979"/>
                </a:lnTo>
                <a:lnTo>
                  <a:pt x="1516" y="2921"/>
                </a:lnTo>
                <a:lnTo>
                  <a:pt x="1501" y="2862"/>
                </a:lnTo>
                <a:lnTo>
                  <a:pt x="1492" y="2800"/>
                </a:lnTo>
                <a:lnTo>
                  <a:pt x="1489" y="2736"/>
                </a:lnTo>
                <a:lnTo>
                  <a:pt x="1492" y="2672"/>
                </a:lnTo>
                <a:lnTo>
                  <a:pt x="1501" y="2611"/>
                </a:lnTo>
                <a:lnTo>
                  <a:pt x="1516" y="2551"/>
                </a:lnTo>
                <a:lnTo>
                  <a:pt x="1537" y="2494"/>
                </a:lnTo>
                <a:lnTo>
                  <a:pt x="1564" y="2439"/>
                </a:lnTo>
                <a:lnTo>
                  <a:pt x="1594" y="2387"/>
                </a:lnTo>
                <a:lnTo>
                  <a:pt x="1631" y="2339"/>
                </a:lnTo>
                <a:lnTo>
                  <a:pt x="1671" y="2295"/>
                </a:lnTo>
                <a:lnTo>
                  <a:pt x="1716" y="2254"/>
                </a:lnTo>
                <a:lnTo>
                  <a:pt x="1764" y="2219"/>
                </a:lnTo>
                <a:lnTo>
                  <a:pt x="1814" y="2187"/>
                </a:lnTo>
                <a:lnTo>
                  <a:pt x="1869" y="2161"/>
                </a:lnTo>
                <a:lnTo>
                  <a:pt x="1926" y="2140"/>
                </a:lnTo>
                <a:lnTo>
                  <a:pt x="1987" y="2125"/>
                </a:lnTo>
                <a:lnTo>
                  <a:pt x="2049" y="2115"/>
                </a:lnTo>
                <a:lnTo>
                  <a:pt x="2113" y="2112"/>
                </a:lnTo>
                <a:close/>
                <a:moveTo>
                  <a:pt x="912" y="1920"/>
                </a:moveTo>
                <a:lnTo>
                  <a:pt x="1441" y="1920"/>
                </a:lnTo>
                <a:lnTo>
                  <a:pt x="1455" y="1922"/>
                </a:lnTo>
                <a:lnTo>
                  <a:pt x="1468" y="1929"/>
                </a:lnTo>
                <a:lnTo>
                  <a:pt x="1479" y="1940"/>
                </a:lnTo>
                <a:lnTo>
                  <a:pt x="1486" y="1953"/>
                </a:lnTo>
                <a:lnTo>
                  <a:pt x="1489" y="1968"/>
                </a:lnTo>
                <a:lnTo>
                  <a:pt x="1489" y="2016"/>
                </a:lnTo>
                <a:lnTo>
                  <a:pt x="1486" y="2031"/>
                </a:lnTo>
                <a:lnTo>
                  <a:pt x="1479" y="2045"/>
                </a:lnTo>
                <a:lnTo>
                  <a:pt x="1468" y="2055"/>
                </a:lnTo>
                <a:lnTo>
                  <a:pt x="1455" y="2062"/>
                </a:lnTo>
                <a:lnTo>
                  <a:pt x="1441" y="2064"/>
                </a:lnTo>
                <a:lnTo>
                  <a:pt x="912" y="2064"/>
                </a:lnTo>
                <a:lnTo>
                  <a:pt x="897" y="2062"/>
                </a:lnTo>
                <a:lnTo>
                  <a:pt x="884" y="2055"/>
                </a:lnTo>
                <a:lnTo>
                  <a:pt x="874" y="2045"/>
                </a:lnTo>
                <a:lnTo>
                  <a:pt x="866" y="2031"/>
                </a:lnTo>
                <a:lnTo>
                  <a:pt x="864" y="2016"/>
                </a:lnTo>
                <a:lnTo>
                  <a:pt x="864" y="1968"/>
                </a:lnTo>
                <a:lnTo>
                  <a:pt x="866" y="1953"/>
                </a:lnTo>
                <a:lnTo>
                  <a:pt x="874" y="1940"/>
                </a:lnTo>
                <a:lnTo>
                  <a:pt x="884" y="1929"/>
                </a:lnTo>
                <a:lnTo>
                  <a:pt x="897" y="1922"/>
                </a:lnTo>
                <a:lnTo>
                  <a:pt x="912" y="1920"/>
                </a:lnTo>
                <a:close/>
                <a:moveTo>
                  <a:pt x="743" y="1833"/>
                </a:moveTo>
                <a:lnTo>
                  <a:pt x="757" y="1836"/>
                </a:lnTo>
                <a:lnTo>
                  <a:pt x="769" y="1844"/>
                </a:lnTo>
                <a:lnTo>
                  <a:pt x="778" y="1854"/>
                </a:lnTo>
                <a:lnTo>
                  <a:pt x="783" y="1867"/>
                </a:lnTo>
                <a:lnTo>
                  <a:pt x="783" y="1881"/>
                </a:lnTo>
                <a:lnTo>
                  <a:pt x="780" y="1894"/>
                </a:lnTo>
                <a:lnTo>
                  <a:pt x="773" y="1906"/>
                </a:lnTo>
                <a:lnTo>
                  <a:pt x="596" y="2105"/>
                </a:lnTo>
                <a:lnTo>
                  <a:pt x="585" y="2113"/>
                </a:lnTo>
                <a:lnTo>
                  <a:pt x="574" y="2118"/>
                </a:lnTo>
                <a:lnTo>
                  <a:pt x="562" y="2120"/>
                </a:lnTo>
                <a:lnTo>
                  <a:pt x="548" y="2117"/>
                </a:lnTo>
                <a:lnTo>
                  <a:pt x="535" y="2110"/>
                </a:lnTo>
                <a:lnTo>
                  <a:pt x="425" y="2021"/>
                </a:lnTo>
                <a:lnTo>
                  <a:pt x="415" y="2011"/>
                </a:lnTo>
                <a:lnTo>
                  <a:pt x="409" y="1999"/>
                </a:lnTo>
                <a:lnTo>
                  <a:pt x="408" y="1985"/>
                </a:lnTo>
                <a:lnTo>
                  <a:pt x="410" y="1972"/>
                </a:lnTo>
                <a:lnTo>
                  <a:pt x="417" y="1959"/>
                </a:lnTo>
                <a:lnTo>
                  <a:pt x="428" y="1950"/>
                </a:lnTo>
                <a:lnTo>
                  <a:pt x="441" y="1945"/>
                </a:lnTo>
                <a:lnTo>
                  <a:pt x="454" y="1943"/>
                </a:lnTo>
                <a:lnTo>
                  <a:pt x="467" y="1946"/>
                </a:lnTo>
                <a:lnTo>
                  <a:pt x="480" y="1953"/>
                </a:lnTo>
                <a:lnTo>
                  <a:pt x="557" y="2015"/>
                </a:lnTo>
                <a:lnTo>
                  <a:pt x="707" y="1847"/>
                </a:lnTo>
                <a:lnTo>
                  <a:pt x="717" y="1838"/>
                </a:lnTo>
                <a:lnTo>
                  <a:pt x="730" y="1834"/>
                </a:lnTo>
                <a:lnTo>
                  <a:pt x="743" y="1833"/>
                </a:lnTo>
                <a:close/>
                <a:moveTo>
                  <a:pt x="912" y="1536"/>
                </a:moveTo>
                <a:lnTo>
                  <a:pt x="1680" y="1536"/>
                </a:lnTo>
                <a:lnTo>
                  <a:pt x="1695" y="1538"/>
                </a:lnTo>
                <a:lnTo>
                  <a:pt x="1709" y="1546"/>
                </a:lnTo>
                <a:lnTo>
                  <a:pt x="1719" y="1556"/>
                </a:lnTo>
                <a:lnTo>
                  <a:pt x="1726" y="1569"/>
                </a:lnTo>
                <a:lnTo>
                  <a:pt x="1728" y="1584"/>
                </a:lnTo>
                <a:lnTo>
                  <a:pt x="1728" y="1632"/>
                </a:lnTo>
                <a:lnTo>
                  <a:pt x="1726" y="1647"/>
                </a:lnTo>
                <a:lnTo>
                  <a:pt x="1719" y="1661"/>
                </a:lnTo>
                <a:lnTo>
                  <a:pt x="1709" y="1671"/>
                </a:lnTo>
                <a:lnTo>
                  <a:pt x="1695" y="1678"/>
                </a:lnTo>
                <a:lnTo>
                  <a:pt x="1680" y="1680"/>
                </a:lnTo>
                <a:lnTo>
                  <a:pt x="912" y="1680"/>
                </a:lnTo>
                <a:lnTo>
                  <a:pt x="897" y="1678"/>
                </a:lnTo>
                <a:lnTo>
                  <a:pt x="884" y="1671"/>
                </a:lnTo>
                <a:lnTo>
                  <a:pt x="874" y="1661"/>
                </a:lnTo>
                <a:lnTo>
                  <a:pt x="866" y="1647"/>
                </a:lnTo>
                <a:lnTo>
                  <a:pt x="864" y="1632"/>
                </a:lnTo>
                <a:lnTo>
                  <a:pt x="864" y="1584"/>
                </a:lnTo>
                <a:lnTo>
                  <a:pt x="866" y="1569"/>
                </a:lnTo>
                <a:lnTo>
                  <a:pt x="874" y="1556"/>
                </a:lnTo>
                <a:lnTo>
                  <a:pt x="884" y="1546"/>
                </a:lnTo>
                <a:lnTo>
                  <a:pt x="897" y="1538"/>
                </a:lnTo>
                <a:lnTo>
                  <a:pt x="912" y="1536"/>
                </a:lnTo>
                <a:close/>
                <a:moveTo>
                  <a:pt x="743" y="1424"/>
                </a:moveTo>
                <a:lnTo>
                  <a:pt x="757" y="1427"/>
                </a:lnTo>
                <a:lnTo>
                  <a:pt x="769" y="1436"/>
                </a:lnTo>
                <a:lnTo>
                  <a:pt x="778" y="1446"/>
                </a:lnTo>
                <a:lnTo>
                  <a:pt x="783" y="1459"/>
                </a:lnTo>
                <a:lnTo>
                  <a:pt x="783" y="1472"/>
                </a:lnTo>
                <a:lnTo>
                  <a:pt x="780" y="1486"/>
                </a:lnTo>
                <a:lnTo>
                  <a:pt x="773" y="1498"/>
                </a:lnTo>
                <a:lnTo>
                  <a:pt x="596" y="1696"/>
                </a:lnTo>
                <a:lnTo>
                  <a:pt x="585" y="1704"/>
                </a:lnTo>
                <a:lnTo>
                  <a:pt x="574" y="1710"/>
                </a:lnTo>
                <a:lnTo>
                  <a:pt x="562" y="1712"/>
                </a:lnTo>
                <a:lnTo>
                  <a:pt x="548" y="1709"/>
                </a:lnTo>
                <a:lnTo>
                  <a:pt x="535" y="1701"/>
                </a:lnTo>
                <a:lnTo>
                  <a:pt x="425" y="1613"/>
                </a:lnTo>
                <a:lnTo>
                  <a:pt x="415" y="1603"/>
                </a:lnTo>
                <a:lnTo>
                  <a:pt x="409" y="1590"/>
                </a:lnTo>
                <a:lnTo>
                  <a:pt x="408" y="1577"/>
                </a:lnTo>
                <a:lnTo>
                  <a:pt x="410" y="1563"/>
                </a:lnTo>
                <a:lnTo>
                  <a:pt x="417" y="1551"/>
                </a:lnTo>
                <a:lnTo>
                  <a:pt x="428" y="1542"/>
                </a:lnTo>
                <a:lnTo>
                  <a:pt x="441" y="1536"/>
                </a:lnTo>
                <a:lnTo>
                  <a:pt x="454" y="1534"/>
                </a:lnTo>
                <a:lnTo>
                  <a:pt x="467" y="1537"/>
                </a:lnTo>
                <a:lnTo>
                  <a:pt x="480" y="1545"/>
                </a:lnTo>
                <a:lnTo>
                  <a:pt x="557" y="1607"/>
                </a:lnTo>
                <a:lnTo>
                  <a:pt x="707" y="1439"/>
                </a:lnTo>
                <a:lnTo>
                  <a:pt x="717" y="1430"/>
                </a:lnTo>
                <a:lnTo>
                  <a:pt x="730" y="1425"/>
                </a:lnTo>
                <a:lnTo>
                  <a:pt x="743" y="1424"/>
                </a:lnTo>
                <a:close/>
                <a:moveTo>
                  <a:pt x="912" y="1104"/>
                </a:moveTo>
                <a:lnTo>
                  <a:pt x="1680" y="1104"/>
                </a:lnTo>
                <a:lnTo>
                  <a:pt x="1695" y="1107"/>
                </a:lnTo>
                <a:lnTo>
                  <a:pt x="1709" y="1113"/>
                </a:lnTo>
                <a:lnTo>
                  <a:pt x="1719" y="1124"/>
                </a:lnTo>
                <a:lnTo>
                  <a:pt x="1726" y="1137"/>
                </a:lnTo>
                <a:lnTo>
                  <a:pt x="1728" y="1152"/>
                </a:lnTo>
                <a:lnTo>
                  <a:pt x="1728" y="1200"/>
                </a:lnTo>
                <a:lnTo>
                  <a:pt x="1726" y="1215"/>
                </a:lnTo>
                <a:lnTo>
                  <a:pt x="1719" y="1228"/>
                </a:lnTo>
                <a:lnTo>
                  <a:pt x="1709" y="1239"/>
                </a:lnTo>
                <a:lnTo>
                  <a:pt x="1695" y="1245"/>
                </a:lnTo>
                <a:lnTo>
                  <a:pt x="1680" y="1248"/>
                </a:lnTo>
                <a:lnTo>
                  <a:pt x="912" y="1248"/>
                </a:lnTo>
                <a:lnTo>
                  <a:pt x="897" y="1245"/>
                </a:lnTo>
                <a:lnTo>
                  <a:pt x="884" y="1239"/>
                </a:lnTo>
                <a:lnTo>
                  <a:pt x="874" y="1228"/>
                </a:lnTo>
                <a:lnTo>
                  <a:pt x="866" y="1215"/>
                </a:lnTo>
                <a:lnTo>
                  <a:pt x="864" y="1200"/>
                </a:lnTo>
                <a:lnTo>
                  <a:pt x="864" y="1152"/>
                </a:lnTo>
                <a:lnTo>
                  <a:pt x="866" y="1137"/>
                </a:lnTo>
                <a:lnTo>
                  <a:pt x="874" y="1124"/>
                </a:lnTo>
                <a:lnTo>
                  <a:pt x="884" y="1113"/>
                </a:lnTo>
                <a:lnTo>
                  <a:pt x="897" y="1107"/>
                </a:lnTo>
                <a:lnTo>
                  <a:pt x="912" y="1104"/>
                </a:lnTo>
                <a:close/>
                <a:moveTo>
                  <a:pt x="743" y="997"/>
                </a:moveTo>
                <a:lnTo>
                  <a:pt x="757" y="1001"/>
                </a:lnTo>
                <a:lnTo>
                  <a:pt x="769" y="1008"/>
                </a:lnTo>
                <a:lnTo>
                  <a:pt x="778" y="1019"/>
                </a:lnTo>
                <a:lnTo>
                  <a:pt x="783" y="1031"/>
                </a:lnTo>
                <a:lnTo>
                  <a:pt x="783" y="1046"/>
                </a:lnTo>
                <a:lnTo>
                  <a:pt x="780" y="1059"/>
                </a:lnTo>
                <a:lnTo>
                  <a:pt x="773" y="1070"/>
                </a:lnTo>
                <a:lnTo>
                  <a:pt x="596" y="1270"/>
                </a:lnTo>
                <a:lnTo>
                  <a:pt x="585" y="1278"/>
                </a:lnTo>
                <a:lnTo>
                  <a:pt x="574" y="1283"/>
                </a:lnTo>
                <a:lnTo>
                  <a:pt x="562" y="1284"/>
                </a:lnTo>
                <a:lnTo>
                  <a:pt x="548" y="1282"/>
                </a:lnTo>
                <a:lnTo>
                  <a:pt x="535" y="1275"/>
                </a:lnTo>
                <a:lnTo>
                  <a:pt x="425" y="1186"/>
                </a:lnTo>
                <a:lnTo>
                  <a:pt x="415" y="1176"/>
                </a:lnTo>
                <a:lnTo>
                  <a:pt x="409" y="1163"/>
                </a:lnTo>
                <a:lnTo>
                  <a:pt x="408" y="1150"/>
                </a:lnTo>
                <a:lnTo>
                  <a:pt x="410" y="1136"/>
                </a:lnTo>
                <a:lnTo>
                  <a:pt x="417" y="1124"/>
                </a:lnTo>
                <a:lnTo>
                  <a:pt x="428" y="1115"/>
                </a:lnTo>
                <a:lnTo>
                  <a:pt x="441" y="1109"/>
                </a:lnTo>
                <a:lnTo>
                  <a:pt x="454" y="1108"/>
                </a:lnTo>
                <a:lnTo>
                  <a:pt x="467" y="1110"/>
                </a:lnTo>
                <a:lnTo>
                  <a:pt x="480" y="1117"/>
                </a:lnTo>
                <a:lnTo>
                  <a:pt x="557" y="1179"/>
                </a:lnTo>
                <a:lnTo>
                  <a:pt x="707" y="1012"/>
                </a:lnTo>
                <a:lnTo>
                  <a:pt x="717" y="1003"/>
                </a:lnTo>
                <a:lnTo>
                  <a:pt x="730" y="998"/>
                </a:lnTo>
                <a:lnTo>
                  <a:pt x="743" y="997"/>
                </a:lnTo>
                <a:close/>
                <a:moveTo>
                  <a:pt x="145" y="336"/>
                </a:moveTo>
                <a:lnTo>
                  <a:pt x="534" y="336"/>
                </a:lnTo>
                <a:lnTo>
                  <a:pt x="529" y="360"/>
                </a:lnTo>
                <a:lnTo>
                  <a:pt x="528" y="386"/>
                </a:lnTo>
                <a:lnTo>
                  <a:pt x="531" y="425"/>
                </a:lnTo>
                <a:lnTo>
                  <a:pt x="541" y="461"/>
                </a:lnTo>
                <a:lnTo>
                  <a:pt x="555" y="495"/>
                </a:lnTo>
                <a:lnTo>
                  <a:pt x="574" y="526"/>
                </a:lnTo>
                <a:lnTo>
                  <a:pt x="598" y="554"/>
                </a:lnTo>
                <a:lnTo>
                  <a:pt x="626" y="578"/>
                </a:lnTo>
                <a:lnTo>
                  <a:pt x="658" y="598"/>
                </a:lnTo>
                <a:lnTo>
                  <a:pt x="691" y="612"/>
                </a:lnTo>
                <a:lnTo>
                  <a:pt x="728" y="621"/>
                </a:lnTo>
                <a:lnTo>
                  <a:pt x="767" y="624"/>
                </a:lnTo>
                <a:lnTo>
                  <a:pt x="1394" y="624"/>
                </a:lnTo>
                <a:lnTo>
                  <a:pt x="1433" y="621"/>
                </a:lnTo>
                <a:lnTo>
                  <a:pt x="1469" y="612"/>
                </a:lnTo>
                <a:lnTo>
                  <a:pt x="1503" y="598"/>
                </a:lnTo>
                <a:lnTo>
                  <a:pt x="1534" y="577"/>
                </a:lnTo>
                <a:lnTo>
                  <a:pt x="1562" y="554"/>
                </a:lnTo>
                <a:lnTo>
                  <a:pt x="1586" y="525"/>
                </a:lnTo>
                <a:lnTo>
                  <a:pt x="1606" y="494"/>
                </a:lnTo>
                <a:lnTo>
                  <a:pt x="1620" y="459"/>
                </a:lnTo>
                <a:lnTo>
                  <a:pt x="1629" y="422"/>
                </a:lnTo>
                <a:lnTo>
                  <a:pt x="1632" y="383"/>
                </a:lnTo>
                <a:lnTo>
                  <a:pt x="1631" y="359"/>
                </a:lnTo>
                <a:lnTo>
                  <a:pt x="1627" y="336"/>
                </a:lnTo>
                <a:lnTo>
                  <a:pt x="1920" y="336"/>
                </a:lnTo>
                <a:lnTo>
                  <a:pt x="1961" y="338"/>
                </a:lnTo>
                <a:lnTo>
                  <a:pt x="1998" y="344"/>
                </a:lnTo>
                <a:lnTo>
                  <a:pt x="2030" y="354"/>
                </a:lnTo>
                <a:lnTo>
                  <a:pt x="2061" y="367"/>
                </a:lnTo>
                <a:lnTo>
                  <a:pt x="2086" y="383"/>
                </a:lnTo>
                <a:lnTo>
                  <a:pt x="2109" y="402"/>
                </a:lnTo>
                <a:lnTo>
                  <a:pt x="2127" y="424"/>
                </a:lnTo>
                <a:lnTo>
                  <a:pt x="2141" y="447"/>
                </a:lnTo>
                <a:lnTo>
                  <a:pt x="2151" y="472"/>
                </a:lnTo>
                <a:lnTo>
                  <a:pt x="2159" y="500"/>
                </a:lnTo>
                <a:lnTo>
                  <a:pt x="2161" y="528"/>
                </a:lnTo>
                <a:lnTo>
                  <a:pt x="2161" y="1970"/>
                </a:lnTo>
                <a:lnTo>
                  <a:pt x="2136" y="1969"/>
                </a:lnTo>
                <a:lnTo>
                  <a:pt x="2113" y="1968"/>
                </a:lnTo>
                <a:lnTo>
                  <a:pt x="2047" y="1971"/>
                </a:lnTo>
                <a:lnTo>
                  <a:pt x="1982" y="1979"/>
                </a:lnTo>
                <a:lnTo>
                  <a:pt x="1920" y="1994"/>
                </a:lnTo>
                <a:lnTo>
                  <a:pt x="1920" y="864"/>
                </a:lnTo>
                <a:lnTo>
                  <a:pt x="240" y="864"/>
                </a:lnTo>
                <a:lnTo>
                  <a:pt x="240" y="2784"/>
                </a:lnTo>
                <a:lnTo>
                  <a:pt x="1347" y="2784"/>
                </a:lnTo>
                <a:lnTo>
                  <a:pt x="1353" y="2847"/>
                </a:lnTo>
                <a:lnTo>
                  <a:pt x="1364" y="2908"/>
                </a:lnTo>
                <a:lnTo>
                  <a:pt x="1381" y="2967"/>
                </a:lnTo>
                <a:lnTo>
                  <a:pt x="1401" y="3024"/>
                </a:lnTo>
                <a:lnTo>
                  <a:pt x="192" y="3024"/>
                </a:lnTo>
                <a:lnTo>
                  <a:pt x="158" y="3021"/>
                </a:lnTo>
                <a:lnTo>
                  <a:pt x="125" y="3012"/>
                </a:lnTo>
                <a:lnTo>
                  <a:pt x="96" y="2998"/>
                </a:lnTo>
                <a:lnTo>
                  <a:pt x="68" y="2979"/>
                </a:lnTo>
                <a:lnTo>
                  <a:pt x="46" y="2956"/>
                </a:lnTo>
                <a:lnTo>
                  <a:pt x="26" y="2929"/>
                </a:lnTo>
                <a:lnTo>
                  <a:pt x="12" y="2899"/>
                </a:lnTo>
                <a:lnTo>
                  <a:pt x="3" y="2866"/>
                </a:lnTo>
                <a:lnTo>
                  <a:pt x="0" y="2832"/>
                </a:lnTo>
                <a:lnTo>
                  <a:pt x="0" y="528"/>
                </a:lnTo>
                <a:lnTo>
                  <a:pt x="3" y="497"/>
                </a:lnTo>
                <a:lnTo>
                  <a:pt x="9" y="467"/>
                </a:lnTo>
                <a:lnTo>
                  <a:pt x="20" y="440"/>
                </a:lnTo>
                <a:lnTo>
                  <a:pt x="35" y="414"/>
                </a:lnTo>
                <a:lnTo>
                  <a:pt x="51" y="392"/>
                </a:lnTo>
                <a:lnTo>
                  <a:pt x="68" y="373"/>
                </a:lnTo>
                <a:lnTo>
                  <a:pt x="88" y="357"/>
                </a:lnTo>
                <a:lnTo>
                  <a:pt x="107" y="346"/>
                </a:lnTo>
                <a:lnTo>
                  <a:pt x="126" y="338"/>
                </a:lnTo>
                <a:lnTo>
                  <a:pt x="145" y="336"/>
                </a:lnTo>
                <a:close/>
                <a:moveTo>
                  <a:pt x="1080" y="96"/>
                </a:moveTo>
                <a:lnTo>
                  <a:pt x="1061" y="99"/>
                </a:lnTo>
                <a:lnTo>
                  <a:pt x="1044" y="106"/>
                </a:lnTo>
                <a:lnTo>
                  <a:pt x="1029" y="117"/>
                </a:lnTo>
                <a:lnTo>
                  <a:pt x="1018" y="131"/>
                </a:lnTo>
                <a:lnTo>
                  <a:pt x="1011" y="149"/>
                </a:lnTo>
                <a:lnTo>
                  <a:pt x="1008" y="168"/>
                </a:lnTo>
                <a:lnTo>
                  <a:pt x="1011" y="187"/>
                </a:lnTo>
                <a:lnTo>
                  <a:pt x="1018" y="205"/>
                </a:lnTo>
                <a:lnTo>
                  <a:pt x="1029" y="219"/>
                </a:lnTo>
                <a:lnTo>
                  <a:pt x="1044" y="230"/>
                </a:lnTo>
                <a:lnTo>
                  <a:pt x="1061" y="237"/>
                </a:lnTo>
                <a:lnTo>
                  <a:pt x="1080" y="240"/>
                </a:lnTo>
                <a:lnTo>
                  <a:pt x="1100" y="237"/>
                </a:lnTo>
                <a:lnTo>
                  <a:pt x="1117" y="230"/>
                </a:lnTo>
                <a:lnTo>
                  <a:pt x="1131" y="219"/>
                </a:lnTo>
                <a:lnTo>
                  <a:pt x="1142" y="205"/>
                </a:lnTo>
                <a:lnTo>
                  <a:pt x="1150" y="187"/>
                </a:lnTo>
                <a:lnTo>
                  <a:pt x="1153" y="168"/>
                </a:lnTo>
                <a:lnTo>
                  <a:pt x="1150" y="149"/>
                </a:lnTo>
                <a:lnTo>
                  <a:pt x="1142" y="131"/>
                </a:lnTo>
                <a:lnTo>
                  <a:pt x="1131" y="117"/>
                </a:lnTo>
                <a:lnTo>
                  <a:pt x="1117" y="106"/>
                </a:lnTo>
                <a:lnTo>
                  <a:pt x="1100" y="99"/>
                </a:lnTo>
                <a:lnTo>
                  <a:pt x="1080" y="96"/>
                </a:lnTo>
                <a:close/>
                <a:moveTo>
                  <a:pt x="1078" y="0"/>
                </a:moveTo>
                <a:lnTo>
                  <a:pt x="1082" y="0"/>
                </a:lnTo>
                <a:lnTo>
                  <a:pt x="1112" y="3"/>
                </a:lnTo>
                <a:lnTo>
                  <a:pt x="1140" y="10"/>
                </a:lnTo>
                <a:lnTo>
                  <a:pt x="1166" y="22"/>
                </a:lnTo>
                <a:lnTo>
                  <a:pt x="1189" y="39"/>
                </a:lnTo>
                <a:lnTo>
                  <a:pt x="1210" y="59"/>
                </a:lnTo>
                <a:lnTo>
                  <a:pt x="1226" y="82"/>
                </a:lnTo>
                <a:lnTo>
                  <a:pt x="1238" y="108"/>
                </a:lnTo>
                <a:lnTo>
                  <a:pt x="1245" y="136"/>
                </a:lnTo>
                <a:lnTo>
                  <a:pt x="1248" y="166"/>
                </a:lnTo>
                <a:lnTo>
                  <a:pt x="1248" y="168"/>
                </a:lnTo>
                <a:lnTo>
                  <a:pt x="1250" y="187"/>
                </a:lnTo>
                <a:lnTo>
                  <a:pt x="1258" y="205"/>
                </a:lnTo>
                <a:lnTo>
                  <a:pt x="1270" y="219"/>
                </a:lnTo>
                <a:lnTo>
                  <a:pt x="1284" y="230"/>
                </a:lnTo>
                <a:lnTo>
                  <a:pt x="1300" y="237"/>
                </a:lnTo>
                <a:lnTo>
                  <a:pt x="1320" y="240"/>
                </a:lnTo>
                <a:lnTo>
                  <a:pt x="1394" y="240"/>
                </a:lnTo>
                <a:lnTo>
                  <a:pt x="1422" y="243"/>
                </a:lnTo>
                <a:lnTo>
                  <a:pt x="1449" y="251"/>
                </a:lnTo>
                <a:lnTo>
                  <a:pt x="1473" y="265"/>
                </a:lnTo>
                <a:lnTo>
                  <a:pt x="1495" y="282"/>
                </a:lnTo>
                <a:lnTo>
                  <a:pt x="1512" y="302"/>
                </a:lnTo>
                <a:lnTo>
                  <a:pt x="1525" y="327"/>
                </a:lnTo>
                <a:lnTo>
                  <a:pt x="1533" y="354"/>
                </a:lnTo>
                <a:lnTo>
                  <a:pt x="1536" y="383"/>
                </a:lnTo>
                <a:lnTo>
                  <a:pt x="1536" y="386"/>
                </a:lnTo>
                <a:lnTo>
                  <a:pt x="1533" y="414"/>
                </a:lnTo>
                <a:lnTo>
                  <a:pt x="1525" y="441"/>
                </a:lnTo>
                <a:lnTo>
                  <a:pt x="1512" y="465"/>
                </a:lnTo>
                <a:lnTo>
                  <a:pt x="1495" y="487"/>
                </a:lnTo>
                <a:lnTo>
                  <a:pt x="1473" y="504"/>
                </a:lnTo>
                <a:lnTo>
                  <a:pt x="1449" y="517"/>
                </a:lnTo>
                <a:lnTo>
                  <a:pt x="1422" y="525"/>
                </a:lnTo>
                <a:lnTo>
                  <a:pt x="1394" y="528"/>
                </a:lnTo>
                <a:lnTo>
                  <a:pt x="767" y="528"/>
                </a:lnTo>
                <a:lnTo>
                  <a:pt x="738" y="525"/>
                </a:lnTo>
                <a:lnTo>
                  <a:pt x="712" y="517"/>
                </a:lnTo>
                <a:lnTo>
                  <a:pt x="687" y="504"/>
                </a:lnTo>
                <a:lnTo>
                  <a:pt x="666" y="487"/>
                </a:lnTo>
                <a:lnTo>
                  <a:pt x="649" y="465"/>
                </a:lnTo>
                <a:lnTo>
                  <a:pt x="635" y="441"/>
                </a:lnTo>
                <a:lnTo>
                  <a:pt x="627" y="414"/>
                </a:lnTo>
                <a:lnTo>
                  <a:pt x="624" y="386"/>
                </a:lnTo>
                <a:lnTo>
                  <a:pt x="624" y="383"/>
                </a:lnTo>
                <a:lnTo>
                  <a:pt x="627" y="354"/>
                </a:lnTo>
                <a:lnTo>
                  <a:pt x="635" y="327"/>
                </a:lnTo>
                <a:lnTo>
                  <a:pt x="649" y="302"/>
                </a:lnTo>
                <a:lnTo>
                  <a:pt x="666" y="282"/>
                </a:lnTo>
                <a:lnTo>
                  <a:pt x="687" y="265"/>
                </a:lnTo>
                <a:lnTo>
                  <a:pt x="712" y="251"/>
                </a:lnTo>
                <a:lnTo>
                  <a:pt x="738" y="243"/>
                </a:lnTo>
                <a:lnTo>
                  <a:pt x="767" y="240"/>
                </a:lnTo>
                <a:lnTo>
                  <a:pt x="841" y="240"/>
                </a:lnTo>
                <a:lnTo>
                  <a:pt x="859" y="237"/>
                </a:lnTo>
                <a:lnTo>
                  <a:pt x="877" y="230"/>
                </a:lnTo>
                <a:lnTo>
                  <a:pt x="891" y="219"/>
                </a:lnTo>
                <a:lnTo>
                  <a:pt x="902" y="205"/>
                </a:lnTo>
                <a:lnTo>
                  <a:pt x="909" y="187"/>
                </a:lnTo>
                <a:lnTo>
                  <a:pt x="912" y="168"/>
                </a:lnTo>
                <a:lnTo>
                  <a:pt x="912" y="166"/>
                </a:lnTo>
                <a:lnTo>
                  <a:pt x="915" y="136"/>
                </a:lnTo>
                <a:lnTo>
                  <a:pt x="922" y="108"/>
                </a:lnTo>
                <a:lnTo>
                  <a:pt x="935" y="82"/>
                </a:lnTo>
                <a:lnTo>
                  <a:pt x="951" y="59"/>
                </a:lnTo>
                <a:lnTo>
                  <a:pt x="971" y="39"/>
                </a:lnTo>
                <a:lnTo>
                  <a:pt x="995" y="22"/>
                </a:lnTo>
                <a:lnTo>
                  <a:pt x="1020" y="10"/>
                </a:lnTo>
                <a:lnTo>
                  <a:pt x="1049" y="3"/>
                </a:lnTo>
                <a:lnTo>
                  <a:pt x="1078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7" name="Group 106"/>
          <p:cNvGrpSpPr/>
          <p:nvPr/>
        </p:nvGrpSpPr>
        <p:grpSpPr>
          <a:xfrm>
            <a:off x="5748850" y="4109003"/>
            <a:ext cx="489820" cy="486921"/>
            <a:chOff x="8304213" y="3406775"/>
            <a:chExt cx="536575" cy="533400"/>
          </a:xfrm>
          <a:solidFill>
            <a:schemeClr val="bg1"/>
          </a:solidFill>
        </p:grpSpPr>
        <p:sp>
          <p:nvSpPr>
            <p:cNvPr id="108" name="Freeform 55"/>
            <p:cNvSpPr>
              <a:spLocks/>
            </p:cNvSpPr>
            <p:nvPr/>
          </p:nvSpPr>
          <p:spPr bwMode="auto">
            <a:xfrm>
              <a:off x="8396288" y="3500438"/>
              <a:ext cx="231775" cy="49213"/>
            </a:xfrm>
            <a:custGeom>
              <a:avLst/>
              <a:gdLst>
                <a:gd name="T0" fmla="*/ 153 w 1460"/>
                <a:gd name="T1" fmla="*/ 0 h 306"/>
                <a:gd name="T2" fmla="*/ 1307 w 1460"/>
                <a:gd name="T3" fmla="*/ 0 h 306"/>
                <a:gd name="T4" fmla="*/ 1338 w 1460"/>
                <a:gd name="T5" fmla="*/ 3 h 306"/>
                <a:gd name="T6" fmla="*/ 1366 w 1460"/>
                <a:gd name="T7" fmla="*/ 12 h 306"/>
                <a:gd name="T8" fmla="*/ 1393 w 1460"/>
                <a:gd name="T9" fmla="*/ 26 h 306"/>
                <a:gd name="T10" fmla="*/ 1415 w 1460"/>
                <a:gd name="T11" fmla="*/ 45 h 306"/>
                <a:gd name="T12" fmla="*/ 1435 w 1460"/>
                <a:gd name="T13" fmla="*/ 67 h 306"/>
                <a:gd name="T14" fmla="*/ 1448 w 1460"/>
                <a:gd name="T15" fmla="*/ 94 h 306"/>
                <a:gd name="T16" fmla="*/ 1457 w 1460"/>
                <a:gd name="T17" fmla="*/ 122 h 306"/>
                <a:gd name="T18" fmla="*/ 1460 w 1460"/>
                <a:gd name="T19" fmla="*/ 153 h 306"/>
                <a:gd name="T20" fmla="*/ 1457 w 1460"/>
                <a:gd name="T21" fmla="*/ 184 h 306"/>
                <a:gd name="T22" fmla="*/ 1448 w 1460"/>
                <a:gd name="T23" fmla="*/ 212 h 306"/>
                <a:gd name="T24" fmla="*/ 1435 w 1460"/>
                <a:gd name="T25" fmla="*/ 239 h 306"/>
                <a:gd name="T26" fmla="*/ 1415 w 1460"/>
                <a:gd name="T27" fmla="*/ 261 h 306"/>
                <a:gd name="T28" fmla="*/ 1393 w 1460"/>
                <a:gd name="T29" fmla="*/ 280 h 306"/>
                <a:gd name="T30" fmla="*/ 1366 w 1460"/>
                <a:gd name="T31" fmla="*/ 294 h 306"/>
                <a:gd name="T32" fmla="*/ 1338 w 1460"/>
                <a:gd name="T33" fmla="*/ 303 h 306"/>
                <a:gd name="T34" fmla="*/ 1307 w 1460"/>
                <a:gd name="T35" fmla="*/ 306 h 306"/>
                <a:gd name="T36" fmla="*/ 153 w 1460"/>
                <a:gd name="T37" fmla="*/ 306 h 306"/>
                <a:gd name="T38" fmla="*/ 122 w 1460"/>
                <a:gd name="T39" fmla="*/ 303 h 306"/>
                <a:gd name="T40" fmla="*/ 93 w 1460"/>
                <a:gd name="T41" fmla="*/ 294 h 306"/>
                <a:gd name="T42" fmla="*/ 67 w 1460"/>
                <a:gd name="T43" fmla="*/ 280 h 306"/>
                <a:gd name="T44" fmla="*/ 44 w 1460"/>
                <a:gd name="T45" fmla="*/ 261 h 306"/>
                <a:gd name="T46" fmla="*/ 25 w 1460"/>
                <a:gd name="T47" fmla="*/ 239 h 306"/>
                <a:gd name="T48" fmla="*/ 11 w 1460"/>
                <a:gd name="T49" fmla="*/ 212 h 306"/>
                <a:gd name="T50" fmla="*/ 3 w 1460"/>
                <a:gd name="T51" fmla="*/ 184 h 306"/>
                <a:gd name="T52" fmla="*/ 0 w 1460"/>
                <a:gd name="T53" fmla="*/ 153 h 306"/>
                <a:gd name="T54" fmla="*/ 3 w 1460"/>
                <a:gd name="T55" fmla="*/ 122 h 306"/>
                <a:gd name="T56" fmla="*/ 11 w 1460"/>
                <a:gd name="T57" fmla="*/ 94 h 306"/>
                <a:gd name="T58" fmla="*/ 25 w 1460"/>
                <a:gd name="T59" fmla="*/ 67 h 306"/>
                <a:gd name="T60" fmla="*/ 44 w 1460"/>
                <a:gd name="T61" fmla="*/ 45 h 306"/>
                <a:gd name="T62" fmla="*/ 67 w 1460"/>
                <a:gd name="T63" fmla="*/ 26 h 306"/>
                <a:gd name="T64" fmla="*/ 93 w 1460"/>
                <a:gd name="T65" fmla="*/ 12 h 306"/>
                <a:gd name="T66" fmla="*/ 122 w 1460"/>
                <a:gd name="T67" fmla="*/ 3 h 306"/>
                <a:gd name="T68" fmla="*/ 153 w 1460"/>
                <a:gd name="T69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60" h="306">
                  <a:moveTo>
                    <a:pt x="153" y="0"/>
                  </a:moveTo>
                  <a:lnTo>
                    <a:pt x="1307" y="0"/>
                  </a:lnTo>
                  <a:lnTo>
                    <a:pt x="1338" y="3"/>
                  </a:lnTo>
                  <a:lnTo>
                    <a:pt x="1366" y="12"/>
                  </a:lnTo>
                  <a:lnTo>
                    <a:pt x="1393" y="26"/>
                  </a:lnTo>
                  <a:lnTo>
                    <a:pt x="1415" y="45"/>
                  </a:lnTo>
                  <a:lnTo>
                    <a:pt x="1435" y="67"/>
                  </a:lnTo>
                  <a:lnTo>
                    <a:pt x="1448" y="94"/>
                  </a:lnTo>
                  <a:lnTo>
                    <a:pt x="1457" y="122"/>
                  </a:lnTo>
                  <a:lnTo>
                    <a:pt x="1460" y="153"/>
                  </a:lnTo>
                  <a:lnTo>
                    <a:pt x="1457" y="184"/>
                  </a:lnTo>
                  <a:lnTo>
                    <a:pt x="1448" y="212"/>
                  </a:lnTo>
                  <a:lnTo>
                    <a:pt x="1435" y="239"/>
                  </a:lnTo>
                  <a:lnTo>
                    <a:pt x="1415" y="261"/>
                  </a:lnTo>
                  <a:lnTo>
                    <a:pt x="1393" y="280"/>
                  </a:lnTo>
                  <a:lnTo>
                    <a:pt x="1366" y="294"/>
                  </a:lnTo>
                  <a:lnTo>
                    <a:pt x="1338" y="303"/>
                  </a:lnTo>
                  <a:lnTo>
                    <a:pt x="1307" y="306"/>
                  </a:lnTo>
                  <a:lnTo>
                    <a:pt x="153" y="306"/>
                  </a:lnTo>
                  <a:lnTo>
                    <a:pt x="122" y="303"/>
                  </a:lnTo>
                  <a:lnTo>
                    <a:pt x="93" y="294"/>
                  </a:lnTo>
                  <a:lnTo>
                    <a:pt x="67" y="280"/>
                  </a:lnTo>
                  <a:lnTo>
                    <a:pt x="44" y="261"/>
                  </a:lnTo>
                  <a:lnTo>
                    <a:pt x="25" y="239"/>
                  </a:lnTo>
                  <a:lnTo>
                    <a:pt x="11" y="212"/>
                  </a:lnTo>
                  <a:lnTo>
                    <a:pt x="3" y="184"/>
                  </a:lnTo>
                  <a:lnTo>
                    <a:pt x="0" y="153"/>
                  </a:lnTo>
                  <a:lnTo>
                    <a:pt x="3" y="122"/>
                  </a:lnTo>
                  <a:lnTo>
                    <a:pt x="11" y="94"/>
                  </a:lnTo>
                  <a:lnTo>
                    <a:pt x="25" y="67"/>
                  </a:lnTo>
                  <a:lnTo>
                    <a:pt x="44" y="45"/>
                  </a:lnTo>
                  <a:lnTo>
                    <a:pt x="67" y="26"/>
                  </a:lnTo>
                  <a:lnTo>
                    <a:pt x="93" y="12"/>
                  </a:lnTo>
                  <a:lnTo>
                    <a:pt x="122" y="3"/>
                  </a:lnTo>
                  <a:lnTo>
                    <a:pt x="1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" name="Freeform 56"/>
            <p:cNvSpPr>
              <a:spLocks/>
            </p:cNvSpPr>
            <p:nvPr/>
          </p:nvSpPr>
          <p:spPr bwMode="auto">
            <a:xfrm>
              <a:off x="8396288" y="3592513"/>
              <a:ext cx="231775" cy="47625"/>
            </a:xfrm>
            <a:custGeom>
              <a:avLst/>
              <a:gdLst>
                <a:gd name="T0" fmla="*/ 153 w 1460"/>
                <a:gd name="T1" fmla="*/ 0 h 306"/>
                <a:gd name="T2" fmla="*/ 1307 w 1460"/>
                <a:gd name="T3" fmla="*/ 0 h 306"/>
                <a:gd name="T4" fmla="*/ 1338 w 1460"/>
                <a:gd name="T5" fmla="*/ 3 h 306"/>
                <a:gd name="T6" fmla="*/ 1366 w 1460"/>
                <a:gd name="T7" fmla="*/ 12 h 306"/>
                <a:gd name="T8" fmla="*/ 1393 w 1460"/>
                <a:gd name="T9" fmla="*/ 26 h 306"/>
                <a:gd name="T10" fmla="*/ 1415 w 1460"/>
                <a:gd name="T11" fmla="*/ 45 h 306"/>
                <a:gd name="T12" fmla="*/ 1435 w 1460"/>
                <a:gd name="T13" fmla="*/ 67 h 306"/>
                <a:gd name="T14" fmla="*/ 1448 w 1460"/>
                <a:gd name="T15" fmla="*/ 94 h 306"/>
                <a:gd name="T16" fmla="*/ 1457 w 1460"/>
                <a:gd name="T17" fmla="*/ 122 h 306"/>
                <a:gd name="T18" fmla="*/ 1460 w 1460"/>
                <a:gd name="T19" fmla="*/ 153 h 306"/>
                <a:gd name="T20" fmla="*/ 1457 w 1460"/>
                <a:gd name="T21" fmla="*/ 184 h 306"/>
                <a:gd name="T22" fmla="*/ 1448 w 1460"/>
                <a:gd name="T23" fmla="*/ 213 h 306"/>
                <a:gd name="T24" fmla="*/ 1435 w 1460"/>
                <a:gd name="T25" fmla="*/ 239 h 306"/>
                <a:gd name="T26" fmla="*/ 1415 w 1460"/>
                <a:gd name="T27" fmla="*/ 262 h 306"/>
                <a:gd name="T28" fmla="*/ 1393 w 1460"/>
                <a:gd name="T29" fmla="*/ 280 h 306"/>
                <a:gd name="T30" fmla="*/ 1366 w 1460"/>
                <a:gd name="T31" fmla="*/ 295 h 306"/>
                <a:gd name="T32" fmla="*/ 1338 w 1460"/>
                <a:gd name="T33" fmla="*/ 303 h 306"/>
                <a:gd name="T34" fmla="*/ 1307 w 1460"/>
                <a:gd name="T35" fmla="*/ 306 h 306"/>
                <a:gd name="T36" fmla="*/ 153 w 1460"/>
                <a:gd name="T37" fmla="*/ 306 h 306"/>
                <a:gd name="T38" fmla="*/ 122 w 1460"/>
                <a:gd name="T39" fmla="*/ 303 h 306"/>
                <a:gd name="T40" fmla="*/ 93 w 1460"/>
                <a:gd name="T41" fmla="*/ 295 h 306"/>
                <a:gd name="T42" fmla="*/ 67 w 1460"/>
                <a:gd name="T43" fmla="*/ 280 h 306"/>
                <a:gd name="T44" fmla="*/ 44 w 1460"/>
                <a:gd name="T45" fmla="*/ 262 h 306"/>
                <a:gd name="T46" fmla="*/ 25 w 1460"/>
                <a:gd name="T47" fmla="*/ 239 h 306"/>
                <a:gd name="T48" fmla="*/ 11 w 1460"/>
                <a:gd name="T49" fmla="*/ 213 h 306"/>
                <a:gd name="T50" fmla="*/ 3 w 1460"/>
                <a:gd name="T51" fmla="*/ 184 h 306"/>
                <a:gd name="T52" fmla="*/ 0 w 1460"/>
                <a:gd name="T53" fmla="*/ 153 h 306"/>
                <a:gd name="T54" fmla="*/ 3 w 1460"/>
                <a:gd name="T55" fmla="*/ 122 h 306"/>
                <a:gd name="T56" fmla="*/ 11 w 1460"/>
                <a:gd name="T57" fmla="*/ 94 h 306"/>
                <a:gd name="T58" fmla="*/ 25 w 1460"/>
                <a:gd name="T59" fmla="*/ 67 h 306"/>
                <a:gd name="T60" fmla="*/ 44 w 1460"/>
                <a:gd name="T61" fmla="*/ 45 h 306"/>
                <a:gd name="T62" fmla="*/ 67 w 1460"/>
                <a:gd name="T63" fmla="*/ 26 h 306"/>
                <a:gd name="T64" fmla="*/ 93 w 1460"/>
                <a:gd name="T65" fmla="*/ 12 h 306"/>
                <a:gd name="T66" fmla="*/ 122 w 1460"/>
                <a:gd name="T67" fmla="*/ 3 h 306"/>
                <a:gd name="T68" fmla="*/ 153 w 1460"/>
                <a:gd name="T69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60" h="306">
                  <a:moveTo>
                    <a:pt x="153" y="0"/>
                  </a:moveTo>
                  <a:lnTo>
                    <a:pt x="1307" y="0"/>
                  </a:lnTo>
                  <a:lnTo>
                    <a:pt x="1338" y="3"/>
                  </a:lnTo>
                  <a:lnTo>
                    <a:pt x="1366" y="12"/>
                  </a:lnTo>
                  <a:lnTo>
                    <a:pt x="1393" y="26"/>
                  </a:lnTo>
                  <a:lnTo>
                    <a:pt x="1415" y="45"/>
                  </a:lnTo>
                  <a:lnTo>
                    <a:pt x="1435" y="67"/>
                  </a:lnTo>
                  <a:lnTo>
                    <a:pt x="1448" y="94"/>
                  </a:lnTo>
                  <a:lnTo>
                    <a:pt x="1457" y="122"/>
                  </a:lnTo>
                  <a:lnTo>
                    <a:pt x="1460" y="153"/>
                  </a:lnTo>
                  <a:lnTo>
                    <a:pt x="1457" y="184"/>
                  </a:lnTo>
                  <a:lnTo>
                    <a:pt x="1448" y="213"/>
                  </a:lnTo>
                  <a:lnTo>
                    <a:pt x="1435" y="239"/>
                  </a:lnTo>
                  <a:lnTo>
                    <a:pt x="1415" y="262"/>
                  </a:lnTo>
                  <a:lnTo>
                    <a:pt x="1393" y="280"/>
                  </a:lnTo>
                  <a:lnTo>
                    <a:pt x="1366" y="295"/>
                  </a:lnTo>
                  <a:lnTo>
                    <a:pt x="1338" y="303"/>
                  </a:lnTo>
                  <a:lnTo>
                    <a:pt x="1307" y="306"/>
                  </a:lnTo>
                  <a:lnTo>
                    <a:pt x="153" y="306"/>
                  </a:lnTo>
                  <a:lnTo>
                    <a:pt x="122" y="303"/>
                  </a:lnTo>
                  <a:lnTo>
                    <a:pt x="93" y="295"/>
                  </a:lnTo>
                  <a:lnTo>
                    <a:pt x="67" y="280"/>
                  </a:lnTo>
                  <a:lnTo>
                    <a:pt x="44" y="262"/>
                  </a:lnTo>
                  <a:lnTo>
                    <a:pt x="25" y="239"/>
                  </a:lnTo>
                  <a:lnTo>
                    <a:pt x="11" y="213"/>
                  </a:lnTo>
                  <a:lnTo>
                    <a:pt x="3" y="184"/>
                  </a:lnTo>
                  <a:lnTo>
                    <a:pt x="0" y="153"/>
                  </a:lnTo>
                  <a:lnTo>
                    <a:pt x="3" y="122"/>
                  </a:lnTo>
                  <a:lnTo>
                    <a:pt x="11" y="94"/>
                  </a:lnTo>
                  <a:lnTo>
                    <a:pt x="25" y="67"/>
                  </a:lnTo>
                  <a:lnTo>
                    <a:pt x="44" y="45"/>
                  </a:lnTo>
                  <a:lnTo>
                    <a:pt x="67" y="26"/>
                  </a:lnTo>
                  <a:lnTo>
                    <a:pt x="93" y="12"/>
                  </a:lnTo>
                  <a:lnTo>
                    <a:pt x="122" y="3"/>
                  </a:lnTo>
                  <a:lnTo>
                    <a:pt x="1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" name="Freeform 57"/>
            <p:cNvSpPr>
              <a:spLocks/>
            </p:cNvSpPr>
            <p:nvPr/>
          </p:nvSpPr>
          <p:spPr bwMode="auto">
            <a:xfrm>
              <a:off x="8396288" y="3683000"/>
              <a:ext cx="139700" cy="49213"/>
            </a:xfrm>
            <a:custGeom>
              <a:avLst/>
              <a:gdLst>
                <a:gd name="T0" fmla="*/ 153 w 884"/>
                <a:gd name="T1" fmla="*/ 0 h 306"/>
                <a:gd name="T2" fmla="*/ 730 w 884"/>
                <a:gd name="T3" fmla="*/ 0 h 306"/>
                <a:gd name="T4" fmla="*/ 761 w 884"/>
                <a:gd name="T5" fmla="*/ 3 h 306"/>
                <a:gd name="T6" fmla="*/ 790 w 884"/>
                <a:gd name="T7" fmla="*/ 12 h 306"/>
                <a:gd name="T8" fmla="*/ 817 w 884"/>
                <a:gd name="T9" fmla="*/ 26 h 306"/>
                <a:gd name="T10" fmla="*/ 839 w 884"/>
                <a:gd name="T11" fmla="*/ 44 h 306"/>
                <a:gd name="T12" fmla="*/ 858 w 884"/>
                <a:gd name="T13" fmla="*/ 68 h 306"/>
                <a:gd name="T14" fmla="*/ 872 w 884"/>
                <a:gd name="T15" fmla="*/ 93 h 306"/>
                <a:gd name="T16" fmla="*/ 880 w 884"/>
                <a:gd name="T17" fmla="*/ 122 h 306"/>
                <a:gd name="T18" fmla="*/ 884 w 884"/>
                <a:gd name="T19" fmla="*/ 153 h 306"/>
                <a:gd name="T20" fmla="*/ 880 w 884"/>
                <a:gd name="T21" fmla="*/ 184 h 306"/>
                <a:gd name="T22" fmla="*/ 872 w 884"/>
                <a:gd name="T23" fmla="*/ 213 h 306"/>
                <a:gd name="T24" fmla="*/ 858 w 884"/>
                <a:gd name="T25" fmla="*/ 238 h 306"/>
                <a:gd name="T26" fmla="*/ 839 w 884"/>
                <a:gd name="T27" fmla="*/ 261 h 306"/>
                <a:gd name="T28" fmla="*/ 817 w 884"/>
                <a:gd name="T29" fmla="*/ 279 h 306"/>
                <a:gd name="T30" fmla="*/ 790 w 884"/>
                <a:gd name="T31" fmla="*/ 294 h 306"/>
                <a:gd name="T32" fmla="*/ 761 w 884"/>
                <a:gd name="T33" fmla="*/ 302 h 306"/>
                <a:gd name="T34" fmla="*/ 730 w 884"/>
                <a:gd name="T35" fmla="*/ 306 h 306"/>
                <a:gd name="T36" fmla="*/ 153 w 884"/>
                <a:gd name="T37" fmla="*/ 306 h 306"/>
                <a:gd name="T38" fmla="*/ 122 w 884"/>
                <a:gd name="T39" fmla="*/ 302 h 306"/>
                <a:gd name="T40" fmla="*/ 93 w 884"/>
                <a:gd name="T41" fmla="*/ 294 h 306"/>
                <a:gd name="T42" fmla="*/ 67 w 884"/>
                <a:gd name="T43" fmla="*/ 279 h 306"/>
                <a:gd name="T44" fmla="*/ 44 w 884"/>
                <a:gd name="T45" fmla="*/ 261 h 306"/>
                <a:gd name="T46" fmla="*/ 25 w 884"/>
                <a:gd name="T47" fmla="*/ 238 h 306"/>
                <a:gd name="T48" fmla="*/ 11 w 884"/>
                <a:gd name="T49" fmla="*/ 213 h 306"/>
                <a:gd name="T50" fmla="*/ 3 w 884"/>
                <a:gd name="T51" fmla="*/ 184 h 306"/>
                <a:gd name="T52" fmla="*/ 0 w 884"/>
                <a:gd name="T53" fmla="*/ 153 h 306"/>
                <a:gd name="T54" fmla="*/ 3 w 884"/>
                <a:gd name="T55" fmla="*/ 122 h 306"/>
                <a:gd name="T56" fmla="*/ 11 w 884"/>
                <a:gd name="T57" fmla="*/ 93 h 306"/>
                <a:gd name="T58" fmla="*/ 25 w 884"/>
                <a:gd name="T59" fmla="*/ 68 h 306"/>
                <a:gd name="T60" fmla="*/ 44 w 884"/>
                <a:gd name="T61" fmla="*/ 44 h 306"/>
                <a:gd name="T62" fmla="*/ 67 w 884"/>
                <a:gd name="T63" fmla="*/ 26 h 306"/>
                <a:gd name="T64" fmla="*/ 93 w 884"/>
                <a:gd name="T65" fmla="*/ 12 h 306"/>
                <a:gd name="T66" fmla="*/ 122 w 884"/>
                <a:gd name="T67" fmla="*/ 3 h 306"/>
                <a:gd name="T68" fmla="*/ 153 w 884"/>
                <a:gd name="T69" fmla="*/ 0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84" h="306">
                  <a:moveTo>
                    <a:pt x="153" y="0"/>
                  </a:moveTo>
                  <a:lnTo>
                    <a:pt x="730" y="0"/>
                  </a:lnTo>
                  <a:lnTo>
                    <a:pt x="761" y="3"/>
                  </a:lnTo>
                  <a:lnTo>
                    <a:pt x="790" y="12"/>
                  </a:lnTo>
                  <a:lnTo>
                    <a:pt x="817" y="26"/>
                  </a:lnTo>
                  <a:lnTo>
                    <a:pt x="839" y="44"/>
                  </a:lnTo>
                  <a:lnTo>
                    <a:pt x="858" y="68"/>
                  </a:lnTo>
                  <a:lnTo>
                    <a:pt x="872" y="93"/>
                  </a:lnTo>
                  <a:lnTo>
                    <a:pt x="880" y="122"/>
                  </a:lnTo>
                  <a:lnTo>
                    <a:pt x="884" y="153"/>
                  </a:lnTo>
                  <a:lnTo>
                    <a:pt x="880" y="184"/>
                  </a:lnTo>
                  <a:lnTo>
                    <a:pt x="872" y="213"/>
                  </a:lnTo>
                  <a:lnTo>
                    <a:pt x="858" y="238"/>
                  </a:lnTo>
                  <a:lnTo>
                    <a:pt x="839" y="261"/>
                  </a:lnTo>
                  <a:lnTo>
                    <a:pt x="817" y="279"/>
                  </a:lnTo>
                  <a:lnTo>
                    <a:pt x="790" y="294"/>
                  </a:lnTo>
                  <a:lnTo>
                    <a:pt x="761" y="302"/>
                  </a:lnTo>
                  <a:lnTo>
                    <a:pt x="730" y="306"/>
                  </a:lnTo>
                  <a:lnTo>
                    <a:pt x="153" y="306"/>
                  </a:lnTo>
                  <a:lnTo>
                    <a:pt x="122" y="302"/>
                  </a:lnTo>
                  <a:lnTo>
                    <a:pt x="93" y="294"/>
                  </a:lnTo>
                  <a:lnTo>
                    <a:pt x="67" y="279"/>
                  </a:lnTo>
                  <a:lnTo>
                    <a:pt x="44" y="261"/>
                  </a:lnTo>
                  <a:lnTo>
                    <a:pt x="25" y="238"/>
                  </a:lnTo>
                  <a:lnTo>
                    <a:pt x="11" y="213"/>
                  </a:lnTo>
                  <a:lnTo>
                    <a:pt x="3" y="184"/>
                  </a:lnTo>
                  <a:lnTo>
                    <a:pt x="0" y="153"/>
                  </a:lnTo>
                  <a:lnTo>
                    <a:pt x="3" y="122"/>
                  </a:lnTo>
                  <a:lnTo>
                    <a:pt x="11" y="93"/>
                  </a:lnTo>
                  <a:lnTo>
                    <a:pt x="25" y="68"/>
                  </a:lnTo>
                  <a:lnTo>
                    <a:pt x="44" y="44"/>
                  </a:lnTo>
                  <a:lnTo>
                    <a:pt x="67" y="26"/>
                  </a:lnTo>
                  <a:lnTo>
                    <a:pt x="93" y="12"/>
                  </a:lnTo>
                  <a:lnTo>
                    <a:pt x="122" y="3"/>
                  </a:lnTo>
                  <a:lnTo>
                    <a:pt x="1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Freeform 58"/>
            <p:cNvSpPr>
              <a:spLocks/>
            </p:cNvSpPr>
            <p:nvPr/>
          </p:nvSpPr>
          <p:spPr bwMode="auto">
            <a:xfrm>
              <a:off x="8304213" y="3406775"/>
              <a:ext cx="414338" cy="533400"/>
            </a:xfrm>
            <a:custGeom>
              <a:avLst/>
              <a:gdLst>
                <a:gd name="T0" fmla="*/ 154 w 2616"/>
                <a:gd name="T1" fmla="*/ 0 h 3365"/>
                <a:gd name="T2" fmla="*/ 2461 w 2616"/>
                <a:gd name="T3" fmla="*/ 0 h 3365"/>
                <a:gd name="T4" fmla="*/ 2492 w 2616"/>
                <a:gd name="T5" fmla="*/ 3 h 3365"/>
                <a:gd name="T6" fmla="*/ 2521 w 2616"/>
                <a:gd name="T7" fmla="*/ 12 h 3365"/>
                <a:gd name="T8" fmla="*/ 2548 w 2616"/>
                <a:gd name="T9" fmla="*/ 26 h 3365"/>
                <a:gd name="T10" fmla="*/ 2570 w 2616"/>
                <a:gd name="T11" fmla="*/ 44 h 3365"/>
                <a:gd name="T12" fmla="*/ 2589 w 2616"/>
                <a:gd name="T13" fmla="*/ 68 h 3365"/>
                <a:gd name="T14" fmla="*/ 2603 w 2616"/>
                <a:gd name="T15" fmla="*/ 93 h 3365"/>
                <a:gd name="T16" fmla="*/ 2613 w 2616"/>
                <a:gd name="T17" fmla="*/ 122 h 3365"/>
                <a:gd name="T18" fmla="*/ 2616 w 2616"/>
                <a:gd name="T19" fmla="*/ 152 h 3365"/>
                <a:gd name="T20" fmla="*/ 2616 w 2616"/>
                <a:gd name="T21" fmla="*/ 380 h 3365"/>
                <a:gd name="T22" fmla="*/ 2308 w 2616"/>
                <a:gd name="T23" fmla="*/ 911 h 3365"/>
                <a:gd name="T24" fmla="*/ 2308 w 2616"/>
                <a:gd name="T25" fmla="*/ 306 h 3365"/>
                <a:gd name="T26" fmla="*/ 308 w 2616"/>
                <a:gd name="T27" fmla="*/ 306 h 3365"/>
                <a:gd name="T28" fmla="*/ 308 w 2616"/>
                <a:gd name="T29" fmla="*/ 3058 h 3365"/>
                <a:gd name="T30" fmla="*/ 2308 w 2616"/>
                <a:gd name="T31" fmla="*/ 3058 h 3365"/>
                <a:gd name="T32" fmla="*/ 2308 w 2616"/>
                <a:gd name="T33" fmla="*/ 2678 h 3365"/>
                <a:gd name="T34" fmla="*/ 2469 w 2616"/>
                <a:gd name="T35" fmla="*/ 2572 h 3365"/>
                <a:gd name="T36" fmla="*/ 2498 w 2616"/>
                <a:gd name="T37" fmla="*/ 2550 h 3365"/>
                <a:gd name="T38" fmla="*/ 2522 w 2616"/>
                <a:gd name="T39" fmla="*/ 2524 h 3365"/>
                <a:gd name="T40" fmla="*/ 2542 w 2616"/>
                <a:gd name="T41" fmla="*/ 2495 h 3365"/>
                <a:gd name="T42" fmla="*/ 2616 w 2616"/>
                <a:gd name="T43" fmla="*/ 2369 h 3365"/>
                <a:gd name="T44" fmla="*/ 2616 w 2616"/>
                <a:gd name="T45" fmla="*/ 3212 h 3365"/>
                <a:gd name="T46" fmla="*/ 2613 w 2616"/>
                <a:gd name="T47" fmla="*/ 3242 h 3365"/>
                <a:gd name="T48" fmla="*/ 2603 w 2616"/>
                <a:gd name="T49" fmla="*/ 3271 h 3365"/>
                <a:gd name="T50" fmla="*/ 2589 w 2616"/>
                <a:gd name="T51" fmla="*/ 3297 h 3365"/>
                <a:gd name="T52" fmla="*/ 2570 w 2616"/>
                <a:gd name="T53" fmla="*/ 3320 h 3365"/>
                <a:gd name="T54" fmla="*/ 2548 w 2616"/>
                <a:gd name="T55" fmla="*/ 3339 h 3365"/>
                <a:gd name="T56" fmla="*/ 2521 w 2616"/>
                <a:gd name="T57" fmla="*/ 3352 h 3365"/>
                <a:gd name="T58" fmla="*/ 2492 w 2616"/>
                <a:gd name="T59" fmla="*/ 3362 h 3365"/>
                <a:gd name="T60" fmla="*/ 2461 w 2616"/>
                <a:gd name="T61" fmla="*/ 3365 h 3365"/>
                <a:gd name="T62" fmla="*/ 154 w 2616"/>
                <a:gd name="T63" fmla="*/ 3365 h 3365"/>
                <a:gd name="T64" fmla="*/ 123 w 2616"/>
                <a:gd name="T65" fmla="*/ 3362 h 3365"/>
                <a:gd name="T66" fmla="*/ 95 w 2616"/>
                <a:gd name="T67" fmla="*/ 3352 h 3365"/>
                <a:gd name="T68" fmla="*/ 68 w 2616"/>
                <a:gd name="T69" fmla="*/ 3339 h 3365"/>
                <a:gd name="T70" fmla="*/ 46 w 2616"/>
                <a:gd name="T71" fmla="*/ 3320 h 3365"/>
                <a:gd name="T72" fmla="*/ 27 w 2616"/>
                <a:gd name="T73" fmla="*/ 3297 h 3365"/>
                <a:gd name="T74" fmla="*/ 13 w 2616"/>
                <a:gd name="T75" fmla="*/ 3271 h 3365"/>
                <a:gd name="T76" fmla="*/ 3 w 2616"/>
                <a:gd name="T77" fmla="*/ 3242 h 3365"/>
                <a:gd name="T78" fmla="*/ 0 w 2616"/>
                <a:gd name="T79" fmla="*/ 3212 h 3365"/>
                <a:gd name="T80" fmla="*/ 0 w 2616"/>
                <a:gd name="T81" fmla="*/ 152 h 3365"/>
                <a:gd name="T82" fmla="*/ 3 w 2616"/>
                <a:gd name="T83" fmla="*/ 122 h 3365"/>
                <a:gd name="T84" fmla="*/ 13 w 2616"/>
                <a:gd name="T85" fmla="*/ 93 h 3365"/>
                <a:gd name="T86" fmla="*/ 27 w 2616"/>
                <a:gd name="T87" fmla="*/ 68 h 3365"/>
                <a:gd name="T88" fmla="*/ 46 w 2616"/>
                <a:gd name="T89" fmla="*/ 44 h 3365"/>
                <a:gd name="T90" fmla="*/ 68 w 2616"/>
                <a:gd name="T91" fmla="*/ 26 h 3365"/>
                <a:gd name="T92" fmla="*/ 95 w 2616"/>
                <a:gd name="T93" fmla="*/ 12 h 3365"/>
                <a:gd name="T94" fmla="*/ 123 w 2616"/>
                <a:gd name="T95" fmla="*/ 3 h 3365"/>
                <a:gd name="T96" fmla="*/ 154 w 2616"/>
                <a:gd name="T97" fmla="*/ 0 h 33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616" h="3365">
                  <a:moveTo>
                    <a:pt x="154" y="0"/>
                  </a:moveTo>
                  <a:lnTo>
                    <a:pt x="2461" y="0"/>
                  </a:lnTo>
                  <a:lnTo>
                    <a:pt x="2492" y="3"/>
                  </a:lnTo>
                  <a:lnTo>
                    <a:pt x="2521" y="12"/>
                  </a:lnTo>
                  <a:lnTo>
                    <a:pt x="2548" y="26"/>
                  </a:lnTo>
                  <a:lnTo>
                    <a:pt x="2570" y="44"/>
                  </a:lnTo>
                  <a:lnTo>
                    <a:pt x="2589" y="68"/>
                  </a:lnTo>
                  <a:lnTo>
                    <a:pt x="2603" y="93"/>
                  </a:lnTo>
                  <a:lnTo>
                    <a:pt x="2613" y="122"/>
                  </a:lnTo>
                  <a:lnTo>
                    <a:pt x="2616" y="152"/>
                  </a:lnTo>
                  <a:lnTo>
                    <a:pt x="2616" y="380"/>
                  </a:lnTo>
                  <a:lnTo>
                    <a:pt x="2308" y="911"/>
                  </a:lnTo>
                  <a:lnTo>
                    <a:pt x="2308" y="306"/>
                  </a:lnTo>
                  <a:lnTo>
                    <a:pt x="308" y="306"/>
                  </a:lnTo>
                  <a:lnTo>
                    <a:pt x="308" y="3058"/>
                  </a:lnTo>
                  <a:lnTo>
                    <a:pt x="2308" y="3058"/>
                  </a:lnTo>
                  <a:lnTo>
                    <a:pt x="2308" y="2678"/>
                  </a:lnTo>
                  <a:lnTo>
                    <a:pt x="2469" y="2572"/>
                  </a:lnTo>
                  <a:lnTo>
                    <a:pt x="2498" y="2550"/>
                  </a:lnTo>
                  <a:lnTo>
                    <a:pt x="2522" y="2524"/>
                  </a:lnTo>
                  <a:lnTo>
                    <a:pt x="2542" y="2495"/>
                  </a:lnTo>
                  <a:lnTo>
                    <a:pt x="2616" y="2369"/>
                  </a:lnTo>
                  <a:lnTo>
                    <a:pt x="2616" y="3212"/>
                  </a:lnTo>
                  <a:lnTo>
                    <a:pt x="2613" y="3242"/>
                  </a:lnTo>
                  <a:lnTo>
                    <a:pt x="2603" y="3271"/>
                  </a:lnTo>
                  <a:lnTo>
                    <a:pt x="2589" y="3297"/>
                  </a:lnTo>
                  <a:lnTo>
                    <a:pt x="2570" y="3320"/>
                  </a:lnTo>
                  <a:lnTo>
                    <a:pt x="2548" y="3339"/>
                  </a:lnTo>
                  <a:lnTo>
                    <a:pt x="2521" y="3352"/>
                  </a:lnTo>
                  <a:lnTo>
                    <a:pt x="2492" y="3362"/>
                  </a:lnTo>
                  <a:lnTo>
                    <a:pt x="2461" y="3365"/>
                  </a:lnTo>
                  <a:lnTo>
                    <a:pt x="154" y="3365"/>
                  </a:lnTo>
                  <a:lnTo>
                    <a:pt x="123" y="3362"/>
                  </a:lnTo>
                  <a:lnTo>
                    <a:pt x="95" y="3352"/>
                  </a:lnTo>
                  <a:lnTo>
                    <a:pt x="68" y="3339"/>
                  </a:lnTo>
                  <a:lnTo>
                    <a:pt x="46" y="3320"/>
                  </a:lnTo>
                  <a:lnTo>
                    <a:pt x="27" y="3297"/>
                  </a:lnTo>
                  <a:lnTo>
                    <a:pt x="13" y="3271"/>
                  </a:lnTo>
                  <a:lnTo>
                    <a:pt x="3" y="3242"/>
                  </a:lnTo>
                  <a:lnTo>
                    <a:pt x="0" y="3212"/>
                  </a:lnTo>
                  <a:lnTo>
                    <a:pt x="0" y="152"/>
                  </a:lnTo>
                  <a:lnTo>
                    <a:pt x="3" y="122"/>
                  </a:lnTo>
                  <a:lnTo>
                    <a:pt x="13" y="93"/>
                  </a:lnTo>
                  <a:lnTo>
                    <a:pt x="27" y="68"/>
                  </a:lnTo>
                  <a:lnTo>
                    <a:pt x="46" y="44"/>
                  </a:lnTo>
                  <a:lnTo>
                    <a:pt x="68" y="26"/>
                  </a:lnTo>
                  <a:lnTo>
                    <a:pt x="95" y="12"/>
                  </a:lnTo>
                  <a:lnTo>
                    <a:pt x="123" y="3"/>
                  </a:lnTo>
                  <a:lnTo>
                    <a:pt x="1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" name="Freeform 59"/>
            <p:cNvSpPr>
              <a:spLocks noEditPoints="1"/>
            </p:cNvSpPr>
            <p:nvPr/>
          </p:nvSpPr>
          <p:spPr bwMode="auto">
            <a:xfrm>
              <a:off x="8583613" y="3465513"/>
              <a:ext cx="257175" cy="382588"/>
            </a:xfrm>
            <a:custGeom>
              <a:avLst/>
              <a:gdLst>
                <a:gd name="T0" fmla="*/ 133 w 1617"/>
                <a:gd name="T1" fmla="*/ 2031 h 2411"/>
                <a:gd name="T2" fmla="*/ 226 w 1617"/>
                <a:gd name="T3" fmla="*/ 2075 h 2411"/>
                <a:gd name="T4" fmla="*/ 312 w 1617"/>
                <a:gd name="T5" fmla="*/ 2134 h 2411"/>
                <a:gd name="T6" fmla="*/ 445 w 1617"/>
                <a:gd name="T7" fmla="*/ 2014 h 2411"/>
                <a:gd name="T8" fmla="*/ 395 w 1617"/>
                <a:gd name="T9" fmla="*/ 1968 h 2411"/>
                <a:gd name="T10" fmla="*/ 319 w 1617"/>
                <a:gd name="T11" fmla="*/ 1916 h 2411"/>
                <a:gd name="T12" fmla="*/ 249 w 1617"/>
                <a:gd name="T13" fmla="*/ 1881 h 2411"/>
                <a:gd name="T14" fmla="*/ 190 w 1617"/>
                <a:gd name="T15" fmla="*/ 1861 h 2411"/>
                <a:gd name="T16" fmla="*/ 143 w 1617"/>
                <a:gd name="T17" fmla="*/ 1851 h 2411"/>
                <a:gd name="T18" fmla="*/ 1136 w 1617"/>
                <a:gd name="T19" fmla="*/ 0 h 2411"/>
                <a:gd name="T20" fmla="*/ 1192 w 1617"/>
                <a:gd name="T21" fmla="*/ 8 h 2411"/>
                <a:gd name="T22" fmla="*/ 1260 w 1617"/>
                <a:gd name="T23" fmla="*/ 26 h 2411"/>
                <a:gd name="T24" fmla="*/ 1340 w 1617"/>
                <a:gd name="T25" fmla="*/ 59 h 2411"/>
                <a:gd name="T26" fmla="*/ 1429 w 1617"/>
                <a:gd name="T27" fmla="*/ 110 h 2411"/>
                <a:gd name="T28" fmla="*/ 1502 w 1617"/>
                <a:gd name="T29" fmla="*/ 166 h 2411"/>
                <a:gd name="T30" fmla="*/ 1553 w 1617"/>
                <a:gd name="T31" fmla="*/ 219 h 2411"/>
                <a:gd name="T32" fmla="*/ 1586 w 1617"/>
                <a:gd name="T33" fmla="*/ 266 h 2411"/>
                <a:gd name="T34" fmla="*/ 1605 w 1617"/>
                <a:gd name="T35" fmla="*/ 303 h 2411"/>
                <a:gd name="T36" fmla="*/ 1613 w 1617"/>
                <a:gd name="T37" fmla="*/ 326 h 2411"/>
                <a:gd name="T38" fmla="*/ 1617 w 1617"/>
                <a:gd name="T39" fmla="*/ 351 h 2411"/>
                <a:gd name="T40" fmla="*/ 1606 w 1617"/>
                <a:gd name="T41" fmla="*/ 386 h 2411"/>
                <a:gd name="T42" fmla="*/ 635 w 1617"/>
                <a:gd name="T43" fmla="*/ 2056 h 2411"/>
                <a:gd name="T44" fmla="*/ 118 w 1617"/>
                <a:gd name="T45" fmla="*/ 2398 h 2411"/>
                <a:gd name="T46" fmla="*/ 78 w 1617"/>
                <a:gd name="T47" fmla="*/ 2411 h 2411"/>
                <a:gd name="T48" fmla="*/ 37 w 1617"/>
                <a:gd name="T49" fmla="*/ 2400 h 2411"/>
                <a:gd name="T50" fmla="*/ 12 w 1617"/>
                <a:gd name="T51" fmla="*/ 2378 h 2411"/>
                <a:gd name="T52" fmla="*/ 0 w 1617"/>
                <a:gd name="T53" fmla="*/ 2346 h 2411"/>
                <a:gd name="T54" fmla="*/ 35 w 1617"/>
                <a:gd name="T55" fmla="*/ 1732 h 2411"/>
                <a:gd name="T56" fmla="*/ 45 w 1617"/>
                <a:gd name="T57" fmla="*/ 1699 h 2411"/>
                <a:gd name="T58" fmla="*/ 1018 w 1617"/>
                <a:gd name="T59" fmla="*/ 28 h 2411"/>
                <a:gd name="T60" fmla="*/ 1051 w 1617"/>
                <a:gd name="T61" fmla="*/ 8 h 2411"/>
                <a:gd name="T62" fmla="*/ 1064 w 1617"/>
                <a:gd name="T63" fmla="*/ 5 h 2411"/>
                <a:gd name="T64" fmla="*/ 1093 w 1617"/>
                <a:gd name="T65" fmla="*/ 0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17" h="2411">
                  <a:moveTo>
                    <a:pt x="143" y="1851"/>
                  </a:moveTo>
                  <a:lnTo>
                    <a:pt x="133" y="2031"/>
                  </a:lnTo>
                  <a:lnTo>
                    <a:pt x="179" y="2051"/>
                  </a:lnTo>
                  <a:lnTo>
                    <a:pt x="226" y="2075"/>
                  </a:lnTo>
                  <a:lnTo>
                    <a:pt x="271" y="2103"/>
                  </a:lnTo>
                  <a:lnTo>
                    <a:pt x="312" y="2134"/>
                  </a:lnTo>
                  <a:lnTo>
                    <a:pt x="462" y="2034"/>
                  </a:lnTo>
                  <a:lnTo>
                    <a:pt x="445" y="2014"/>
                  </a:lnTo>
                  <a:lnTo>
                    <a:pt x="423" y="1992"/>
                  </a:lnTo>
                  <a:lnTo>
                    <a:pt x="395" y="1968"/>
                  </a:lnTo>
                  <a:lnTo>
                    <a:pt x="360" y="1942"/>
                  </a:lnTo>
                  <a:lnTo>
                    <a:pt x="319" y="1916"/>
                  </a:lnTo>
                  <a:lnTo>
                    <a:pt x="283" y="1897"/>
                  </a:lnTo>
                  <a:lnTo>
                    <a:pt x="249" y="1881"/>
                  </a:lnTo>
                  <a:lnTo>
                    <a:pt x="218" y="1869"/>
                  </a:lnTo>
                  <a:lnTo>
                    <a:pt x="190" y="1861"/>
                  </a:lnTo>
                  <a:lnTo>
                    <a:pt x="166" y="1855"/>
                  </a:lnTo>
                  <a:lnTo>
                    <a:pt x="143" y="1851"/>
                  </a:lnTo>
                  <a:close/>
                  <a:moveTo>
                    <a:pt x="1112" y="0"/>
                  </a:moveTo>
                  <a:lnTo>
                    <a:pt x="1136" y="0"/>
                  </a:lnTo>
                  <a:lnTo>
                    <a:pt x="1162" y="3"/>
                  </a:lnTo>
                  <a:lnTo>
                    <a:pt x="1192" y="8"/>
                  </a:lnTo>
                  <a:lnTo>
                    <a:pt x="1224" y="15"/>
                  </a:lnTo>
                  <a:lnTo>
                    <a:pt x="1260" y="26"/>
                  </a:lnTo>
                  <a:lnTo>
                    <a:pt x="1299" y="41"/>
                  </a:lnTo>
                  <a:lnTo>
                    <a:pt x="1340" y="59"/>
                  </a:lnTo>
                  <a:lnTo>
                    <a:pt x="1384" y="83"/>
                  </a:lnTo>
                  <a:lnTo>
                    <a:pt x="1429" y="110"/>
                  </a:lnTo>
                  <a:lnTo>
                    <a:pt x="1469" y="139"/>
                  </a:lnTo>
                  <a:lnTo>
                    <a:pt x="1502" y="166"/>
                  </a:lnTo>
                  <a:lnTo>
                    <a:pt x="1529" y="194"/>
                  </a:lnTo>
                  <a:lnTo>
                    <a:pt x="1553" y="219"/>
                  </a:lnTo>
                  <a:lnTo>
                    <a:pt x="1571" y="244"/>
                  </a:lnTo>
                  <a:lnTo>
                    <a:pt x="1586" y="266"/>
                  </a:lnTo>
                  <a:lnTo>
                    <a:pt x="1596" y="286"/>
                  </a:lnTo>
                  <a:lnTo>
                    <a:pt x="1605" y="303"/>
                  </a:lnTo>
                  <a:lnTo>
                    <a:pt x="1610" y="317"/>
                  </a:lnTo>
                  <a:lnTo>
                    <a:pt x="1613" y="326"/>
                  </a:lnTo>
                  <a:lnTo>
                    <a:pt x="1614" y="331"/>
                  </a:lnTo>
                  <a:lnTo>
                    <a:pt x="1617" y="351"/>
                  </a:lnTo>
                  <a:lnTo>
                    <a:pt x="1613" y="370"/>
                  </a:lnTo>
                  <a:lnTo>
                    <a:pt x="1606" y="386"/>
                  </a:lnTo>
                  <a:lnTo>
                    <a:pt x="644" y="2043"/>
                  </a:lnTo>
                  <a:lnTo>
                    <a:pt x="635" y="2056"/>
                  </a:lnTo>
                  <a:lnTo>
                    <a:pt x="621" y="2068"/>
                  </a:lnTo>
                  <a:lnTo>
                    <a:pt x="118" y="2398"/>
                  </a:lnTo>
                  <a:lnTo>
                    <a:pt x="99" y="2407"/>
                  </a:lnTo>
                  <a:lnTo>
                    <a:pt x="78" y="2411"/>
                  </a:lnTo>
                  <a:lnTo>
                    <a:pt x="57" y="2409"/>
                  </a:lnTo>
                  <a:lnTo>
                    <a:pt x="37" y="2400"/>
                  </a:lnTo>
                  <a:lnTo>
                    <a:pt x="23" y="2391"/>
                  </a:lnTo>
                  <a:lnTo>
                    <a:pt x="12" y="2378"/>
                  </a:lnTo>
                  <a:lnTo>
                    <a:pt x="5" y="2363"/>
                  </a:lnTo>
                  <a:lnTo>
                    <a:pt x="0" y="2346"/>
                  </a:lnTo>
                  <a:lnTo>
                    <a:pt x="0" y="2329"/>
                  </a:lnTo>
                  <a:lnTo>
                    <a:pt x="35" y="1732"/>
                  </a:lnTo>
                  <a:lnTo>
                    <a:pt x="38" y="1715"/>
                  </a:lnTo>
                  <a:lnTo>
                    <a:pt x="45" y="1699"/>
                  </a:lnTo>
                  <a:lnTo>
                    <a:pt x="1007" y="43"/>
                  </a:lnTo>
                  <a:lnTo>
                    <a:pt x="1018" y="28"/>
                  </a:lnTo>
                  <a:lnTo>
                    <a:pt x="1033" y="16"/>
                  </a:lnTo>
                  <a:lnTo>
                    <a:pt x="1051" y="8"/>
                  </a:lnTo>
                  <a:lnTo>
                    <a:pt x="1055" y="7"/>
                  </a:lnTo>
                  <a:lnTo>
                    <a:pt x="1064" y="5"/>
                  </a:lnTo>
                  <a:lnTo>
                    <a:pt x="1077" y="3"/>
                  </a:lnTo>
                  <a:lnTo>
                    <a:pt x="1093" y="0"/>
                  </a:lnTo>
                  <a:lnTo>
                    <a:pt x="11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3" name="Freeform 60"/>
            <p:cNvSpPr>
              <a:spLocks/>
            </p:cNvSpPr>
            <p:nvPr/>
          </p:nvSpPr>
          <p:spPr bwMode="auto">
            <a:xfrm>
              <a:off x="8382001" y="3771900"/>
              <a:ext cx="185738" cy="96838"/>
            </a:xfrm>
            <a:custGeom>
              <a:avLst/>
              <a:gdLst>
                <a:gd name="T0" fmla="*/ 566 w 1175"/>
                <a:gd name="T1" fmla="*/ 5 h 601"/>
                <a:gd name="T2" fmla="*/ 593 w 1175"/>
                <a:gd name="T3" fmla="*/ 28 h 601"/>
                <a:gd name="T4" fmla="*/ 601 w 1175"/>
                <a:gd name="T5" fmla="*/ 113 h 601"/>
                <a:gd name="T6" fmla="*/ 569 w 1175"/>
                <a:gd name="T7" fmla="*/ 203 h 601"/>
                <a:gd name="T8" fmla="*/ 579 w 1175"/>
                <a:gd name="T9" fmla="*/ 246 h 601"/>
                <a:gd name="T10" fmla="*/ 597 w 1175"/>
                <a:gd name="T11" fmla="*/ 275 h 601"/>
                <a:gd name="T12" fmla="*/ 648 w 1175"/>
                <a:gd name="T13" fmla="*/ 283 h 601"/>
                <a:gd name="T14" fmla="*/ 693 w 1175"/>
                <a:gd name="T15" fmla="*/ 329 h 601"/>
                <a:gd name="T16" fmla="*/ 705 w 1175"/>
                <a:gd name="T17" fmla="*/ 363 h 601"/>
                <a:gd name="T18" fmla="*/ 861 w 1175"/>
                <a:gd name="T19" fmla="*/ 357 h 601"/>
                <a:gd name="T20" fmla="*/ 1013 w 1175"/>
                <a:gd name="T21" fmla="*/ 372 h 601"/>
                <a:gd name="T22" fmla="*/ 1136 w 1175"/>
                <a:gd name="T23" fmla="*/ 379 h 601"/>
                <a:gd name="T24" fmla="*/ 1168 w 1175"/>
                <a:gd name="T25" fmla="*/ 407 h 601"/>
                <a:gd name="T26" fmla="*/ 1174 w 1175"/>
                <a:gd name="T27" fmla="*/ 448 h 601"/>
                <a:gd name="T28" fmla="*/ 1150 w 1175"/>
                <a:gd name="T29" fmla="*/ 483 h 601"/>
                <a:gd name="T30" fmla="*/ 1084 w 1175"/>
                <a:gd name="T31" fmla="*/ 490 h 601"/>
                <a:gd name="T32" fmla="*/ 973 w 1175"/>
                <a:gd name="T33" fmla="*/ 474 h 601"/>
                <a:gd name="T34" fmla="*/ 858 w 1175"/>
                <a:gd name="T35" fmla="*/ 460 h 601"/>
                <a:gd name="T36" fmla="*/ 750 w 1175"/>
                <a:gd name="T37" fmla="*/ 469 h 601"/>
                <a:gd name="T38" fmla="*/ 691 w 1175"/>
                <a:gd name="T39" fmla="*/ 495 h 601"/>
                <a:gd name="T40" fmla="*/ 647 w 1175"/>
                <a:gd name="T41" fmla="*/ 500 h 601"/>
                <a:gd name="T42" fmla="*/ 613 w 1175"/>
                <a:gd name="T43" fmla="*/ 485 h 601"/>
                <a:gd name="T44" fmla="*/ 586 w 1175"/>
                <a:gd name="T45" fmla="*/ 462 h 601"/>
                <a:gd name="T46" fmla="*/ 581 w 1175"/>
                <a:gd name="T47" fmla="*/ 414 h 601"/>
                <a:gd name="T48" fmla="*/ 546 w 1175"/>
                <a:gd name="T49" fmla="*/ 465 h 601"/>
                <a:gd name="T50" fmla="*/ 503 w 1175"/>
                <a:gd name="T51" fmla="*/ 479 h 601"/>
                <a:gd name="T52" fmla="*/ 463 w 1175"/>
                <a:gd name="T53" fmla="*/ 464 h 601"/>
                <a:gd name="T54" fmla="*/ 447 w 1175"/>
                <a:gd name="T55" fmla="*/ 426 h 601"/>
                <a:gd name="T56" fmla="*/ 458 w 1175"/>
                <a:gd name="T57" fmla="*/ 396 h 601"/>
                <a:gd name="T58" fmla="*/ 466 w 1175"/>
                <a:gd name="T59" fmla="*/ 375 h 601"/>
                <a:gd name="T60" fmla="*/ 429 w 1175"/>
                <a:gd name="T61" fmla="*/ 411 h 601"/>
                <a:gd name="T62" fmla="*/ 385 w 1175"/>
                <a:gd name="T63" fmla="*/ 435 h 601"/>
                <a:gd name="T64" fmla="*/ 341 w 1175"/>
                <a:gd name="T65" fmla="*/ 424 h 601"/>
                <a:gd name="T66" fmla="*/ 319 w 1175"/>
                <a:gd name="T67" fmla="*/ 386 h 601"/>
                <a:gd name="T68" fmla="*/ 371 w 1175"/>
                <a:gd name="T69" fmla="*/ 293 h 601"/>
                <a:gd name="T70" fmla="*/ 257 w 1175"/>
                <a:gd name="T71" fmla="*/ 399 h 601"/>
                <a:gd name="T72" fmla="*/ 98 w 1175"/>
                <a:gd name="T73" fmla="*/ 591 h 601"/>
                <a:gd name="T74" fmla="*/ 50 w 1175"/>
                <a:gd name="T75" fmla="*/ 600 h 601"/>
                <a:gd name="T76" fmla="*/ 10 w 1175"/>
                <a:gd name="T77" fmla="*/ 578 h 601"/>
                <a:gd name="T78" fmla="*/ 2 w 1175"/>
                <a:gd name="T79" fmla="*/ 536 h 601"/>
                <a:gd name="T80" fmla="*/ 141 w 1175"/>
                <a:gd name="T81" fmla="*/ 357 h 601"/>
                <a:gd name="T82" fmla="*/ 350 w 1175"/>
                <a:gd name="T83" fmla="*/ 125 h 601"/>
                <a:gd name="T84" fmla="*/ 406 w 1175"/>
                <a:gd name="T85" fmla="*/ 72 h 601"/>
                <a:gd name="T86" fmla="*/ 471 w 1175"/>
                <a:gd name="T87" fmla="*/ 21 h 601"/>
                <a:gd name="T88" fmla="*/ 543 w 1175"/>
                <a:gd name="T89" fmla="*/ 0 h 6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175" h="601">
                  <a:moveTo>
                    <a:pt x="543" y="0"/>
                  </a:moveTo>
                  <a:lnTo>
                    <a:pt x="555" y="2"/>
                  </a:lnTo>
                  <a:lnTo>
                    <a:pt x="566" y="5"/>
                  </a:lnTo>
                  <a:lnTo>
                    <a:pt x="577" y="10"/>
                  </a:lnTo>
                  <a:lnTo>
                    <a:pt x="586" y="19"/>
                  </a:lnTo>
                  <a:lnTo>
                    <a:pt x="593" y="28"/>
                  </a:lnTo>
                  <a:lnTo>
                    <a:pt x="601" y="55"/>
                  </a:lnTo>
                  <a:lnTo>
                    <a:pt x="603" y="83"/>
                  </a:lnTo>
                  <a:lnTo>
                    <a:pt x="601" y="113"/>
                  </a:lnTo>
                  <a:lnTo>
                    <a:pt x="594" y="142"/>
                  </a:lnTo>
                  <a:lnTo>
                    <a:pt x="583" y="173"/>
                  </a:lnTo>
                  <a:lnTo>
                    <a:pt x="569" y="203"/>
                  </a:lnTo>
                  <a:lnTo>
                    <a:pt x="552" y="233"/>
                  </a:lnTo>
                  <a:lnTo>
                    <a:pt x="566" y="239"/>
                  </a:lnTo>
                  <a:lnTo>
                    <a:pt x="579" y="246"/>
                  </a:lnTo>
                  <a:lnTo>
                    <a:pt x="589" y="259"/>
                  </a:lnTo>
                  <a:lnTo>
                    <a:pt x="593" y="267"/>
                  </a:lnTo>
                  <a:lnTo>
                    <a:pt x="597" y="275"/>
                  </a:lnTo>
                  <a:lnTo>
                    <a:pt x="614" y="274"/>
                  </a:lnTo>
                  <a:lnTo>
                    <a:pt x="631" y="277"/>
                  </a:lnTo>
                  <a:lnTo>
                    <a:pt x="648" y="283"/>
                  </a:lnTo>
                  <a:lnTo>
                    <a:pt x="664" y="294"/>
                  </a:lnTo>
                  <a:lnTo>
                    <a:pt x="679" y="308"/>
                  </a:lnTo>
                  <a:lnTo>
                    <a:pt x="693" y="329"/>
                  </a:lnTo>
                  <a:lnTo>
                    <a:pt x="700" y="343"/>
                  </a:lnTo>
                  <a:lnTo>
                    <a:pt x="703" y="355"/>
                  </a:lnTo>
                  <a:lnTo>
                    <a:pt x="705" y="363"/>
                  </a:lnTo>
                  <a:lnTo>
                    <a:pt x="759" y="357"/>
                  </a:lnTo>
                  <a:lnTo>
                    <a:pt x="811" y="356"/>
                  </a:lnTo>
                  <a:lnTo>
                    <a:pt x="861" y="357"/>
                  </a:lnTo>
                  <a:lnTo>
                    <a:pt x="912" y="361"/>
                  </a:lnTo>
                  <a:lnTo>
                    <a:pt x="962" y="367"/>
                  </a:lnTo>
                  <a:lnTo>
                    <a:pt x="1013" y="372"/>
                  </a:lnTo>
                  <a:lnTo>
                    <a:pt x="1065" y="375"/>
                  </a:lnTo>
                  <a:lnTo>
                    <a:pt x="1119" y="377"/>
                  </a:lnTo>
                  <a:lnTo>
                    <a:pt x="1136" y="379"/>
                  </a:lnTo>
                  <a:lnTo>
                    <a:pt x="1150" y="386"/>
                  </a:lnTo>
                  <a:lnTo>
                    <a:pt x="1161" y="395"/>
                  </a:lnTo>
                  <a:lnTo>
                    <a:pt x="1168" y="407"/>
                  </a:lnTo>
                  <a:lnTo>
                    <a:pt x="1174" y="420"/>
                  </a:lnTo>
                  <a:lnTo>
                    <a:pt x="1175" y="434"/>
                  </a:lnTo>
                  <a:lnTo>
                    <a:pt x="1174" y="448"/>
                  </a:lnTo>
                  <a:lnTo>
                    <a:pt x="1168" y="462"/>
                  </a:lnTo>
                  <a:lnTo>
                    <a:pt x="1161" y="473"/>
                  </a:lnTo>
                  <a:lnTo>
                    <a:pt x="1150" y="483"/>
                  </a:lnTo>
                  <a:lnTo>
                    <a:pt x="1136" y="489"/>
                  </a:lnTo>
                  <a:lnTo>
                    <a:pt x="1119" y="491"/>
                  </a:lnTo>
                  <a:lnTo>
                    <a:pt x="1084" y="490"/>
                  </a:lnTo>
                  <a:lnTo>
                    <a:pt x="1048" y="486"/>
                  </a:lnTo>
                  <a:lnTo>
                    <a:pt x="1010" y="481"/>
                  </a:lnTo>
                  <a:lnTo>
                    <a:pt x="973" y="474"/>
                  </a:lnTo>
                  <a:lnTo>
                    <a:pt x="934" y="468"/>
                  </a:lnTo>
                  <a:lnTo>
                    <a:pt x="896" y="463"/>
                  </a:lnTo>
                  <a:lnTo>
                    <a:pt x="858" y="460"/>
                  </a:lnTo>
                  <a:lnTo>
                    <a:pt x="820" y="459"/>
                  </a:lnTo>
                  <a:lnTo>
                    <a:pt x="784" y="462"/>
                  </a:lnTo>
                  <a:lnTo>
                    <a:pt x="750" y="469"/>
                  </a:lnTo>
                  <a:lnTo>
                    <a:pt x="717" y="482"/>
                  </a:lnTo>
                  <a:lnTo>
                    <a:pt x="705" y="488"/>
                  </a:lnTo>
                  <a:lnTo>
                    <a:pt x="691" y="495"/>
                  </a:lnTo>
                  <a:lnTo>
                    <a:pt x="676" y="500"/>
                  </a:lnTo>
                  <a:lnTo>
                    <a:pt x="662" y="502"/>
                  </a:lnTo>
                  <a:lnTo>
                    <a:pt x="647" y="500"/>
                  </a:lnTo>
                  <a:lnTo>
                    <a:pt x="636" y="496"/>
                  </a:lnTo>
                  <a:lnTo>
                    <a:pt x="625" y="490"/>
                  </a:lnTo>
                  <a:lnTo>
                    <a:pt x="613" y="485"/>
                  </a:lnTo>
                  <a:lnTo>
                    <a:pt x="602" y="479"/>
                  </a:lnTo>
                  <a:lnTo>
                    <a:pt x="594" y="471"/>
                  </a:lnTo>
                  <a:lnTo>
                    <a:pt x="586" y="462"/>
                  </a:lnTo>
                  <a:lnTo>
                    <a:pt x="582" y="449"/>
                  </a:lnTo>
                  <a:lnTo>
                    <a:pt x="581" y="430"/>
                  </a:lnTo>
                  <a:lnTo>
                    <a:pt x="581" y="414"/>
                  </a:lnTo>
                  <a:lnTo>
                    <a:pt x="569" y="434"/>
                  </a:lnTo>
                  <a:lnTo>
                    <a:pt x="557" y="453"/>
                  </a:lnTo>
                  <a:lnTo>
                    <a:pt x="546" y="465"/>
                  </a:lnTo>
                  <a:lnTo>
                    <a:pt x="533" y="473"/>
                  </a:lnTo>
                  <a:lnTo>
                    <a:pt x="518" y="478"/>
                  </a:lnTo>
                  <a:lnTo>
                    <a:pt x="503" y="479"/>
                  </a:lnTo>
                  <a:lnTo>
                    <a:pt x="489" y="477"/>
                  </a:lnTo>
                  <a:lnTo>
                    <a:pt x="475" y="471"/>
                  </a:lnTo>
                  <a:lnTo>
                    <a:pt x="463" y="464"/>
                  </a:lnTo>
                  <a:lnTo>
                    <a:pt x="453" y="453"/>
                  </a:lnTo>
                  <a:lnTo>
                    <a:pt x="448" y="441"/>
                  </a:lnTo>
                  <a:lnTo>
                    <a:pt x="447" y="426"/>
                  </a:lnTo>
                  <a:lnTo>
                    <a:pt x="451" y="409"/>
                  </a:lnTo>
                  <a:lnTo>
                    <a:pt x="455" y="403"/>
                  </a:lnTo>
                  <a:lnTo>
                    <a:pt x="458" y="396"/>
                  </a:lnTo>
                  <a:lnTo>
                    <a:pt x="458" y="396"/>
                  </a:lnTo>
                  <a:lnTo>
                    <a:pt x="457" y="396"/>
                  </a:lnTo>
                  <a:lnTo>
                    <a:pt x="466" y="375"/>
                  </a:lnTo>
                  <a:lnTo>
                    <a:pt x="452" y="385"/>
                  </a:lnTo>
                  <a:lnTo>
                    <a:pt x="440" y="396"/>
                  </a:lnTo>
                  <a:lnTo>
                    <a:pt x="429" y="411"/>
                  </a:lnTo>
                  <a:lnTo>
                    <a:pt x="416" y="424"/>
                  </a:lnTo>
                  <a:lnTo>
                    <a:pt x="401" y="432"/>
                  </a:lnTo>
                  <a:lnTo>
                    <a:pt x="385" y="435"/>
                  </a:lnTo>
                  <a:lnTo>
                    <a:pt x="369" y="435"/>
                  </a:lnTo>
                  <a:lnTo>
                    <a:pt x="355" y="431"/>
                  </a:lnTo>
                  <a:lnTo>
                    <a:pt x="341" y="424"/>
                  </a:lnTo>
                  <a:lnTo>
                    <a:pt x="330" y="413"/>
                  </a:lnTo>
                  <a:lnTo>
                    <a:pt x="323" y="400"/>
                  </a:lnTo>
                  <a:lnTo>
                    <a:pt x="319" y="386"/>
                  </a:lnTo>
                  <a:lnTo>
                    <a:pt x="322" y="370"/>
                  </a:lnTo>
                  <a:lnTo>
                    <a:pt x="329" y="353"/>
                  </a:lnTo>
                  <a:lnTo>
                    <a:pt x="371" y="293"/>
                  </a:lnTo>
                  <a:lnTo>
                    <a:pt x="411" y="230"/>
                  </a:lnTo>
                  <a:lnTo>
                    <a:pt x="332" y="314"/>
                  </a:lnTo>
                  <a:lnTo>
                    <a:pt x="257" y="399"/>
                  </a:lnTo>
                  <a:lnTo>
                    <a:pt x="182" y="488"/>
                  </a:lnTo>
                  <a:lnTo>
                    <a:pt x="111" y="578"/>
                  </a:lnTo>
                  <a:lnTo>
                    <a:pt x="98" y="591"/>
                  </a:lnTo>
                  <a:lnTo>
                    <a:pt x="82" y="598"/>
                  </a:lnTo>
                  <a:lnTo>
                    <a:pt x="66" y="601"/>
                  </a:lnTo>
                  <a:lnTo>
                    <a:pt x="50" y="600"/>
                  </a:lnTo>
                  <a:lnTo>
                    <a:pt x="34" y="596"/>
                  </a:lnTo>
                  <a:lnTo>
                    <a:pt x="22" y="589"/>
                  </a:lnTo>
                  <a:lnTo>
                    <a:pt x="10" y="578"/>
                  </a:lnTo>
                  <a:lnTo>
                    <a:pt x="2" y="565"/>
                  </a:lnTo>
                  <a:lnTo>
                    <a:pt x="0" y="551"/>
                  </a:lnTo>
                  <a:lnTo>
                    <a:pt x="2" y="536"/>
                  </a:lnTo>
                  <a:lnTo>
                    <a:pt x="12" y="520"/>
                  </a:lnTo>
                  <a:lnTo>
                    <a:pt x="76" y="439"/>
                  </a:lnTo>
                  <a:lnTo>
                    <a:pt x="141" y="357"/>
                  </a:lnTo>
                  <a:lnTo>
                    <a:pt x="208" y="278"/>
                  </a:lnTo>
                  <a:lnTo>
                    <a:pt x="278" y="200"/>
                  </a:lnTo>
                  <a:lnTo>
                    <a:pt x="350" y="125"/>
                  </a:lnTo>
                  <a:lnTo>
                    <a:pt x="367" y="109"/>
                  </a:lnTo>
                  <a:lnTo>
                    <a:pt x="386" y="91"/>
                  </a:lnTo>
                  <a:lnTo>
                    <a:pt x="406" y="72"/>
                  </a:lnTo>
                  <a:lnTo>
                    <a:pt x="426" y="53"/>
                  </a:lnTo>
                  <a:lnTo>
                    <a:pt x="447" y="36"/>
                  </a:lnTo>
                  <a:lnTo>
                    <a:pt x="471" y="21"/>
                  </a:lnTo>
                  <a:lnTo>
                    <a:pt x="494" y="9"/>
                  </a:lnTo>
                  <a:lnTo>
                    <a:pt x="518" y="2"/>
                  </a:lnTo>
                  <a:lnTo>
                    <a:pt x="5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92462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/>
      <p:bldP spid="32" grpId="0"/>
      <p:bldP spid="34" grpId="0"/>
      <p:bldP spid="35" grpId="0"/>
      <p:bldP spid="36" grpId="0"/>
      <p:bldP spid="38" grpId="0" animBg="1"/>
      <p:bldP spid="39" grpId="0"/>
      <p:bldP spid="40" grpId="0"/>
      <p:bldP spid="45" grpId="0"/>
      <p:bldP spid="48" grpId="0" animBg="1"/>
      <p:bldP spid="49" grpId="0"/>
      <p:bldP spid="50" grpId="0"/>
      <p:bldP spid="51" grpId="0" animBg="1"/>
      <p:bldP spid="72" grpId="0"/>
      <p:bldP spid="73" grpId="0"/>
      <p:bldP spid="74" grpId="0"/>
      <p:bldP spid="75" grpId="0" animBg="1"/>
      <p:bldP spid="77" grpId="0" animBg="1"/>
      <p:bldP spid="10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 8"/>
          <p:cNvSpPr>
            <a:spLocks/>
          </p:cNvSpPr>
          <p:nvPr/>
        </p:nvSpPr>
        <p:spPr bwMode="auto">
          <a:xfrm>
            <a:off x="6947322" y="312675"/>
            <a:ext cx="1657350" cy="1210171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Freeform 8"/>
          <p:cNvSpPr>
            <a:spLocks/>
          </p:cNvSpPr>
          <p:nvPr/>
        </p:nvSpPr>
        <p:spPr bwMode="auto">
          <a:xfrm>
            <a:off x="6800966" y="312675"/>
            <a:ext cx="1657350" cy="1210171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73634" y="309281"/>
            <a:ext cx="6755535" cy="12169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 rot="3662855">
            <a:off x="1130996" y="-197221"/>
            <a:ext cx="50066" cy="90953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rot="3662855">
            <a:off x="1056492" y="-85509"/>
            <a:ext cx="52243" cy="95501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52803" y="628768"/>
            <a:ext cx="63569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3200" b="1" spc="300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 EKSPOSISI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73635" y="2170439"/>
            <a:ext cx="12394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56029" y="2866146"/>
            <a:ext cx="981677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membutuhkan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kerjasama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kuat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berjalan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layaknya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mobil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bergerak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dikarenakan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mesin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mobil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komponen-komponen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berkerjasama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membutuhkan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komponen-komponen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ketua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wakil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ketua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sekretaris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bendahara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humas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anggota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inilah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menggerakkan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mobil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rusak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menghambat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jalannya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mobil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jalan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sekali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Begitu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pula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fungsi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menggangu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jalannya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salah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yang paling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kecil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anggota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pun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sangat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kedudukannya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Freeform 8"/>
          <p:cNvSpPr>
            <a:spLocks/>
          </p:cNvSpPr>
          <p:nvPr/>
        </p:nvSpPr>
        <p:spPr bwMode="auto">
          <a:xfrm>
            <a:off x="209220" y="312675"/>
            <a:ext cx="1657350" cy="1216959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Freeform 8">
            <a:hlinkClick r:id="rId2" action="ppaction://hlinksldjump"/>
          </p:cNvPr>
          <p:cNvSpPr>
            <a:spLocks/>
          </p:cNvSpPr>
          <p:nvPr/>
        </p:nvSpPr>
        <p:spPr bwMode="auto">
          <a:xfrm>
            <a:off x="44960" y="309280"/>
            <a:ext cx="1657350" cy="1216959"/>
          </a:xfrm>
          <a:custGeom>
            <a:avLst/>
            <a:gdLst>
              <a:gd name="T0" fmla="*/ 501 w 1044"/>
              <a:gd name="T1" fmla="*/ 0 h 748"/>
              <a:gd name="T2" fmla="*/ 543 w 1044"/>
              <a:gd name="T3" fmla="*/ 0 h 748"/>
              <a:gd name="T4" fmla="*/ 584 w 1044"/>
              <a:gd name="T5" fmla="*/ 5 h 748"/>
              <a:gd name="T6" fmla="*/ 625 w 1044"/>
              <a:gd name="T7" fmla="*/ 14 h 748"/>
              <a:gd name="T8" fmla="*/ 666 w 1044"/>
              <a:gd name="T9" fmla="*/ 30 h 748"/>
              <a:gd name="T10" fmla="*/ 704 w 1044"/>
              <a:gd name="T11" fmla="*/ 49 h 748"/>
              <a:gd name="T12" fmla="*/ 739 w 1044"/>
              <a:gd name="T13" fmla="*/ 73 h 748"/>
              <a:gd name="T14" fmla="*/ 773 w 1044"/>
              <a:gd name="T15" fmla="*/ 103 h 748"/>
              <a:gd name="T16" fmla="*/ 1044 w 1044"/>
              <a:gd name="T17" fmla="*/ 375 h 748"/>
              <a:gd name="T18" fmla="*/ 773 w 1044"/>
              <a:gd name="T19" fmla="*/ 645 h 748"/>
              <a:gd name="T20" fmla="*/ 739 w 1044"/>
              <a:gd name="T21" fmla="*/ 675 h 748"/>
              <a:gd name="T22" fmla="*/ 704 w 1044"/>
              <a:gd name="T23" fmla="*/ 699 h 748"/>
              <a:gd name="T24" fmla="*/ 666 w 1044"/>
              <a:gd name="T25" fmla="*/ 719 h 748"/>
              <a:gd name="T26" fmla="*/ 625 w 1044"/>
              <a:gd name="T27" fmla="*/ 734 h 748"/>
              <a:gd name="T28" fmla="*/ 584 w 1044"/>
              <a:gd name="T29" fmla="*/ 744 h 748"/>
              <a:gd name="T30" fmla="*/ 543 w 1044"/>
              <a:gd name="T31" fmla="*/ 748 h 748"/>
              <a:gd name="T32" fmla="*/ 501 w 1044"/>
              <a:gd name="T33" fmla="*/ 748 h 748"/>
              <a:gd name="T34" fmla="*/ 459 w 1044"/>
              <a:gd name="T35" fmla="*/ 744 h 748"/>
              <a:gd name="T36" fmla="*/ 418 w 1044"/>
              <a:gd name="T37" fmla="*/ 734 h 748"/>
              <a:gd name="T38" fmla="*/ 379 w 1044"/>
              <a:gd name="T39" fmla="*/ 719 h 748"/>
              <a:gd name="T40" fmla="*/ 340 w 1044"/>
              <a:gd name="T41" fmla="*/ 699 h 748"/>
              <a:gd name="T42" fmla="*/ 304 w 1044"/>
              <a:gd name="T43" fmla="*/ 675 h 748"/>
              <a:gd name="T44" fmla="*/ 271 w 1044"/>
              <a:gd name="T45" fmla="*/ 645 h 748"/>
              <a:gd name="T46" fmla="*/ 0 w 1044"/>
              <a:gd name="T47" fmla="*/ 375 h 748"/>
              <a:gd name="T48" fmla="*/ 271 w 1044"/>
              <a:gd name="T49" fmla="*/ 103 h 748"/>
              <a:gd name="T50" fmla="*/ 304 w 1044"/>
              <a:gd name="T51" fmla="*/ 73 h 748"/>
              <a:gd name="T52" fmla="*/ 340 w 1044"/>
              <a:gd name="T53" fmla="*/ 49 h 748"/>
              <a:gd name="T54" fmla="*/ 379 w 1044"/>
              <a:gd name="T55" fmla="*/ 30 h 748"/>
              <a:gd name="T56" fmla="*/ 418 w 1044"/>
              <a:gd name="T57" fmla="*/ 14 h 748"/>
              <a:gd name="T58" fmla="*/ 459 w 1044"/>
              <a:gd name="T59" fmla="*/ 5 h 748"/>
              <a:gd name="T60" fmla="*/ 501 w 1044"/>
              <a:gd name="T61" fmla="*/ 0 h 7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044" h="748">
                <a:moveTo>
                  <a:pt x="501" y="0"/>
                </a:moveTo>
                <a:lnTo>
                  <a:pt x="543" y="0"/>
                </a:lnTo>
                <a:lnTo>
                  <a:pt x="584" y="5"/>
                </a:lnTo>
                <a:lnTo>
                  <a:pt x="625" y="14"/>
                </a:lnTo>
                <a:lnTo>
                  <a:pt x="666" y="30"/>
                </a:lnTo>
                <a:lnTo>
                  <a:pt x="704" y="49"/>
                </a:lnTo>
                <a:lnTo>
                  <a:pt x="739" y="73"/>
                </a:lnTo>
                <a:lnTo>
                  <a:pt x="773" y="103"/>
                </a:lnTo>
                <a:lnTo>
                  <a:pt x="1044" y="375"/>
                </a:lnTo>
                <a:lnTo>
                  <a:pt x="773" y="645"/>
                </a:lnTo>
                <a:lnTo>
                  <a:pt x="739" y="675"/>
                </a:lnTo>
                <a:lnTo>
                  <a:pt x="704" y="699"/>
                </a:lnTo>
                <a:lnTo>
                  <a:pt x="666" y="719"/>
                </a:lnTo>
                <a:lnTo>
                  <a:pt x="625" y="734"/>
                </a:lnTo>
                <a:lnTo>
                  <a:pt x="584" y="744"/>
                </a:lnTo>
                <a:lnTo>
                  <a:pt x="543" y="748"/>
                </a:lnTo>
                <a:lnTo>
                  <a:pt x="501" y="748"/>
                </a:lnTo>
                <a:lnTo>
                  <a:pt x="459" y="744"/>
                </a:lnTo>
                <a:lnTo>
                  <a:pt x="418" y="734"/>
                </a:lnTo>
                <a:lnTo>
                  <a:pt x="379" y="719"/>
                </a:lnTo>
                <a:lnTo>
                  <a:pt x="340" y="699"/>
                </a:lnTo>
                <a:lnTo>
                  <a:pt x="304" y="675"/>
                </a:lnTo>
                <a:lnTo>
                  <a:pt x="271" y="645"/>
                </a:lnTo>
                <a:lnTo>
                  <a:pt x="0" y="375"/>
                </a:lnTo>
                <a:lnTo>
                  <a:pt x="271" y="103"/>
                </a:lnTo>
                <a:lnTo>
                  <a:pt x="304" y="73"/>
                </a:lnTo>
                <a:lnTo>
                  <a:pt x="340" y="49"/>
                </a:lnTo>
                <a:lnTo>
                  <a:pt x="379" y="30"/>
                </a:lnTo>
                <a:lnTo>
                  <a:pt x="418" y="14"/>
                </a:lnTo>
                <a:lnTo>
                  <a:pt x="459" y="5"/>
                </a:lnTo>
                <a:lnTo>
                  <a:pt x="501" y="0"/>
                </a:lnTo>
                <a:close/>
              </a:path>
            </a:pathLst>
          </a:custGeom>
          <a:solidFill>
            <a:schemeClr val="accent6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Freeform 6"/>
          <p:cNvSpPr>
            <a:spLocks noEditPoints="1"/>
          </p:cNvSpPr>
          <p:nvPr/>
        </p:nvSpPr>
        <p:spPr bwMode="auto">
          <a:xfrm>
            <a:off x="651544" y="648396"/>
            <a:ext cx="538726" cy="538726"/>
          </a:xfrm>
          <a:custGeom>
            <a:avLst/>
            <a:gdLst>
              <a:gd name="T0" fmla="*/ 3024 w 4049"/>
              <a:gd name="T1" fmla="*/ 2600 h 4047"/>
              <a:gd name="T2" fmla="*/ 3472 w 4049"/>
              <a:gd name="T3" fmla="*/ 3048 h 4047"/>
              <a:gd name="T4" fmla="*/ 3540 w 4049"/>
              <a:gd name="T5" fmla="*/ 3191 h 4047"/>
              <a:gd name="T6" fmla="*/ 3416 w 4049"/>
              <a:gd name="T7" fmla="*/ 3288 h 4047"/>
              <a:gd name="T8" fmla="*/ 2796 w 4049"/>
              <a:gd name="T9" fmla="*/ 3218 h 4047"/>
              <a:gd name="T10" fmla="*/ 2812 w 4049"/>
              <a:gd name="T11" fmla="*/ 2577 h 4047"/>
              <a:gd name="T12" fmla="*/ 2960 w 4049"/>
              <a:gd name="T13" fmla="*/ 2280 h 4047"/>
              <a:gd name="T14" fmla="*/ 2555 w 4049"/>
              <a:gd name="T15" fmla="*/ 2450 h 4047"/>
              <a:gd name="T16" fmla="*/ 2312 w 4049"/>
              <a:gd name="T17" fmla="*/ 2811 h 4047"/>
              <a:gd name="T18" fmla="*/ 2312 w 4049"/>
              <a:gd name="T19" fmla="*/ 3261 h 4047"/>
              <a:gd name="T20" fmla="*/ 2555 w 4049"/>
              <a:gd name="T21" fmla="*/ 3620 h 4047"/>
              <a:gd name="T22" fmla="*/ 2960 w 4049"/>
              <a:gd name="T23" fmla="*/ 3790 h 4047"/>
              <a:gd name="T24" fmla="*/ 3398 w 4049"/>
              <a:gd name="T25" fmla="*/ 3703 h 4047"/>
              <a:gd name="T26" fmla="*/ 3705 w 4049"/>
              <a:gd name="T27" fmla="*/ 3396 h 4047"/>
              <a:gd name="T28" fmla="*/ 3792 w 4049"/>
              <a:gd name="T29" fmla="*/ 2958 h 4047"/>
              <a:gd name="T30" fmla="*/ 3622 w 4049"/>
              <a:gd name="T31" fmla="*/ 2553 h 4047"/>
              <a:gd name="T32" fmla="*/ 3263 w 4049"/>
              <a:gd name="T33" fmla="*/ 2311 h 4047"/>
              <a:gd name="T34" fmla="*/ 1772 w 4049"/>
              <a:gd name="T35" fmla="*/ 2782 h 4047"/>
              <a:gd name="T36" fmla="*/ 506 w 4049"/>
              <a:gd name="T37" fmla="*/ 2782 h 4047"/>
              <a:gd name="T38" fmla="*/ 3372 w 4049"/>
              <a:gd name="T39" fmla="*/ 2081 h 4047"/>
              <a:gd name="T40" fmla="*/ 3781 w 4049"/>
              <a:gd name="T41" fmla="*/ 2349 h 4047"/>
              <a:gd name="T42" fmla="*/ 4016 w 4049"/>
              <a:gd name="T43" fmla="*/ 2780 h 4047"/>
              <a:gd name="T44" fmla="*/ 4016 w 4049"/>
              <a:gd name="T45" fmla="*/ 3291 h 4047"/>
              <a:gd name="T46" fmla="*/ 3781 w 4049"/>
              <a:gd name="T47" fmla="*/ 3721 h 4047"/>
              <a:gd name="T48" fmla="*/ 3372 w 4049"/>
              <a:gd name="T49" fmla="*/ 3991 h 4047"/>
              <a:gd name="T50" fmla="*/ 2864 w 4049"/>
              <a:gd name="T51" fmla="*/ 4033 h 4047"/>
              <a:gd name="T52" fmla="*/ 2413 w 4049"/>
              <a:gd name="T53" fmla="*/ 3832 h 4047"/>
              <a:gd name="T54" fmla="*/ 2113 w 4049"/>
              <a:gd name="T55" fmla="*/ 3448 h 4047"/>
              <a:gd name="T56" fmla="*/ 2028 w 4049"/>
              <a:gd name="T57" fmla="*/ 2948 h 4047"/>
              <a:gd name="T58" fmla="*/ 2191 w 4049"/>
              <a:gd name="T59" fmla="*/ 2478 h 4047"/>
              <a:gd name="T60" fmla="*/ 2550 w 4049"/>
              <a:gd name="T61" fmla="*/ 2148 h 4047"/>
              <a:gd name="T62" fmla="*/ 3037 w 4049"/>
              <a:gd name="T63" fmla="*/ 2024 h 4047"/>
              <a:gd name="T64" fmla="*/ 1265 w 4049"/>
              <a:gd name="T65" fmla="*/ 1518 h 4047"/>
              <a:gd name="T66" fmla="*/ 1012 w 4049"/>
              <a:gd name="T67" fmla="*/ 1518 h 4047"/>
              <a:gd name="T68" fmla="*/ 379 w 4049"/>
              <a:gd name="T69" fmla="*/ 632 h 4047"/>
              <a:gd name="T70" fmla="*/ 484 w 4049"/>
              <a:gd name="T71" fmla="*/ 837 h 4047"/>
              <a:gd name="T72" fmla="*/ 713 w 4049"/>
              <a:gd name="T73" fmla="*/ 872 h 4047"/>
              <a:gd name="T74" fmla="*/ 873 w 4049"/>
              <a:gd name="T75" fmla="*/ 712 h 4047"/>
              <a:gd name="T76" fmla="*/ 2407 w 4049"/>
              <a:gd name="T77" fmla="*/ 673 h 4047"/>
              <a:gd name="T78" fmla="*/ 2541 w 4049"/>
              <a:gd name="T79" fmla="*/ 857 h 4047"/>
              <a:gd name="T80" fmla="*/ 2774 w 4049"/>
              <a:gd name="T81" fmla="*/ 857 h 4047"/>
              <a:gd name="T82" fmla="*/ 2907 w 4049"/>
              <a:gd name="T83" fmla="*/ 673 h 4047"/>
              <a:gd name="T84" fmla="*/ 3142 w 4049"/>
              <a:gd name="T85" fmla="*/ 537 h 4047"/>
              <a:gd name="T86" fmla="*/ 3286 w 4049"/>
              <a:gd name="T87" fmla="*/ 739 h 4047"/>
              <a:gd name="T88" fmla="*/ 253 w 4049"/>
              <a:gd name="T89" fmla="*/ 3010 h 4047"/>
              <a:gd name="T90" fmla="*/ 274 w 4049"/>
              <a:gd name="T91" fmla="*/ 3288 h 4047"/>
              <a:gd name="T92" fmla="*/ 53 w 4049"/>
              <a:gd name="T93" fmla="*/ 3175 h 4047"/>
              <a:gd name="T94" fmla="*/ 3 w 4049"/>
              <a:gd name="T95" fmla="*/ 739 h 4047"/>
              <a:gd name="T96" fmla="*/ 148 w 4049"/>
              <a:gd name="T97" fmla="*/ 537 h 4047"/>
              <a:gd name="T98" fmla="*/ 2712 w 4049"/>
              <a:gd name="T99" fmla="*/ 13 h 4047"/>
              <a:gd name="T100" fmla="*/ 2784 w 4049"/>
              <a:gd name="T101" fmla="*/ 632 h 4047"/>
              <a:gd name="T102" fmla="*/ 2686 w 4049"/>
              <a:gd name="T103" fmla="*/ 755 h 4047"/>
              <a:gd name="T104" fmla="*/ 2544 w 4049"/>
              <a:gd name="T105" fmla="*/ 688 h 4047"/>
              <a:gd name="T106" fmla="*/ 2558 w 4049"/>
              <a:gd name="T107" fmla="*/ 48 h 4047"/>
              <a:gd name="T108" fmla="*/ 661 w 4049"/>
              <a:gd name="T109" fmla="*/ 3 h 4047"/>
              <a:gd name="T110" fmla="*/ 759 w 4049"/>
              <a:gd name="T111" fmla="*/ 126 h 4047"/>
              <a:gd name="T112" fmla="*/ 688 w 4049"/>
              <a:gd name="T113" fmla="*/ 745 h 4047"/>
              <a:gd name="T114" fmla="*/ 534 w 4049"/>
              <a:gd name="T115" fmla="*/ 711 h 4047"/>
              <a:gd name="T116" fmla="*/ 519 w 4049"/>
              <a:gd name="T117" fmla="*/ 71 h 40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4049" h="4047">
                <a:moveTo>
                  <a:pt x="2910" y="2530"/>
                </a:moveTo>
                <a:lnTo>
                  <a:pt x="2939" y="2532"/>
                </a:lnTo>
                <a:lnTo>
                  <a:pt x="2966" y="2542"/>
                </a:lnTo>
                <a:lnTo>
                  <a:pt x="2989" y="2557"/>
                </a:lnTo>
                <a:lnTo>
                  <a:pt x="3009" y="2577"/>
                </a:lnTo>
                <a:lnTo>
                  <a:pt x="3024" y="2600"/>
                </a:lnTo>
                <a:lnTo>
                  <a:pt x="3034" y="2627"/>
                </a:lnTo>
                <a:lnTo>
                  <a:pt x="3037" y="2655"/>
                </a:lnTo>
                <a:lnTo>
                  <a:pt x="3037" y="3036"/>
                </a:lnTo>
                <a:lnTo>
                  <a:pt x="3416" y="3036"/>
                </a:lnTo>
                <a:lnTo>
                  <a:pt x="3445" y="3038"/>
                </a:lnTo>
                <a:lnTo>
                  <a:pt x="3472" y="3048"/>
                </a:lnTo>
                <a:lnTo>
                  <a:pt x="3495" y="3063"/>
                </a:lnTo>
                <a:lnTo>
                  <a:pt x="3515" y="3083"/>
                </a:lnTo>
                <a:lnTo>
                  <a:pt x="3530" y="3106"/>
                </a:lnTo>
                <a:lnTo>
                  <a:pt x="3540" y="3133"/>
                </a:lnTo>
                <a:lnTo>
                  <a:pt x="3543" y="3163"/>
                </a:lnTo>
                <a:lnTo>
                  <a:pt x="3540" y="3191"/>
                </a:lnTo>
                <a:lnTo>
                  <a:pt x="3530" y="3218"/>
                </a:lnTo>
                <a:lnTo>
                  <a:pt x="3515" y="3241"/>
                </a:lnTo>
                <a:lnTo>
                  <a:pt x="3495" y="3261"/>
                </a:lnTo>
                <a:lnTo>
                  <a:pt x="3472" y="3276"/>
                </a:lnTo>
                <a:lnTo>
                  <a:pt x="3445" y="3286"/>
                </a:lnTo>
                <a:lnTo>
                  <a:pt x="3416" y="3288"/>
                </a:lnTo>
                <a:lnTo>
                  <a:pt x="2910" y="3288"/>
                </a:lnTo>
                <a:lnTo>
                  <a:pt x="2881" y="3286"/>
                </a:lnTo>
                <a:lnTo>
                  <a:pt x="2855" y="3276"/>
                </a:lnTo>
                <a:lnTo>
                  <a:pt x="2832" y="3261"/>
                </a:lnTo>
                <a:lnTo>
                  <a:pt x="2812" y="3241"/>
                </a:lnTo>
                <a:lnTo>
                  <a:pt x="2796" y="3218"/>
                </a:lnTo>
                <a:lnTo>
                  <a:pt x="2787" y="3191"/>
                </a:lnTo>
                <a:lnTo>
                  <a:pt x="2784" y="3163"/>
                </a:lnTo>
                <a:lnTo>
                  <a:pt x="2784" y="2655"/>
                </a:lnTo>
                <a:lnTo>
                  <a:pt x="2787" y="2627"/>
                </a:lnTo>
                <a:lnTo>
                  <a:pt x="2796" y="2600"/>
                </a:lnTo>
                <a:lnTo>
                  <a:pt x="2812" y="2577"/>
                </a:lnTo>
                <a:lnTo>
                  <a:pt x="2832" y="2557"/>
                </a:lnTo>
                <a:lnTo>
                  <a:pt x="2855" y="2542"/>
                </a:lnTo>
                <a:lnTo>
                  <a:pt x="2881" y="2532"/>
                </a:lnTo>
                <a:lnTo>
                  <a:pt x="2910" y="2530"/>
                </a:lnTo>
                <a:close/>
                <a:moveTo>
                  <a:pt x="3037" y="2276"/>
                </a:moveTo>
                <a:lnTo>
                  <a:pt x="2960" y="2280"/>
                </a:lnTo>
                <a:lnTo>
                  <a:pt x="2883" y="2292"/>
                </a:lnTo>
                <a:lnTo>
                  <a:pt x="2811" y="2311"/>
                </a:lnTo>
                <a:lnTo>
                  <a:pt x="2742" y="2337"/>
                </a:lnTo>
                <a:lnTo>
                  <a:pt x="2675" y="2369"/>
                </a:lnTo>
                <a:lnTo>
                  <a:pt x="2612" y="2407"/>
                </a:lnTo>
                <a:lnTo>
                  <a:pt x="2555" y="2450"/>
                </a:lnTo>
                <a:lnTo>
                  <a:pt x="2500" y="2499"/>
                </a:lnTo>
                <a:lnTo>
                  <a:pt x="2451" y="2553"/>
                </a:lnTo>
                <a:lnTo>
                  <a:pt x="2407" y="2611"/>
                </a:lnTo>
                <a:lnTo>
                  <a:pt x="2369" y="2674"/>
                </a:lnTo>
                <a:lnTo>
                  <a:pt x="2337" y="2740"/>
                </a:lnTo>
                <a:lnTo>
                  <a:pt x="2312" y="2811"/>
                </a:lnTo>
                <a:lnTo>
                  <a:pt x="2292" y="2883"/>
                </a:lnTo>
                <a:lnTo>
                  <a:pt x="2281" y="2958"/>
                </a:lnTo>
                <a:lnTo>
                  <a:pt x="2278" y="3036"/>
                </a:lnTo>
                <a:lnTo>
                  <a:pt x="2281" y="3113"/>
                </a:lnTo>
                <a:lnTo>
                  <a:pt x="2292" y="3188"/>
                </a:lnTo>
                <a:lnTo>
                  <a:pt x="2312" y="3261"/>
                </a:lnTo>
                <a:lnTo>
                  <a:pt x="2337" y="3331"/>
                </a:lnTo>
                <a:lnTo>
                  <a:pt x="2369" y="3396"/>
                </a:lnTo>
                <a:lnTo>
                  <a:pt x="2407" y="3459"/>
                </a:lnTo>
                <a:lnTo>
                  <a:pt x="2451" y="3518"/>
                </a:lnTo>
                <a:lnTo>
                  <a:pt x="2500" y="3572"/>
                </a:lnTo>
                <a:lnTo>
                  <a:pt x="2555" y="3620"/>
                </a:lnTo>
                <a:lnTo>
                  <a:pt x="2612" y="3665"/>
                </a:lnTo>
                <a:lnTo>
                  <a:pt x="2675" y="3703"/>
                </a:lnTo>
                <a:lnTo>
                  <a:pt x="2742" y="3735"/>
                </a:lnTo>
                <a:lnTo>
                  <a:pt x="2811" y="3761"/>
                </a:lnTo>
                <a:lnTo>
                  <a:pt x="2883" y="3779"/>
                </a:lnTo>
                <a:lnTo>
                  <a:pt x="2960" y="3790"/>
                </a:lnTo>
                <a:lnTo>
                  <a:pt x="3037" y="3794"/>
                </a:lnTo>
                <a:lnTo>
                  <a:pt x="3115" y="3790"/>
                </a:lnTo>
                <a:lnTo>
                  <a:pt x="3190" y="3779"/>
                </a:lnTo>
                <a:lnTo>
                  <a:pt x="3263" y="3761"/>
                </a:lnTo>
                <a:lnTo>
                  <a:pt x="3331" y="3735"/>
                </a:lnTo>
                <a:lnTo>
                  <a:pt x="3398" y="3703"/>
                </a:lnTo>
                <a:lnTo>
                  <a:pt x="3461" y="3665"/>
                </a:lnTo>
                <a:lnTo>
                  <a:pt x="3520" y="3620"/>
                </a:lnTo>
                <a:lnTo>
                  <a:pt x="3573" y="3572"/>
                </a:lnTo>
                <a:lnTo>
                  <a:pt x="3622" y="3518"/>
                </a:lnTo>
                <a:lnTo>
                  <a:pt x="3666" y="3459"/>
                </a:lnTo>
                <a:lnTo>
                  <a:pt x="3705" y="3396"/>
                </a:lnTo>
                <a:lnTo>
                  <a:pt x="3737" y="3331"/>
                </a:lnTo>
                <a:lnTo>
                  <a:pt x="3761" y="3261"/>
                </a:lnTo>
                <a:lnTo>
                  <a:pt x="3781" y="3188"/>
                </a:lnTo>
                <a:lnTo>
                  <a:pt x="3792" y="3113"/>
                </a:lnTo>
                <a:lnTo>
                  <a:pt x="3796" y="3036"/>
                </a:lnTo>
                <a:lnTo>
                  <a:pt x="3792" y="2958"/>
                </a:lnTo>
                <a:lnTo>
                  <a:pt x="3781" y="2883"/>
                </a:lnTo>
                <a:lnTo>
                  <a:pt x="3761" y="2811"/>
                </a:lnTo>
                <a:lnTo>
                  <a:pt x="3737" y="2740"/>
                </a:lnTo>
                <a:lnTo>
                  <a:pt x="3705" y="2674"/>
                </a:lnTo>
                <a:lnTo>
                  <a:pt x="3666" y="2611"/>
                </a:lnTo>
                <a:lnTo>
                  <a:pt x="3622" y="2553"/>
                </a:lnTo>
                <a:lnTo>
                  <a:pt x="3573" y="2499"/>
                </a:lnTo>
                <a:lnTo>
                  <a:pt x="3520" y="2450"/>
                </a:lnTo>
                <a:lnTo>
                  <a:pt x="3461" y="2407"/>
                </a:lnTo>
                <a:lnTo>
                  <a:pt x="3398" y="2369"/>
                </a:lnTo>
                <a:lnTo>
                  <a:pt x="3331" y="2337"/>
                </a:lnTo>
                <a:lnTo>
                  <a:pt x="3263" y="2311"/>
                </a:lnTo>
                <a:lnTo>
                  <a:pt x="3190" y="2292"/>
                </a:lnTo>
                <a:lnTo>
                  <a:pt x="3115" y="2280"/>
                </a:lnTo>
                <a:lnTo>
                  <a:pt x="3037" y="2276"/>
                </a:lnTo>
                <a:close/>
                <a:moveTo>
                  <a:pt x="1265" y="2276"/>
                </a:moveTo>
                <a:lnTo>
                  <a:pt x="1772" y="2276"/>
                </a:lnTo>
                <a:lnTo>
                  <a:pt x="1772" y="2782"/>
                </a:lnTo>
                <a:lnTo>
                  <a:pt x="1265" y="2782"/>
                </a:lnTo>
                <a:lnTo>
                  <a:pt x="1265" y="2276"/>
                </a:lnTo>
                <a:close/>
                <a:moveTo>
                  <a:pt x="506" y="2276"/>
                </a:moveTo>
                <a:lnTo>
                  <a:pt x="1012" y="2276"/>
                </a:lnTo>
                <a:lnTo>
                  <a:pt x="1012" y="2782"/>
                </a:lnTo>
                <a:lnTo>
                  <a:pt x="506" y="2782"/>
                </a:lnTo>
                <a:lnTo>
                  <a:pt x="506" y="2276"/>
                </a:lnTo>
                <a:close/>
                <a:moveTo>
                  <a:pt x="3037" y="2024"/>
                </a:moveTo>
                <a:lnTo>
                  <a:pt x="3125" y="2028"/>
                </a:lnTo>
                <a:lnTo>
                  <a:pt x="3210" y="2039"/>
                </a:lnTo>
                <a:lnTo>
                  <a:pt x="3292" y="2056"/>
                </a:lnTo>
                <a:lnTo>
                  <a:pt x="3372" y="2081"/>
                </a:lnTo>
                <a:lnTo>
                  <a:pt x="3450" y="2112"/>
                </a:lnTo>
                <a:lnTo>
                  <a:pt x="3524" y="2148"/>
                </a:lnTo>
                <a:lnTo>
                  <a:pt x="3594" y="2190"/>
                </a:lnTo>
                <a:lnTo>
                  <a:pt x="3660" y="2238"/>
                </a:lnTo>
                <a:lnTo>
                  <a:pt x="3723" y="2291"/>
                </a:lnTo>
                <a:lnTo>
                  <a:pt x="3781" y="2349"/>
                </a:lnTo>
                <a:lnTo>
                  <a:pt x="3834" y="2412"/>
                </a:lnTo>
                <a:lnTo>
                  <a:pt x="3882" y="2478"/>
                </a:lnTo>
                <a:lnTo>
                  <a:pt x="3925" y="2548"/>
                </a:lnTo>
                <a:lnTo>
                  <a:pt x="3961" y="2622"/>
                </a:lnTo>
                <a:lnTo>
                  <a:pt x="3991" y="2700"/>
                </a:lnTo>
                <a:lnTo>
                  <a:pt x="4016" y="2780"/>
                </a:lnTo>
                <a:lnTo>
                  <a:pt x="4035" y="2863"/>
                </a:lnTo>
                <a:lnTo>
                  <a:pt x="4046" y="2948"/>
                </a:lnTo>
                <a:lnTo>
                  <a:pt x="4049" y="3036"/>
                </a:lnTo>
                <a:lnTo>
                  <a:pt x="4046" y="3123"/>
                </a:lnTo>
                <a:lnTo>
                  <a:pt x="4035" y="3208"/>
                </a:lnTo>
                <a:lnTo>
                  <a:pt x="4016" y="3291"/>
                </a:lnTo>
                <a:lnTo>
                  <a:pt x="3991" y="3371"/>
                </a:lnTo>
                <a:lnTo>
                  <a:pt x="3961" y="3448"/>
                </a:lnTo>
                <a:lnTo>
                  <a:pt x="3925" y="3522"/>
                </a:lnTo>
                <a:lnTo>
                  <a:pt x="3882" y="3593"/>
                </a:lnTo>
                <a:lnTo>
                  <a:pt x="3834" y="3660"/>
                </a:lnTo>
                <a:lnTo>
                  <a:pt x="3781" y="3721"/>
                </a:lnTo>
                <a:lnTo>
                  <a:pt x="3723" y="3779"/>
                </a:lnTo>
                <a:lnTo>
                  <a:pt x="3660" y="3832"/>
                </a:lnTo>
                <a:lnTo>
                  <a:pt x="3594" y="3880"/>
                </a:lnTo>
                <a:lnTo>
                  <a:pt x="3524" y="3923"/>
                </a:lnTo>
                <a:lnTo>
                  <a:pt x="3450" y="3960"/>
                </a:lnTo>
                <a:lnTo>
                  <a:pt x="3372" y="3991"/>
                </a:lnTo>
                <a:lnTo>
                  <a:pt x="3292" y="4015"/>
                </a:lnTo>
                <a:lnTo>
                  <a:pt x="3210" y="4033"/>
                </a:lnTo>
                <a:lnTo>
                  <a:pt x="3125" y="4044"/>
                </a:lnTo>
                <a:lnTo>
                  <a:pt x="3037" y="4047"/>
                </a:lnTo>
                <a:lnTo>
                  <a:pt x="2950" y="4044"/>
                </a:lnTo>
                <a:lnTo>
                  <a:pt x="2864" y="4033"/>
                </a:lnTo>
                <a:lnTo>
                  <a:pt x="2781" y="4015"/>
                </a:lnTo>
                <a:lnTo>
                  <a:pt x="2701" y="3991"/>
                </a:lnTo>
                <a:lnTo>
                  <a:pt x="2624" y="3960"/>
                </a:lnTo>
                <a:lnTo>
                  <a:pt x="2550" y="3923"/>
                </a:lnTo>
                <a:lnTo>
                  <a:pt x="2479" y="3880"/>
                </a:lnTo>
                <a:lnTo>
                  <a:pt x="2413" y="3832"/>
                </a:lnTo>
                <a:lnTo>
                  <a:pt x="2350" y="3779"/>
                </a:lnTo>
                <a:lnTo>
                  <a:pt x="2292" y="3721"/>
                </a:lnTo>
                <a:lnTo>
                  <a:pt x="2239" y="3660"/>
                </a:lnTo>
                <a:lnTo>
                  <a:pt x="2191" y="3593"/>
                </a:lnTo>
                <a:lnTo>
                  <a:pt x="2150" y="3522"/>
                </a:lnTo>
                <a:lnTo>
                  <a:pt x="2113" y="3448"/>
                </a:lnTo>
                <a:lnTo>
                  <a:pt x="2082" y="3371"/>
                </a:lnTo>
                <a:lnTo>
                  <a:pt x="2057" y="3291"/>
                </a:lnTo>
                <a:lnTo>
                  <a:pt x="2039" y="3208"/>
                </a:lnTo>
                <a:lnTo>
                  <a:pt x="2028" y="3123"/>
                </a:lnTo>
                <a:lnTo>
                  <a:pt x="2024" y="3036"/>
                </a:lnTo>
                <a:lnTo>
                  <a:pt x="2028" y="2948"/>
                </a:lnTo>
                <a:lnTo>
                  <a:pt x="2039" y="2863"/>
                </a:lnTo>
                <a:lnTo>
                  <a:pt x="2057" y="2780"/>
                </a:lnTo>
                <a:lnTo>
                  <a:pt x="2082" y="2700"/>
                </a:lnTo>
                <a:lnTo>
                  <a:pt x="2113" y="2622"/>
                </a:lnTo>
                <a:lnTo>
                  <a:pt x="2150" y="2548"/>
                </a:lnTo>
                <a:lnTo>
                  <a:pt x="2191" y="2478"/>
                </a:lnTo>
                <a:lnTo>
                  <a:pt x="2239" y="2412"/>
                </a:lnTo>
                <a:lnTo>
                  <a:pt x="2292" y="2349"/>
                </a:lnTo>
                <a:lnTo>
                  <a:pt x="2350" y="2291"/>
                </a:lnTo>
                <a:lnTo>
                  <a:pt x="2413" y="2238"/>
                </a:lnTo>
                <a:lnTo>
                  <a:pt x="2479" y="2190"/>
                </a:lnTo>
                <a:lnTo>
                  <a:pt x="2550" y="2148"/>
                </a:lnTo>
                <a:lnTo>
                  <a:pt x="2624" y="2112"/>
                </a:lnTo>
                <a:lnTo>
                  <a:pt x="2701" y="2081"/>
                </a:lnTo>
                <a:lnTo>
                  <a:pt x="2781" y="2056"/>
                </a:lnTo>
                <a:lnTo>
                  <a:pt x="2864" y="2039"/>
                </a:lnTo>
                <a:lnTo>
                  <a:pt x="2950" y="2028"/>
                </a:lnTo>
                <a:lnTo>
                  <a:pt x="3037" y="2024"/>
                </a:lnTo>
                <a:close/>
                <a:moveTo>
                  <a:pt x="2024" y="1518"/>
                </a:moveTo>
                <a:lnTo>
                  <a:pt x="2530" y="1518"/>
                </a:lnTo>
                <a:lnTo>
                  <a:pt x="2530" y="2024"/>
                </a:lnTo>
                <a:lnTo>
                  <a:pt x="2024" y="2024"/>
                </a:lnTo>
                <a:lnTo>
                  <a:pt x="2024" y="1518"/>
                </a:lnTo>
                <a:close/>
                <a:moveTo>
                  <a:pt x="1265" y="1518"/>
                </a:moveTo>
                <a:lnTo>
                  <a:pt x="1772" y="1518"/>
                </a:lnTo>
                <a:lnTo>
                  <a:pt x="1772" y="2024"/>
                </a:lnTo>
                <a:lnTo>
                  <a:pt x="1265" y="2024"/>
                </a:lnTo>
                <a:lnTo>
                  <a:pt x="1265" y="1518"/>
                </a:lnTo>
                <a:close/>
                <a:moveTo>
                  <a:pt x="506" y="1518"/>
                </a:moveTo>
                <a:lnTo>
                  <a:pt x="1012" y="1518"/>
                </a:lnTo>
                <a:lnTo>
                  <a:pt x="1012" y="2024"/>
                </a:lnTo>
                <a:lnTo>
                  <a:pt x="506" y="2024"/>
                </a:lnTo>
                <a:lnTo>
                  <a:pt x="506" y="1518"/>
                </a:lnTo>
                <a:close/>
                <a:moveTo>
                  <a:pt x="274" y="505"/>
                </a:moveTo>
                <a:lnTo>
                  <a:pt x="379" y="505"/>
                </a:lnTo>
                <a:lnTo>
                  <a:pt x="379" y="632"/>
                </a:lnTo>
                <a:lnTo>
                  <a:pt x="383" y="673"/>
                </a:lnTo>
                <a:lnTo>
                  <a:pt x="393" y="712"/>
                </a:lnTo>
                <a:lnTo>
                  <a:pt x="407" y="748"/>
                </a:lnTo>
                <a:lnTo>
                  <a:pt x="428" y="781"/>
                </a:lnTo>
                <a:lnTo>
                  <a:pt x="454" y="811"/>
                </a:lnTo>
                <a:lnTo>
                  <a:pt x="484" y="837"/>
                </a:lnTo>
                <a:lnTo>
                  <a:pt x="516" y="857"/>
                </a:lnTo>
                <a:lnTo>
                  <a:pt x="553" y="872"/>
                </a:lnTo>
                <a:lnTo>
                  <a:pt x="592" y="882"/>
                </a:lnTo>
                <a:lnTo>
                  <a:pt x="633" y="886"/>
                </a:lnTo>
                <a:lnTo>
                  <a:pt x="673" y="882"/>
                </a:lnTo>
                <a:lnTo>
                  <a:pt x="713" y="872"/>
                </a:lnTo>
                <a:lnTo>
                  <a:pt x="748" y="857"/>
                </a:lnTo>
                <a:lnTo>
                  <a:pt x="782" y="837"/>
                </a:lnTo>
                <a:lnTo>
                  <a:pt x="811" y="811"/>
                </a:lnTo>
                <a:lnTo>
                  <a:pt x="837" y="781"/>
                </a:lnTo>
                <a:lnTo>
                  <a:pt x="857" y="748"/>
                </a:lnTo>
                <a:lnTo>
                  <a:pt x="873" y="712"/>
                </a:lnTo>
                <a:lnTo>
                  <a:pt x="883" y="673"/>
                </a:lnTo>
                <a:lnTo>
                  <a:pt x="885" y="632"/>
                </a:lnTo>
                <a:lnTo>
                  <a:pt x="885" y="505"/>
                </a:lnTo>
                <a:lnTo>
                  <a:pt x="2404" y="505"/>
                </a:lnTo>
                <a:lnTo>
                  <a:pt x="2404" y="632"/>
                </a:lnTo>
                <a:lnTo>
                  <a:pt x="2407" y="673"/>
                </a:lnTo>
                <a:lnTo>
                  <a:pt x="2417" y="712"/>
                </a:lnTo>
                <a:lnTo>
                  <a:pt x="2433" y="748"/>
                </a:lnTo>
                <a:lnTo>
                  <a:pt x="2452" y="781"/>
                </a:lnTo>
                <a:lnTo>
                  <a:pt x="2478" y="811"/>
                </a:lnTo>
                <a:lnTo>
                  <a:pt x="2508" y="837"/>
                </a:lnTo>
                <a:lnTo>
                  <a:pt x="2541" y="857"/>
                </a:lnTo>
                <a:lnTo>
                  <a:pt x="2577" y="872"/>
                </a:lnTo>
                <a:lnTo>
                  <a:pt x="2616" y="882"/>
                </a:lnTo>
                <a:lnTo>
                  <a:pt x="2657" y="886"/>
                </a:lnTo>
                <a:lnTo>
                  <a:pt x="2699" y="882"/>
                </a:lnTo>
                <a:lnTo>
                  <a:pt x="2737" y="872"/>
                </a:lnTo>
                <a:lnTo>
                  <a:pt x="2774" y="857"/>
                </a:lnTo>
                <a:lnTo>
                  <a:pt x="2807" y="837"/>
                </a:lnTo>
                <a:lnTo>
                  <a:pt x="2837" y="811"/>
                </a:lnTo>
                <a:lnTo>
                  <a:pt x="2861" y="781"/>
                </a:lnTo>
                <a:lnTo>
                  <a:pt x="2882" y="748"/>
                </a:lnTo>
                <a:lnTo>
                  <a:pt x="2897" y="712"/>
                </a:lnTo>
                <a:lnTo>
                  <a:pt x="2907" y="673"/>
                </a:lnTo>
                <a:lnTo>
                  <a:pt x="2910" y="632"/>
                </a:lnTo>
                <a:lnTo>
                  <a:pt x="2910" y="505"/>
                </a:lnTo>
                <a:lnTo>
                  <a:pt x="3016" y="505"/>
                </a:lnTo>
                <a:lnTo>
                  <a:pt x="3061" y="509"/>
                </a:lnTo>
                <a:lnTo>
                  <a:pt x="3102" y="520"/>
                </a:lnTo>
                <a:lnTo>
                  <a:pt x="3142" y="537"/>
                </a:lnTo>
                <a:lnTo>
                  <a:pt x="3178" y="560"/>
                </a:lnTo>
                <a:lnTo>
                  <a:pt x="3210" y="587"/>
                </a:lnTo>
                <a:lnTo>
                  <a:pt x="3237" y="620"/>
                </a:lnTo>
                <a:lnTo>
                  <a:pt x="3259" y="656"/>
                </a:lnTo>
                <a:lnTo>
                  <a:pt x="3276" y="696"/>
                </a:lnTo>
                <a:lnTo>
                  <a:pt x="3286" y="739"/>
                </a:lnTo>
                <a:lnTo>
                  <a:pt x="3290" y="784"/>
                </a:lnTo>
                <a:lnTo>
                  <a:pt x="3290" y="1771"/>
                </a:lnTo>
                <a:lnTo>
                  <a:pt x="3037" y="1771"/>
                </a:lnTo>
                <a:lnTo>
                  <a:pt x="3037" y="1265"/>
                </a:lnTo>
                <a:lnTo>
                  <a:pt x="253" y="1265"/>
                </a:lnTo>
                <a:lnTo>
                  <a:pt x="253" y="3010"/>
                </a:lnTo>
                <a:lnTo>
                  <a:pt x="256" y="3022"/>
                </a:lnTo>
                <a:lnTo>
                  <a:pt x="263" y="3032"/>
                </a:lnTo>
                <a:lnTo>
                  <a:pt x="274" y="3036"/>
                </a:lnTo>
                <a:lnTo>
                  <a:pt x="1772" y="3036"/>
                </a:lnTo>
                <a:lnTo>
                  <a:pt x="1772" y="3288"/>
                </a:lnTo>
                <a:lnTo>
                  <a:pt x="274" y="3288"/>
                </a:lnTo>
                <a:lnTo>
                  <a:pt x="230" y="3284"/>
                </a:lnTo>
                <a:lnTo>
                  <a:pt x="187" y="3275"/>
                </a:lnTo>
                <a:lnTo>
                  <a:pt x="148" y="3257"/>
                </a:lnTo>
                <a:lnTo>
                  <a:pt x="112" y="3235"/>
                </a:lnTo>
                <a:lnTo>
                  <a:pt x="80" y="3207"/>
                </a:lnTo>
                <a:lnTo>
                  <a:pt x="53" y="3175"/>
                </a:lnTo>
                <a:lnTo>
                  <a:pt x="31" y="3138"/>
                </a:lnTo>
                <a:lnTo>
                  <a:pt x="13" y="3099"/>
                </a:lnTo>
                <a:lnTo>
                  <a:pt x="3" y="3055"/>
                </a:lnTo>
                <a:lnTo>
                  <a:pt x="0" y="3010"/>
                </a:lnTo>
                <a:lnTo>
                  <a:pt x="0" y="784"/>
                </a:lnTo>
                <a:lnTo>
                  <a:pt x="3" y="739"/>
                </a:lnTo>
                <a:lnTo>
                  <a:pt x="13" y="696"/>
                </a:lnTo>
                <a:lnTo>
                  <a:pt x="31" y="656"/>
                </a:lnTo>
                <a:lnTo>
                  <a:pt x="53" y="620"/>
                </a:lnTo>
                <a:lnTo>
                  <a:pt x="80" y="587"/>
                </a:lnTo>
                <a:lnTo>
                  <a:pt x="112" y="560"/>
                </a:lnTo>
                <a:lnTo>
                  <a:pt x="148" y="537"/>
                </a:lnTo>
                <a:lnTo>
                  <a:pt x="187" y="520"/>
                </a:lnTo>
                <a:lnTo>
                  <a:pt x="230" y="509"/>
                </a:lnTo>
                <a:lnTo>
                  <a:pt x="274" y="505"/>
                </a:lnTo>
                <a:close/>
                <a:moveTo>
                  <a:pt x="2657" y="0"/>
                </a:moveTo>
                <a:lnTo>
                  <a:pt x="2686" y="3"/>
                </a:lnTo>
                <a:lnTo>
                  <a:pt x="2712" y="13"/>
                </a:lnTo>
                <a:lnTo>
                  <a:pt x="2737" y="28"/>
                </a:lnTo>
                <a:lnTo>
                  <a:pt x="2755" y="48"/>
                </a:lnTo>
                <a:lnTo>
                  <a:pt x="2771" y="71"/>
                </a:lnTo>
                <a:lnTo>
                  <a:pt x="2780" y="97"/>
                </a:lnTo>
                <a:lnTo>
                  <a:pt x="2784" y="126"/>
                </a:lnTo>
                <a:lnTo>
                  <a:pt x="2784" y="632"/>
                </a:lnTo>
                <a:lnTo>
                  <a:pt x="2780" y="662"/>
                </a:lnTo>
                <a:lnTo>
                  <a:pt x="2771" y="688"/>
                </a:lnTo>
                <a:lnTo>
                  <a:pt x="2755" y="711"/>
                </a:lnTo>
                <a:lnTo>
                  <a:pt x="2737" y="731"/>
                </a:lnTo>
                <a:lnTo>
                  <a:pt x="2712" y="745"/>
                </a:lnTo>
                <a:lnTo>
                  <a:pt x="2686" y="755"/>
                </a:lnTo>
                <a:lnTo>
                  <a:pt x="2657" y="759"/>
                </a:lnTo>
                <a:lnTo>
                  <a:pt x="2628" y="755"/>
                </a:lnTo>
                <a:lnTo>
                  <a:pt x="2601" y="745"/>
                </a:lnTo>
                <a:lnTo>
                  <a:pt x="2578" y="731"/>
                </a:lnTo>
                <a:lnTo>
                  <a:pt x="2558" y="711"/>
                </a:lnTo>
                <a:lnTo>
                  <a:pt x="2544" y="688"/>
                </a:lnTo>
                <a:lnTo>
                  <a:pt x="2534" y="662"/>
                </a:lnTo>
                <a:lnTo>
                  <a:pt x="2530" y="632"/>
                </a:lnTo>
                <a:lnTo>
                  <a:pt x="2530" y="126"/>
                </a:lnTo>
                <a:lnTo>
                  <a:pt x="2534" y="97"/>
                </a:lnTo>
                <a:lnTo>
                  <a:pt x="2544" y="71"/>
                </a:lnTo>
                <a:lnTo>
                  <a:pt x="2558" y="48"/>
                </a:lnTo>
                <a:lnTo>
                  <a:pt x="2578" y="28"/>
                </a:lnTo>
                <a:lnTo>
                  <a:pt x="2601" y="13"/>
                </a:lnTo>
                <a:lnTo>
                  <a:pt x="2628" y="3"/>
                </a:lnTo>
                <a:lnTo>
                  <a:pt x="2657" y="0"/>
                </a:lnTo>
                <a:close/>
                <a:moveTo>
                  <a:pt x="633" y="0"/>
                </a:moveTo>
                <a:lnTo>
                  <a:pt x="661" y="3"/>
                </a:lnTo>
                <a:lnTo>
                  <a:pt x="688" y="13"/>
                </a:lnTo>
                <a:lnTo>
                  <a:pt x="711" y="28"/>
                </a:lnTo>
                <a:lnTo>
                  <a:pt x="731" y="48"/>
                </a:lnTo>
                <a:lnTo>
                  <a:pt x="746" y="71"/>
                </a:lnTo>
                <a:lnTo>
                  <a:pt x="756" y="97"/>
                </a:lnTo>
                <a:lnTo>
                  <a:pt x="759" y="126"/>
                </a:lnTo>
                <a:lnTo>
                  <a:pt x="759" y="632"/>
                </a:lnTo>
                <a:lnTo>
                  <a:pt x="756" y="662"/>
                </a:lnTo>
                <a:lnTo>
                  <a:pt x="746" y="688"/>
                </a:lnTo>
                <a:lnTo>
                  <a:pt x="731" y="711"/>
                </a:lnTo>
                <a:lnTo>
                  <a:pt x="711" y="731"/>
                </a:lnTo>
                <a:lnTo>
                  <a:pt x="688" y="745"/>
                </a:lnTo>
                <a:lnTo>
                  <a:pt x="661" y="755"/>
                </a:lnTo>
                <a:lnTo>
                  <a:pt x="633" y="759"/>
                </a:lnTo>
                <a:lnTo>
                  <a:pt x="603" y="755"/>
                </a:lnTo>
                <a:lnTo>
                  <a:pt x="577" y="745"/>
                </a:lnTo>
                <a:lnTo>
                  <a:pt x="554" y="731"/>
                </a:lnTo>
                <a:lnTo>
                  <a:pt x="534" y="711"/>
                </a:lnTo>
                <a:lnTo>
                  <a:pt x="519" y="688"/>
                </a:lnTo>
                <a:lnTo>
                  <a:pt x="510" y="662"/>
                </a:lnTo>
                <a:lnTo>
                  <a:pt x="506" y="632"/>
                </a:lnTo>
                <a:lnTo>
                  <a:pt x="506" y="126"/>
                </a:lnTo>
                <a:lnTo>
                  <a:pt x="510" y="97"/>
                </a:lnTo>
                <a:lnTo>
                  <a:pt x="519" y="71"/>
                </a:lnTo>
                <a:lnTo>
                  <a:pt x="534" y="48"/>
                </a:lnTo>
                <a:lnTo>
                  <a:pt x="554" y="28"/>
                </a:lnTo>
                <a:lnTo>
                  <a:pt x="577" y="13"/>
                </a:lnTo>
                <a:lnTo>
                  <a:pt x="603" y="3"/>
                </a:lnTo>
                <a:lnTo>
                  <a:pt x="633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074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368959" y="2263039"/>
            <a:ext cx="2011680" cy="4233781"/>
            <a:chOff x="4446428" y="1524000"/>
            <a:chExt cx="2011680" cy="4233781"/>
          </a:xfrm>
        </p:grpSpPr>
        <p:grpSp>
          <p:nvGrpSpPr>
            <p:cNvPr id="21" name="Group 20"/>
            <p:cNvGrpSpPr/>
            <p:nvPr/>
          </p:nvGrpSpPr>
          <p:grpSpPr>
            <a:xfrm>
              <a:off x="4571999" y="1524000"/>
              <a:ext cx="1597026" cy="4124325"/>
              <a:chOff x="3732213" y="1524000"/>
              <a:chExt cx="1597026" cy="4124325"/>
            </a:xfrm>
          </p:grpSpPr>
          <p:sp>
            <p:nvSpPr>
              <p:cNvPr id="23" name="Freeform 6"/>
              <p:cNvSpPr>
                <a:spLocks/>
              </p:cNvSpPr>
              <p:nvPr/>
            </p:nvSpPr>
            <p:spPr bwMode="auto">
              <a:xfrm>
                <a:off x="4359276" y="2782888"/>
                <a:ext cx="506413" cy="796925"/>
              </a:xfrm>
              <a:custGeom>
                <a:avLst/>
                <a:gdLst/>
                <a:ahLst/>
                <a:cxnLst>
                  <a:cxn ang="0">
                    <a:pos x="268" y="0"/>
                  </a:cxn>
                  <a:cxn ang="0">
                    <a:pos x="319" y="442"/>
                  </a:cxn>
                  <a:cxn ang="0">
                    <a:pos x="86" y="502"/>
                  </a:cxn>
                  <a:cxn ang="0">
                    <a:pos x="0" y="26"/>
                  </a:cxn>
                  <a:cxn ang="0">
                    <a:pos x="2" y="26"/>
                  </a:cxn>
                  <a:cxn ang="0">
                    <a:pos x="10" y="25"/>
                  </a:cxn>
                  <a:cxn ang="0">
                    <a:pos x="22" y="25"/>
                  </a:cxn>
                  <a:cxn ang="0">
                    <a:pos x="39" y="24"/>
                  </a:cxn>
                  <a:cxn ang="0">
                    <a:pos x="59" y="23"/>
                  </a:cxn>
                  <a:cxn ang="0">
                    <a:pos x="83" y="21"/>
                  </a:cxn>
                  <a:cxn ang="0">
                    <a:pos x="110" y="19"/>
                  </a:cxn>
                  <a:cxn ang="0">
                    <a:pos x="139" y="16"/>
                  </a:cxn>
                  <a:cxn ang="0">
                    <a:pos x="170" y="13"/>
                  </a:cxn>
                  <a:cxn ang="0">
                    <a:pos x="201" y="9"/>
                  </a:cxn>
                  <a:cxn ang="0">
                    <a:pos x="234" y="5"/>
                  </a:cxn>
                  <a:cxn ang="0">
                    <a:pos x="268" y="0"/>
                  </a:cxn>
                </a:cxnLst>
                <a:rect l="0" t="0" r="r" b="b"/>
                <a:pathLst>
                  <a:path w="319" h="502">
                    <a:moveTo>
                      <a:pt x="268" y="0"/>
                    </a:moveTo>
                    <a:lnTo>
                      <a:pt x="319" y="442"/>
                    </a:lnTo>
                    <a:lnTo>
                      <a:pt x="86" y="502"/>
                    </a:lnTo>
                    <a:lnTo>
                      <a:pt x="0" y="26"/>
                    </a:lnTo>
                    <a:lnTo>
                      <a:pt x="2" y="26"/>
                    </a:lnTo>
                    <a:lnTo>
                      <a:pt x="10" y="25"/>
                    </a:lnTo>
                    <a:lnTo>
                      <a:pt x="22" y="25"/>
                    </a:lnTo>
                    <a:lnTo>
                      <a:pt x="39" y="24"/>
                    </a:lnTo>
                    <a:lnTo>
                      <a:pt x="59" y="23"/>
                    </a:lnTo>
                    <a:lnTo>
                      <a:pt x="83" y="21"/>
                    </a:lnTo>
                    <a:lnTo>
                      <a:pt x="110" y="19"/>
                    </a:lnTo>
                    <a:lnTo>
                      <a:pt x="139" y="16"/>
                    </a:lnTo>
                    <a:lnTo>
                      <a:pt x="170" y="13"/>
                    </a:lnTo>
                    <a:lnTo>
                      <a:pt x="201" y="9"/>
                    </a:lnTo>
                    <a:lnTo>
                      <a:pt x="234" y="5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rgbClr val="F4F8FA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4" name="Freeform 7"/>
              <p:cNvSpPr>
                <a:spLocks/>
              </p:cNvSpPr>
              <p:nvPr/>
            </p:nvSpPr>
            <p:spPr bwMode="auto">
              <a:xfrm>
                <a:off x="4249738" y="4044950"/>
                <a:ext cx="666750" cy="1539875"/>
              </a:xfrm>
              <a:custGeom>
                <a:avLst/>
                <a:gdLst/>
                <a:ahLst/>
                <a:cxnLst>
                  <a:cxn ang="0">
                    <a:pos x="292" y="6"/>
                  </a:cxn>
                  <a:cxn ang="0">
                    <a:pos x="420" y="55"/>
                  </a:cxn>
                  <a:cxn ang="0">
                    <a:pos x="418" y="75"/>
                  </a:cxn>
                  <a:cxn ang="0">
                    <a:pos x="415" y="109"/>
                  </a:cxn>
                  <a:cxn ang="0">
                    <a:pos x="411" y="157"/>
                  </a:cxn>
                  <a:cxn ang="0">
                    <a:pos x="407" y="213"/>
                  </a:cxn>
                  <a:cxn ang="0">
                    <a:pos x="398" y="337"/>
                  </a:cxn>
                  <a:cxn ang="0">
                    <a:pos x="394" y="398"/>
                  </a:cxn>
                  <a:cxn ang="0">
                    <a:pos x="390" y="453"/>
                  </a:cxn>
                  <a:cxn ang="0">
                    <a:pos x="388" y="500"/>
                  </a:cxn>
                  <a:cxn ang="0">
                    <a:pos x="387" y="541"/>
                  </a:cxn>
                  <a:cxn ang="0">
                    <a:pos x="386" y="620"/>
                  </a:cxn>
                  <a:cxn ang="0">
                    <a:pos x="387" y="768"/>
                  </a:cxn>
                  <a:cxn ang="0">
                    <a:pos x="388" y="879"/>
                  </a:cxn>
                  <a:cxn ang="0">
                    <a:pos x="258" y="970"/>
                  </a:cxn>
                  <a:cxn ang="0">
                    <a:pos x="253" y="920"/>
                  </a:cxn>
                  <a:cxn ang="0">
                    <a:pos x="251" y="853"/>
                  </a:cxn>
                  <a:cxn ang="0">
                    <a:pos x="249" y="775"/>
                  </a:cxn>
                  <a:cxn ang="0">
                    <a:pos x="250" y="649"/>
                  </a:cxn>
                  <a:cxn ang="0">
                    <a:pos x="251" y="566"/>
                  </a:cxn>
                  <a:cxn ang="0">
                    <a:pos x="254" y="491"/>
                  </a:cxn>
                  <a:cxn ang="0">
                    <a:pos x="256" y="430"/>
                  </a:cxn>
                  <a:cxn ang="0">
                    <a:pos x="262" y="344"/>
                  </a:cxn>
                  <a:cxn ang="0">
                    <a:pos x="266" y="287"/>
                  </a:cxn>
                  <a:cxn ang="0">
                    <a:pos x="269" y="240"/>
                  </a:cxn>
                  <a:cxn ang="0">
                    <a:pos x="272" y="205"/>
                  </a:cxn>
                  <a:cxn ang="0">
                    <a:pos x="273" y="185"/>
                  </a:cxn>
                  <a:cxn ang="0">
                    <a:pos x="154" y="186"/>
                  </a:cxn>
                  <a:cxn ang="0">
                    <a:pos x="159" y="234"/>
                  </a:cxn>
                  <a:cxn ang="0">
                    <a:pos x="163" y="300"/>
                  </a:cxn>
                  <a:cxn ang="0">
                    <a:pos x="165" y="377"/>
                  </a:cxn>
                  <a:cxn ang="0">
                    <a:pos x="166" y="461"/>
                  </a:cxn>
                  <a:cxn ang="0">
                    <a:pos x="165" y="687"/>
                  </a:cxn>
                  <a:cxn ang="0">
                    <a:pos x="165" y="745"/>
                  </a:cxn>
                  <a:cxn ang="0">
                    <a:pos x="163" y="803"/>
                  </a:cxn>
                  <a:cxn ang="0">
                    <a:pos x="160" y="857"/>
                  </a:cxn>
                  <a:cxn ang="0">
                    <a:pos x="157" y="902"/>
                  </a:cxn>
                  <a:cxn ang="0">
                    <a:pos x="154" y="935"/>
                  </a:cxn>
                  <a:cxn ang="0">
                    <a:pos x="152" y="953"/>
                  </a:cxn>
                  <a:cxn ang="0">
                    <a:pos x="20" y="917"/>
                  </a:cxn>
                  <a:cxn ang="0">
                    <a:pos x="21" y="907"/>
                  </a:cxn>
                  <a:cxn ang="0">
                    <a:pos x="22" y="876"/>
                  </a:cxn>
                  <a:cxn ang="0">
                    <a:pos x="24" y="828"/>
                  </a:cxn>
                  <a:cxn ang="0">
                    <a:pos x="25" y="764"/>
                  </a:cxn>
                  <a:cxn ang="0">
                    <a:pos x="26" y="642"/>
                  </a:cxn>
                  <a:cxn ang="0">
                    <a:pos x="24" y="546"/>
                  </a:cxn>
                  <a:cxn ang="0">
                    <a:pos x="21" y="468"/>
                  </a:cxn>
                  <a:cxn ang="0">
                    <a:pos x="17" y="387"/>
                  </a:cxn>
                  <a:cxn ang="0">
                    <a:pos x="14" y="308"/>
                  </a:cxn>
                  <a:cxn ang="0">
                    <a:pos x="10" y="234"/>
                  </a:cxn>
                  <a:cxn ang="0">
                    <a:pos x="7" y="168"/>
                  </a:cxn>
                  <a:cxn ang="0">
                    <a:pos x="4" y="114"/>
                  </a:cxn>
                  <a:cxn ang="0">
                    <a:pos x="2" y="75"/>
                  </a:cxn>
                  <a:cxn ang="0">
                    <a:pos x="0" y="54"/>
                  </a:cxn>
                  <a:cxn ang="0">
                    <a:pos x="241" y="0"/>
                  </a:cxn>
                </a:cxnLst>
                <a:rect l="0" t="0" r="r" b="b"/>
                <a:pathLst>
                  <a:path w="420" h="970">
                    <a:moveTo>
                      <a:pt x="241" y="0"/>
                    </a:moveTo>
                    <a:lnTo>
                      <a:pt x="292" y="6"/>
                    </a:lnTo>
                    <a:lnTo>
                      <a:pt x="420" y="53"/>
                    </a:lnTo>
                    <a:lnTo>
                      <a:pt x="420" y="55"/>
                    </a:lnTo>
                    <a:lnTo>
                      <a:pt x="419" y="63"/>
                    </a:lnTo>
                    <a:lnTo>
                      <a:pt x="418" y="75"/>
                    </a:lnTo>
                    <a:lnTo>
                      <a:pt x="417" y="91"/>
                    </a:lnTo>
                    <a:lnTo>
                      <a:pt x="415" y="109"/>
                    </a:lnTo>
                    <a:lnTo>
                      <a:pt x="414" y="131"/>
                    </a:lnTo>
                    <a:lnTo>
                      <a:pt x="411" y="157"/>
                    </a:lnTo>
                    <a:lnTo>
                      <a:pt x="409" y="184"/>
                    </a:lnTo>
                    <a:lnTo>
                      <a:pt x="407" y="213"/>
                    </a:lnTo>
                    <a:lnTo>
                      <a:pt x="403" y="274"/>
                    </a:lnTo>
                    <a:lnTo>
                      <a:pt x="398" y="337"/>
                    </a:lnTo>
                    <a:lnTo>
                      <a:pt x="395" y="368"/>
                    </a:lnTo>
                    <a:lnTo>
                      <a:pt x="394" y="398"/>
                    </a:lnTo>
                    <a:lnTo>
                      <a:pt x="391" y="427"/>
                    </a:lnTo>
                    <a:lnTo>
                      <a:pt x="390" y="453"/>
                    </a:lnTo>
                    <a:lnTo>
                      <a:pt x="389" y="478"/>
                    </a:lnTo>
                    <a:lnTo>
                      <a:pt x="388" y="500"/>
                    </a:lnTo>
                    <a:lnTo>
                      <a:pt x="388" y="519"/>
                    </a:lnTo>
                    <a:lnTo>
                      <a:pt x="387" y="541"/>
                    </a:lnTo>
                    <a:lnTo>
                      <a:pt x="387" y="591"/>
                    </a:lnTo>
                    <a:lnTo>
                      <a:pt x="386" y="620"/>
                    </a:lnTo>
                    <a:lnTo>
                      <a:pt x="386" y="738"/>
                    </a:lnTo>
                    <a:lnTo>
                      <a:pt x="387" y="768"/>
                    </a:lnTo>
                    <a:lnTo>
                      <a:pt x="387" y="863"/>
                    </a:lnTo>
                    <a:lnTo>
                      <a:pt x="388" y="879"/>
                    </a:lnTo>
                    <a:lnTo>
                      <a:pt x="388" y="902"/>
                    </a:lnTo>
                    <a:lnTo>
                      <a:pt x="258" y="970"/>
                    </a:lnTo>
                    <a:lnTo>
                      <a:pt x="255" y="947"/>
                    </a:lnTo>
                    <a:lnTo>
                      <a:pt x="253" y="920"/>
                    </a:lnTo>
                    <a:lnTo>
                      <a:pt x="251" y="888"/>
                    </a:lnTo>
                    <a:lnTo>
                      <a:pt x="251" y="853"/>
                    </a:lnTo>
                    <a:lnTo>
                      <a:pt x="250" y="815"/>
                    </a:lnTo>
                    <a:lnTo>
                      <a:pt x="249" y="775"/>
                    </a:lnTo>
                    <a:lnTo>
                      <a:pt x="249" y="691"/>
                    </a:lnTo>
                    <a:lnTo>
                      <a:pt x="250" y="649"/>
                    </a:lnTo>
                    <a:lnTo>
                      <a:pt x="251" y="607"/>
                    </a:lnTo>
                    <a:lnTo>
                      <a:pt x="251" y="566"/>
                    </a:lnTo>
                    <a:lnTo>
                      <a:pt x="252" y="527"/>
                    </a:lnTo>
                    <a:lnTo>
                      <a:pt x="254" y="491"/>
                    </a:lnTo>
                    <a:lnTo>
                      <a:pt x="254" y="458"/>
                    </a:lnTo>
                    <a:lnTo>
                      <a:pt x="256" y="430"/>
                    </a:lnTo>
                    <a:lnTo>
                      <a:pt x="258" y="405"/>
                    </a:lnTo>
                    <a:lnTo>
                      <a:pt x="262" y="344"/>
                    </a:lnTo>
                    <a:lnTo>
                      <a:pt x="264" y="315"/>
                    </a:lnTo>
                    <a:lnTo>
                      <a:pt x="266" y="287"/>
                    </a:lnTo>
                    <a:lnTo>
                      <a:pt x="268" y="263"/>
                    </a:lnTo>
                    <a:lnTo>
                      <a:pt x="269" y="240"/>
                    </a:lnTo>
                    <a:lnTo>
                      <a:pt x="271" y="220"/>
                    </a:lnTo>
                    <a:lnTo>
                      <a:pt x="272" y="205"/>
                    </a:lnTo>
                    <a:lnTo>
                      <a:pt x="273" y="193"/>
                    </a:lnTo>
                    <a:lnTo>
                      <a:pt x="273" y="185"/>
                    </a:lnTo>
                    <a:lnTo>
                      <a:pt x="273" y="183"/>
                    </a:lnTo>
                    <a:lnTo>
                      <a:pt x="154" y="186"/>
                    </a:lnTo>
                    <a:lnTo>
                      <a:pt x="157" y="208"/>
                    </a:lnTo>
                    <a:lnTo>
                      <a:pt x="159" y="234"/>
                    </a:lnTo>
                    <a:lnTo>
                      <a:pt x="162" y="265"/>
                    </a:lnTo>
                    <a:lnTo>
                      <a:pt x="163" y="300"/>
                    </a:lnTo>
                    <a:lnTo>
                      <a:pt x="164" y="338"/>
                    </a:lnTo>
                    <a:lnTo>
                      <a:pt x="165" y="377"/>
                    </a:lnTo>
                    <a:lnTo>
                      <a:pt x="165" y="418"/>
                    </a:lnTo>
                    <a:lnTo>
                      <a:pt x="166" y="461"/>
                    </a:lnTo>
                    <a:lnTo>
                      <a:pt x="166" y="656"/>
                    </a:lnTo>
                    <a:lnTo>
                      <a:pt x="165" y="687"/>
                    </a:lnTo>
                    <a:lnTo>
                      <a:pt x="165" y="714"/>
                    </a:lnTo>
                    <a:lnTo>
                      <a:pt x="165" y="745"/>
                    </a:lnTo>
                    <a:lnTo>
                      <a:pt x="164" y="775"/>
                    </a:lnTo>
                    <a:lnTo>
                      <a:pt x="163" y="803"/>
                    </a:lnTo>
                    <a:lnTo>
                      <a:pt x="162" y="831"/>
                    </a:lnTo>
                    <a:lnTo>
                      <a:pt x="160" y="857"/>
                    </a:lnTo>
                    <a:lnTo>
                      <a:pt x="158" y="881"/>
                    </a:lnTo>
                    <a:lnTo>
                      <a:pt x="157" y="902"/>
                    </a:lnTo>
                    <a:lnTo>
                      <a:pt x="155" y="920"/>
                    </a:lnTo>
                    <a:lnTo>
                      <a:pt x="154" y="935"/>
                    </a:lnTo>
                    <a:lnTo>
                      <a:pt x="153" y="946"/>
                    </a:lnTo>
                    <a:lnTo>
                      <a:pt x="152" y="953"/>
                    </a:lnTo>
                    <a:lnTo>
                      <a:pt x="152" y="956"/>
                    </a:lnTo>
                    <a:lnTo>
                      <a:pt x="20" y="917"/>
                    </a:lnTo>
                    <a:lnTo>
                      <a:pt x="20" y="915"/>
                    </a:lnTo>
                    <a:lnTo>
                      <a:pt x="21" y="907"/>
                    </a:lnTo>
                    <a:lnTo>
                      <a:pt x="21" y="894"/>
                    </a:lnTo>
                    <a:lnTo>
                      <a:pt x="22" y="876"/>
                    </a:lnTo>
                    <a:lnTo>
                      <a:pt x="23" y="854"/>
                    </a:lnTo>
                    <a:lnTo>
                      <a:pt x="24" y="828"/>
                    </a:lnTo>
                    <a:lnTo>
                      <a:pt x="24" y="798"/>
                    </a:lnTo>
                    <a:lnTo>
                      <a:pt x="25" y="764"/>
                    </a:lnTo>
                    <a:lnTo>
                      <a:pt x="26" y="727"/>
                    </a:lnTo>
                    <a:lnTo>
                      <a:pt x="26" y="642"/>
                    </a:lnTo>
                    <a:lnTo>
                      <a:pt x="25" y="595"/>
                    </a:lnTo>
                    <a:lnTo>
                      <a:pt x="24" y="546"/>
                    </a:lnTo>
                    <a:lnTo>
                      <a:pt x="22" y="507"/>
                    </a:lnTo>
                    <a:lnTo>
                      <a:pt x="21" y="468"/>
                    </a:lnTo>
                    <a:lnTo>
                      <a:pt x="20" y="427"/>
                    </a:lnTo>
                    <a:lnTo>
                      <a:pt x="17" y="387"/>
                    </a:lnTo>
                    <a:lnTo>
                      <a:pt x="16" y="346"/>
                    </a:lnTo>
                    <a:lnTo>
                      <a:pt x="14" y="308"/>
                    </a:lnTo>
                    <a:lnTo>
                      <a:pt x="13" y="270"/>
                    </a:lnTo>
                    <a:lnTo>
                      <a:pt x="10" y="234"/>
                    </a:lnTo>
                    <a:lnTo>
                      <a:pt x="9" y="199"/>
                    </a:lnTo>
                    <a:lnTo>
                      <a:pt x="7" y="168"/>
                    </a:lnTo>
                    <a:lnTo>
                      <a:pt x="6" y="139"/>
                    </a:lnTo>
                    <a:lnTo>
                      <a:pt x="4" y="114"/>
                    </a:lnTo>
                    <a:lnTo>
                      <a:pt x="2" y="92"/>
                    </a:lnTo>
                    <a:lnTo>
                      <a:pt x="2" y="75"/>
                    </a:lnTo>
                    <a:lnTo>
                      <a:pt x="1" y="61"/>
                    </a:lnTo>
                    <a:lnTo>
                      <a:pt x="0" y="54"/>
                    </a:lnTo>
                    <a:lnTo>
                      <a:pt x="0" y="50"/>
                    </a:lnTo>
                    <a:lnTo>
                      <a:pt x="24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5" name="Freeform 8"/>
              <p:cNvSpPr>
                <a:spLocks/>
              </p:cNvSpPr>
              <p:nvPr/>
            </p:nvSpPr>
            <p:spPr bwMode="auto">
              <a:xfrm>
                <a:off x="4203701" y="5438775"/>
                <a:ext cx="300038" cy="193675"/>
              </a:xfrm>
              <a:custGeom>
                <a:avLst/>
                <a:gdLst/>
                <a:ahLst/>
                <a:cxnLst>
                  <a:cxn ang="0">
                    <a:pos x="92" y="0"/>
                  </a:cxn>
                  <a:cxn ang="0">
                    <a:pos x="110" y="1"/>
                  </a:cxn>
                  <a:cxn ang="0">
                    <a:pos x="126" y="5"/>
                  </a:cxn>
                  <a:cxn ang="0">
                    <a:pos x="139" y="10"/>
                  </a:cxn>
                  <a:cxn ang="0">
                    <a:pos x="151" y="17"/>
                  </a:cxn>
                  <a:cxn ang="0">
                    <a:pos x="161" y="27"/>
                  </a:cxn>
                  <a:cxn ang="0">
                    <a:pos x="168" y="37"/>
                  </a:cxn>
                  <a:cxn ang="0">
                    <a:pos x="175" y="48"/>
                  </a:cxn>
                  <a:cxn ang="0">
                    <a:pos x="179" y="58"/>
                  </a:cxn>
                  <a:cxn ang="0">
                    <a:pos x="183" y="69"/>
                  </a:cxn>
                  <a:cxn ang="0">
                    <a:pos x="186" y="79"/>
                  </a:cxn>
                  <a:cxn ang="0">
                    <a:pos x="187" y="89"/>
                  </a:cxn>
                  <a:cxn ang="0">
                    <a:pos x="188" y="97"/>
                  </a:cxn>
                  <a:cxn ang="0">
                    <a:pos x="189" y="103"/>
                  </a:cxn>
                  <a:cxn ang="0">
                    <a:pos x="189" y="108"/>
                  </a:cxn>
                  <a:cxn ang="0">
                    <a:pos x="187" y="109"/>
                  </a:cxn>
                  <a:cxn ang="0">
                    <a:pos x="180" y="110"/>
                  </a:cxn>
                  <a:cxn ang="0">
                    <a:pos x="171" y="112"/>
                  </a:cxn>
                  <a:cxn ang="0">
                    <a:pos x="158" y="115"/>
                  </a:cxn>
                  <a:cxn ang="0">
                    <a:pos x="142" y="117"/>
                  </a:cxn>
                  <a:cxn ang="0">
                    <a:pos x="124" y="119"/>
                  </a:cxn>
                  <a:cxn ang="0">
                    <a:pos x="105" y="121"/>
                  </a:cxn>
                  <a:cxn ang="0">
                    <a:pos x="83" y="122"/>
                  </a:cxn>
                  <a:cxn ang="0">
                    <a:pos x="61" y="122"/>
                  </a:cxn>
                  <a:cxn ang="0">
                    <a:pos x="44" y="121"/>
                  </a:cxn>
                  <a:cxn ang="0">
                    <a:pos x="30" y="120"/>
                  </a:cxn>
                  <a:cxn ang="0">
                    <a:pos x="19" y="117"/>
                  </a:cxn>
                  <a:cxn ang="0">
                    <a:pos x="11" y="115"/>
                  </a:cxn>
                  <a:cxn ang="0">
                    <a:pos x="5" y="112"/>
                  </a:cxn>
                  <a:cxn ang="0">
                    <a:pos x="2" y="110"/>
                  </a:cxn>
                  <a:cxn ang="0">
                    <a:pos x="1" y="109"/>
                  </a:cxn>
                  <a:cxn ang="0">
                    <a:pos x="0" y="108"/>
                  </a:cxn>
                  <a:cxn ang="0">
                    <a:pos x="0" y="96"/>
                  </a:cxn>
                  <a:cxn ang="0">
                    <a:pos x="2" y="88"/>
                  </a:cxn>
                  <a:cxn ang="0">
                    <a:pos x="3" y="78"/>
                  </a:cxn>
                  <a:cxn ang="0">
                    <a:pos x="5" y="67"/>
                  </a:cxn>
                  <a:cxn ang="0">
                    <a:pos x="9" y="56"/>
                  </a:cxn>
                  <a:cxn ang="0">
                    <a:pos x="15" y="44"/>
                  </a:cxn>
                  <a:cxn ang="0">
                    <a:pos x="22" y="33"/>
                  </a:cxn>
                  <a:cxn ang="0">
                    <a:pos x="31" y="23"/>
                  </a:cxn>
                  <a:cxn ang="0">
                    <a:pos x="42" y="14"/>
                  </a:cxn>
                  <a:cxn ang="0">
                    <a:pos x="56" y="7"/>
                  </a:cxn>
                  <a:cxn ang="0">
                    <a:pos x="72" y="2"/>
                  </a:cxn>
                  <a:cxn ang="0">
                    <a:pos x="92" y="0"/>
                  </a:cxn>
                </a:cxnLst>
                <a:rect l="0" t="0" r="r" b="b"/>
                <a:pathLst>
                  <a:path w="189" h="122">
                    <a:moveTo>
                      <a:pt x="92" y="0"/>
                    </a:moveTo>
                    <a:lnTo>
                      <a:pt x="110" y="1"/>
                    </a:lnTo>
                    <a:lnTo>
                      <a:pt x="126" y="5"/>
                    </a:lnTo>
                    <a:lnTo>
                      <a:pt x="139" y="10"/>
                    </a:lnTo>
                    <a:lnTo>
                      <a:pt x="151" y="17"/>
                    </a:lnTo>
                    <a:lnTo>
                      <a:pt x="161" y="27"/>
                    </a:lnTo>
                    <a:lnTo>
                      <a:pt x="168" y="37"/>
                    </a:lnTo>
                    <a:lnTo>
                      <a:pt x="175" y="48"/>
                    </a:lnTo>
                    <a:lnTo>
                      <a:pt x="179" y="58"/>
                    </a:lnTo>
                    <a:lnTo>
                      <a:pt x="183" y="69"/>
                    </a:lnTo>
                    <a:lnTo>
                      <a:pt x="186" y="79"/>
                    </a:lnTo>
                    <a:lnTo>
                      <a:pt x="187" y="89"/>
                    </a:lnTo>
                    <a:lnTo>
                      <a:pt x="188" y="97"/>
                    </a:lnTo>
                    <a:lnTo>
                      <a:pt x="189" y="103"/>
                    </a:lnTo>
                    <a:lnTo>
                      <a:pt x="189" y="108"/>
                    </a:lnTo>
                    <a:lnTo>
                      <a:pt x="187" y="109"/>
                    </a:lnTo>
                    <a:lnTo>
                      <a:pt x="180" y="110"/>
                    </a:lnTo>
                    <a:lnTo>
                      <a:pt x="171" y="112"/>
                    </a:lnTo>
                    <a:lnTo>
                      <a:pt x="158" y="115"/>
                    </a:lnTo>
                    <a:lnTo>
                      <a:pt x="142" y="117"/>
                    </a:lnTo>
                    <a:lnTo>
                      <a:pt x="124" y="119"/>
                    </a:lnTo>
                    <a:lnTo>
                      <a:pt x="105" y="121"/>
                    </a:lnTo>
                    <a:lnTo>
                      <a:pt x="83" y="122"/>
                    </a:lnTo>
                    <a:lnTo>
                      <a:pt x="61" y="122"/>
                    </a:lnTo>
                    <a:lnTo>
                      <a:pt x="44" y="121"/>
                    </a:lnTo>
                    <a:lnTo>
                      <a:pt x="30" y="120"/>
                    </a:lnTo>
                    <a:lnTo>
                      <a:pt x="19" y="117"/>
                    </a:lnTo>
                    <a:lnTo>
                      <a:pt x="11" y="115"/>
                    </a:lnTo>
                    <a:lnTo>
                      <a:pt x="5" y="112"/>
                    </a:lnTo>
                    <a:lnTo>
                      <a:pt x="2" y="110"/>
                    </a:lnTo>
                    <a:lnTo>
                      <a:pt x="1" y="109"/>
                    </a:lnTo>
                    <a:lnTo>
                      <a:pt x="0" y="108"/>
                    </a:lnTo>
                    <a:lnTo>
                      <a:pt x="0" y="96"/>
                    </a:lnTo>
                    <a:lnTo>
                      <a:pt x="2" y="88"/>
                    </a:lnTo>
                    <a:lnTo>
                      <a:pt x="3" y="78"/>
                    </a:lnTo>
                    <a:lnTo>
                      <a:pt x="5" y="67"/>
                    </a:lnTo>
                    <a:lnTo>
                      <a:pt x="9" y="56"/>
                    </a:lnTo>
                    <a:lnTo>
                      <a:pt x="15" y="44"/>
                    </a:lnTo>
                    <a:lnTo>
                      <a:pt x="22" y="33"/>
                    </a:lnTo>
                    <a:lnTo>
                      <a:pt x="31" y="23"/>
                    </a:lnTo>
                    <a:lnTo>
                      <a:pt x="42" y="14"/>
                    </a:lnTo>
                    <a:lnTo>
                      <a:pt x="56" y="7"/>
                    </a:lnTo>
                    <a:lnTo>
                      <a:pt x="72" y="2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9"/>
              <p:cNvSpPr>
                <a:spLocks/>
              </p:cNvSpPr>
              <p:nvPr/>
            </p:nvSpPr>
            <p:spPr bwMode="auto">
              <a:xfrm>
                <a:off x="4656138" y="5441950"/>
                <a:ext cx="322263" cy="206375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129" y="1"/>
                  </a:cxn>
                  <a:cxn ang="0">
                    <a:pos x="146" y="4"/>
                  </a:cxn>
                  <a:cxn ang="0">
                    <a:pos x="159" y="10"/>
                  </a:cxn>
                  <a:cxn ang="0">
                    <a:pos x="170" y="18"/>
                  </a:cxn>
                  <a:cxn ang="0">
                    <a:pos x="179" y="27"/>
                  </a:cxn>
                  <a:cxn ang="0">
                    <a:pos x="187" y="36"/>
                  </a:cxn>
                  <a:cxn ang="0">
                    <a:pos x="192" y="47"/>
                  </a:cxn>
                  <a:cxn ang="0">
                    <a:pos x="196" y="58"/>
                  </a:cxn>
                  <a:cxn ang="0">
                    <a:pos x="199" y="69"/>
                  </a:cxn>
                  <a:cxn ang="0">
                    <a:pos x="202" y="80"/>
                  </a:cxn>
                  <a:cxn ang="0">
                    <a:pos x="202" y="89"/>
                  </a:cxn>
                  <a:cxn ang="0">
                    <a:pos x="203" y="97"/>
                  </a:cxn>
                  <a:cxn ang="0">
                    <a:pos x="203" y="110"/>
                  </a:cxn>
                  <a:cxn ang="0">
                    <a:pos x="202" y="110"/>
                  </a:cxn>
                  <a:cxn ang="0">
                    <a:pos x="201" y="113"/>
                  </a:cxn>
                  <a:cxn ang="0">
                    <a:pos x="197" y="115"/>
                  </a:cxn>
                  <a:cxn ang="0">
                    <a:pos x="191" y="118"/>
                  </a:cxn>
                  <a:cxn ang="0">
                    <a:pos x="182" y="121"/>
                  </a:cxn>
                  <a:cxn ang="0">
                    <a:pos x="169" y="124"/>
                  </a:cxn>
                  <a:cxn ang="0">
                    <a:pos x="152" y="127"/>
                  </a:cxn>
                  <a:cxn ang="0">
                    <a:pos x="131" y="129"/>
                  </a:cxn>
                  <a:cxn ang="0">
                    <a:pos x="111" y="130"/>
                  </a:cxn>
                  <a:cxn ang="0">
                    <a:pos x="92" y="129"/>
                  </a:cxn>
                  <a:cxn ang="0">
                    <a:pos x="74" y="127"/>
                  </a:cxn>
                  <a:cxn ang="0">
                    <a:pos x="57" y="125"/>
                  </a:cxn>
                  <a:cxn ang="0">
                    <a:pos x="41" y="121"/>
                  </a:cxn>
                  <a:cxn ang="0">
                    <a:pos x="28" y="118"/>
                  </a:cxn>
                  <a:cxn ang="0">
                    <a:pos x="16" y="114"/>
                  </a:cxn>
                  <a:cxn ang="0">
                    <a:pos x="7" y="111"/>
                  </a:cxn>
                  <a:cxn ang="0">
                    <a:pos x="2" y="110"/>
                  </a:cxn>
                  <a:cxn ang="0">
                    <a:pos x="0" y="109"/>
                  </a:cxn>
                  <a:cxn ang="0">
                    <a:pos x="0" y="104"/>
                  </a:cxn>
                  <a:cxn ang="0">
                    <a:pos x="1" y="98"/>
                  </a:cxn>
                  <a:cxn ang="0">
                    <a:pos x="2" y="91"/>
                  </a:cxn>
                  <a:cxn ang="0">
                    <a:pos x="4" y="82"/>
                  </a:cxn>
                  <a:cxn ang="0">
                    <a:pos x="7" y="72"/>
                  </a:cxn>
                  <a:cxn ang="0">
                    <a:pos x="11" y="62"/>
                  </a:cxn>
                  <a:cxn ang="0">
                    <a:pos x="17" y="51"/>
                  </a:cxn>
                  <a:cxn ang="0">
                    <a:pos x="24" y="40"/>
                  </a:cxn>
                  <a:cxn ang="0">
                    <a:pos x="32" y="30"/>
                  </a:cxn>
                  <a:cxn ang="0">
                    <a:pos x="43" y="21"/>
                  </a:cxn>
                  <a:cxn ang="0">
                    <a:pos x="57" y="14"/>
                  </a:cxn>
                  <a:cxn ang="0">
                    <a:pos x="72" y="7"/>
                  </a:cxn>
                  <a:cxn ang="0">
                    <a:pos x="90" y="3"/>
                  </a:cxn>
                  <a:cxn ang="0">
                    <a:pos x="111" y="0"/>
                  </a:cxn>
                </a:cxnLst>
                <a:rect l="0" t="0" r="r" b="b"/>
                <a:pathLst>
                  <a:path w="203" h="130">
                    <a:moveTo>
                      <a:pt x="111" y="0"/>
                    </a:moveTo>
                    <a:lnTo>
                      <a:pt x="129" y="1"/>
                    </a:lnTo>
                    <a:lnTo>
                      <a:pt x="146" y="4"/>
                    </a:lnTo>
                    <a:lnTo>
                      <a:pt x="159" y="10"/>
                    </a:lnTo>
                    <a:lnTo>
                      <a:pt x="170" y="18"/>
                    </a:lnTo>
                    <a:lnTo>
                      <a:pt x="179" y="27"/>
                    </a:lnTo>
                    <a:lnTo>
                      <a:pt x="187" y="36"/>
                    </a:lnTo>
                    <a:lnTo>
                      <a:pt x="192" y="47"/>
                    </a:lnTo>
                    <a:lnTo>
                      <a:pt x="196" y="58"/>
                    </a:lnTo>
                    <a:lnTo>
                      <a:pt x="199" y="69"/>
                    </a:lnTo>
                    <a:lnTo>
                      <a:pt x="202" y="80"/>
                    </a:lnTo>
                    <a:lnTo>
                      <a:pt x="202" y="89"/>
                    </a:lnTo>
                    <a:lnTo>
                      <a:pt x="203" y="97"/>
                    </a:lnTo>
                    <a:lnTo>
                      <a:pt x="203" y="110"/>
                    </a:lnTo>
                    <a:lnTo>
                      <a:pt x="202" y="110"/>
                    </a:lnTo>
                    <a:lnTo>
                      <a:pt x="201" y="113"/>
                    </a:lnTo>
                    <a:lnTo>
                      <a:pt x="197" y="115"/>
                    </a:lnTo>
                    <a:lnTo>
                      <a:pt x="191" y="118"/>
                    </a:lnTo>
                    <a:lnTo>
                      <a:pt x="182" y="121"/>
                    </a:lnTo>
                    <a:lnTo>
                      <a:pt x="169" y="124"/>
                    </a:lnTo>
                    <a:lnTo>
                      <a:pt x="152" y="127"/>
                    </a:lnTo>
                    <a:lnTo>
                      <a:pt x="131" y="129"/>
                    </a:lnTo>
                    <a:lnTo>
                      <a:pt x="111" y="130"/>
                    </a:lnTo>
                    <a:lnTo>
                      <a:pt x="92" y="129"/>
                    </a:lnTo>
                    <a:lnTo>
                      <a:pt x="74" y="127"/>
                    </a:lnTo>
                    <a:lnTo>
                      <a:pt x="57" y="125"/>
                    </a:lnTo>
                    <a:lnTo>
                      <a:pt x="41" y="121"/>
                    </a:lnTo>
                    <a:lnTo>
                      <a:pt x="28" y="118"/>
                    </a:lnTo>
                    <a:lnTo>
                      <a:pt x="16" y="114"/>
                    </a:lnTo>
                    <a:lnTo>
                      <a:pt x="7" y="111"/>
                    </a:lnTo>
                    <a:lnTo>
                      <a:pt x="2" y="110"/>
                    </a:lnTo>
                    <a:lnTo>
                      <a:pt x="0" y="109"/>
                    </a:lnTo>
                    <a:lnTo>
                      <a:pt x="0" y="104"/>
                    </a:lnTo>
                    <a:lnTo>
                      <a:pt x="1" y="98"/>
                    </a:lnTo>
                    <a:lnTo>
                      <a:pt x="2" y="91"/>
                    </a:lnTo>
                    <a:lnTo>
                      <a:pt x="4" y="82"/>
                    </a:lnTo>
                    <a:lnTo>
                      <a:pt x="7" y="72"/>
                    </a:lnTo>
                    <a:lnTo>
                      <a:pt x="11" y="62"/>
                    </a:lnTo>
                    <a:lnTo>
                      <a:pt x="17" y="51"/>
                    </a:lnTo>
                    <a:lnTo>
                      <a:pt x="24" y="40"/>
                    </a:lnTo>
                    <a:lnTo>
                      <a:pt x="32" y="30"/>
                    </a:lnTo>
                    <a:lnTo>
                      <a:pt x="43" y="21"/>
                    </a:lnTo>
                    <a:lnTo>
                      <a:pt x="57" y="14"/>
                    </a:lnTo>
                    <a:lnTo>
                      <a:pt x="72" y="7"/>
                    </a:lnTo>
                    <a:lnTo>
                      <a:pt x="90" y="3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7" name="Freeform 10"/>
              <p:cNvSpPr>
                <a:spLocks/>
              </p:cNvSpPr>
              <p:nvPr/>
            </p:nvSpPr>
            <p:spPr bwMode="auto">
              <a:xfrm>
                <a:off x="3732213" y="3940175"/>
                <a:ext cx="214313" cy="223838"/>
              </a:xfrm>
              <a:custGeom>
                <a:avLst/>
                <a:gdLst/>
                <a:ahLst/>
                <a:cxnLst>
                  <a:cxn ang="0">
                    <a:pos x="43" y="0"/>
                  </a:cxn>
                  <a:cxn ang="0">
                    <a:pos x="135" y="50"/>
                  </a:cxn>
                  <a:cxn ang="0">
                    <a:pos x="134" y="53"/>
                  </a:cxn>
                  <a:cxn ang="0">
                    <a:pos x="132" y="58"/>
                  </a:cxn>
                  <a:cxn ang="0">
                    <a:pos x="128" y="67"/>
                  </a:cxn>
                  <a:cxn ang="0">
                    <a:pos x="116" y="90"/>
                  </a:cxn>
                  <a:cxn ang="0">
                    <a:pos x="108" y="103"/>
                  </a:cxn>
                  <a:cxn ang="0">
                    <a:pos x="99" y="116"/>
                  </a:cxn>
                  <a:cxn ang="0">
                    <a:pos x="89" y="127"/>
                  </a:cxn>
                  <a:cxn ang="0">
                    <a:pos x="80" y="135"/>
                  </a:cxn>
                  <a:cxn ang="0">
                    <a:pos x="69" y="139"/>
                  </a:cxn>
                  <a:cxn ang="0">
                    <a:pos x="57" y="141"/>
                  </a:cxn>
                  <a:cxn ang="0">
                    <a:pos x="45" y="141"/>
                  </a:cxn>
                  <a:cxn ang="0">
                    <a:pos x="34" y="138"/>
                  </a:cxn>
                  <a:cxn ang="0">
                    <a:pos x="24" y="136"/>
                  </a:cxn>
                  <a:cxn ang="0">
                    <a:pos x="17" y="133"/>
                  </a:cxn>
                  <a:cxn ang="0">
                    <a:pos x="11" y="130"/>
                  </a:cxn>
                  <a:cxn ang="0">
                    <a:pos x="7" y="126"/>
                  </a:cxn>
                  <a:cxn ang="0">
                    <a:pos x="3" y="121"/>
                  </a:cxn>
                  <a:cxn ang="0">
                    <a:pos x="1" y="116"/>
                  </a:cxn>
                  <a:cxn ang="0">
                    <a:pos x="0" y="109"/>
                  </a:cxn>
                  <a:cxn ang="0">
                    <a:pos x="1" y="100"/>
                  </a:cxn>
                  <a:cxn ang="0">
                    <a:pos x="3" y="90"/>
                  </a:cxn>
                  <a:cxn ang="0">
                    <a:pos x="9" y="77"/>
                  </a:cxn>
                  <a:cxn ang="0">
                    <a:pos x="15" y="63"/>
                  </a:cxn>
                  <a:cxn ang="0">
                    <a:pos x="22" y="49"/>
                  </a:cxn>
                  <a:cxn ang="0">
                    <a:pos x="28" y="36"/>
                  </a:cxn>
                  <a:cxn ang="0">
                    <a:pos x="33" y="24"/>
                  </a:cxn>
                  <a:cxn ang="0">
                    <a:pos x="37" y="15"/>
                  </a:cxn>
                  <a:cxn ang="0">
                    <a:pos x="40" y="7"/>
                  </a:cxn>
                  <a:cxn ang="0">
                    <a:pos x="43" y="1"/>
                  </a:cxn>
                  <a:cxn ang="0">
                    <a:pos x="43" y="0"/>
                  </a:cxn>
                </a:cxnLst>
                <a:rect l="0" t="0" r="r" b="b"/>
                <a:pathLst>
                  <a:path w="135" h="141">
                    <a:moveTo>
                      <a:pt x="43" y="0"/>
                    </a:moveTo>
                    <a:lnTo>
                      <a:pt x="135" y="50"/>
                    </a:lnTo>
                    <a:lnTo>
                      <a:pt x="134" y="53"/>
                    </a:lnTo>
                    <a:lnTo>
                      <a:pt x="132" y="58"/>
                    </a:lnTo>
                    <a:lnTo>
                      <a:pt x="128" y="67"/>
                    </a:lnTo>
                    <a:lnTo>
                      <a:pt x="116" y="90"/>
                    </a:lnTo>
                    <a:lnTo>
                      <a:pt x="108" y="103"/>
                    </a:lnTo>
                    <a:lnTo>
                      <a:pt x="99" y="116"/>
                    </a:lnTo>
                    <a:lnTo>
                      <a:pt x="89" y="127"/>
                    </a:lnTo>
                    <a:lnTo>
                      <a:pt x="80" y="135"/>
                    </a:lnTo>
                    <a:lnTo>
                      <a:pt x="69" y="139"/>
                    </a:lnTo>
                    <a:lnTo>
                      <a:pt x="57" y="141"/>
                    </a:lnTo>
                    <a:lnTo>
                      <a:pt x="45" y="141"/>
                    </a:lnTo>
                    <a:lnTo>
                      <a:pt x="34" y="138"/>
                    </a:lnTo>
                    <a:lnTo>
                      <a:pt x="24" y="136"/>
                    </a:lnTo>
                    <a:lnTo>
                      <a:pt x="17" y="133"/>
                    </a:lnTo>
                    <a:lnTo>
                      <a:pt x="11" y="130"/>
                    </a:lnTo>
                    <a:lnTo>
                      <a:pt x="7" y="126"/>
                    </a:lnTo>
                    <a:lnTo>
                      <a:pt x="3" y="121"/>
                    </a:lnTo>
                    <a:lnTo>
                      <a:pt x="1" y="116"/>
                    </a:lnTo>
                    <a:lnTo>
                      <a:pt x="0" y="109"/>
                    </a:lnTo>
                    <a:lnTo>
                      <a:pt x="1" y="100"/>
                    </a:lnTo>
                    <a:lnTo>
                      <a:pt x="3" y="90"/>
                    </a:lnTo>
                    <a:lnTo>
                      <a:pt x="9" y="77"/>
                    </a:lnTo>
                    <a:lnTo>
                      <a:pt x="15" y="63"/>
                    </a:lnTo>
                    <a:lnTo>
                      <a:pt x="22" y="49"/>
                    </a:lnTo>
                    <a:lnTo>
                      <a:pt x="28" y="36"/>
                    </a:lnTo>
                    <a:lnTo>
                      <a:pt x="33" y="24"/>
                    </a:lnTo>
                    <a:lnTo>
                      <a:pt x="37" y="15"/>
                    </a:lnTo>
                    <a:lnTo>
                      <a:pt x="40" y="7"/>
                    </a:lnTo>
                    <a:lnTo>
                      <a:pt x="43" y="1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C97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8" name="Freeform 11"/>
              <p:cNvSpPr>
                <a:spLocks/>
              </p:cNvSpPr>
              <p:nvPr/>
            </p:nvSpPr>
            <p:spPr bwMode="auto">
              <a:xfrm>
                <a:off x="5108576" y="3871913"/>
                <a:ext cx="220663" cy="179388"/>
              </a:xfrm>
              <a:custGeom>
                <a:avLst/>
                <a:gdLst/>
                <a:ahLst/>
                <a:cxnLst>
                  <a:cxn ang="0">
                    <a:pos x="91" y="0"/>
                  </a:cxn>
                  <a:cxn ang="0">
                    <a:pos x="95" y="4"/>
                  </a:cxn>
                  <a:cxn ang="0">
                    <a:pos x="100" y="10"/>
                  </a:cxn>
                  <a:cxn ang="0">
                    <a:pos x="113" y="24"/>
                  </a:cxn>
                  <a:cxn ang="0">
                    <a:pos x="119" y="32"/>
                  </a:cxn>
                  <a:cxn ang="0">
                    <a:pos x="125" y="39"/>
                  </a:cxn>
                  <a:cxn ang="0">
                    <a:pos x="130" y="45"/>
                  </a:cxn>
                  <a:cxn ang="0">
                    <a:pos x="133" y="50"/>
                  </a:cxn>
                  <a:cxn ang="0">
                    <a:pos x="138" y="58"/>
                  </a:cxn>
                  <a:cxn ang="0">
                    <a:pos x="139" y="62"/>
                  </a:cxn>
                  <a:cxn ang="0">
                    <a:pos x="139" y="68"/>
                  </a:cxn>
                  <a:cxn ang="0">
                    <a:pos x="138" y="71"/>
                  </a:cxn>
                  <a:cxn ang="0">
                    <a:pos x="134" y="79"/>
                  </a:cxn>
                  <a:cxn ang="0">
                    <a:pos x="129" y="85"/>
                  </a:cxn>
                  <a:cxn ang="0">
                    <a:pos x="122" y="92"/>
                  </a:cxn>
                  <a:cxn ang="0">
                    <a:pos x="114" y="98"/>
                  </a:cxn>
                  <a:cxn ang="0">
                    <a:pos x="105" y="103"/>
                  </a:cxn>
                  <a:cxn ang="0">
                    <a:pos x="97" y="108"/>
                  </a:cxn>
                  <a:cxn ang="0">
                    <a:pos x="90" y="112"/>
                  </a:cxn>
                  <a:cxn ang="0">
                    <a:pos x="85" y="113"/>
                  </a:cxn>
                  <a:cxn ang="0">
                    <a:pos x="72" y="111"/>
                  </a:cxn>
                  <a:cxn ang="0">
                    <a:pos x="58" y="105"/>
                  </a:cxn>
                  <a:cxn ang="0">
                    <a:pos x="46" y="97"/>
                  </a:cxn>
                  <a:cxn ang="0">
                    <a:pos x="36" y="87"/>
                  </a:cxn>
                  <a:cxn ang="0">
                    <a:pos x="24" y="73"/>
                  </a:cxn>
                  <a:cxn ang="0">
                    <a:pos x="15" y="60"/>
                  </a:cxn>
                  <a:cxn ang="0">
                    <a:pos x="9" y="50"/>
                  </a:cxn>
                  <a:cxn ang="0">
                    <a:pos x="5" y="40"/>
                  </a:cxn>
                  <a:cxn ang="0">
                    <a:pos x="2" y="30"/>
                  </a:cxn>
                  <a:cxn ang="0">
                    <a:pos x="0" y="22"/>
                  </a:cxn>
                  <a:cxn ang="0">
                    <a:pos x="91" y="0"/>
                  </a:cxn>
                </a:cxnLst>
                <a:rect l="0" t="0" r="r" b="b"/>
                <a:pathLst>
                  <a:path w="139" h="113">
                    <a:moveTo>
                      <a:pt x="91" y="0"/>
                    </a:moveTo>
                    <a:lnTo>
                      <a:pt x="95" y="4"/>
                    </a:lnTo>
                    <a:lnTo>
                      <a:pt x="100" y="10"/>
                    </a:lnTo>
                    <a:lnTo>
                      <a:pt x="113" y="24"/>
                    </a:lnTo>
                    <a:lnTo>
                      <a:pt x="119" y="32"/>
                    </a:lnTo>
                    <a:lnTo>
                      <a:pt x="125" y="39"/>
                    </a:lnTo>
                    <a:lnTo>
                      <a:pt x="130" y="45"/>
                    </a:lnTo>
                    <a:lnTo>
                      <a:pt x="133" y="50"/>
                    </a:lnTo>
                    <a:lnTo>
                      <a:pt x="138" y="58"/>
                    </a:lnTo>
                    <a:lnTo>
                      <a:pt x="139" y="62"/>
                    </a:lnTo>
                    <a:lnTo>
                      <a:pt x="139" y="68"/>
                    </a:lnTo>
                    <a:lnTo>
                      <a:pt x="138" y="71"/>
                    </a:lnTo>
                    <a:lnTo>
                      <a:pt x="134" y="79"/>
                    </a:lnTo>
                    <a:lnTo>
                      <a:pt x="129" y="85"/>
                    </a:lnTo>
                    <a:lnTo>
                      <a:pt x="122" y="92"/>
                    </a:lnTo>
                    <a:lnTo>
                      <a:pt x="114" y="98"/>
                    </a:lnTo>
                    <a:lnTo>
                      <a:pt x="105" y="103"/>
                    </a:lnTo>
                    <a:lnTo>
                      <a:pt x="97" y="108"/>
                    </a:lnTo>
                    <a:lnTo>
                      <a:pt x="90" y="112"/>
                    </a:lnTo>
                    <a:lnTo>
                      <a:pt x="85" y="113"/>
                    </a:lnTo>
                    <a:lnTo>
                      <a:pt x="72" y="111"/>
                    </a:lnTo>
                    <a:lnTo>
                      <a:pt x="58" y="105"/>
                    </a:lnTo>
                    <a:lnTo>
                      <a:pt x="46" y="97"/>
                    </a:lnTo>
                    <a:lnTo>
                      <a:pt x="36" y="87"/>
                    </a:lnTo>
                    <a:lnTo>
                      <a:pt x="24" y="73"/>
                    </a:lnTo>
                    <a:lnTo>
                      <a:pt x="15" y="60"/>
                    </a:lnTo>
                    <a:lnTo>
                      <a:pt x="9" y="50"/>
                    </a:lnTo>
                    <a:lnTo>
                      <a:pt x="5" y="40"/>
                    </a:lnTo>
                    <a:lnTo>
                      <a:pt x="2" y="30"/>
                    </a:lnTo>
                    <a:lnTo>
                      <a:pt x="0" y="22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FFC97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29" name="Freeform 12"/>
              <p:cNvSpPr>
                <a:spLocks/>
              </p:cNvSpPr>
              <p:nvPr/>
            </p:nvSpPr>
            <p:spPr bwMode="auto">
              <a:xfrm>
                <a:off x="3765551" y="3940175"/>
                <a:ext cx="180975" cy="157163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114" y="50"/>
                  </a:cxn>
                  <a:cxn ang="0">
                    <a:pos x="113" y="52"/>
                  </a:cxn>
                  <a:cxn ang="0">
                    <a:pos x="110" y="57"/>
                  </a:cxn>
                  <a:cxn ang="0">
                    <a:pos x="106" y="65"/>
                  </a:cxn>
                  <a:cxn ang="0">
                    <a:pos x="101" y="75"/>
                  </a:cxn>
                  <a:cxn ang="0">
                    <a:pos x="89" y="99"/>
                  </a:cxn>
                  <a:cxn ang="0">
                    <a:pos x="0" y="55"/>
                  </a:cxn>
                  <a:cxn ang="0">
                    <a:pos x="4" y="43"/>
                  </a:cxn>
                  <a:cxn ang="0">
                    <a:pos x="8" y="32"/>
                  </a:cxn>
                  <a:cxn ang="0">
                    <a:pos x="13" y="22"/>
                  </a:cxn>
                  <a:cxn ang="0">
                    <a:pos x="17" y="13"/>
                  </a:cxn>
                  <a:cxn ang="0">
                    <a:pos x="20" y="6"/>
                  </a:cxn>
                  <a:cxn ang="0">
                    <a:pos x="22" y="1"/>
                  </a:cxn>
                  <a:cxn ang="0">
                    <a:pos x="22" y="0"/>
                  </a:cxn>
                </a:cxnLst>
                <a:rect l="0" t="0" r="r" b="b"/>
                <a:pathLst>
                  <a:path w="114" h="99">
                    <a:moveTo>
                      <a:pt x="22" y="0"/>
                    </a:moveTo>
                    <a:lnTo>
                      <a:pt x="114" y="50"/>
                    </a:lnTo>
                    <a:lnTo>
                      <a:pt x="113" y="52"/>
                    </a:lnTo>
                    <a:lnTo>
                      <a:pt x="110" y="57"/>
                    </a:lnTo>
                    <a:lnTo>
                      <a:pt x="106" y="65"/>
                    </a:lnTo>
                    <a:lnTo>
                      <a:pt x="101" y="75"/>
                    </a:lnTo>
                    <a:lnTo>
                      <a:pt x="89" y="99"/>
                    </a:lnTo>
                    <a:lnTo>
                      <a:pt x="0" y="55"/>
                    </a:lnTo>
                    <a:lnTo>
                      <a:pt x="4" y="43"/>
                    </a:lnTo>
                    <a:lnTo>
                      <a:pt x="8" y="32"/>
                    </a:lnTo>
                    <a:lnTo>
                      <a:pt x="13" y="22"/>
                    </a:lnTo>
                    <a:lnTo>
                      <a:pt x="17" y="13"/>
                    </a:lnTo>
                    <a:lnTo>
                      <a:pt x="20" y="6"/>
                    </a:lnTo>
                    <a:lnTo>
                      <a:pt x="22" y="1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97D3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0" name="Freeform 13"/>
              <p:cNvSpPr>
                <a:spLocks/>
              </p:cNvSpPr>
              <p:nvPr/>
            </p:nvSpPr>
            <p:spPr bwMode="auto">
              <a:xfrm>
                <a:off x="4502151" y="2795588"/>
                <a:ext cx="195263" cy="161925"/>
              </a:xfrm>
              <a:custGeom>
                <a:avLst/>
                <a:gdLst/>
                <a:ahLst/>
                <a:cxnLst>
                  <a:cxn ang="0">
                    <a:pos x="121" y="0"/>
                  </a:cxn>
                  <a:cxn ang="0">
                    <a:pos x="123" y="0"/>
                  </a:cxn>
                  <a:cxn ang="0">
                    <a:pos x="95" y="99"/>
                  </a:cxn>
                  <a:cxn ang="0">
                    <a:pos x="68" y="102"/>
                  </a:cxn>
                  <a:cxn ang="0">
                    <a:pos x="0" y="13"/>
                  </a:cxn>
                  <a:cxn ang="0">
                    <a:pos x="3" y="13"/>
                  </a:cxn>
                  <a:cxn ang="0">
                    <a:pos x="10" y="12"/>
                  </a:cxn>
                  <a:cxn ang="0">
                    <a:pos x="18" y="12"/>
                  </a:cxn>
                  <a:cxn ang="0">
                    <a:pos x="30" y="11"/>
                  </a:cxn>
                  <a:cxn ang="0">
                    <a:pos x="43" y="10"/>
                  </a:cxn>
                  <a:cxn ang="0">
                    <a:pos x="54" y="8"/>
                  </a:cxn>
                  <a:cxn ang="0">
                    <a:pos x="64" y="8"/>
                  </a:cxn>
                  <a:cxn ang="0">
                    <a:pos x="77" y="6"/>
                  </a:cxn>
                  <a:cxn ang="0">
                    <a:pos x="92" y="4"/>
                  </a:cxn>
                  <a:cxn ang="0">
                    <a:pos x="103" y="3"/>
                  </a:cxn>
                  <a:cxn ang="0">
                    <a:pos x="114" y="1"/>
                  </a:cxn>
                  <a:cxn ang="0">
                    <a:pos x="121" y="0"/>
                  </a:cxn>
                </a:cxnLst>
                <a:rect l="0" t="0" r="r" b="b"/>
                <a:pathLst>
                  <a:path w="123" h="102">
                    <a:moveTo>
                      <a:pt x="121" y="0"/>
                    </a:moveTo>
                    <a:lnTo>
                      <a:pt x="123" y="0"/>
                    </a:lnTo>
                    <a:lnTo>
                      <a:pt x="95" y="99"/>
                    </a:lnTo>
                    <a:lnTo>
                      <a:pt x="68" y="102"/>
                    </a:lnTo>
                    <a:lnTo>
                      <a:pt x="0" y="13"/>
                    </a:lnTo>
                    <a:lnTo>
                      <a:pt x="3" y="13"/>
                    </a:lnTo>
                    <a:lnTo>
                      <a:pt x="10" y="12"/>
                    </a:lnTo>
                    <a:lnTo>
                      <a:pt x="18" y="12"/>
                    </a:lnTo>
                    <a:lnTo>
                      <a:pt x="30" y="11"/>
                    </a:lnTo>
                    <a:lnTo>
                      <a:pt x="43" y="10"/>
                    </a:lnTo>
                    <a:lnTo>
                      <a:pt x="54" y="8"/>
                    </a:lnTo>
                    <a:lnTo>
                      <a:pt x="64" y="8"/>
                    </a:lnTo>
                    <a:lnTo>
                      <a:pt x="77" y="6"/>
                    </a:lnTo>
                    <a:lnTo>
                      <a:pt x="92" y="4"/>
                    </a:lnTo>
                    <a:lnTo>
                      <a:pt x="103" y="3"/>
                    </a:lnTo>
                    <a:lnTo>
                      <a:pt x="114" y="1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rgbClr val="FF91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1" name="Freeform 14"/>
              <p:cNvSpPr>
                <a:spLocks/>
              </p:cNvSpPr>
              <p:nvPr/>
            </p:nvSpPr>
            <p:spPr bwMode="auto">
              <a:xfrm>
                <a:off x="4575176" y="2925763"/>
                <a:ext cx="180975" cy="70326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48" y="2"/>
                  </a:cxn>
                  <a:cxn ang="0">
                    <a:pos x="49" y="8"/>
                  </a:cxn>
                  <a:cxn ang="0">
                    <a:pos x="53" y="18"/>
                  </a:cxn>
                  <a:cxn ang="0">
                    <a:pos x="56" y="31"/>
                  </a:cxn>
                  <a:cxn ang="0">
                    <a:pos x="60" y="47"/>
                  </a:cxn>
                  <a:cxn ang="0">
                    <a:pos x="65" y="65"/>
                  </a:cxn>
                  <a:cxn ang="0">
                    <a:pos x="71" y="85"/>
                  </a:cxn>
                  <a:cxn ang="0">
                    <a:pos x="76" y="107"/>
                  </a:cxn>
                  <a:cxn ang="0">
                    <a:pos x="83" y="130"/>
                  </a:cxn>
                  <a:cxn ang="0">
                    <a:pos x="88" y="154"/>
                  </a:cxn>
                  <a:cxn ang="0">
                    <a:pos x="99" y="203"/>
                  </a:cxn>
                  <a:cxn ang="0">
                    <a:pos x="104" y="227"/>
                  </a:cxn>
                  <a:cxn ang="0">
                    <a:pos x="108" y="250"/>
                  </a:cxn>
                  <a:cxn ang="0">
                    <a:pos x="112" y="272"/>
                  </a:cxn>
                  <a:cxn ang="0">
                    <a:pos x="114" y="292"/>
                  </a:cxn>
                  <a:cxn ang="0">
                    <a:pos x="68" y="443"/>
                  </a:cxn>
                  <a:cxn ang="0">
                    <a:pos x="0" y="326"/>
                  </a:cxn>
                  <a:cxn ang="0">
                    <a:pos x="0" y="324"/>
                  </a:cxn>
                  <a:cxn ang="0">
                    <a:pos x="1" y="316"/>
                  </a:cxn>
                  <a:cxn ang="0">
                    <a:pos x="2" y="303"/>
                  </a:cxn>
                  <a:cxn ang="0">
                    <a:pos x="4" y="288"/>
                  </a:cxn>
                  <a:cxn ang="0">
                    <a:pos x="5" y="268"/>
                  </a:cxn>
                  <a:cxn ang="0">
                    <a:pos x="8" y="246"/>
                  </a:cxn>
                  <a:cxn ang="0">
                    <a:pos x="9" y="222"/>
                  </a:cxn>
                  <a:cxn ang="0">
                    <a:pos x="12" y="196"/>
                  </a:cxn>
                  <a:cxn ang="0">
                    <a:pos x="14" y="169"/>
                  </a:cxn>
                  <a:cxn ang="0">
                    <a:pos x="17" y="114"/>
                  </a:cxn>
                  <a:cxn ang="0">
                    <a:pos x="19" y="88"/>
                  </a:cxn>
                  <a:cxn ang="0">
                    <a:pos x="20" y="63"/>
                  </a:cxn>
                  <a:cxn ang="0">
                    <a:pos x="20" y="18"/>
                  </a:cxn>
                  <a:cxn ang="0">
                    <a:pos x="19" y="0"/>
                  </a:cxn>
                  <a:cxn ang="0">
                    <a:pos x="47" y="0"/>
                  </a:cxn>
                </a:cxnLst>
                <a:rect l="0" t="0" r="r" b="b"/>
                <a:pathLst>
                  <a:path w="114" h="443">
                    <a:moveTo>
                      <a:pt x="47" y="0"/>
                    </a:moveTo>
                    <a:lnTo>
                      <a:pt x="48" y="2"/>
                    </a:lnTo>
                    <a:lnTo>
                      <a:pt x="49" y="8"/>
                    </a:lnTo>
                    <a:lnTo>
                      <a:pt x="53" y="18"/>
                    </a:lnTo>
                    <a:lnTo>
                      <a:pt x="56" y="31"/>
                    </a:lnTo>
                    <a:lnTo>
                      <a:pt x="60" y="47"/>
                    </a:lnTo>
                    <a:lnTo>
                      <a:pt x="65" y="65"/>
                    </a:lnTo>
                    <a:lnTo>
                      <a:pt x="71" y="85"/>
                    </a:lnTo>
                    <a:lnTo>
                      <a:pt x="76" y="107"/>
                    </a:lnTo>
                    <a:lnTo>
                      <a:pt x="83" y="130"/>
                    </a:lnTo>
                    <a:lnTo>
                      <a:pt x="88" y="154"/>
                    </a:lnTo>
                    <a:lnTo>
                      <a:pt x="99" y="203"/>
                    </a:lnTo>
                    <a:lnTo>
                      <a:pt x="104" y="227"/>
                    </a:lnTo>
                    <a:lnTo>
                      <a:pt x="108" y="250"/>
                    </a:lnTo>
                    <a:lnTo>
                      <a:pt x="112" y="272"/>
                    </a:lnTo>
                    <a:lnTo>
                      <a:pt x="114" y="292"/>
                    </a:lnTo>
                    <a:lnTo>
                      <a:pt x="68" y="443"/>
                    </a:lnTo>
                    <a:lnTo>
                      <a:pt x="0" y="326"/>
                    </a:lnTo>
                    <a:lnTo>
                      <a:pt x="0" y="324"/>
                    </a:lnTo>
                    <a:lnTo>
                      <a:pt x="1" y="316"/>
                    </a:lnTo>
                    <a:lnTo>
                      <a:pt x="2" y="303"/>
                    </a:lnTo>
                    <a:lnTo>
                      <a:pt x="4" y="288"/>
                    </a:lnTo>
                    <a:lnTo>
                      <a:pt x="5" y="268"/>
                    </a:lnTo>
                    <a:lnTo>
                      <a:pt x="8" y="246"/>
                    </a:lnTo>
                    <a:lnTo>
                      <a:pt x="9" y="222"/>
                    </a:lnTo>
                    <a:lnTo>
                      <a:pt x="12" y="196"/>
                    </a:lnTo>
                    <a:lnTo>
                      <a:pt x="14" y="169"/>
                    </a:lnTo>
                    <a:lnTo>
                      <a:pt x="17" y="114"/>
                    </a:lnTo>
                    <a:lnTo>
                      <a:pt x="19" y="88"/>
                    </a:lnTo>
                    <a:lnTo>
                      <a:pt x="20" y="63"/>
                    </a:lnTo>
                    <a:lnTo>
                      <a:pt x="20" y="18"/>
                    </a:lnTo>
                    <a:lnTo>
                      <a:pt x="19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91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2" name="Freeform 15"/>
              <p:cNvSpPr>
                <a:spLocks/>
              </p:cNvSpPr>
              <p:nvPr/>
            </p:nvSpPr>
            <p:spPr bwMode="auto">
              <a:xfrm>
                <a:off x="3967163" y="1524000"/>
                <a:ext cx="1011238" cy="1128713"/>
              </a:xfrm>
              <a:custGeom>
                <a:avLst/>
                <a:gdLst/>
                <a:ahLst/>
                <a:cxnLst>
                  <a:cxn ang="0">
                    <a:pos x="262" y="0"/>
                  </a:cxn>
                  <a:cxn ang="0">
                    <a:pos x="296" y="2"/>
                  </a:cxn>
                  <a:cxn ang="0">
                    <a:pos x="330" y="8"/>
                  </a:cxn>
                  <a:cxn ang="0">
                    <a:pos x="363" y="17"/>
                  </a:cxn>
                  <a:cxn ang="0">
                    <a:pos x="396" y="31"/>
                  </a:cxn>
                  <a:cxn ang="0">
                    <a:pos x="429" y="48"/>
                  </a:cxn>
                  <a:cxn ang="0">
                    <a:pos x="460" y="69"/>
                  </a:cxn>
                  <a:cxn ang="0">
                    <a:pos x="489" y="93"/>
                  </a:cxn>
                  <a:cxn ang="0">
                    <a:pos x="518" y="120"/>
                  </a:cxn>
                  <a:cxn ang="0">
                    <a:pos x="543" y="150"/>
                  </a:cxn>
                  <a:cxn ang="0">
                    <a:pos x="567" y="185"/>
                  </a:cxn>
                  <a:cxn ang="0">
                    <a:pos x="588" y="222"/>
                  </a:cxn>
                  <a:cxn ang="0">
                    <a:pos x="607" y="262"/>
                  </a:cxn>
                  <a:cxn ang="0">
                    <a:pos x="619" y="295"/>
                  </a:cxn>
                  <a:cxn ang="0">
                    <a:pos x="629" y="328"/>
                  </a:cxn>
                  <a:cxn ang="0">
                    <a:pos x="634" y="362"/>
                  </a:cxn>
                  <a:cxn ang="0">
                    <a:pos x="637" y="395"/>
                  </a:cxn>
                  <a:cxn ang="0">
                    <a:pos x="637" y="428"/>
                  </a:cxn>
                  <a:cxn ang="0">
                    <a:pos x="635" y="461"/>
                  </a:cxn>
                  <a:cxn ang="0">
                    <a:pos x="629" y="493"/>
                  </a:cxn>
                  <a:cxn ang="0">
                    <a:pos x="621" y="523"/>
                  </a:cxn>
                  <a:cxn ang="0">
                    <a:pos x="610" y="552"/>
                  </a:cxn>
                  <a:cxn ang="0">
                    <a:pos x="597" y="579"/>
                  </a:cxn>
                  <a:cxn ang="0">
                    <a:pos x="581" y="605"/>
                  </a:cxn>
                  <a:cxn ang="0">
                    <a:pos x="562" y="628"/>
                  </a:cxn>
                  <a:cxn ang="0">
                    <a:pos x="540" y="650"/>
                  </a:cxn>
                  <a:cxn ang="0">
                    <a:pos x="516" y="668"/>
                  </a:cxn>
                  <a:cxn ang="0">
                    <a:pos x="489" y="683"/>
                  </a:cxn>
                  <a:cxn ang="0">
                    <a:pos x="460" y="695"/>
                  </a:cxn>
                  <a:cxn ang="0">
                    <a:pos x="424" y="705"/>
                  </a:cxn>
                  <a:cxn ang="0">
                    <a:pos x="388" y="710"/>
                  </a:cxn>
                  <a:cxn ang="0">
                    <a:pos x="352" y="711"/>
                  </a:cxn>
                  <a:cxn ang="0">
                    <a:pos x="317" y="708"/>
                  </a:cxn>
                  <a:cxn ang="0">
                    <a:pos x="282" y="700"/>
                  </a:cxn>
                  <a:cxn ang="0">
                    <a:pos x="248" y="687"/>
                  </a:cxn>
                  <a:cxn ang="0">
                    <a:pos x="215" y="672"/>
                  </a:cxn>
                  <a:cxn ang="0">
                    <a:pos x="184" y="652"/>
                  </a:cxn>
                  <a:cxn ang="0">
                    <a:pos x="154" y="628"/>
                  </a:cxn>
                  <a:cxn ang="0">
                    <a:pos x="125" y="602"/>
                  </a:cxn>
                  <a:cxn ang="0">
                    <a:pos x="99" y="572"/>
                  </a:cxn>
                  <a:cxn ang="0">
                    <a:pos x="73" y="538"/>
                  </a:cxn>
                  <a:cxn ang="0">
                    <a:pos x="51" y="502"/>
                  </a:cxn>
                  <a:cxn ang="0">
                    <a:pos x="37" y="472"/>
                  </a:cxn>
                  <a:cxn ang="0">
                    <a:pos x="25" y="442"/>
                  </a:cxn>
                  <a:cxn ang="0">
                    <a:pos x="15" y="412"/>
                  </a:cxn>
                  <a:cxn ang="0">
                    <a:pos x="8" y="380"/>
                  </a:cxn>
                  <a:cxn ang="0">
                    <a:pos x="3" y="348"/>
                  </a:cxn>
                  <a:cxn ang="0">
                    <a:pos x="0" y="316"/>
                  </a:cxn>
                  <a:cxn ang="0">
                    <a:pos x="0" y="283"/>
                  </a:cxn>
                  <a:cxn ang="0">
                    <a:pos x="2" y="252"/>
                  </a:cxn>
                  <a:cxn ang="0">
                    <a:pos x="6" y="221"/>
                  </a:cxn>
                  <a:cxn ang="0">
                    <a:pos x="13" y="191"/>
                  </a:cxn>
                  <a:cxn ang="0">
                    <a:pos x="23" y="162"/>
                  </a:cxn>
                  <a:cxn ang="0">
                    <a:pos x="35" y="135"/>
                  </a:cxn>
                  <a:cxn ang="0">
                    <a:pos x="49" y="110"/>
                  </a:cxn>
                  <a:cxn ang="0">
                    <a:pos x="65" y="87"/>
                  </a:cxn>
                  <a:cxn ang="0">
                    <a:pos x="85" y="66"/>
                  </a:cxn>
                  <a:cxn ang="0">
                    <a:pos x="106" y="48"/>
                  </a:cxn>
                  <a:cxn ang="0">
                    <a:pos x="131" y="33"/>
                  </a:cxn>
                  <a:cxn ang="0">
                    <a:pos x="162" y="19"/>
                  </a:cxn>
                  <a:cxn ang="0">
                    <a:pos x="195" y="9"/>
                  </a:cxn>
                  <a:cxn ang="0">
                    <a:pos x="228" y="2"/>
                  </a:cxn>
                  <a:cxn ang="0">
                    <a:pos x="262" y="0"/>
                  </a:cxn>
                </a:cxnLst>
                <a:rect l="0" t="0" r="r" b="b"/>
                <a:pathLst>
                  <a:path w="637" h="711">
                    <a:moveTo>
                      <a:pt x="262" y="0"/>
                    </a:moveTo>
                    <a:lnTo>
                      <a:pt x="296" y="2"/>
                    </a:lnTo>
                    <a:lnTo>
                      <a:pt x="330" y="8"/>
                    </a:lnTo>
                    <a:lnTo>
                      <a:pt x="363" y="17"/>
                    </a:lnTo>
                    <a:lnTo>
                      <a:pt x="396" y="31"/>
                    </a:lnTo>
                    <a:lnTo>
                      <a:pt x="429" y="48"/>
                    </a:lnTo>
                    <a:lnTo>
                      <a:pt x="460" y="69"/>
                    </a:lnTo>
                    <a:lnTo>
                      <a:pt x="489" y="93"/>
                    </a:lnTo>
                    <a:lnTo>
                      <a:pt x="518" y="120"/>
                    </a:lnTo>
                    <a:lnTo>
                      <a:pt x="543" y="150"/>
                    </a:lnTo>
                    <a:lnTo>
                      <a:pt x="567" y="185"/>
                    </a:lnTo>
                    <a:lnTo>
                      <a:pt x="588" y="222"/>
                    </a:lnTo>
                    <a:lnTo>
                      <a:pt x="607" y="262"/>
                    </a:lnTo>
                    <a:lnTo>
                      <a:pt x="619" y="295"/>
                    </a:lnTo>
                    <a:lnTo>
                      <a:pt x="629" y="328"/>
                    </a:lnTo>
                    <a:lnTo>
                      <a:pt x="634" y="362"/>
                    </a:lnTo>
                    <a:lnTo>
                      <a:pt x="637" y="395"/>
                    </a:lnTo>
                    <a:lnTo>
                      <a:pt x="637" y="428"/>
                    </a:lnTo>
                    <a:lnTo>
                      <a:pt x="635" y="461"/>
                    </a:lnTo>
                    <a:lnTo>
                      <a:pt x="629" y="493"/>
                    </a:lnTo>
                    <a:lnTo>
                      <a:pt x="621" y="523"/>
                    </a:lnTo>
                    <a:lnTo>
                      <a:pt x="610" y="552"/>
                    </a:lnTo>
                    <a:lnTo>
                      <a:pt x="597" y="579"/>
                    </a:lnTo>
                    <a:lnTo>
                      <a:pt x="581" y="605"/>
                    </a:lnTo>
                    <a:lnTo>
                      <a:pt x="562" y="628"/>
                    </a:lnTo>
                    <a:lnTo>
                      <a:pt x="540" y="650"/>
                    </a:lnTo>
                    <a:lnTo>
                      <a:pt x="516" y="668"/>
                    </a:lnTo>
                    <a:lnTo>
                      <a:pt x="489" y="683"/>
                    </a:lnTo>
                    <a:lnTo>
                      <a:pt x="460" y="695"/>
                    </a:lnTo>
                    <a:lnTo>
                      <a:pt x="424" y="705"/>
                    </a:lnTo>
                    <a:lnTo>
                      <a:pt x="388" y="710"/>
                    </a:lnTo>
                    <a:lnTo>
                      <a:pt x="352" y="711"/>
                    </a:lnTo>
                    <a:lnTo>
                      <a:pt x="317" y="708"/>
                    </a:lnTo>
                    <a:lnTo>
                      <a:pt x="282" y="700"/>
                    </a:lnTo>
                    <a:lnTo>
                      <a:pt x="248" y="687"/>
                    </a:lnTo>
                    <a:lnTo>
                      <a:pt x="215" y="672"/>
                    </a:lnTo>
                    <a:lnTo>
                      <a:pt x="184" y="652"/>
                    </a:lnTo>
                    <a:lnTo>
                      <a:pt x="154" y="628"/>
                    </a:lnTo>
                    <a:lnTo>
                      <a:pt x="125" y="602"/>
                    </a:lnTo>
                    <a:lnTo>
                      <a:pt x="99" y="572"/>
                    </a:lnTo>
                    <a:lnTo>
                      <a:pt x="73" y="538"/>
                    </a:lnTo>
                    <a:lnTo>
                      <a:pt x="51" y="502"/>
                    </a:lnTo>
                    <a:lnTo>
                      <a:pt x="37" y="472"/>
                    </a:lnTo>
                    <a:lnTo>
                      <a:pt x="25" y="442"/>
                    </a:lnTo>
                    <a:lnTo>
                      <a:pt x="15" y="412"/>
                    </a:lnTo>
                    <a:lnTo>
                      <a:pt x="8" y="380"/>
                    </a:lnTo>
                    <a:lnTo>
                      <a:pt x="3" y="348"/>
                    </a:lnTo>
                    <a:lnTo>
                      <a:pt x="0" y="316"/>
                    </a:lnTo>
                    <a:lnTo>
                      <a:pt x="0" y="283"/>
                    </a:lnTo>
                    <a:lnTo>
                      <a:pt x="2" y="252"/>
                    </a:lnTo>
                    <a:lnTo>
                      <a:pt x="6" y="221"/>
                    </a:lnTo>
                    <a:lnTo>
                      <a:pt x="13" y="191"/>
                    </a:lnTo>
                    <a:lnTo>
                      <a:pt x="23" y="162"/>
                    </a:lnTo>
                    <a:lnTo>
                      <a:pt x="35" y="135"/>
                    </a:lnTo>
                    <a:lnTo>
                      <a:pt x="49" y="110"/>
                    </a:lnTo>
                    <a:lnTo>
                      <a:pt x="65" y="87"/>
                    </a:lnTo>
                    <a:lnTo>
                      <a:pt x="85" y="66"/>
                    </a:lnTo>
                    <a:lnTo>
                      <a:pt x="106" y="48"/>
                    </a:lnTo>
                    <a:lnTo>
                      <a:pt x="131" y="33"/>
                    </a:lnTo>
                    <a:lnTo>
                      <a:pt x="162" y="19"/>
                    </a:lnTo>
                    <a:lnTo>
                      <a:pt x="195" y="9"/>
                    </a:lnTo>
                    <a:lnTo>
                      <a:pt x="228" y="2"/>
                    </a:lnTo>
                    <a:lnTo>
                      <a:pt x="262" y="0"/>
                    </a:lnTo>
                    <a:close/>
                  </a:path>
                </a:pathLst>
              </a:custGeom>
              <a:solidFill>
                <a:srgbClr val="FFC97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3" name="Freeform 16"/>
              <p:cNvSpPr>
                <a:spLocks/>
              </p:cNvSpPr>
              <p:nvPr/>
            </p:nvSpPr>
            <p:spPr bwMode="auto">
              <a:xfrm>
                <a:off x="4033838" y="1577975"/>
                <a:ext cx="912813" cy="1016000"/>
              </a:xfrm>
              <a:custGeom>
                <a:avLst/>
                <a:gdLst/>
                <a:ahLst/>
                <a:cxnLst>
                  <a:cxn ang="0">
                    <a:pos x="244" y="0"/>
                  </a:cxn>
                  <a:cxn ang="0">
                    <a:pos x="277" y="2"/>
                  </a:cxn>
                  <a:cxn ang="0">
                    <a:pos x="309" y="9"/>
                  </a:cxn>
                  <a:cxn ang="0">
                    <a:pos x="342" y="20"/>
                  </a:cxn>
                  <a:cxn ang="0">
                    <a:pos x="373" y="35"/>
                  </a:cxn>
                  <a:cxn ang="0">
                    <a:pos x="404" y="53"/>
                  </a:cxn>
                  <a:cxn ang="0">
                    <a:pos x="433" y="75"/>
                  </a:cxn>
                  <a:cxn ang="0">
                    <a:pos x="460" y="101"/>
                  </a:cxn>
                  <a:cxn ang="0">
                    <a:pos x="486" y="130"/>
                  </a:cxn>
                  <a:cxn ang="0">
                    <a:pos x="509" y="162"/>
                  </a:cxn>
                  <a:cxn ang="0">
                    <a:pos x="530" y="197"/>
                  </a:cxn>
                  <a:cxn ang="0">
                    <a:pos x="548" y="236"/>
                  </a:cxn>
                  <a:cxn ang="0">
                    <a:pos x="559" y="268"/>
                  </a:cxn>
                  <a:cxn ang="0">
                    <a:pos x="568" y="300"/>
                  </a:cxn>
                  <a:cxn ang="0">
                    <a:pos x="572" y="332"/>
                  </a:cxn>
                  <a:cxn ang="0">
                    <a:pos x="575" y="364"/>
                  </a:cxn>
                  <a:cxn ang="0">
                    <a:pos x="574" y="396"/>
                  </a:cxn>
                  <a:cxn ang="0">
                    <a:pos x="571" y="427"/>
                  </a:cxn>
                  <a:cxn ang="0">
                    <a:pos x="565" y="457"/>
                  </a:cxn>
                  <a:cxn ang="0">
                    <a:pos x="555" y="485"/>
                  </a:cxn>
                  <a:cxn ang="0">
                    <a:pos x="543" y="512"/>
                  </a:cxn>
                  <a:cxn ang="0">
                    <a:pos x="528" y="537"/>
                  </a:cxn>
                  <a:cxn ang="0">
                    <a:pos x="511" y="560"/>
                  </a:cxn>
                  <a:cxn ang="0">
                    <a:pos x="490" y="581"/>
                  </a:cxn>
                  <a:cxn ang="0">
                    <a:pos x="468" y="599"/>
                  </a:cxn>
                  <a:cxn ang="0">
                    <a:pos x="442" y="614"/>
                  </a:cxn>
                  <a:cxn ang="0">
                    <a:pos x="415" y="626"/>
                  </a:cxn>
                  <a:cxn ang="0">
                    <a:pos x="379" y="635"/>
                  </a:cxn>
                  <a:cxn ang="0">
                    <a:pos x="345" y="640"/>
                  </a:cxn>
                  <a:cxn ang="0">
                    <a:pos x="309" y="640"/>
                  </a:cxn>
                  <a:cxn ang="0">
                    <a:pos x="275" y="635"/>
                  </a:cxn>
                  <a:cxn ang="0">
                    <a:pos x="242" y="626"/>
                  </a:cxn>
                  <a:cxn ang="0">
                    <a:pos x="209" y="612"/>
                  </a:cxn>
                  <a:cxn ang="0">
                    <a:pos x="177" y="595"/>
                  </a:cxn>
                  <a:cxn ang="0">
                    <a:pos x="147" y="573"/>
                  </a:cxn>
                  <a:cxn ang="0">
                    <a:pos x="119" y="548"/>
                  </a:cxn>
                  <a:cxn ang="0">
                    <a:pos x="92" y="519"/>
                  </a:cxn>
                  <a:cxn ang="0">
                    <a:pos x="68" y="486"/>
                  </a:cxn>
                  <a:cxn ang="0">
                    <a:pos x="46" y="451"/>
                  </a:cxn>
                  <a:cxn ang="0">
                    <a:pos x="33" y="423"/>
                  </a:cxn>
                  <a:cxn ang="0">
                    <a:pos x="21" y="394"/>
                  </a:cxn>
                  <a:cxn ang="0">
                    <a:pos x="12" y="364"/>
                  </a:cxn>
                  <a:cxn ang="0">
                    <a:pos x="6" y="334"/>
                  </a:cxn>
                  <a:cxn ang="0">
                    <a:pos x="1" y="304"/>
                  </a:cxn>
                  <a:cxn ang="0">
                    <a:pos x="0" y="273"/>
                  </a:cxn>
                  <a:cxn ang="0">
                    <a:pos x="1" y="242"/>
                  </a:cxn>
                  <a:cxn ang="0">
                    <a:pos x="4" y="212"/>
                  </a:cxn>
                  <a:cxn ang="0">
                    <a:pos x="9" y="183"/>
                  </a:cxn>
                  <a:cxn ang="0">
                    <a:pos x="17" y="155"/>
                  </a:cxn>
                  <a:cxn ang="0">
                    <a:pos x="27" y="129"/>
                  </a:cxn>
                  <a:cxn ang="0">
                    <a:pos x="41" y="104"/>
                  </a:cxn>
                  <a:cxn ang="0">
                    <a:pos x="56" y="82"/>
                  </a:cxn>
                  <a:cxn ang="0">
                    <a:pos x="74" y="61"/>
                  </a:cxn>
                  <a:cxn ang="0">
                    <a:pos x="95" y="44"/>
                  </a:cxn>
                  <a:cxn ang="0">
                    <a:pos x="118" y="29"/>
                  </a:cxn>
                  <a:cxn ang="0">
                    <a:pos x="148" y="16"/>
                  </a:cxn>
                  <a:cxn ang="0">
                    <a:pos x="179" y="6"/>
                  </a:cxn>
                  <a:cxn ang="0">
                    <a:pos x="212" y="1"/>
                  </a:cxn>
                  <a:cxn ang="0">
                    <a:pos x="244" y="0"/>
                  </a:cxn>
                </a:cxnLst>
                <a:rect l="0" t="0" r="r" b="b"/>
                <a:pathLst>
                  <a:path w="575" h="640">
                    <a:moveTo>
                      <a:pt x="244" y="0"/>
                    </a:moveTo>
                    <a:lnTo>
                      <a:pt x="277" y="2"/>
                    </a:lnTo>
                    <a:lnTo>
                      <a:pt x="309" y="9"/>
                    </a:lnTo>
                    <a:lnTo>
                      <a:pt x="342" y="20"/>
                    </a:lnTo>
                    <a:lnTo>
                      <a:pt x="373" y="35"/>
                    </a:lnTo>
                    <a:lnTo>
                      <a:pt x="404" y="53"/>
                    </a:lnTo>
                    <a:lnTo>
                      <a:pt x="433" y="75"/>
                    </a:lnTo>
                    <a:lnTo>
                      <a:pt x="460" y="101"/>
                    </a:lnTo>
                    <a:lnTo>
                      <a:pt x="486" y="130"/>
                    </a:lnTo>
                    <a:lnTo>
                      <a:pt x="509" y="162"/>
                    </a:lnTo>
                    <a:lnTo>
                      <a:pt x="530" y="197"/>
                    </a:lnTo>
                    <a:lnTo>
                      <a:pt x="548" y="236"/>
                    </a:lnTo>
                    <a:lnTo>
                      <a:pt x="559" y="268"/>
                    </a:lnTo>
                    <a:lnTo>
                      <a:pt x="568" y="300"/>
                    </a:lnTo>
                    <a:lnTo>
                      <a:pt x="572" y="332"/>
                    </a:lnTo>
                    <a:lnTo>
                      <a:pt x="575" y="364"/>
                    </a:lnTo>
                    <a:lnTo>
                      <a:pt x="574" y="396"/>
                    </a:lnTo>
                    <a:lnTo>
                      <a:pt x="571" y="427"/>
                    </a:lnTo>
                    <a:lnTo>
                      <a:pt x="565" y="457"/>
                    </a:lnTo>
                    <a:lnTo>
                      <a:pt x="555" y="485"/>
                    </a:lnTo>
                    <a:lnTo>
                      <a:pt x="543" y="512"/>
                    </a:lnTo>
                    <a:lnTo>
                      <a:pt x="528" y="537"/>
                    </a:lnTo>
                    <a:lnTo>
                      <a:pt x="511" y="560"/>
                    </a:lnTo>
                    <a:lnTo>
                      <a:pt x="490" y="581"/>
                    </a:lnTo>
                    <a:lnTo>
                      <a:pt x="468" y="599"/>
                    </a:lnTo>
                    <a:lnTo>
                      <a:pt x="442" y="614"/>
                    </a:lnTo>
                    <a:lnTo>
                      <a:pt x="415" y="626"/>
                    </a:lnTo>
                    <a:lnTo>
                      <a:pt x="379" y="635"/>
                    </a:lnTo>
                    <a:lnTo>
                      <a:pt x="345" y="640"/>
                    </a:lnTo>
                    <a:lnTo>
                      <a:pt x="309" y="640"/>
                    </a:lnTo>
                    <a:lnTo>
                      <a:pt x="275" y="635"/>
                    </a:lnTo>
                    <a:lnTo>
                      <a:pt x="242" y="626"/>
                    </a:lnTo>
                    <a:lnTo>
                      <a:pt x="209" y="612"/>
                    </a:lnTo>
                    <a:lnTo>
                      <a:pt x="177" y="595"/>
                    </a:lnTo>
                    <a:lnTo>
                      <a:pt x="147" y="573"/>
                    </a:lnTo>
                    <a:lnTo>
                      <a:pt x="119" y="548"/>
                    </a:lnTo>
                    <a:lnTo>
                      <a:pt x="92" y="519"/>
                    </a:lnTo>
                    <a:lnTo>
                      <a:pt x="68" y="486"/>
                    </a:lnTo>
                    <a:lnTo>
                      <a:pt x="46" y="451"/>
                    </a:lnTo>
                    <a:lnTo>
                      <a:pt x="33" y="423"/>
                    </a:lnTo>
                    <a:lnTo>
                      <a:pt x="21" y="394"/>
                    </a:lnTo>
                    <a:lnTo>
                      <a:pt x="12" y="364"/>
                    </a:lnTo>
                    <a:lnTo>
                      <a:pt x="6" y="334"/>
                    </a:lnTo>
                    <a:lnTo>
                      <a:pt x="1" y="304"/>
                    </a:lnTo>
                    <a:lnTo>
                      <a:pt x="0" y="273"/>
                    </a:lnTo>
                    <a:lnTo>
                      <a:pt x="1" y="242"/>
                    </a:lnTo>
                    <a:lnTo>
                      <a:pt x="4" y="212"/>
                    </a:lnTo>
                    <a:lnTo>
                      <a:pt x="9" y="183"/>
                    </a:lnTo>
                    <a:lnTo>
                      <a:pt x="17" y="155"/>
                    </a:lnTo>
                    <a:lnTo>
                      <a:pt x="27" y="129"/>
                    </a:lnTo>
                    <a:lnTo>
                      <a:pt x="41" y="104"/>
                    </a:lnTo>
                    <a:lnTo>
                      <a:pt x="56" y="82"/>
                    </a:lnTo>
                    <a:lnTo>
                      <a:pt x="74" y="61"/>
                    </a:lnTo>
                    <a:lnTo>
                      <a:pt x="95" y="44"/>
                    </a:lnTo>
                    <a:lnTo>
                      <a:pt x="118" y="29"/>
                    </a:lnTo>
                    <a:lnTo>
                      <a:pt x="148" y="16"/>
                    </a:lnTo>
                    <a:lnTo>
                      <a:pt x="179" y="6"/>
                    </a:lnTo>
                    <a:lnTo>
                      <a:pt x="212" y="1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ED783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4" name="Freeform 17"/>
              <p:cNvSpPr>
                <a:spLocks/>
              </p:cNvSpPr>
              <p:nvPr/>
            </p:nvSpPr>
            <p:spPr bwMode="auto">
              <a:xfrm>
                <a:off x="4251326" y="4044950"/>
                <a:ext cx="665163" cy="15875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291" y="6"/>
                  </a:cxn>
                  <a:cxn ang="0">
                    <a:pos x="419" y="57"/>
                  </a:cxn>
                  <a:cxn ang="0">
                    <a:pos x="419" y="59"/>
                  </a:cxn>
                  <a:cxn ang="0">
                    <a:pos x="418" y="63"/>
                  </a:cxn>
                  <a:cxn ang="0">
                    <a:pos x="417" y="71"/>
                  </a:cxn>
                  <a:cxn ang="0">
                    <a:pos x="416" y="83"/>
                  </a:cxn>
                  <a:cxn ang="0">
                    <a:pos x="398" y="83"/>
                  </a:cxn>
                  <a:cxn ang="0">
                    <a:pos x="349" y="83"/>
                  </a:cxn>
                  <a:cxn ang="0">
                    <a:pos x="320" y="83"/>
                  </a:cxn>
                  <a:cxn ang="0">
                    <a:pos x="288" y="84"/>
                  </a:cxn>
                  <a:cxn ang="0">
                    <a:pos x="281" y="68"/>
                  </a:cxn>
                  <a:cxn ang="0">
                    <a:pos x="272" y="85"/>
                  </a:cxn>
                  <a:cxn ang="0">
                    <a:pos x="238" y="87"/>
                  </a:cxn>
                  <a:cxn ang="0">
                    <a:pos x="201" y="89"/>
                  </a:cxn>
                  <a:cxn ang="0">
                    <a:pos x="166" y="91"/>
                  </a:cxn>
                  <a:cxn ang="0">
                    <a:pos x="131" y="92"/>
                  </a:cxn>
                  <a:cxn ang="0">
                    <a:pos x="99" y="94"/>
                  </a:cxn>
                  <a:cxn ang="0">
                    <a:pos x="68" y="96"/>
                  </a:cxn>
                  <a:cxn ang="0">
                    <a:pos x="42" y="98"/>
                  </a:cxn>
                  <a:cxn ang="0">
                    <a:pos x="20" y="99"/>
                  </a:cxn>
                  <a:cxn ang="0">
                    <a:pos x="2" y="100"/>
                  </a:cxn>
                  <a:cxn ang="0">
                    <a:pos x="1" y="93"/>
                  </a:cxn>
                  <a:cxn ang="0">
                    <a:pos x="1" y="83"/>
                  </a:cxn>
                  <a:cxn ang="0">
                    <a:pos x="1" y="75"/>
                  </a:cxn>
                  <a:cxn ang="0">
                    <a:pos x="0" y="68"/>
                  </a:cxn>
                  <a:cxn ang="0">
                    <a:pos x="0" y="66"/>
                  </a:cxn>
                  <a:cxn ang="0">
                    <a:pos x="240" y="0"/>
                  </a:cxn>
                </a:cxnLst>
                <a:rect l="0" t="0" r="r" b="b"/>
                <a:pathLst>
                  <a:path w="419" h="100">
                    <a:moveTo>
                      <a:pt x="240" y="0"/>
                    </a:moveTo>
                    <a:lnTo>
                      <a:pt x="291" y="6"/>
                    </a:lnTo>
                    <a:lnTo>
                      <a:pt x="419" y="57"/>
                    </a:lnTo>
                    <a:lnTo>
                      <a:pt x="419" y="59"/>
                    </a:lnTo>
                    <a:lnTo>
                      <a:pt x="418" y="63"/>
                    </a:lnTo>
                    <a:lnTo>
                      <a:pt x="417" y="71"/>
                    </a:lnTo>
                    <a:lnTo>
                      <a:pt x="416" y="83"/>
                    </a:lnTo>
                    <a:lnTo>
                      <a:pt x="398" y="83"/>
                    </a:lnTo>
                    <a:lnTo>
                      <a:pt x="349" y="83"/>
                    </a:lnTo>
                    <a:lnTo>
                      <a:pt x="320" y="83"/>
                    </a:lnTo>
                    <a:lnTo>
                      <a:pt x="288" y="84"/>
                    </a:lnTo>
                    <a:lnTo>
                      <a:pt x="281" y="68"/>
                    </a:lnTo>
                    <a:lnTo>
                      <a:pt x="272" y="85"/>
                    </a:lnTo>
                    <a:lnTo>
                      <a:pt x="238" y="87"/>
                    </a:lnTo>
                    <a:lnTo>
                      <a:pt x="201" y="89"/>
                    </a:lnTo>
                    <a:lnTo>
                      <a:pt x="166" y="91"/>
                    </a:lnTo>
                    <a:lnTo>
                      <a:pt x="131" y="92"/>
                    </a:lnTo>
                    <a:lnTo>
                      <a:pt x="99" y="94"/>
                    </a:lnTo>
                    <a:lnTo>
                      <a:pt x="68" y="96"/>
                    </a:lnTo>
                    <a:lnTo>
                      <a:pt x="42" y="98"/>
                    </a:lnTo>
                    <a:lnTo>
                      <a:pt x="20" y="99"/>
                    </a:lnTo>
                    <a:lnTo>
                      <a:pt x="2" y="100"/>
                    </a:lnTo>
                    <a:lnTo>
                      <a:pt x="1" y="93"/>
                    </a:lnTo>
                    <a:lnTo>
                      <a:pt x="1" y="83"/>
                    </a:lnTo>
                    <a:lnTo>
                      <a:pt x="1" y="75"/>
                    </a:lnTo>
                    <a:lnTo>
                      <a:pt x="0" y="68"/>
                    </a:lnTo>
                    <a:lnTo>
                      <a:pt x="0" y="66"/>
                    </a:lnTo>
                    <a:lnTo>
                      <a:pt x="240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5" name="Freeform 18"/>
              <p:cNvSpPr>
                <a:spLocks/>
              </p:cNvSpPr>
              <p:nvPr/>
            </p:nvSpPr>
            <p:spPr bwMode="auto">
              <a:xfrm>
                <a:off x="3967163" y="1550988"/>
                <a:ext cx="857250" cy="823913"/>
              </a:xfrm>
              <a:custGeom>
                <a:avLst/>
                <a:gdLst/>
                <a:ahLst/>
                <a:cxnLst>
                  <a:cxn ang="0">
                    <a:pos x="293" y="3"/>
                  </a:cxn>
                  <a:cxn ang="0">
                    <a:pos x="361" y="19"/>
                  </a:cxn>
                  <a:cxn ang="0">
                    <a:pos x="426" y="52"/>
                  </a:cxn>
                  <a:cxn ang="0">
                    <a:pos x="487" y="100"/>
                  </a:cxn>
                  <a:cxn ang="0">
                    <a:pos x="540" y="161"/>
                  </a:cxn>
                  <a:cxn ang="0">
                    <a:pos x="525" y="200"/>
                  </a:cxn>
                  <a:cxn ang="0">
                    <a:pos x="501" y="238"/>
                  </a:cxn>
                  <a:cxn ang="0">
                    <a:pos x="468" y="272"/>
                  </a:cxn>
                  <a:cxn ang="0">
                    <a:pos x="426" y="298"/>
                  </a:cxn>
                  <a:cxn ang="0">
                    <a:pos x="374" y="314"/>
                  </a:cxn>
                  <a:cxn ang="0">
                    <a:pos x="303" y="319"/>
                  </a:cxn>
                  <a:cxn ang="0">
                    <a:pos x="243" y="314"/>
                  </a:cxn>
                  <a:cxn ang="0">
                    <a:pos x="194" y="303"/>
                  </a:cxn>
                  <a:cxn ang="0">
                    <a:pos x="154" y="288"/>
                  </a:cxn>
                  <a:cxn ang="0">
                    <a:pos x="127" y="273"/>
                  </a:cxn>
                  <a:cxn ang="0">
                    <a:pos x="106" y="259"/>
                  </a:cxn>
                  <a:cxn ang="0">
                    <a:pos x="115" y="292"/>
                  </a:cxn>
                  <a:cxn ang="0">
                    <a:pos x="125" y="357"/>
                  </a:cxn>
                  <a:cxn ang="0">
                    <a:pos x="123" y="412"/>
                  </a:cxn>
                  <a:cxn ang="0">
                    <a:pos x="113" y="458"/>
                  </a:cxn>
                  <a:cxn ang="0">
                    <a:pos x="95" y="494"/>
                  </a:cxn>
                  <a:cxn ang="0">
                    <a:pos x="73" y="519"/>
                  </a:cxn>
                  <a:cxn ang="0">
                    <a:pos x="34" y="450"/>
                  </a:cxn>
                  <a:cxn ang="0">
                    <a:pos x="10" y="375"/>
                  </a:cxn>
                  <a:cxn ang="0">
                    <a:pos x="0" y="297"/>
                  </a:cxn>
                  <a:cxn ang="0">
                    <a:pos x="4" y="221"/>
                  </a:cxn>
                  <a:cxn ang="0">
                    <a:pos x="21" y="157"/>
                  </a:cxn>
                  <a:cxn ang="0">
                    <a:pos x="47" y="107"/>
                  </a:cxn>
                  <a:cxn ang="0">
                    <a:pos x="81" y="66"/>
                  </a:cxn>
                  <a:cxn ang="0">
                    <a:pos x="125" y="33"/>
                  </a:cxn>
                  <a:cxn ang="0">
                    <a:pos x="191" y="8"/>
                  </a:cxn>
                  <a:cxn ang="0">
                    <a:pos x="258" y="0"/>
                  </a:cxn>
                </a:cxnLst>
                <a:rect l="0" t="0" r="r" b="b"/>
                <a:pathLst>
                  <a:path w="540" h="519">
                    <a:moveTo>
                      <a:pt x="258" y="0"/>
                    </a:moveTo>
                    <a:lnTo>
                      <a:pt x="293" y="3"/>
                    </a:lnTo>
                    <a:lnTo>
                      <a:pt x="327" y="9"/>
                    </a:lnTo>
                    <a:lnTo>
                      <a:pt x="361" y="19"/>
                    </a:lnTo>
                    <a:lnTo>
                      <a:pt x="394" y="34"/>
                    </a:lnTo>
                    <a:lnTo>
                      <a:pt x="426" y="52"/>
                    </a:lnTo>
                    <a:lnTo>
                      <a:pt x="457" y="74"/>
                    </a:lnTo>
                    <a:lnTo>
                      <a:pt x="487" y="100"/>
                    </a:lnTo>
                    <a:lnTo>
                      <a:pt x="514" y="129"/>
                    </a:lnTo>
                    <a:lnTo>
                      <a:pt x="540" y="161"/>
                    </a:lnTo>
                    <a:lnTo>
                      <a:pt x="533" y="181"/>
                    </a:lnTo>
                    <a:lnTo>
                      <a:pt x="525" y="200"/>
                    </a:lnTo>
                    <a:lnTo>
                      <a:pt x="514" y="219"/>
                    </a:lnTo>
                    <a:lnTo>
                      <a:pt x="501" y="238"/>
                    </a:lnTo>
                    <a:lnTo>
                      <a:pt x="486" y="255"/>
                    </a:lnTo>
                    <a:lnTo>
                      <a:pt x="468" y="272"/>
                    </a:lnTo>
                    <a:lnTo>
                      <a:pt x="448" y="286"/>
                    </a:lnTo>
                    <a:lnTo>
                      <a:pt x="426" y="298"/>
                    </a:lnTo>
                    <a:lnTo>
                      <a:pt x="402" y="307"/>
                    </a:lnTo>
                    <a:lnTo>
                      <a:pt x="374" y="314"/>
                    </a:lnTo>
                    <a:lnTo>
                      <a:pt x="337" y="318"/>
                    </a:lnTo>
                    <a:lnTo>
                      <a:pt x="303" y="319"/>
                    </a:lnTo>
                    <a:lnTo>
                      <a:pt x="272" y="318"/>
                    </a:lnTo>
                    <a:lnTo>
                      <a:pt x="243" y="314"/>
                    </a:lnTo>
                    <a:lnTo>
                      <a:pt x="217" y="309"/>
                    </a:lnTo>
                    <a:lnTo>
                      <a:pt x="194" y="303"/>
                    </a:lnTo>
                    <a:lnTo>
                      <a:pt x="173" y="296"/>
                    </a:lnTo>
                    <a:lnTo>
                      <a:pt x="154" y="288"/>
                    </a:lnTo>
                    <a:lnTo>
                      <a:pt x="139" y="280"/>
                    </a:lnTo>
                    <a:lnTo>
                      <a:pt x="127" y="273"/>
                    </a:lnTo>
                    <a:lnTo>
                      <a:pt x="110" y="262"/>
                    </a:lnTo>
                    <a:lnTo>
                      <a:pt x="106" y="259"/>
                    </a:lnTo>
                    <a:lnTo>
                      <a:pt x="105" y="257"/>
                    </a:lnTo>
                    <a:lnTo>
                      <a:pt x="115" y="292"/>
                    </a:lnTo>
                    <a:lnTo>
                      <a:pt x="121" y="325"/>
                    </a:lnTo>
                    <a:lnTo>
                      <a:pt x="125" y="357"/>
                    </a:lnTo>
                    <a:lnTo>
                      <a:pt x="125" y="385"/>
                    </a:lnTo>
                    <a:lnTo>
                      <a:pt x="123" y="412"/>
                    </a:lnTo>
                    <a:lnTo>
                      <a:pt x="119" y="437"/>
                    </a:lnTo>
                    <a:lnTo>
                      <a:pt x="113" y="458"/>
                    </a:lnTo>
                    <a:lnTo>
                      <a:pt x="104" y="477"/>
                    </a:lnTo>
                    <a:lnTo>
                      <a:pt x="95" y="494"/>
                    </a:lnTo>
                    <a:lnTo>
                      <a:pt x="84" y="507"/>
                    </a:lnTo>
                    <a:lnTo>
                      <a:pt x="73" y="519"/>
                    </a:lnTo>
                    <a:lnTo>
                      <a:pt x="51" y="485"/>
                    </a:lnTo>
                    <a:lnTo>
                      <a:pt x="34" y="450"/>
                    </a:lnTo>
                    <a:lnTo>
                      <a:pt x="21" y="413"/>
                    </a:lnTo>
                    <a:lnTo>
                      <a:pt x="10" y="375"/>
                    </a:lnTo>
                    <a:lnTo>
                      <a:pt x="4" y="337"/>
                    </a:lnTo>
                    <a:lnTo>
                      <a:pt x="0" y="297"/>
                    </a:lnTo>
                    <a:lnTo>
                      <a:pt x="0" y="259"/>
                    </a:lnTo>
                    <a:lnTo>
                      <a:pt x="4" y="221"/>
                    </a:lnTo>
                    <a:lnTo>
                      <a:pt x="11" y="184"/>
                    </a:lnTo>
                    <a:lnTo>
                      <a:pt x="21" y="157"/>
                    </a:lnTo>
                    <a:lnTo>
                      <a:pt x="32" y="131"/>
                    </a:lnTo>
                    <a:lnTo>
                      <a:pt x="47" y="107"/>
                    </a:lnTo>
                    <a:lnTo>
                      <a:pt x="63" y="85"/>
                    </a:lnTo>
                    <a:lnTo>
                      <a:pt x="81" y="66"/>
                    </a:lnTo>
                    <a:lnTo>
                      <a:pt x="102" y="48"/>
                    </a:lnTo>
                    <a:lnTo>
                      <a:pt x="125" y="33"/>
                    </a:lnTo>
                    <a:lnTo>
                      <a:pt x="158" y="18"/>
                    </a:lnTo>
                    <a:lnTo>
                      <a:pt x="191" y="8"/>
                    </a:lnTo>
                    <a:lnTo>
                      <a:pt x="225" y="3"/>
                    </a:lnTo>
                    <a:lnTo>
                      <a:pt x="258" y="0"/>
                    </a:lnTo>
                    <a:close/>
                  </a:path>
                </a:pathLst>
              </a:custGeom>
              <a:solidFill>
                <a:srgbClr val="F97D3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6" name="Freeform 19"/>
              <p:cNvSpPr>
                <a:spLocks/>
              </p:cNvSpPr>
              <p:nvPr/>
            </p:nvSpPr>
            <p:spPr bwMode="auto">
              <a:xfrm>
                <a:off x="5108576" y="3871913"/>
                <a:ext cx="174625" cy="104775"/>
              </a:xfrm>
              <a:custGeom>
                <a:avLst/>
                <a:gdLst/>
                <a:ahLst/>
                <a:cxnLst>
                  <a:cxn ang="0">
                    <a:pos x="91" y="0"/>
                  </a:cxn>
                  <a:cxn ang="0">
                    <a:pos x="95" y="4"/>
                  </a:cxn>
                  <a:cxn ang="0">
                    <a:pos x="99" y="8"/>
                  </a:cxn>
                  <a:cxn ang="0">
                    <a:pos x="104" y="14"/>
                  </a:cxn>
                  <a:cxn ang="0">
                    <a:pos x="110" y="20"/>
                  </a:cxn>
                  <a:cxn ang="0">
                    <a:pos x="18" y="66"/>
                  </a:cxn>
                  <a:cxn ang="0">
                    <a:pos x="10" y="53"/>
                  </a:cxn>
                  <a:cxn ang="0">
                    <a:pos x="6" y="41"/>
                  </a:cxn>
                  <a:cxn ang="0">
                    <a:pos x="2" y="31"/>
                  </a:cxn>
                  <a:cxn ang="0">
                    <a:pos x="0" y="22"/>
                  </a:cxn>
                  <a:cxn ang="0">
                    <a:pos x="91" y="0"/>
                  </a:cxn>
                </a:cxnLst>
                <a:rect l="0" t="0" r="r" b="b"/>
                <a:pathLst>
                  <a:path w="110" h="66">
                    <a:moveTo>
                      <a:pt x="91" y="0"/>
                    </a:moveTo>
                    <a:lnTo>
                      <a:pt x="95" y="4"/>
                    </a:lnTo>
                    <a:lnTo>
                      <a:pt x="99" y="8"/>
                    </a:lnTo>
                    <a:lnTo>
                      <a:pt x="104" y="14"/>
                    </a:lnTo>
                    <a:lnTo>
                      <a:pt x="110" y="20"/>
                    </a:lnTo>
                    <a:lnTo>
                      <a:pt x="18" y="66"/>
                    </a:lnTo>
                    <a:lnTo>
                      <a:pt x="10" y="53"/>
                    </a:lnTo>
                    <a:lnTo>
                      <a:pt x="6" y="41"/>
                    </a:lnTo>
                    <a:lnTo>
                      <a:pt x="2" y="31"/>
                    </a:lnTo>
                    <a:lnTo>
                      <a:pt x="0" y="22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F97D3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7" name="Freeform 20"/>
              <p:cNvSpPr>
                <a:spLocks/>
              </p:cNvSpPr>
              <p:nvPr/>
            </p:nvSpPr>
            <p:spPr bwMode="auto">
              <a:xfrm>
                <a:off x="3752851" y="2814638"/>
                <a:ext cx="963613" cy="1344613"/>
              </a:xfrm>
              <a:custGeom>
                <a:avLst/>
                <a:gdLst/>
                <a:ahLst/>
                <a:cxnLst>
                  <a:cxn ang="0">
                    <a:pos x="219" y="3"/>
                  </a:cxn>
                  <a:cxn ang="0">
                    <a:pos x="257" y="7"/>
                  </a:cxn>
                  <a:cxn ang="0">
                    <a:pos x="356" y="7"/>
                  </a:cxn>
                  <a:cxn ang="0">
                    <a:pos x="383" y="7"/>
                  </a:cxn>
                  <a:cxn ang="0">
                    <a:pos x="393" y="6"/>
                  </a:cxn>
                  <a:cxn ang="0">
                    <a:pos x="411" y="79"/>
                  </a:cxn>
                  <a:cxn ang="0">
                    <a:pos x="433" y="152"/>
                  </a:cxn>
                  <a:cxn ang="0">
                    <a:pos x="471" y="258"/>
                  </a:cxn>
                  <a:cxn ang="0">
                    <a:pos x="498" y="324"/>
                  </a:cxn>
                  <a:cxn ang="0">
                    <a:pos x="524" y="385"/>
                  </a:cxn>
                  <a:cxn ang="0">
                    <a:pos x="549" y="438"/>
                  </a:cxn>
                  <a:cxn ang="0">
                    <a:pos x="571" y="482"/>
                  </a:cxn>
                  <a:cxn ang="0">
                    <a:pos x="588" y="515"/>
                  </a:cxn>
                  <a:cxn ang="0">
                    <a:pos x="599" y="536"/>
                  </a:cxn>
                  <a:cxn ang="0">
                    <a:pos x="607" y="783"/>
                  </a:cxn>
                  <a:cxn ang="0">
                    <a:pos x="275" y="847"/>
                  </a:cxn>
                  <a:cxn ang="0">
                    <a:pos x="281" y="762"/>
                  </a:cxn>
                  <a:cxn ang="0">
                    <a:pos x="282" y="638"/>
                  </a:cxn>
                  <a:cxn ang="0">
                    <a:pos x="280" y="562"/>
                  </a:cxn>
                  <a:cxn ang="0">
                    <a:pos x="277" y="493"/>
                  </a:cxn>
                  <a:cxn ang="0">
                    <a:pos x="272" y="436"/>
                  </a:cxn>
                  <a:cxn ang="0">
                    <a:pos x="268" y="391"/>
                  </a:cxn>
                  <a:cxn ang="0">
                    <a:pos x="265" y="362"/>
                  </a:cxn>
                  <a:cxn ang="0">
                    <a:pos x="263" y="352"/>
                  </a:cxn>
                  <a:cxn ang="0">
                    <a:pos x="252" y="421"/>
                  </a:cxn>
                  <a:cxn ang="0">
                    <a:pos x="241" y="476"/>
                  </a:cxn>
                  <a:cxn ang="0">
                    <a:pos x="229" y="526"/>
                  </a:cxn>
                  <a:cxn ang="0">
                    <a:pos x="211" y="597"/>
                  </a:cxn>
                  <a:cxn ang="0">
                    <a:pos x="203" y="622"/>
                  </a:cxn>
                  <a:cxn ang="0">
                    <a:pos x="195" y="644"/>
                  </a:cxn>
                  <a:cxn ang="0">
                    <a:pos x="185" y="663"/>
                  </a:cxn>
                  <a:cxn ang="0">
                    <a:pos x="174" y="686"/>
                  </a:cxn>
                  <a:cxn ang="0">
                    <a:pos x="151" y="732"/>
                  </a:cxn>
                  <a:cxn ang="0">
                    <a:pos x="130" y="777"/>
                  </a:cxn>
                  <a:cxn ang="0">
                    <a:pos x="0" y="744"/>
                  </a:cxn>
                  <a:cxn ang="0">
                    <a:pos x="19" y="702"/>
                  </a:cxn>
                  <a:cxn ang="0">
                    <a:pos x="56" y="607"/>
                  </a:cxn>
                  <a:cxn ang="0">
                    <a:pos x="73" y="562"/>
                  </a:cxn>
                  <a:cxn ang="0">
                    <a:pos x="87" y="524"/>
                  </a:cxn>
                  <a:cxn ang="0">
                    <a:pos x="97" y="496"/>
                  </a:cxn>
                  <a:cxn ang="0">
                    <a:pos x="100" y="481"/>
                  </a:cxn>
                  <a:cxn ang="0">
                    <a:pos x="124" y="374"/>
                  </a:cxn>
                  <a:cxn ang="0">
                    <a:pos x="148" y="273"/>
                  </a:cxn>
                  <a:cxn ang="0">
                    <a:pos x="163" y="183"/>
                  </a:cxn>
                  <a:cxn ang="0">
                    <a:pos x="176" y="115"/>
                  </a:cxn>
                  <a:cxn ang="0">
                    <a:pos x="187" y="66"/>
                  </a:cxn>
                  <a:cxn ang="0">
                    <a:pos x="195" y="31"/>
                  </a:cxn>
                  <a:cxn ang="0">
                    <a:pos x="201" y="11"/>
                  </a:cxn>
                  <a:cxn ang="0">
                    <a:pos x="204" y="1"/>
                  </a:cxn>
                </a:cxnLst>
                <a:rect l="0" t="0" r="r" b="b"/>
                <a:pathLst>
                  <a:path w="607" h="847">
                    <a:moveTo>
                      <a:pt x="204" y="0"/>
                    </a:moveTo>
                    <a:lnTo>
                      <a:pt x="219" y="3"/>
                    </a:lnTo>
                    <a:lnTo>
                      <a:pt x="237" y="5"/>
                    </a:lnTo>
                    <a:lnTo>
                      <a:pt x="257" y="7"/>
                    </a:lnTo>
                    <a:lnTo>
                      <a:pt x="278" y="7"/>
                    </a:lnTo>
                    <a:lnTo>
                      <a:pt x="356" y="7"/>
                    </a:lnTo>
                    <a:lnTo>
                      <a:pt x="371" y="7"/>
                    </a:lnTo>
                    <a:lnTo>
                      <a:pt x="383" y="7"/>
                    </a:lnTo>
                    <a:lnTo>
                      <a:pt x="391" y="6"/>
                    </a:lnTo>
                    <a:lnTo>
                      <a:pt x="393" y="6"/>
                    </a:lnTo>
                    <a:lnTo>
                      <a:pt x="401" y="42"/>
                    </a:lnTo>
                    <a:lnTo>
                      <a:pt x="411" y="79"/>
                    </a:lnTo>
                    <a:lnTo>
                      <a:pt x="422" y="115"/>
                    </a:lnTo>
                    <a:lnTo>
                      <a:pt x="433" y="152"/>
                    </a:lnTo>
                    <a:lnTo>
                      <a:pt x="458" y="223"/>
                    </a:lnTo>
                    <a:lnTo>
                      <a:pt x="471" y="258"/>
                    </a:lnTo>
                    <a:lnTo>
                      <a:pt x="485" y="292"/>
                    </a:lnTo>
                    <a:lnTo>
                      <a:pt x="498" y="324"/>
                    </a:lnTo>
                    <a:lnTo>
                      <a:pt x="512" y="355"/>
                    </a:lnTo>
                    <a:lnTo>
                      <a:pt x="524" y="385"/>
                    </a:lnTo>
                    <a:lnTo>
                      <a:pt x="537" y="412"/>
                    </a:lnTo>
                    <a:lnTo>
                      <a:pt x="549" y="438"/>
                    </a:lnTo>
                    <a:lnTo>
                      <a:pt x="560" y="461"/>
                    </a:lnTo>
                    <a:lnTo>
                      <a:pt x="571" y="482"/>
                    </a:lnTo>
                    <a:lnTo>
                      <a:pt x="580" y="500"/>
                    </a:lnTo>
                    <a:lnTo>
                      <a:pt x="588" y="515"/>
                    </a:lnTo>
                    <a:lnTo>
                      <a:pt x="594" y="528"/>
                    </a:lnTo>
                    <a:lnTo>
                      <a:pt x="599" y="536"/>
                    </a:lnTo>
                    <a:lnTo>
                      <a:pt x="603" y="544"/>
                    </a:lnTo>
                    <a:lnTo>
                      <a:pt x="607" y="783"/>
                    </a:lnTo>
                    <a:lnTo>
                      <a:pt x="576" y="843"/>
                    </a:lnTo>
                    <a:lnTo>
                      <a:pt x="275" y="847"/>
                    </a:lnTo>
                    <a:lnTo>
                      <a:pt x="278" y="805"/>
                    </a:lnTo>
                    <a:lnTo>
                      <a:pt x="281" y="762"/>
                    </a:lnTo>
                    <a:lnTo>
                      <a:pt x="282" y="720"/>
                    </a:lnTo>
                    <a:lnTo>
                      <a:pt x="282" y="638"/>
                    </a:lnTo>
                    <a:lnTo>
                      <a:pt x="282" y="599"/>
                    </a:lnTo>
                    <a:lnTo>
                      <a:pt x="280" y="562"/>
                    </a:lnTo>
                    <a:lnTo>
                      <a:pt x="278" y="526"/>
                    </a:lnTo>
                    <a:lnTo>
                      <a:pt x="277" y="493"/>
                    </a:lnTo>
                    <a:lnTo>
                      <a:pt x="274" y="462"/>
                    </a:lnTo>
                    <a:lnTo>
                      <a:pt x="272" y="436"/>
                    </a:lnTo>
                    <a:lnTo>
                      <a:pt x="270" y="411"/>
                    </a:lnTo>
                    <a:lnTo>
                      <a:pt x="268" y="391"/>
                    </a:lnTo>
                    <a:lnTo>
                      <a:pt x="266" y="374"/>
                    </a:lnTo>
                    <a:lnTo>
                      <a:pt x="265" y="362"/>
                    </a:lnTo>
                    <a:lnTo>
                      <a:pt x="263" y="355"/>
                    </a:lnTo>
                    <a:lnTo>
                      <a:pt x="263" y="352"/>
                    </a:lnTo>
                    <a:lnTo>
                      <a:pt x="258" y="388"/>
                    </a:lnTo>
                    <a:lnTo>
                      <a:pt x="252" y="421"/>
                    </a:lnTo>
                    <a:lnTo>
                      <a:pt x="246" y="449"/>
                    </a:lnTo>
                    <a:lnTo>
                      <a:pt x="241" y="476"/>
                    </a:lnTo>
                    <a:lnTo>
                      <a:pt x="235" y="501"/>
                    </a:lnTo>
                    <a:lnTo>
                      <a:pt x="229" y="526"/>
                    </a:lnTo>
                    <a:lnTo>
                      <a:pt x="222" y="553"/>
                    </a:lnTo>
                    <a:lnTo>
                      <a:pt x="211" y="597"/>
                    </a:lnTo>
                    <a:lnTo>
                      <a:pt x="207" y="610"/>
                    </a:lnTo>
                    <a:lnTo>
                      <a:pt x="203" y="622"/>
                    </a:lnTo>
                    <a:lnTo>
                      <a:pt x="199" y="633"/>
                    </a:lnTo>
                    <a:lnTo>
                      <a:pt x="195" y="644"/>
                    </a:lnTo>
                    <a:lnTo>
                      <a:pt x="190" y="653"/>
                    </a:lnTo>
                    <a:lnTo>
                      <a:pt x="185" y="663"/>
                    </a:lnTo>
                    <a:lnTo>
                      <a:pt x="180" y="674"/>
                    </a:lnTo>
                    <a:lnTo>
                      <a:pt x="174" y="686"/>
                    </a:lnTo>
                    <a:lnTo>
                      <a:pt x="167" y="699"/>
                    </a:lnTo>
                    <a:lnTo>
                      <a:pt x="151" y="732"/>
                    </a:lnTo>
                    <a:lnTo>
                      <a:pt x="141" y="753"/>
                    </a:lnTo>
                    <a:lnTo>
                      <a:pt x="130" y="777"/>
                    </a:lnTo>
                    <a:lnTo>
                      <a:pt x="118" y="804"/>
                    </a:lnTo>
                    <a:lnTo>
                      <a:pt x="0" y="744"/>
                    </a:lnTo>
                    <a:lnTo>
                      <a:pt x="10" y="724"/>
                    </a:lnTo>
                    <a:lnTo>
                      <a:pt x="19" y="702"/>
                    </a:lnTo>
                    <a:lnTo>
                      <a:pt x="48" y="631"/>
                    </a:lnTo>
                    <a:lnTo>
                      <a:pt x="56" y="607"/>
                    </a:lnTo>
                    <a:lnTo>
                      <a:pt x="65" y="584"/>
                    </a:lnTo>
                    <a:lnTo>
                      <a:pt x="73" y="562"/>
                    </a:lnTo>
                    <a:lnTo>
                      <a:pt x="80" y="542"/>
                    </a:lnTo>
                    <a:lnTo>
                      <a:pt x="87" y="524"/>
                    </a:lnTo>
                    <a:lnTo>
                      <a:pt x="92" y="508"/>
                    </a:lnTo>
                    <a:lnTo>
                      <a:pt x="97" y="496"/>
                    </a:lnTo>
                    <a:lnTo>
                      <a:pt x="99" y="486"/>
                    </a:lnTo>
                    <a:lnTo>
                      <a:pt x="100" y="481"/>
                    </a:lnTo>
                    <a:lnTo>
                      <a:pt x="111" y="427"/>
                    </a:lnTo>
                    <a:lnTo>
                      <a:pt x="124" y="374"/>
                    </a:lnTo>
                    <a:lnTo>
                      <a:pt x="136" y="323"/>
                    </a:lnTo>
                    <a:lnTo>
                      <a:pt x="148" y="273"/>
                    </a:lnTo>
                    <a:lnTo>
                      <a:pt x="156" y="225"/>
                    </a:lnTo>
                    <a:lnTo>
                      <a:pt x="163" y="183"/>
                    </a:lnTo>
                    <a:lnTo>
                      <a:pt x="170" y="147"/>
                    </a:lnTo>
                    <a:lnTo>
                      <a:pt x="176" y="115"/>
                    </a:lnTo>
                    <a:lnTo>
                      <a:pt x="182" y="88"/>
                    </a:lnTo>
                    <a:lnTo>
                      <a:pt x="187" y="66"/>
                    </a:lnTo>
                    <a:lnTo>
                      <a:pt x="191" y="46"/>
                    </a:lnTo>
                    <a:lnTo>
                      <a:pt x="195" y="31"/>
                    </a:lnTo>
                    <a:lnTo>
                      <a:pt x="198" y="19"/>
                    </a:lnTo>
                    <a:lnTo>
                      <a:pt x="201" y="11"/>
                    </a:lnTo>
                    <a:lnTo>
                      <a:pt x="203" y="5"/>
                    </a:lnTo>
                    <a:lnTo>
                      <a:pt x="204" y="1"/>
                    </a:lnTo>
                    <a:lnTo>
                      <a:pt x="204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8" name="Freeform 21"/>
              <p:cNvSpPr>
                <a:spLocks/>
              </p:cNvSpPr>
              <p:nvPr/>
            </p:nvSpPr>
            <p:spPr bwMode="auto">
              <a:xfrm>
                <a:off x="4365626" y="3230563"/>
                <a:ext cx="344488" cy="900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0" y="295"/>
                  </a:cxn>
                  <a:cxn ang="0">
                    <a:pos x="207" y="487"/>
                  </a:cxn>
                  <a:cxn ang="0">
                    <a:pos x="217" y="525"/>
                  </a:cxn>
                  <a:cxn ang="0">
                    <a:pos x="197" y="567"/>
                  </a:cxn>
                  <a:cxn ang="0">
                    <a:pos x="192" y="522"/>
                  </a:cxn>
                  <a:cxn ang="0">
                    <a:pos x="196" y="322"/>
                  </a:cxn>
                  <a:cxn ang="0">
                    <a:pos x="195" y="321"/>
                  </a:cxn>
                  <a:cxn ang="0">
                    <a:pos x="192" y="316"/>
                  </a:cxn>
                  <a:cxn ang="0">
                    <a:pos x="186" y="308"/>
                  </a:cxn>
                  <a:cxn ang="0">
                    <a:pos x="179" y="298"/>
                  </a:cxn>
                  <a:cxn ang="0">
                    <a:pos x="171" y="285"/>
                  </a:cxn>
                  <a:cxn ang="0">
                    <a:pos x="161" y="270"/>
                  </a:cxn>
                  <a:cxn ang="0">
                    <a:pos x="150" y="252"/>
                  </a:cxn>
                  <a:cxn ang="0">
                    <a:pos x="138" y="234"/>
                  </a:cxn>
                  <a:cxn ang="0">
                    <a:pos x="126" y="213"/>
                  </a:cxn>
                  <a:cxn ang="0">
                    <a:pos x="111" y="192"/>
                  </a:cxn>
                  <a:cxn ang="0">
                    <a:pos x="97" y="169"/>
                  </a:cxn>
                  <a:cxn ang="0">
                    <a:pos x="83" y="145"/>
                  </a:cxn>
                  <a:cxn ang="0">
                    <a:pos x="69" y="121"/>
                  </a:cxn>
                  <a:cxn ang="0">
                    <a:pos x="54" y="97"/>
                  </a:cxn>
                  <a:cxn ang="0">
                    <a:pos x="40" y="72"/>
                  </a:cxn>
                  <a:cxn ang="0">
                    <a:pos x="13" y="23"/>
                  </a:cxn>
                  <a:cxn ang="0">
                    <a:pos x="0" y="0"/>
                  </a:cxn>
                </a:cxnLst>
                <a:rect l="0" t="0" r="r" b="b"/>
                <a:pathLst>
                  <a:path w="217" h="567">
                    <a:moveTo>
                      <a:pt x="0" y="0"/>
                    </a:moveTo>
                    <a:lnTo>
                      <a:pt x="210" y="295"/>
                    </a:lnTo>
                    <a:lnTo>
                      <a:pt x="207" y="487"/>
                    </a:lnTo>
                    <a:lnTo>
                      <a:pt x="217" y="525"/>
                    </a:lnTo>
                    <a:lnTo>
                      <a:pt x="197" y="567"/>
                    </a:lnTo>
                    <a:lnTo>
                      <a:pt x="192" y="522"/>
                    </a:lnTo>
                    <a:lnTo>
                      <a:pt x="196" y="322"/>
                    </a:lnTo>
                    <a:lnTo>
                      <a:pt x="195" y="321"/>
                    </a:lnTo>
                    <a:lnTo>
                      <a:pt x="192" y="316"/>
                    </a:lnTo>
                    <a:lnTo>
                      <a:pt x="186" y="308"/>
                    </a:lnTo>
                    <a:lnTo>
                      <a:pt x="179" y="298"/>
                    </a:lnTo>
                    <a:lnTo>
                      <a:pt x="171" y="285"/>
                    </a:lnTo>
                    <a:lnTo>
                      <a:pt x="161" y="270"/>
                    </a:lnTo>
                    <a:lnTo>
                      <a:pt x="150" y="252"/>
                    </a:lnTo>
                    <a:lnTo>
                      <a:pt x="138" y="234"/>
                    </a:lnTo>
                    <a:lnTo>
                      <a:pt x="126" y="213"/>
                    </a:lnTo>
                    <a:lnTo>
                      <a:pt x="111" y="192"/>
                    </a:lnTo>
                    <a:lnTo>
                      <a:pt x="97" y="169"/>
                    </a:lnTo>
                    <a:lnTo>
                      <a:pt x="83" y="145"/>
                    </a:lnTo>
                    <a:lnTo>
                      <a:pt x="69" y="121"/>
                    </a:lnTo>
                    <a:lnTo>
                      <a:pt x="54" y="97"/>
                    </a:lnTo>
                    <a:lnTo>
                      <a:pt x="40" y="72"/>
                    </a:lnTo>
                    <a:lnTo>
                      <a:pt x="13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39" name="Freeform 22"/>
              <p:cNvSpPr>
                <a:spLocks/>
              </p:cNvSpPr>
              <p:nvPr/>
            </p:nvSpPr>
            <p:spPr bwMode="auto">
              <a:xfrm>
                <a:off x="4683126" y="2754313"/>
                <a:ext cx="612775" cy="1397000"/>
              </a:xfrm>
              <a:custGeom>
                <a:avLst/>
                <a:gdLst/>
                <a:ahLst/>
                <a:cxnLst>
                  <a:cxn ang="0">
                    <a:pos x="159" y="2"/>
                  </a:cxn>
                  <a:cxn ang="0">
                    <a:pos x="163" y="20"/>
                  </a:cxn>
                  <a:cxn ang="0">
                    <a:pos x="170" y="53"/>
                  </a:cxn>
                  <a:cxn ang="0">
                    <a:pos x="178" y="97"/>
                  </a:cxn>
                  <a:cxn ang="0">
                    <a:pos x="189" y="149"/>
                  </a:cxn>
                  <a:cxn ang="0">
                    <a:pos x="211" y="252"/>
                  </a:cxn>
                  <a:cxn ang="0">
                    <a:pos x="230" y="337"/>
                  </a:cxn>
                  <a:cxn ang="0">
                    <a:pos x="249" y="408"/>
                  </a:cxn>
                  <a:cxn ang="0">
                    <a:pos x="265" y="452"/>
                  </a:cxn>
                  <a:cxn ang="0">
                    <a:pos x="278" y="482"/>
                  </a:cxn>
                  <a:cxn ang="0">
                    <a:pos x="294" y="518"/>
                  </a:cxn>
                  <a:cxn ang="0">
                    <a:pos x="322" y="578"/>
                  </a:cxn>
                  <a:cxn ang="0">
                    <a:pos x="351" y="636"/>
                  </a:cxn>
                  <a:cxn ang="0">
                    <a:pos x="367" y="669"/>
                  </a:cxn>
                  <a:cxn ang="0">
                    <a:pos x="378" y="693"/>
                  </a:cxn>
                  <a:cxn ang="0">
                    <a:pos x="385" y="708"/>
                  </a:cxn>
                  <a:cxn ang="0">
                    <a:pos x="273" y="767"/>
                  </a:cxn>
                  <a:cxn ang="0">
                    <a:pos x="269" y="759"/>
                  </a:cxn>
                  <a:cxn ang="0">
                    <a:pos x="259" y="740"/>
                  </a:cxn>
                  <a:cxn ang="0">
                    <a:pos x="244" y="711"/>
                  </a:cxn>
                  <a:cxn ang="0">
                    <a:pos x="226" y="674"/>
                  </a:cxn>
                  <a:cxn ang="0">
                    <a:pos x="196" y="611"/>
                  </a:cxn>
                  <a:cxn ang="0">
                    <a:pos x="176" y="567"/>
                  </a:cxn>
                  <a:cxn ang="0">
                    <a:pos x="159" y="525"/>
                  </a:cxn>
                  <a:cxn ang="0">
                    <a:pos x="145" y="487"/>
                  </a:cxn>
                  <a:cxn ang="0">
                    <a:pos x="137" y="456"/>
                  </a:cxn>
                  <a:cxn ang="0">
                    <a:pos x="138" y="466"/>
                  </a:cxn>
                  <a:cxn ang="0">
                    <a:pos x="141" y="491"/>
                  </a:cxn>
                  <a:cxn ang="0">
                    <a:pos x="145" y="528"/>
                  </a:cxn>
                  <a:cxn ang="0">
                    <a:pos x="149" y="575"/>
                  </a:cxn>
                  <a:cxn ang="0">
                    <a:pos x="156" y="654"/>
                  </a:cxn>
                  <a:cxn ang="0">
                    <a:pos x="159" y="708"/>
                  </a:cxn>
                  <a:cxn ang="0">
                    <a:pos x="160" y="803"/>
                  </a:cxn>
                  <a:cxn ang="0">
                    <a:pos x="159" y="839"/>
                  </a:cxn>
                  <a:cxn ang="0">
                    <a:pos x="158" y="865"/>
                  </a:cxn>
                  <a:cxn ang="0">
                    <a:pos x="16" y="880"/>
                  </a:cxn>
                  <a:cxn ang="0">
                    <a:pos x="6" y="606"/>
                  </a:cxn>
                  <a:cxn ang="0">
                    <a:pos x="9" y="602"/>
                  </a:cxn>
                  <a:cxn ang="0">
                    <a:pos x="16" y="589"/>
                  </a:cxn>
                  <a:cxn ang="0">
                    <a:pos x="27" y="567"/>
                  </a:cxn>
                  <a:cxn ang="0">
                    <a:pos x="40" y="534"/>
                  </a:cxn>
                  <a:cxn ang="0">
                    <a:pos x="53" y="491"/>
                  </a:cxn>
                  <a:cxn ang="0">
                    <a:pos x="66" y="435"/>
                  </a:cxn>
                  <a:cxn ang="0">
                    <a:pos x="76" y="367"/>
                  </a:cxn>
                  <a:cxn ang="0">
                    <a:pos x="81" y="285"/>
                  </a:cxn>
                  <a:cxn ang="0">
                    <a:pos x="83" y="189"/>
                  </a:cxn>
                  <a:cxn ang="0">
                    <a:pos x="77" y="78"/>
                  </a:cxn>
                  <a:cxn ang="0">
                    <a:pos x="158" y="0"/>
                  </a:cxn>
                </a:cxnLst>
                <a:rect l="0" t="0" r="r" b="b"/>
                <a:pathLst>
                  <a:path w="386" h="880">
                    <a:moveTo>
                      <a:pt x="158" y="0"/>
                    </a:moveTo>
                    <a:lnTo>
                      <a:pt x="159" y="2"/>
                    </a:lnTo>
                    <a:lnTo>
                      <a:pt x="160" y="9"/>
                    </a:lnTo>
                    <a:lnTo>
                      <a:pt x="163" y="20"/>
                    </a:lnTo>
                    <a:lnTo>
                      <a:pt x="166" y="35"/>
                    </a:lnTo>
                    <a:lnTo>
                      <a:pt x="170" y="53"/>
                    </a:lnTo>
                    <a:lnTo>
                      <a:pt x="174" y="75"/>
                    </a:lnTo>
                    <a:lnTo>
                      <a:pt x="178" y="97"/>
                    </a:lnTo>
                    <a:lnTo>
                      <a:pt x="184" y="123"/>
                    </a:lnTo>
                    <a:lnTo>
                      <a:pt x="189" y="149"/>
                    </a:lnTo>
                    <a:lnTo>
                      <a:pt x="200" y="204"/>
                    </a:lnTo>
                    <a:lnTo>
                      <a:pt x="211" y="252"/>
                    </a:lnTo>
                    <a:lnTo>
                      <a:pt x="220" y="297"/>
                    </a:lnTo>
                    <a:lnTo>
                      <a:pt x="230" y="337"/>
                    </a:lnTo>
                    <a:lnTo>
                      <a:pt x="239" y="374"/>
                    </a:lnTo>
                    <a:lnTo>
                      <a:pt x="249" y="408"/>
                    </a:lnTo>
                    <a:lnTo>
                      <a:pt x="260" y="440"/>
                    </a:lnTo>
                    <a:lnTo>
                      <a:pt x="265" y="452"/>
                    </a:lnTo>
                    <a:lnTo>
                      <a:pt x="270" y="466"/>
                    </a:lnTo>
                    <a:lnTo>
                      <a:pt x="278" y="482"/>
                    </a:lnTo>
                    <a:lnTo>
                      <a:pt x="285" y="499"/>
                    </a:lnTo>
                    <a:lnTo>
                      <a:pt x="294" y="518"/>
                    </a:lnTo>
                    <a:lnTo>
                      <a:pt x="304" y="537"/>
                    </a:lnTo>
                    <a:lnTo>
                      <a:pt x="322" y="578"/>
                    </a:lnTo>
                    <a:lnTo>
                      <a:pt x="341" y="618"/>
                    </a:lnTo>
                    <a:lnTo>
                      <a:pt x="351" y="636"/>
                    </a:lnTo>
                    <a:lnTo>
                      <a:pt x="359" y="653"/>
                    </a:lnTo>
                    <a:lnTo>
                      <a:pt x="367" y="669"/>
                    </a:lnTo>
                    <a:lnTo>
                      <a:pt x="373" y="682"/>
                    </a:lnTo>
                    <a:lnTo>
                      <a:pt x="378" y="693"/>
                    </a:lnTo>
                    <a:lnTo>
                      <a:pt x="383" y="702"/>
                    </a:lnTo>
                    <a:lnTo>
                      <a:pt x="385" y="708"/>
                    </a:lnTo>
                    <a:lnTo>
                      <a:pt x="386" y="709"/>
                    </a:lnTo>
                    <a:lnTo>
                      <a:pt x="273" y="767"/>
                    </a:lnTo>
                    <a:lnTo>
                      <a:pt x="272" y="765"/>
                    </a:lnTo>
                    <a:lnTo>
                      <a:pt x="269" y="759"/>
                    </a:lnTo>
                    <a:lnTo>
                      <a:pt x="265" y="751"/>
                    </a:lnTo>
                    <a:lnTo>
                      <a:pt x="259" y="740"/>
                    </a:lnTo>
                    <a:lnTo>
                      <a:pt x="252" y="726"/>
                    </a:lnTo>
                    <a:lnTo>
                      <a:pt x="244" y="711"/>
                    </a:lnTo>
                    <a:lnTo>
                      <a:pt x="235" y="693"/>
                    </a:lnTo>
                    <a:lnTo>
                      <a:pt x="226" y="674"/>
                    </a:lnTo>
                    <a:lnTo>
                      <a:pt x="216" y="653"/>
                    </a:lnTo>
                    <a:lnTo>
                      <a:pt x="196" y="611"/>
                    </a:lnTo>
                    <a:lnTo>
                      <a:pt x="186" y="589"/>
                    </a:lnTo>
                    <a:lnTo>
                      <a:pt x="176" y="567"/>
                    </a:lnTo>
                    <a:lnTo>
                      <a:pt x="167" y="545"/>
                    </a:lnTo>
                    <a:lnTo>
                      <a:pt x="159" y="525"/>
                    </a:lnTo>
                    <a:lnTo>
                      <a:pt x="152" y="505"/>
                    </a:lnTo>
                    <a:lnTo>
                      <a:pt x="145" y="487"/>
                    </a:lnTo>
                    <a:lnTo>
                      <a:pt x="141" y="471"/>
                    </a:lnTo>
                    <a:lnTo>
                      <a:pt x="137" y="456"/>
                    </a:lnTo>
                    <a:lnTo>
                      <a:pt x="137" y="459"/>
                    </a:lnTo>
                    <a:lnTo>
                      <a:pt x="138" y="466"/>
                    </a:lnTo>
                    <a:lnTo>
                      <a:pt x="140" y="476"/>
                    </a:lnTo>
                    <a:lnTo>
                      <a:pt x="141" y="491"/>
                    </a:lnTo>
                    <a:lnTo>
                      <a:pt x="143" y="508"/>
                    </a:lnTo>
                    <a:lnTo>
                      <a:pt x="145" y="528"/>
                    </a:lnTo>
                    <a:lnTo>
                      <a:pt x="147" y="551"/>
                    </a:lnTo>
                    <a:lnTo>
                      <a:pt x="149" y="575"/>
                    </a:lnTo>
                    <a:lnTo>
                      <a:pt x="152" y="600"/>
                    </a:lnTo>
                    <a:lnTo>
                      <a:pt x="156" y="654"/>
                    </a:lnTo>
                    <a:lnTo>
                      <a:pt x="158" y="682"/>
                    </a:lnTo>
                    <a:lnTo>
                      <a:pt x="159" y="708"/>
                    </a:lnTo>
                    <a:lnTo>
                      <a:pt x="160" y="725"/>
                    </a:lnTo>
                    <a:lnTo>
                      <a:pt x="160" y="803"/>
                    </a:lnTo>
                    <a:lnTo>
                      <a:pt x="159" y="822"/>
                    </a:lnTo>
                    <a:lnTo>
                      <a:pt x="159" y="839"/>
                    </a:lnTo>
                    <a:lnTo>
                      <a:pt x="159" y="854"/>
                    </a:lnTo>
                    <a:lnTo>
                      <a:pt x="158" y="865"/>
                    </a:lnTo>
                    <a:lnTo>
                      <a:pt x="158" y="875"/>
                    </a:lnTo>
                    <a:lnTo>
                      <a:pt x="16" y="880"/>
                    </a:lnTo>
                    <a:lnTo>
                      <a:pt x="0" y="814"/>
                    </a:lnTo>
                    <a:lnTo>
                      <a:pt x="6" y="606"/>
                    </a:lnTo>
                    <a:lnTo>
                      <a:pt x="7" y="605"/>
                    </a:lnTo>
                    <a:lnTo>
                      <a:pt x="9" y="602"/>
                    </a:lnTo>
                    <a:lnTo>
                      <a:pt x="12" y="596"/>
                    </a:lnTo>
                    <a:lnTo>
                      <a:pt x="16" y="589"/>
                    </a:lnTo>
                    <a:lnTo>
                      <a:pt x="22" y="579"/>
                    </a:lnTo>
                    <a:lnTo>
                      <a:pt x="27" y="567"/>
                    </a:lnTo>
                    <a:lnTo>
                      <a:pt x="33" y="552"/>
                    </a:lnTo>
                    <a:lnTo>
                      <a:pt x="40" y="534"/>
                    </a:lnTo>
                    <a:lnTo>
                      <a:pt x="47" y="514"/>
                    </a:lnTo>
                    <a:lnTo>
                      <a:pt x="53" y="491"/>
                    </a:lnTo>
                    <a:lnTo>
                      <a:pt x="59" y="464"/>
                    </a:lnTo>
                    <a:lnTo>
                      <a:pt x="66" y="435"/>
                    </a:lnTo>
                    <a:lnTo>
                      <a:pt x="71" y="403"/>
                    </a:lnTo>
                    <a:lnTo>
                      <a:pt x="76" y="367"/>
                    </a:lnTo>
                    <a:lnTo>
                      <a:pt x="79" y="328"/>
                    </a:lnTo>
                    <a:lnTo>
                      <a:pt x="81" y="285"/>
                    </a:lnTo>
                    <a:lnTo>
                      <a:pt x="83" y="239"/>
                    </a:lnTo>
                    <a:lnTo>
                      <a:pt x="83" y="189"/>
                    </a:lnTo>
                    <a:lnTo>
                      <a:pt x="81" y="135"/>
                    </a:lnTo>
                    <a:lnTo>
                      <a:pt x="77" y="78"/>
                    </a:lnTo>
                    <a:lnTo>
                      <a:pt x="71" y="16"/>
                    </a:lnTo>
                    <a:lnTo>
                      <a:pt x="158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0" name="Freeform 23"/>
              <p:cNvSpPr>
                <a:spLocks/>
              </p:cNvSpPr>
              <p:nvPr/>
            </p:nvSpPr>
            <p:spPr bwMode="auto">
              <a:xfrm>
                <a:off x="4675188" y="2763838"/>
                <a:ext cx="246063" cy="952500"/>
              </a:xfrm>
              <a:custGeom>
                <a:avLst/>
                <a:gdLst/>
                <a:ahLst/>
                <a:cxnLst>
                  <a:cxn ang="0">
                    <a:pos x="146" y="0"/>
                  </a:cxn>
                  <a:cxn ang="0">
                    <a:pos x="155" y="168"/>
                  </a:cxn>
                  <a:cxn ang="0">
                    <a:pos x="115" y="188"/>
                  </a:cxn>
                  <a:cxn ang="0">
                    <a:pos x="148" y="196"/>
                  </a:cxn>
                  <a:cxn ang="0">
                    <a:pos x="147" y="198"/>
                  </a:cxn>
                  <a:cxn ang="0">
                    <a:pos x="146" y="206"/>
                  </a:cxn>
                  <a:cxn ang="0">
                    <a:pos x="144" y="217"/>
                  </a:cxn>
                  <a:cxn ang="0">
                    <a:pos x="140" y="232"/>
                  </a:cxn>
                  <a:cxn ang="0">
                    <a:pos x="136" y="251"/>
                  </a:cxn>
                  <a:cxn ang="0">
                    <a:pos x="131" y="272"/>
                  </a:cxn>
                  <a:cxn ang="0">
                    <a:pos x="125" y="296"/>
                  </a:cxn>
                  <a:cxn ang="0">
                    <a:pos x="119" y="323"/>
                  </a:cxn>
                  <a:cxn ang="0">
                    <a:pos x="111" y="350"/>
                  </a:cxn>
                  <a:cxn ang="0">
                    <a:pos x="103" y="379"/>
                  </a:cxn>
                  <a:cxn ang="0">
                    <a:pos x="84" y="439"/>
                  </a:cxn>
                  <a:cxn ang="0">
                    <a:pos x="73" y="468"/>
                  </a:cxn>
                  <a:cxn ang="0">
                    <a:pos x="62" y="498"/>
                  </a:cxn>
                  <a:cxn ang="0">
                    <a:pos x="50" y="526"/>
                  </a:cxn>
                  <a:cxn ang="0">
                    <a:pos x="38" y="553"/>
                  </a:cxn>
                  <a:cxn ang="0">
                    <a:pos x="24" y="577"/>
                  </a:cxn>
                  <a:cxn ang="0">
                    <a:pos x="11" y="600"/>
                  </a:cxn>
                  <a:cxn ang="0">
                    <a:pos x="0" y="555"/>
                  </a:cxn>
                  <a:cxn ang="0">
                    <a:pos x="1" y="553"/>
                  </a:cxn>
                  <a:cxn ang="0">
                    <a:pos x="3" y="546"/>
                  </a:cxn>
                  <a:cxn ang="0">
                    <a:pos x="6" y="537"/>
                  </a:cxn>
                  <a:cxn ang="0">
                    <a:pos x="11" y="524"/>
                  </a:cxn>
                  <a:cxn ang="0">
                    <a:pos x="16" y="506"/>
                  </a:cxn>
                  <a:cxn ang="0">
                    <a:pos x="21" y="487"/>
                  </a:cxn>
                  <a:cxn ang="0">
                    <a:pos x="27" y="465"/>
                  </a:cxn>
                  <a:cxn ang="0">
                    <a:pos x="34" y="439"/>
                  </a:cxn>
                  <a:cxn ang="0">
                    <a:pos x="40" y="412"/>
                  </a:cxn>
                  <a:cxn ang="0">
                    <a:pos x="46" y="383"/>
                  </a:cxn>
                  <a:cxn ang="0">
                    <a:pos x="51" y="352"/>
                  </a:cxn>
                  <a:cxn ang="0">
                    <a:pos x="55" y="320"/>
                  </a:cxn>
                  <a:cxn ang="0">
                    <a:pos x="59" y="287"/>
                  </a:cxn>
                  <a:cxn ang="0">
                    <a:pos x="62" y="242"/>
                  </a:cxn>
                  <a:cxn ang="0">
                    <a:pos x="64" y="201"/>
                  </a:cxn>
                  <a:cxn ang="0">
                    <a:pos x="65" y="163"/>
                  </a:cxn>
                  <a:cxn ang="0">
                    <a:pos x="65" y="129"/>
                  </a:cxn>
                  <a:cxn ang="0">
                    <a:pos x="64" y="99"/>
                  </a:cxn>
                  <a:cxn ang="0">
                    <a:pos x="63" y="74"/>
                  </a:cxn>
                  <a:cxn ang="0">
                    <a:pos x="61" y="53"/>
                  </a:cxn>
                  <a:cxn ang="0">
                    <a:pos x="60" y="35"/>
                  </a:cxn>
                  <a:cxn ang="0">
                    <a:pos x="59" y="24"/>
                  </a:cxn>
                  <a:cxn ang="0">
                    <a:pos x="57" y="16"/>
                  </a:cxn>
                  <a:cxn ang="0">
                    <a:pos x="57" y="13"/>
                  </a:cxn>
                  <a:cxn ang="0">
                    <a:pos x="146" y="0"/>
                  </a:cxn>
                </a:cxnLst>
                <a:rect l="0" t="0" r="r" b="b"/>
                <a:pathLst>
                  <a:path w="155" h="600">
                    <a:moveTo>
                      <a:pt x="146" y="0"/>
                    </a:moveTo>
                    <a:lnTo>
                      <a:pt x="155" y="168"/>
                    </a:lnTo>
                    <a:lnTo>
                      <a:pt x="115" y="188"/>
                    </a:lnTo>
                    <a:lnTo>
                      <a:pt x="148" y="196"/>
                    </a:lnTo>
                    <a:lnTo>
                      <a:pt x="147" y="198"/>
                    </a:lnTo>
                    <a:lnTo>
                      <a:pt x="146" y="206"/>
                    </a:lnTo>
                    <a:lnTo>
                      <a:pt x="144" y="217"/>
                    </a:lnTo>
                    <a:lnTo>
                      <a:pt x="140" y="232"/>
                    </a:lnTo>
                    <a:lnTo>
                      <a:pt x="136" y="251"/>
                    </a:lnTo>
                    <a:lnTo>
                      <a:pt x="131" y="272"/>
                    </a:lnTo>
                    <a:lnTo>
                      <a:pt x="125" y="296"/>
                    </a:lnTo>
                    <a:lnTo>
                      <a:pt x="119" y="323"/>
                    </a:lnTo>
                    <a:lnTo>
                      <a:pt x="111" y="350"/>
                    </a:lnTo>
                    <a:lnTo>
                      <a:pt x="103" y="379"/>
                    </a:lnTo>
                    <a:lnTo>
                      <a:pt x="84" y="439"/>
                    </a:lnTo>
                    <a:lnTo>
                      <a:pt x="73" y="468"/>
                    </a:lnTo>
                    <a:lnTo>
                      <a:pt x="62" y="498"/>
                    </a:lnTo>
                    <a:lnTo>
                      <a:pt x="50" y="526"/>
                    </a:lnTo>
                    <a:lnTo>
                      <a:pt x="38" y="553"/>
                    </a:lnTo>
                    <a:lnTo>
                      <a:pt x="24" y="577"/>
                    </a:lnTo>
                    <a:lnTo>
                      <a:pt x="11" y="600"/>
                    </a:lnTo>
                    <a:lnTo>
                      <a:pt x="0" y="555"/>
                    </a:lnTo>
                    <a:lnTo>
                      <a:pt x="1" y="553"/>
                    </a:lnTo>
                    <a:lnTo>
                      <a:pt x="3" y="546"/>
                    </a:lnTo>
                    <a:lnTo>
                      <a:pt x="6" y="537"/>
                    </a:lnTo>
                    <a:lnTo>
                      <a:pt x="11" y="524"/>
                    </a:lnTo>
                    <a:lnTo>
                      <a:pt x="16" y="506"/>
                    </a:lnTo>
                    <a:lnTo>
                      <a:pt x="21" y="487"/>
                    </a:lnTo>
                    <a:lnTo>
                      <a:pt x="27" y="465"/>
                    </a:lnTo>
                    <a:lnTo>
                      <a:pt x="34" y="439"/>
                    </a:lnTo>
                    <a:lnTo>
                      <a:pt x="40" y="412"/>
                    </a:lnTo>
                    <a:lnTo>
                      <a:pt x="46" y="383"/>
                    </a:lnTo>
                    <a:lnTo>
                      <a:pt x="51" y="352"/>
                    </a:lnTo>
                    <a:lnTo>
                      <a:pt x="55" y="320"/>
                    </a:lnTo>
                    <a:lnTo>
                      <a:pt x="59" y="287"/>
                    </a:lnTo>
                    <a:lnTo>
                      <a:pt x="62" y="242"/>
                    </a:lnTo>
                    <a:lnTo>
                      <a:pt x="64" y="201"/>
                    </a:lnTo>
                    <a:lnTo>
                      <a:pt x="65" y="163"/>
                    </a:lnTo>
                    <a:lnTo>
                      <a:pt x="65" y="129"/>
                    </a:lnTo>
                    <a:lnTo>
                      <a:pt x="64" y="99"/>
                    </a:lnTo>
                    <a:lnTo>
                      <a:pt x="63" y="74"/>
                    </a:lnTo>
                    <a:lnTo>
                      <a:pt x="61" y="53"/>
                    </a:lnTo>
                    <a:lnTo>
                      <a:pt x="60" y="35"/>
                    </a:lnTo>
                    <a:lnTo>
                      <a:pt x="59" y="24"/>
                    </a:lnTo>
                    <a:lnTo>
                      <a:pt x="57" y="16"/>
                    </a:lnTo>
                    <a:lnTo>
                      <a:pt x="57" y="13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rgbClr val="3C535B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1" name="Freeform 24"/>
              <p:cNvSpPr>
                <a:spLocks/>
              </p:cNvSpPr>
              <p:nvPr/>
            </p:nvSpPr>
            <p:spPr bwMode="auto">
              <a:xfrm>
                <a:off x="4249738" y="2824163"/>
                <a:ext cx="442913" cy="892175"/>
              </a:xfrm>
              <a:custGeom>
                <a:avLst/>
                <a:gdLst/>
                <a:ahLst/>
                <a:cxnLst>
                  <a:cxn ang="0">
                    <a:pos x="93" y="2"/>
                  </a:cxn>
                  <a:cxn ang="0">
                    <a:pos x="98" y="19"/>
                  </a:cxn>
                  <a:cxn ang="0">
                    <a:pos x="107" y="50"/>
                  </a:cxn>
                  <a:cxn ang="0">
                    <a:pos x="119" y="92"/>
                  </a:cxn>
                  <a:cxn ang="0">
                    <a:pos x="134" y="140"/>
                  </a:cxn>
                  <a:cxn ang="0">
                    <a:pos x="158" y="218"/>
                  </a:cxn>
                  <a:cxn ang="0">
                    <a:pos x="175" y="267"/>
                  </a:cxn>
                  <a:cxn ang="0">
                    <a:pos x="192" y="317"/>
                  </a:cxn>
                  <a:cxn ang="0">
                    <a:pos x="212" y="366"/>
                  </a:cxn>
                  <a:cxn ang="0">
                    <a:pos x="231" y="411"/>
                  </a:cxn>
                  <a:cxn ang="0">
                    <a:pos x="249" y="449"/>
                  </a:cxn>
                  <a:cxn ang="0">
                    <a:pos x="263" y="479"/>
                  </a:cxn>
                  <a:cxn ang="0">
                    <a:pos x="273" y="499"/>
                  </a:cxn>
                  <a:cxn ang="0">
                    <a:pos x="277" y="506"/>
                  </a:cxn>
                  <a:cxn ang="0">
                    <a:pos x="277" y="560"/>
                  </a:cxn>
                  <a:cxn ang="0">
                    <a:pos x="269" y="548"/>
                  </a:cxn>
                  <a:cxn ang="0">
                    <a:pos x="254" y="525"/>
                  </a:cxn>
                  <a:cxn ang="0">
                    <a:pos x="234" y="497"/>
                  </a:cxn>
                  <a:cxn ang="0">
                    <a:pos x="200" y="449"/>
                  </a:cxn>
                  <a:cxn ang="0">
                    <a:pos x="179" y="419"/>
                  </a:cxn>
                  <a:cxn ang="0">
                    <a:pos x="160" y="395"/>
                  </a:cxn>
                  <a:cxn ang="0">
                    <a:pos x="140" y="367"/>
                  </a:cxn>
                  <a:cxn ang="0">
                    <a:pos x="97" y="302"/>
                  </a:cxn>
                  <a:cxn ang="0">
                    <a:pos x="77" y="271"/>
                  </a:cxn>
                  <a:cxn ang="0">
                    <a:pos x="61" y="245"/>
                  </a:cxn>
                  <a:cxn ang="0">
                    <a:pos x="49" y="227"/>
                  </a:cxn>
                  <a:cxn ang="0">
                    <a:pos x="45" y="220"/>
                  </a:cxn>
                  <a:cxn ang="0">
                    <a:pos x="36" y="190"/>
                  </a:cxn>
                  <a:cxn ang="0">
                    <a:pos x="33" y="181"/>
                  </a:cxn>
                  <a:cxn ang="0">
                    <a:pos x="28" y="157"/>
                  </a:cxn>
                  <a:cxn ang="0">
                    <a:pos x="21" y="125"/>
                  </a:cxn>
                  <a:cxn ang="0">
                    <a:pos x="10" y="68"/>
                  </a:cxn>
                  <a:cxn ang="0">
                    <a:pos x="4" y="31"/>
                  </a:cxn>
                  <a:cxn ang="0">
                    <a:pos x="0" y="2"/>
                  </a:cxn>
                </a:cxnLst>
                <a:rect l="0" t="0" r="r" b="b"/>
                <a:pathLst>
                  <a:path w="279" h="562">
                    <a:moveTo>
                      <a:pt x="92" y="0"/>
                    </a:moveTo>
                    <a:lnTo>
                      <a:pt x="93" y="2"/>
                    </a:lnTo>
                    <a:lnTo>
                      <a:pt x="95" y="8"/>
                    </a:lnTo>
                    <a:lnTo>
                      <a:pt x="98" y="19"/>
                    </a:lnTo>
                    <a:lnTo>
                      <a:pt x="102" y="34"/>
                    </a:lnTo>
                    <a:lnTo>
                      <a:pt x="107" y="50"/>
                    </a:lnTo>
                    <a:lnTo>
                      <a:pt x="113" y="70"/>
                    </a:lnTo>
                    <a:lnTo>
                      <a:pt x="119" y="92"/>
                    </a:lnTo>
                    <a:lnTo>
                      <a:pt x="126" y="116"/>
                    </a:lnTo>
                    <a:lnTo>
                      <a:pt x="134" y="140"/>
                    </a:lnTo>
                    <a:lnTo>
                      <a:pt x="150" y="192"/>
                    </a:lnTo>
                    <a:lnTo>
                      <a:pt x="158" y="218"/>
                    </a:lnTo>
                    <a:lnTo>
                      <a:pt x="166" y="243"/>
                    </a:lnTo>
                    <a:lnTo>
                      <a:pt x="175" y="267"/>
                    </a:lnTo>
                    <a:lnTo>
                      <a:pt x="183" y="291"/>
                    </a:lnTo>
                    <a:lnTo>
                      <a:pt x="192" y="317"/>
                    </a:lnTo>
                    <a:lnTo>
                      <a:pt x="202" y="341"/>
                    </a:lnTo>
                    <a:lnTo>
                      <a:pt x="212" y="366"/>
                    </a:lnTo>
                    <a:lnTo>
                      <a:pt x="221" y="389"/>
                    </a:lnTo>
                    <a:lnTo>
                      <a:pt x="231" y="411"/>
                    </a:lnTo>
                    <a:lnTo>
                      <a:pt x="240" y="431"/>
                    </a:lnTo>
                    <a:lnTo>
                      <a:pt x="249" y="449"/>
                    </a:lnTo>
                    <a:lnTo>
                      <a:pt x="256" y="466"/>
                    </a:lnTo>
                    <a:lnTo>
                      <a:pt x="263" y="479"/>
                    </a:lnTo>
                    <a:lnTo>
                      <a:pt x="269" y="491"/>
                    </a:lnTo>
                    <a:lnTo>
                      <a:pt x="273" y="499"/>
                    </a:lnTo>
                    <a:lnTo>
                      <a:pt x="276" y="504"/>
                    </a:lnTo>
                    <a:lnTo>
                      <a:pt x="277" y="506"/>
                    </a:lnTo>
                    <a:lnTo>
                      <a:pt x="279" y="562"/>
                    </a:lnTo>
                    <a:lnTo>
                      <a:pt x="277" y="560"/>
                    </a:lnTo>
                    <a:lnTo>
                      <a:pt x="274" y="555"/>
                    </a:lnTo>
                    <a:lnTo>
                      <a:pt x="269" y="548"/>
                    </a:lnTo>
                    <a:lnTo>
                      <a:pt x="262" y="538"/>
                    </a:lnTo>
                    <a:lnTo>
                      <a:pt x="254" y="525"/>
                    </a:lnTo>
                    <a:lnTo>
                      <a:pt x="244" y="512"/>
                    </a:lnTo>
                    <a:lnTo>
                      <a:pt x="234" y="497"/>
                    </a:lnTo>
                    <a:lnTo>
                      <a:pt x="212" y="465"/>
                    </a:lnTo>
                    <a:lnTo>
                      <a:pt x="200" y="449"/>
                    </a:lnTo>
                    <a:lnTo>
                      <a:pt x="189" y="434"/>
                    </a:lnTo>
                    <a:lnTo>
                      <a:pt x="179" y="419"/>
                    </a:lnTo>
                    <a:lnTo>
                      <a:pt x="169" y="407"/>
                    </a:lnTo>
                    <a:lnTo>
                      <a:pt x="160" y="395"/>
                    </a:lnTo>
                    <a:lnTo>
                      <a:pt x="150" y="382"/>
                    </a:lnTo>
                    <a:lnTo>
                      <a:pt x="140" y="367"/>
                    </a:lnTo>
                    <a:lnTo>
                      <a:pt x="130" y="352"/>
                    </a:lnTo>
                    <a:lnTo>
                      <a:pt x="97" y="302"/>
                    </a:lnTo>
                    <a:lnTo>
                      <a:pt x="87" y="286"/>
                    </a:lnTo>
                    <a:lnTo>
                      <a:pt x="77" y="271"/>
                    </a:lnTo>
                    <a:lnTo>
                      <a:pt x="68" y="257"/>
                    </a:lnTo>
                    <a:lnTo>
                      <a:pt x="61" y="245"/>
                    </a:lnTo>
                    <a:lnTo>
                      <a:pt x="54" y="234"/>
                    </a:lnTo>
                    <a:lnTo>
                      <a:pt x="49" y="227"/>
                    </a:lnTo>
                    <a:lnTo>
                      <a:pt x="46" y="222"/>
                    </a:lnTo>
                    <a:lnTo>
                      <a:pt x="45" y="220"/>
                    </a:lnTo>
                    <a:lnTo>
                      <a:pt x="87" y="190"/>
                    </a:lnTo>
                    <a:lnTo>
                      <a:pt x="36" y="190"/>
                    </a:lnTo>
                    <a:lnTo>
                      <a:pt x="35" y="187"/>
                    </a:lnTo>
                    <a:lnTo>
                      <a:pt x="33" y="181"/>
                    </a:lnTo>
                    <a:lnTo>
                      <a:pt x="32" y="171"/>
                    </a:lnTo>
                    <a:lnTo>
                      <a:pt x="28" y="157"/>
                    </a:lnTo>
                    <a:lnTo>
                      <a:pt x="25" y="142"/>
                    </a:lnTo>
                    <a:lnTo>
                      <a:pt x="21" y="125"/>
                    </a:lnTo>
                    <a:lnTo>
                      <a:pt x="13" y="87"/>
                    </a:lnTo>
                    <a:lnTo>
                      <a:pt x="10" y="68"/>
                    </a:lnTo>
                    <a:lnTo>
                      <a:pt x="6" y="49"/>
                    </a:lnTo>
                    <a:lnTo>
                      <a:pt x="4" y="31"/>
                    </a:lnTo>
                    <a:lnTo>
                      <a:pt x="2" y="16"/>
                    </a:lnTo>
                    <a:lnTo>
                      <a:pt x="0" y="2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3C535B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2" name="Freeform 25"/>
              <p:cNvSpPr>
                <a:spLocks/>
              </p:cNvSpPr>
              <p:nvPr/>
            </p:nvSpPr>
            <p:spPr bwMode="auto">
              <a:xfrm>
                <a:off x="3967163" y="1524000"/>
                <a:ext cx="874713" cy="842963"/>
              </a:xfrm>
              <a:custGeom>
                <a:avLst/>
                <a:gdLst/>
                <a:ahLst/>
                <a:cxnLst>
                  <a:cxn ang="0">
                    <a:pos x="300" y="2"/>
                  </a:cxn>
                  <a:cxn ang="0">
                    <a:pos x="369" y="20"/>
                  </a:cxn>
                  <a:cxn ang="0">
                    <a:pos x="436" y="52"/>
                  </a:cxn>
                  <a:cxn ang="0">
                    <a:pos x="497" y="100"/>
                  </a:cxn>
                  <a:cxn ang="0">
                    <a:pos x="551" y="161"/>
                  </a:cxn>
                  <a:cxn ang="0">
                    <a:pos x="543" y="200"/>
                  </a:cxn>
                  <a:cxn ang="0">
                    <a:pos x="522" y="238"/>
                  </a:cxn>
                  <a:cxn ang="0">
                    <a:pos x="489" y="271"/>
                  </a:cxn>
                  <a:cxn ang="0">
                    <a:pos x="446" y="296"/>
                  </a:cxn>
                  <a:cxn ang="0">
                    <a:pos x="393" y="311"/>
                  </a:cxn>
                  <a:cxn ang="0">
                    <a:pos x="321" y="316"/>
                  </a:cxn>
                  <a:cxn ang="0">
                    <a:pos x="258" y="309"/>
                  </a:cxn>
                  <a:cxn ang="0">
                    <a:pos x="206" y="295"/>
                  </a:cxn>
                  <a:cxn ang="0">
                    <a:pos x="164" y="279"/>
                  </a:cxn>
                  <a:cxn ang="0">
                    <a:pos x="132" y="261"/>
                  </a:cxn>
                  <a:cxn ang="0">
                    <a:pos x="113" y="249"/>
                  </a:cxn>
                  <a:cxn ang="0">
                    <a:pos x="107" y="243"/>
                  </a:cxn>
                  <a:cxn ang="0">
                    <a:pos x="123" y="312"/>
                  </a:cxn>
                  <a:cxn ang="0">
                    <a:pos x="126" y="372"/>
                  </a:cxn>
                  <a:cxn ang="0">
                    <a:pos x="119" y="424"/>
                  </a:cxn>
                  <a:cxn ang="0">
                    <a:pos x="106" y="468"/>
                  </a:cxn>
                  <a:cxn ang="0">
                    <a:pos x="88" y="503"/>
                  </a:cxn>
                  <a:cxn ang="0">
                    <a:pos x="69" y="531"/>
                  </a:cxn>
                  <a:cxn ang="0">
                    <a:pos x="51" y="502"/>
                  </a:cxn>
                  <a:cxn ang="0">
                    <a:pos x="25" y="442"/>
                  </a:cxn>
                  <a:cxn ang="0">
                    <a:pos x="8" y="380"/>
                  </a:cxn>
                  <a:cxn ang="0">
                    <a:pos x="0" y="316"/>
                  </a:cxn>
                  <a:cxn ang="0">
                    <a:pos x="2" y="252"/>
                  </a:cxn>
                  <a:cxn ang="0">
                    <a:pos x="13" y="191"/>
                  </a:cxn>
                  <a:cxn ang="0">
                    <a:pos x="35" y="135"/>
                  </a:cxn>
                  <a:cxn ang="0">
                    <a:pos x="65" y="87"/>
                  </a:cxn>
                  <a:cxn ang="0">
                    <a:pos x="106" y="48"/>
                  </a:cxn>
                  <a:cxn ang="0">
                    <a:pos x="163" y="18"/>
                  </a:cxn>
                  <a:cxn ang="0">
                    <a:pos x="231" y="2"/>
                  </a:cxn>
                </a:cxnLst>
                <a:rect l="0" t="0" r="r" b="b"/>
                <a:pathLst>
                  <a:path w="551" h="531">
                    <a:moveTo>
                      <a:pt x="265" y="0"/>
                    </a:moveTo>
                    <a:lnTo>
                      <a:pt x="300" y="2"/>
                    </a:lnTo>
                    <a:lnTo>
                      <a:pt x="335" y="9"/>
                    </a:lnTo>
                    <a:lnTo>
                      <a:pt x="369" y="20"/>
                    </a:lnTo>
                    <a:lnTo>
                      <a:pt x="403" y="34"/>
                    </a:lnTo>
                    <a:lnTo>
                      <a:pt x="436" y="52"/>
                    </a:lnTo>
                    <a:lnTo>
                      <a:pt x="467" y="74"/>
                    </a:lnTo>
                    <a:lnTo>
                      <a:pt x="497" y="100"/>
                    </a:lnTo>
                    <a:lnTo>
                      <a:pt x="525" y="129"/>
                    </a:lnTo>
                    <a:lnTo>
                      <a:pt x="551" y="161"/>
                    </a:lnTo>
                    <a:lnTo>
                      <a:pt x="549" y="181"/>
                    </a:lnTo>
                    <a:lnTo>
                      <a:pt x="543" y="200"/>
                    </a:lnTo>
                    <a:lnTo>
                      <a:pt x="535" y="219"/>
                    </a:lnTo>
                    <a:lnTo>
                      <a:pt x="522" y="238"/>
                    </a:lnTo>
                    <a:lnTo>
                      <a:pt x="507" y="255"/>
                    </a:lnTo>
                    <a:lnTo>
                      <a:pt x="489" y="271"/>
                    </a:lnTo>
                    <a:lnTo>
                      <a:pt x="469" y="284"/>
                    </a:lnTo>
                    <a:lnTo>
                      <a:pt x="446" y="296"/>
                    </a:lnTo>
                    <a:lnTo>
                      <a:pt x="421" y="305"/>
                    </a:lnTo>
                    <a:lnTo>
                      <a:pt x="393" y="311"/>
                    </a:lnTo>
                    <a:lnTo>
                      <a:pt x="355" y="315"/>
                    </a:lnTo>
                    <a:lnTo>
                      <a:pt x="321" y="316"/>
                    </a:lnTo>
                    <a:lnTo>
                      <a:pt x="288" y="313"/>
                    </a:lnTo>
                    <a:lnTo>
                      <a:pt x="258" y="309"/>
                    </a:lnTo>
                    <a:lnTo>
                      <a:pt x="231" y="303"/>
                    </a:lnTo>
                    <a:lnTo>
                      <a:pt x="206" y="295"/>
                    </a:lnTo>
                    <a:lnTo>
                      <a:pt x="184" y="287"/>
                    </a:lnTo>
                    <a:lnTo>
                      <a:pt x="164" y="279"/>
                    </a:lnTo>
                    <a:lnTo>
                      <a:pt x="147" y="269"/>
                    </a:lnTo>
                    <a:lnTo>
                      <a:pt x="132" y="261"/>
                    </a:lnTo>
                    <a:lnTo>
                      <a:pt x="121" y="254"/>
                    </a:lnTo>
                    <a:lnTo>
                      <a:pt x="113" y="249"/>
                    </a:lnTo>
                    <a:lnTo>
                      <a:pt x="109" y="245"/>
                    </a:lnTo>
                    <a:lnTo>
                      <a:pt x="107" y="243"/>
                    </a:lnTo>
                    <a:lnTo>
                      <a:pt x="117" y="279"/>
                    </a:lnTo>
                    <a:lnTo>
                      <a:pt x="123" y="312"/>
                    </a:lnTo>
                    <a:lnTo>
                      <a:pt x="126" y="342"/>
                    </a:lnTo>
                    <a:lnTo>
                      <a:pt x="126" y="372"/>
                    </a:lnTo>
                    <a:lnTo>
                      <a:pt x="124" y="399"/>
                    </a:lnTo>
                    <a:lnTo>
                      <a:pt x="119" y="424"/>
                    </a:lnTo>
                    <a:lnTo>
                      <a:pt x="113" y="447"/>
                    </a:lnTo>
                    <a:lnTo>
                      <a:pt x="106" y="468"/>
                    </a:lnTo>
                    <a:lnTo>
                      <a:pt x="97" y="487"/>
                    </a:lnTo>
                    <a:lnTo>
                      <a:pt x="88" y="503"/>
                    </a:lnTo>
                    <a:lnTo>
                      <a:pt x="79" y="518"/>
                    </a:lnTo>
                    <a:lnTo>
                      <a:pt x="69" y="531"/>
                    </a:lnTo>
                    <a:lnTo>
                      <a:pt x="60" y="516"/>
                    </a:lnTo>
                    <a:lnTo>
                      <a:pt x="51" y="502"/>
                    </a:lnTo>
                    <a:lnTo>
                      <a:pt x="37" y="472"/>
                    </a:lnTo>
                    <a:lnTo>
                      <a:pt x="25" y="442"/>
                    </a:lnTo>
                    <a:lnTo>
                      <a:pt x="15" y="412"/>
                    </a:lnTo>
                    <a:lnTo>
                      <a:pt x="8" y="380"/>
                    </a:lnTo>
                    <a:lnTo>
                      <a:pt x="3" y="348"/>
                    </a:lnTo>
                    <a:lnTo>
                      <a:pt x="0" y="316"/>
                    </a:lnTo>
                    <a:lnTo>
                      <a:pt x="0" y="283"/>
                    </a:lnTo>
                    <a:lnTo>
                      <a:pt x="2" y="252"/>
                    </a:lnTo>
                    <a:lnTo>
                      <a:pt x="6" y="221"/>
                    </a:lnTo>
                    <a:lnTo>
                      <a:pt x="13" y="191"/>
                    </a:lnTo>
                    <a:lnTo>
                      <a:pt x="23" y="162"/>
                    </a:lnTo>
                    <a:lnTo>
                      <a:pt x="35" y="135"/>
                    </a:lnTo>
                    <a:lnTo>
                      <a:pt x="49" y="110"/>
                    </a:lnTo>
                    <a:lnTo>
                      <a:pt x="65" y="87"/>
                    </a:lnTo>
                    <a:lnTo>
                      <a:pt x="85" y="66"/>
                    </a:lnTo>
                    <a:lnTo>
                      <a:pt x="106" y="48"/>
                    </a:lnTo>
                    <a:lnTo>
                      <a:pt x="131" y="33"/>
                    </a:lnTo>
                    <a:lnTo>
                      <a:pt x="163" y="18"/>
                    </a:lnTo>
                    <a:lnTo>
                      <a:pt x="196" y="8"/>
                    </a:lnTo>
                    <a:lnTo>
                      <a:pt x="231" y="2"/>
                    </a:lnTo>
                    <a:lnTo>
                      <a:pt x="265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3" name="Freeform 26"/>
              <p:cNvSpPr>
                <a:spLocks/>
              </p:cNvSpPr>
              <p:nvPr/>
            </p:nvSpPr>
            <p:spPr bwMode="auto">
              <a:xfrm>
                <a:off x="4721226" y="3819525"/>
                <a:ext cx="26988" cy="26988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3" y="2"/>
                  </a:cxn>
                  <a:cxn ang="0">
                    <a:pos x="15" y="3"/>
                  </a:cxn>
                  <a:cxn ang="0">
                    <a:pos x="17" y="6"/>
                  </a:cxn>
                  <a:cxn ang="0">
                    <a:pos x="17" y="11"/>
                  </a:cxn>
                  <a:cxn ang="0">
                    <a:pos x="13" y="15"/>
                  </a:cxn>
                  <a:cxn ang="0">
                    <a:pos x="9" y="17"/>
                  </a:cxn>
                  <a:cxn ang="0">
                    <a:pos x="4" y="15"/>
                  </a:cxn>
                  <a:cxn ang="0">
                    <a:pos x="2" y="13"/>
                  </a:cxn>
                  <a:cxn ang="0">
                    <a:pos x="0" y="8"/>
                  </a:cxn>
                  <a:cxn ang="0">
                    <a:pos x="2" y="3"/>
                  </a:cxn>
                  <a:cxn ang="0">
                    <a:pos x="4" y="2"/>
                  </a:cxn>
                  <a:cxn ang="0">
                    <a:pos x="9" y="0"/>
                  </a:cxn>
                </a:cxnLst>
                <a:rect l="0" t="0" r="r" b="b"/>
                <a:pathLst>
                  <a:path w="17" h="17">
                    <a:moveTo>
                      <a:pt x="9" y="0"/>
                    </a:moveTo>
                    <a:lnTo>
                      <a:pt x="13" y="2"/>
                    </a:lnTo>
                    <a:lnTo>
                      <a:pt x="15" y="3"/>
                    </a:lnTo>
                    <a:lnTo>
                      <a:pt x="17" y="6"/>
                    </a:lnTo>
                    <a:lnTo>
                      <a:pt x="17" y="11"/>
                    </a:lnTo>
                    <a:lnTo>
                      <a:pt x="13" y="15"/>
                    </a:lnTo>
                    <a:lnTo>
                      <a:pt x="9" y="17"/>
                    </a:lnTo>
                    <a:lnTo>
                      <a:pt x="4" y="15"/>
                    </a:lnTo>
                    <a:lnTo>
                      <a:pt x="2" y="13"/>
                    </a:lnTo>
                    <a:lnTo>
                      <a:pt x="0" y="8"/>
                    </a:lnTo>
                    <a:lnTo>
                      <a:pt x="2" y="3"/>
                    </a:lnTo>
                    <a:lnTo>
                      <a:pt x="4" y="2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4" name="Freeform 27"/>
              <p:cNvSpPr>
                <a:spLocks/>
              </p:cNvSpPr>
              <p:nvPr/>
            </p:nvSpPr>
            <p:spPr bwMode="auto">
              <a:xfrm>
                <a:off x="4718051" y="3941763"/>
                <a:ext cx="25400" cy="26988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2" y="2"/>
                  </a:cxn>
                  <a:cxn ang="0">
                    <a:pos x="15" y="4"/>
                  </a:cxn>
                  <a:cxn ang="0">
                    <a:pos x="16" y="8"/>
                  </a:cxn>
                  <a:cxn ang="0">
                    <a:pos x="15" y="13"/>
                  </a:cxn>
                  <a:cxn ang="0">
                    <a:pos x="12" y="15"/>
                  </a:cxn>
                  <a:cxn ang="0">
                    <a:pos x="7" y="17"/>
                  </a:cxn>
                  <a:cxn ang="0">
                    <a:pos x="3" y="15"/>
                  </a:cxn>
                  <a:cxn ang="0">
                    <a:pos x="1" y="13"/>
                  </a:cxn>
                  <a:cxn ang="0">
                    <a:pos x="0" y="8"/>
                  </a:cxn>
                  <a:cxn ang="0">
                    <a:pos x="0" y="5"/>
                  </a:cxn>
                  <a:cxn ang="0">
                    <a:pos x="2" y="3"/>
                  </a:cxn>
                  <a:cxn ang="0">
                    <a:pos x="4" y="1"/>
                  </a:cxn>
                  <a:cxn ang="0">
                    <a:pos x="7" y="0"/>
                  </a:cxn>
                </a:cxnLst>
                <a:rect l="0" t="0" r="r" b="b"/>
                <a:pathLst>
                  <a:path w="16" h="17">
                    <a:moveTo>
                      <a:pt x="7" y="0"/>
                    </a:moveTo>
                    <a:lnTo>
                      <a:pt x="12" y="2"/>
                    </a:lnTo>
                    <a:lnTo>
                      <a:pt x="15" y="4"/>
                    </a:lnTo>
                    <a:lnTo>
                      <a:pt x="16" y="8"/>
                    </a:lnTo>
                    <a:lnTo>
                      <a:pt x="15" y="13"/>
                    </a:lnTo>
                    <a:lnTo>
                      <a:pt x="12" y="15"/>
                    </a:lnTo>
                    <a:lnTo>
                      <a:pt x="7" y="17"/>
                    </a:lnTo>
                    <a:lnTo>
                      <a:pt x="3" y="15"/>
                    </a:lnTo>
                    <a:lnTo>
                      <a:pt x="1" y="13"/>
                    </a:lnTo>
                    <a:lnTo>
                      <a:pt x="0" y="8"/>
                    </a:lnTo>
                    <a:lnTo>
                      <a:pt x="0" y="5"/>
                    </a:lnTo>
                    <a:lnTo>
                      <a:pt x="2" y="3"/>
                    </a:lnTo>
                    <a:lnTo>
                      <a:pt x="4" y="1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5" name="Freeform 28"/>
              <p:cNvSpPr>
                <a:spLocks noEditPoints="1"/>
              </p:cNvSpPr>
              <p:nvPr/>
            </p:nvSpPr>
            <p:spPr bwMode="auto">
              <a:xfrm>
                <a:off x="4864101" y="1873250"/>
                <a:ext cx="87313" cy="465138"/>
              </a:xfrm>
              <a:custGeom>
                <a:avLst/>
                <a:gdLst/>
                <a:ahLst/>
                <a:cxnLst>
                  <a:cxn ang="0">
                    <a:pos x="35" y="291"/>
                  </a:cxn>
                  <a:cxn ang="0">
                    <a:pos x="34" y="293"/>
                  </a:cxn>
                  <a:cxn ang="0">
                    <a:pos x="35" y="29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4" y="6"/>
                  </a:cxn>
                  <a:cxn ang="0">
                    <a:pos x="9" y="14"/>
                  </a:cxn>
                  <a:cxn ang="0">
                    <a:pos x="16" y="25"/>
                  </a:cxn>
                  <a:cxn ang="0">
                    <a:pos x="23" y="38"/>
                  </a:cxn>
                  <a:cxn ang="0">
                    <a:pos x="30" y="54"/>
                  </a:cxn>
                  <a:cxn ang="0">
                    <a:pos x="37" y="73"/>
                  </a:cxn>
                  <a:cxn ang="0">
                    <a:pos x="44" y="94"/>
                  </a:cxn>
                  <a:cxn ang="0">
                    <a:pos x="49" y="117"/>
                  </a:cxn>
                  <a:cxn ang="0">
                    <a:pos x="53" y="142"/>
                  </a:cxn>
                  <a:cxn ang="0">
                    <a:pos x="55" y="169"/>
                  </a:cxn>
                  <a:cxn ang="0">
                    <a:pos x="55" y="198"/>
                  </a:cxn>
                  <a:cxn ang="0">
                    <a:pos x="52" y="228"/>
                  </a:cxn>
                  <a:cxn ang="0">
                    <a:pos x="45" y="260"/>
                  </a:cxn>
                  <a:cxn ang="0">
                    <a:pos x="35" y="291"/>
                  </a:cxn>
                  <a:cxn ang="0">
                    <a:pos x="36" y="285"/>
                  </a:cxn>
                  <a:cxn ang="0">
                    <a:pos x="38" y="274"/>
                  </a:cxn>
                  <a:cxn ang="0">
                    <a:pos x="41" y="260"/>
                  </a:cxn>
                  <a:cxn ang="0">
                    <a:pos x="42" y="244"/>
                  </a:cxn>
                  <a:cxn ang="0">
                    <a:pos x="44" y="223"/>
                  </a:cxn>
                  <a:cxn ang="0">
                    <a:pos x="45" y="201"/>
                  </a:cxn>
                  <a:cxn ang="0">
                    <a:pos x="44" y="176"/>
                  </a:cxn>
                  <a:cxn ang="0">
                    <a:pos x="42" y="150"/>
                  </a:cxn>
                  <a:cxn ang="0">
                    <a:pos x="38" y="122"/>
                  </a:cxn>
                  <a:cxn ang="0">
                    <a:pos x="33" y="92"/>
                  </a:cxn>
                  <a:cxn ang="0">
                    <a:pos x="25" y="62"/>
                  </a:cxn>
                  <a:cxn ang="0">
                    <a:pos x="14" y="31"/>
                  </a:cxn>
                  <a:cxn ang="0">
                    <a:pos x="0" y="0"/>
                  </a:cxn>
                </a:cxnLst>
                <a:rect l="0" t="0" r="r" b="b"/>
                <a:pathLst>
                  <a:path w="55" h="293">
                    <a:moveTo>
                      <a:pt x="35" y="291"/>
                    </a:moveTo>
                    <a:lnTo>
                      <a:pt x="34" y="293"/>
                    </a:lnTo>
                    <a:lnTo>
                      <a:pt x="35" y="291"/>
                    </a:lnTo>
                    <a:close/>
                    <a:moveTo>
                      <a:pt x="0" y="0"/>
                    </a:moveTo>
                    <a:lnTo>
                      <a:pt x="1" y="1"/>
                    </a:lnTo>
                    <a:lnTo>
                      <a:pt x="4" y="6"/>
                    </a:lnTo>
                    <a:lnTo>
                      <a:pt x="9" y="14"/>
                    </a:lnTo>
                    <a:lnTo>
                      <a:pt x="16" y="25"/>
                    </a:lnTo>
                    <a:lnTo>
                      <a:pt x="23" y="38"/>
                    </a:lnTo>
                    <a:lnTo>
                      <a:pt x="30" y="54"/>
                    </a:lnTo>
                    <a:lnTo>
                      <a:pt x="37" y="73"/>
                    </a:lnTo>
                    <a:lnTo>
                      <a:pt x="44" y="94"/>
                    </a:lnTo>
                    <a:lnTo>
                      <a:pt x="49" y="117"/>
                    </a:lnTo>
                    <a:lnTo>
                      <a:pt x="53" y="142"/>
                    </a:lnTo>
                    <a:lnTo>
                      <a:pt x="55" y="169"/>
                    </a:lnTo>
                    <a:lnTo>
                      <a:pt x="55" y="198"/>
                    </a:lnTo>
                    <a:lnTo>
                      <a:pt x="52" y="228"/>
                    </a:lnTo>
                    <a:lnTo>
                      <a:pt x="45" y="260"/>
                    </a:lnTo>
                    <a:lnTo>
                      <a:pt x="35" y="291"/>
                    </a:lnTo>
                    <a:lnTo>
                      <a:pt x="36" y="285"/>
                    </a:lnTo>
                    <a:lnTo>
                      <a:pt x="38" y="274"/>
                    </a:lnTo>
                    <a:lnTo>
                      <a:pt x="41" y="260"/>
                    </a:lnTo>
                    <a:lnTo>
                      <a:pt x="42" y="244"/>
                    </a:lnTo>
                    <a:lnTo>
                      <a:pt x="44" y="223"/>
                    </a:lnTo>
                    <a:lnTo>
                      <a:pt x="45" y="201"/>
                    </a:lnTo>
                    <a:lnTo>
                      <a:pt x="44" y="176"/>
                    </a:lnTo>
                    <a:lnTo>
                      <a:pt x="42" y="150"/>
                    </a:lnTo>
                    <a:lnTo>
                      <a:pt x="38" y="122"/>
                    </a:lnTo>
                    <a:lnTo>
                      <a:pt x="33" y="92"/>
                    </a:lnTo>
                    <a:lnTo>
                      <a:pt x="25" y="62"/>
                    </a:lnTo>
                    <a:lnTo>
                      <a:pt x="14" y="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46" name="Freeform 29"/>
              <p:cNvSpPr>
                <a:spLocks/>
              </p:cNvSpPr>
              <p:nvPr/>
            </p:nvSpPr>
            <p:spPr bwMode="auto">
              <a:xfrm>
                <a:off x="4332288" y="1682750"/>
                <a:ext cx="409575" cy="303213"/>
              </a:xfrm>
              <a:custGeom>
                <a:avLst/>
                <a:gdLst/>
                <a:ahLst/>
                <a:cxnLst>
                  <a:cxn ang="0">
                    <a:pos x="208" y="0"/>
                  </a:cxn>
                  <a:cxn ang="0">
                    <a:pos x="210" y="1"/>
                  </a:cxn>
                  <a:cxn ang="0">
                    <a:pos x="219" y="10"/>
                  </a:cxn>
                  <a:cxn ang="0">
                    <a:pos x="225" y="17"/>
                  </a:cxn>
                  <a:cxn ang="0">
                    <a:pos x="232" y="26"/>
                  </a:cxn>
                  <a:cxn ang="0">
                    <a:pos x="240" y="36"/>
                  </a:cxn>
                  <a:cxn ang="0">
                    <a:pos x="247" y="48"/>
                  </a:cxn>
                  <a:cxn ang="0">
                    <a:pos x="253" y="61"/>
                  </a:cxn>
                  <a:cxn ang="0">
                    <a:pos x="257" y="74"/>
                  </a:cxn>
                  <a:cxn ang="0">
                    <a:pos x="258" y="88"/>
                  </a:cxn>
                  <a:cxn ang="0">
                    <a:pos x="257" y="102"/>
                  </a:cxn>
                  <a:cxn ang="0">
                    <a:pos x="252" y="118"/>
                  </a:cxn>
                  <a:cxn ang="0">
                    <a:pos x="243" y="133"/>
                  </a:cxn>
                  <a:cxn ang="0">
                    <a:pos x="229" y="148"/>
                  </a:cxn>
                  <a:cxn ang="0">
                    <a:pos x="212" y="162"/>
                  </a:cxn>
                  <a:cxn ang="0">
                    <a:pos x="192" y="173"/>
                  </a:cxn>
                  <a:cxn ang="0">
                    <a:pos x="171" y="181"/>
                  </a:cxn>
                  <a:cxn ang="0">
                    <a:pos x="149" y="187"/>
                  </a:cxn>
                  <a:cxn ang="0">
                    <a:pos x="127" y="191"/>
                  </a:cxn>
                  <a:cxn ang="0">
                    <a:pos x="104" y="191"/>
                  </a:cxn>
                  <a:cxn ang="0">
                    <a:pos x="83" y="191"/>
                  </a:cxn>
                  <a:cxn ang="0">
                    <a:pos x="62" y="188"/>
                  </a:cxn>
                  <a:cxn ang="0">
                    <a:pos x="43" y="183"/>
                  </a:cxn>
                  <a:cxn ang="0">
                    <a:pos x="26" y="178"/>
                  </a:cxn>
                  <a:cxn ang="0">
                    <a:pos x="11" y="171"/>
                  </a:cxn>
                  <a:cxn ang="0">
                    <a:pos x="0" y="163"/>
                  </a:cxn>
                  <a:cxn ang="0">
                    <a:pos x="2" y="163"/>
                  </a:cxn>
                  <a:cxn ang="0">
                    <a:pos x="9" y="164"/>
                  </a:cxn>
                  <a:cxn ang="0">
                    <a:pos x="18" y="165"/>
                  </a:cxn>
                  <a:cxn ang="0">
                    <a:pos x="30" y="165"/>
                  </a:cxn>
                  <a:cxn ang="0">
                    <a:pos x="45" y="165"/>
                  </a:cxn>
                  <a:cxn ang="0">
                    <a:pos x="61" y="165"/>
                  </a:cxn>
                  <a:cxn ang="0">
                    <a:pos x="79" y="162"/>
                  </a:cxn>
                  <a:cxn ang="0">
                    <a:pos x="98" y="158"/>
                  </a:cxn>
                  <a:cxn ang="0">
                    <a:pos x="116" y="152"/>
                  </a:cxn>
                  <a:cxn ang="0">
                    <a:pos x="133" y="143"/>
                  </a:cxn>
                  <a:cxn ang="0">
                    <a:pos x="150" y="132"/>
                  </a:cxn>
                  <a:cxn ang="0">
                    <a:pos x="165" y="118"/>
                  </a:cxn>
                  <a:cxn ang="0">
                    <a:pos x="163" y="119"/>
                  </a:cxn>
                  <a:cxn ang="0">
                    <a:pos x="158" y="120"/>
                  </a:cxn>
                  <a:cxn ang="0">
                    <a:pos x="149" y="121"/>
                  </a:cxn>
                  <a:cxn ang="0">
                    <a:pos x="138" y="122"/>
                  </a:cxn>
                  <a:cxn ang="0">
                    <a:pos x="124" y="122"/>
                  </a:cxn>
                  <a:cxn ang="0">
                    <a:pos x="110" y="120"/>
                  </a:cxn>
                  <a:cxn ang="0">
                    <a:pos x="96" y="116"/>
                  </a:cxn>
                  <a:cxn ang="0">
                    <a:pos x="82" y="109"/>
                  </a:cxn>
                  <a:cxn ang="0">
                    <a:pos x="69" y="99"/>
                  </a:cxn>
                  <a:cxn ang="0">
                    <a:pos x="75" y="99"/>
                  </a:cxn>
                  <a:cxn ang="0">
                    <a:pos x="82" y="98"/>
                  </a:cxn>
                  <a:cxn ang="0">
                    <a:pos x="91" y="98"/>
                  </a:cxn>
                  <a:cxn ang="0">
                    <a:pos x="102" y="97"/>
                  </a:cxn>
                  <a:cxn ang="0">
                    <a:pos x="114" y="94"/>
                  </a:cxn>
                  <a:cxn ang="0">
                    <a:pos x="127" y="91"/>
                  </a:cxn>
                  <a:cxn ang="0">
                    <a:pos x="140" y="87"/>
                  </a:cxn>
                  <a:cxn ang="0">
                    <a:pos x="153" y="82"/>
                  </a:cxn>
                  <a:cxn ang="0">
                    <a:pos x="166" y="76"/>
                  </a:cxn>
                  <a:cxn ang="0">
                    <a:pos x="178" y="68"/>
                  </a:cxn>
                  <a:cxn ang="0">
                    <a:pos x="188" y="58"/>
                  </a:cxn>
                  <a:cxn ang="0">
                    <a:pos x="197" y="46"/>
                  </a:cxn>
                  <a:cxn ang="0">
                    <a:pos x="203" y="33"/>
                  </a:cxn>
                  <a:cxn ang="0">
                    <a:pos x="207" y="18"/>
                  </a:cxn>
                  <a:cxn ang="0">
                    <a:pos x="208" y="0"/>
                  </a:cxn>
                </a:cxnLst>
                <a:rect l="0" t="0" r="r" b="b"/>
                <a:pathLst>
                  <a:path w="258" h="191">
                    <a:moveTo>
                      <a:pt x="208" y="0"/>
                    </a:moveTo>
                    <a:lnTo>
                      <a:pt x="210" y="1"/>
                    </a:lnTo>
                    <a:lnTo>
                      <a:pt x="219" y="10"/>
                    </a:lnTo>
                    <a:lnTo>
                      <a:pt x="225" y="17"/>
                    </a:lnTo>
                    <a:lnTo>
                      <a:pt x="232" y="26"/>
                    </a:lnTo>
                    <a:lnTo>
                      <a:pt x="240" y="36"/>
                    </a:lnTo>
                    <a:lnTo>
                      <a:pt x="247" y="48"/>
                    </a:lnTo>
                    <a:lnTo>
                      <a:pt x="253" y="61"/>
                    </a:lnTo>
                    <a:lnTo>
                      <a:pt x="257" y="74"/>
                    </a:lnTo>
                    <a:lnTo>
                      <a:pt x="258" y="88"/>
                    </a:lnTo>
                    <a:lnTo>
                      <a:pt x="257" y="102"/>
                    </a:lnTo>
                    <a:lnTo>
                      <a:pt x="252" y="118"/>
                    </a:lnTo>
                    <a:lnTo>
                      <a:pt x="243" y="133"/>
                    </a:lnTo>
                    <a:lnTo>
                      <a:pt x="229" y="148"/>
                    </a:lnTo>
                    <a:lnTo>
                      <a:pt x="212" y="162"/>
                    </a:lnTo>
                    <a:lnTo>
                      <a:pt x="192" y="173"/>
                    </a:lnTo>
                    <a:lnTo>
                      <a:pt x="171" y="181"/>
                    </a:lnTo>
                    <a:lnTo>
                      <a:pt x="149" y="187"/>
                    </a:lnTo>
                    <a:lnTo>
                      <a:pt x="127" y="191"/>
                    </a:lnTo>
                    <a:lnTo>
                      <a:pt x="104" y="191"/>
                    </a:lnTo>
                    <a:lnTo>
                      <a:pt x="83" y="191"/>
                    </a:lnTo>
                    <a:lnTo>
                      <a:pt x="62" y="188"/>
                    </a:lnTo>
                    <a:lnTo>
                      <a:pt x="43" y="183"/>
                    </a:lnTo>
                    <a:lnTo>
                      <a:pt x="26" y="178"/>
                    </a:lnTo>
                    <a:lnTo>
                      <a:pt x="11" y="171"/>
                    </a:lnTo>
                    <a:lnTo>
                      <a:pt x="0" y="163"/>
                    </a:lnTo>
                    <a:lnTo>
                      <a:pt x="2" y="163"/>
                    </a:lnTo>
                    <a:lnTo>
                      <a:pt x="9" y="164"/>
                    </a:lnTo>
                    <a:lnTo>
                      <a:pt x="18" y="165"/>
                    </a:lnTo>
                    <a:lnTo>
                      <a:pt x="30" y="165"/>
                    </a:lnTo>
                    <a:lnTo>
                      <a:pt x="45" y="165"/>
                    </a:lnTo>
                    <a:lnTo>
                      <a:pt x="61" y="165"/>
                    </a:lnTo>
                    <a:lnTo>
                      <a:pt x="79" y="162"/>
                    </a:lnTo>
                    <a:lnTo>
                      <a:pt x="98" y="158"/>
                    </a:lnTo>
                    <a:lnTo>
                      <a:pt x="116" y="152"/>
                    </a:lnTo>
                    <a:lnTo>
                      <a:pt x="133" y="143"/>
                    </a:lnTo>
                    <a:lnTo>
                      <a:pt x="150" y="132"/>
                    </a:lnTo>
                    <a:lnTo>
                      <a:pt x="165" y="118"/>
                    </a:lnTo>
                    <a:lnTo>
                      <a:pt x="163" y="119"/>
                    </a:lnTo>
                    <a:lnTo>
                      <a:pt x="158" y="120"/>
                    </a:lnTo>
                    <a:lnTo>
                      <a:pt x="149" y="121"/>
                    </a:lnTo>
                    <a:lnTo>
                      <a:pt x="138" y="122"/>
                    </a:lnTo>
                    <a:lnTo>
                      <a:pt x="124" y="122"/>
                    </a:lnTo>
                    <a:lnTo>
                      <a:pt x="110" y="120"/>
                    </a:lnTo>
                    <a:lnTo>
                      <a:pt x="96" y="116"/>
                    </a:lnTo>
                    <a:lnTo>
                      <a:pt x="82" y="109"/>
                    </a:lnTo>
                    <a:lnTo>
                      <a:pt x="69" y="99"/>
                    </a:lnTo>
                    <a:lnTo>
                      <a:pt x="75" y="99"/>
                    </a:lnTo>
                    <a:lnTo>
                      <a:pt x="82" y="98"/>
                    </a:lnTo>
                    <a:lnTo>
                      <a:pt x="91" y="98"/>
                    </a:lnTo>
                    <a:lnTo>
                      <a:pt x="102" y="97"/>
                    </a:lnTo>
                    <a:lnTo>
                      <a:pt x="114" y="94"/>
                    </a:lnTo>
                    <a:lnTo>
                      <a:pt x="127" y="91"/>
                    </a:lnTo>
                    <a:lnTo>
                      <a:pt x="140" y="87"/>
                    </a:lnTo>
                    <a:lnTo>
                      <a:pt x="153" y="82"/>
                    </a:lnTo>
                    <a:lnTo>
                      <a:pt x="166" y="76"/>
                    </a:lnTo>
                    <a:lnTo>
                      <a:pt x="178" y="68"/>
                    </a:lnTo>
                    <a:lnTo>
                      <a:pt x="188" y="58"/>
                    </a:lnTo>
                    <a:lnTo>
                      <a:pt x="197" y="46"/>
                    </a:lnTo>
                    <a:lnTo>
                      <a:pt x="203" y="33"/>
                    </a:lnTo>
                    <a:lnTo>
                      <a:pt x="207" y="18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36363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2" name="Oval 21"/>
            <p:cNvSpPr/>
            <p:nvPr/>
          </p:nvSpPr>
          <p:spPr>
            <a:xfrm>
              <a:off x="4446428" y="5487640"/>
              <a:ext cx="2011680" cy="270141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65000"/>
                    <a:lumOff val="35000"/>
                  </a:schemeClr>
                </a:gs>
                <a:gs pos="67000">
                  <a:schemeClr val="tx1">
                    <a:lumMod val="65000"/>
                    <a:lumOff val="35000"/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sz="1800" kern="0">
                <a:solidFill>
                  <a:sysClr val="window" lastClr="FFFFFF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504662" y="1522328"/>
            <a:ext cx="9250016" cy="1428014"/>
            <a:chOff x="2504662" y="1522328"/>
            <a:chExt cx="9250016" cy="1428014"/>
          </a:xfrm>
        </p:grpSpPr>
        <p:sp>
          <p:nvSpPr>
            <p:cNvPr id="51" name="Rounded Rectangle 50"/>
            <p:cNvSpPr/>
            <p:nvPr/>
          </p:nvSpPr>
          <p:spPr>
            <a:xfrm>
              <a:off x="2504662" y="1522328"/>
              <a:ext cx="9250016" cy="1428014"/>
            </a:xfrm>
            <a:prstGeom prst="roundRect">
              <a:avLst>
                <a:gd name="adj" fmla="val 15417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601431" y="1681317"/>
              <a:ext cx="8861700" cy="11541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70510" algn="just" fontAlgn="base">
                <a:lnSpc>
                  <a:spcPct val="115000"/>
                </a:lnSpc>
                <a:spcAft>
                  <a:spcPts val="0"/>
                </a:spcAft>
              </a:pP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Menurut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KBBI,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Paragraf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adalah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bagian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bab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dalam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suatu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karangan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yang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biasanya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mengandung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suatu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ide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pokok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dan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penulisannya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dimulai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dengan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baris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baru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.</a:t>
              </a:r>
              <a:endParaRPr lang="en-ID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504465" y="3149484"/>
            <a:ext cx="9250214" cy="3199390"/>
            <a:chOff x="2504465" y="3149484"/>
            <a:chExt cx="9250214" cy="3199390"/>
          </a:xfrm>
        </p:grpSpPr>
        <p:sp>
          <p:nvSpPr>
            <p:cNvPr id="59" name="Rounded Rectangle 58"/>
            <p:cNvSpPr/>
            <p:nvPr/>
          </p:nvSpPr>
          <p:spPr>
            <a:xfrm>
              <a:off x="2504465" y="3149484"/>
              <a:ext cx="9250214" cy="3199390"/>
            </a:xfrm>
            <a:prstGeom prst="roundRect">
              <a:avLst>
                <a:gd name="adj" fmla="val 15417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72667" y="3208634"/>
              <a:ext cx="457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ID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2883877" y="3370530"/>
              <a:ext cx="827069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Didalam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paragraf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terdiri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dari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kalimat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utama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dan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juga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kalimat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penjelas</a:t>
              </a:r>
              <a:r>
                <a:rPr lang="en-ID" sz="2000" dirty="0"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:</a:t>
              </a:r>
              <a:endParaRPr lang="en-ID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2917215" y="4038090"/>
              <a:ext cx="8439898" cy="973580"/>
            </a:xfrm>
            <a:prstGeom prst="roundRect">
              <a:avLst>
                <a:gd name="adj" fmla="val 15417"/>
              </a:avLst>
            </a:prstGeom>
            <a:solidFill>
              <a:schemeClr val="bg1">
                <a:lumMod val="75000"/>
                <a:alpha val="1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3074504" y="4201983"/>
              <a:ext cx="8080068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ID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K</a:t>
              </a:r>
              <a:r>
                <a:rPr lang="id-ID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alimat </a:t>
              </a:r>
              <a:r>
                <a:rPr lang="en-ID" sz="2000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utama</a:t>
              </a:r>
              <a:r>
                <a:rPr lang="id-ID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yaitu kalimat yang berisi masalah atau kesimpulan sebuah</a:t>
              </a:r>
              <a:r>
                <a:rPr lang="en-ID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ID" sz="2000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paragraf</a:t>
              </a:r>
              <a:r>
                <a:rPr lang="en-ID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.</a:t>
              </a:r>
              <a:endParaRPr lang="en-ID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2917215" y="5160005"/>
              <a:ext cx="8439898" cy="973580"/>
            </a:xfrm>
            <a:prstGeom prst="roundRect">
              <a:avLst>
                <a:gd name="adj" fmla="val 15417"/>
              </a:avLst>
            </a:prstGeom>
            <a:solidFill>
              <a:schemeClr val="bg1">
                <a:lumMod val="75000"/>
                <a:alpha val="1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3074504" y="5318285"/>
              <a:ext cx="8080068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ID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K</a:t>
              </a:r>
              <a:r>
                <a:rPr lang="id-ID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alimat penjelas yaitu kalimat yang berisi penjelas masalah pada kalimat utama</a:t>
              </a:r>
              <a:r>
                <a:rPr lang="en-ID" sz="2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.</a:t>
              </a:r>
              <a:endParaRPr lang="en-ID" sz="20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-4" y="313979"/>
            <a:ext cx="6524683" cy="818832"/>
            <a:chOff x="-4" y="313979"/>
            <a:chExt cx="6524683" cy="818832"/>
          </a:xfrm>
        </p:grpSpPr>
        <p:sp>
          <p:nvSpPr>
            <p:cNvPr id="55" name="Round Same Side Corner Rectangle 54"/>
            <p:cNvSpPr/>
            <p:nvPr/>
          </p:nvSpPr>
          <p:spPr>
            <a:xfrm rot="5400000">
              <a:off x="2852922" y="-2538947"/>
              <a:ext cx="818832" cy="6524683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2"/>
            </a:solidFill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r"/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282452" y="474429"/>
              <a:ext cx="535961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D" sz="2800" b="1" spc="3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PENGERTIAN PARAGRAF</a:t>
              </a:r>
            </a:p>
          </p:txBody>
        </p:sp>
        <p:sp>
          <p:nvSpPr>
            <p:cNvPr id="57" name="Oval 56">
              <a:hlinkClick r:id="rId2" action="ppaction://hlinksldjump"/>
            </p:cNvPr>
            <p:cNvSpPr/>
            <p:nvPr/>
          </p:nvSpPr>
          <p:spPr>
            <a:xfrm>
              <a:off x="5735285" y="355006"/>
              <a:ext cx="732505" cy="7349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grpSp>
          <p:nvGrpSpPr>
            <p:cNvPr id="67" name="Group 66"/>
            <p:cNvGrpSpPr/>
            <p:nvPr/>
          </p:nvGrpSpPr>
          <p:grpSpPr>
            <a:xfrm>
              <a:off x="5862034" y="456235"/>
              <a:ext cx="512704" cy="559607"/>
              <a:chOff x="8228013" y="1760538"/>
              <a:chExt cx="669926" cy="735012"/>
            </a:xfrm>
            <a:solidFill>
              <a:schemeClr val="tx2"/>
            </a:solidFill>
          </p:grpSpPr>
          <p:sp>
            <p:nvSpPr>
              <p:cNvPr id="68" name="Freeform 39"/>
              <p:cNvSpPr>
                <a:spLocks noEditPoints="1"/>
              </p:cNvSpPr>
              <p:nvPr/>
            </p:nvSpPr>
            <p:spPr bwMode="auto">
              <a:xfrm>
                <a:off x="8337551" y="1873250"/>
                <a:ext cx="450850" cy="622300"/>
              </a:xfrm>
              <a:custGeom>
                <a:avLst/>
                <a:gdLst>
                  <a:gd name="T0" fmla="*/ 735 w 1987"/>
                  <a:gd name="T1" fmla="*/ 293 h 2740"/>
                  <a:gd name="T2" fmla="*/ 469 w 1987"/>
                  <a:gd name="T3" fmla="*/ 456 h 2740"/>
                  <a:gd name="T4" fmla="*/ 298 w 1987"/>
                  <a:gd name="T5" fmla="*/ 707 h 2740"/>
                  <a:gd name="T6" fmla="*/ 254 w 1987"/>
                  <a:gd name="T7" fmla="*/ 1012 h 2740"/>
                  <a:gd name="T8" fmla="*/ 307 w 1987"/>
                  <a:gd name="T9" fmla="*/ 1256 h 2740"/>
                  <a:gd name="T10" fmla="*/ 405 w 1987"/>
                  <a:gd name="T11" fmla="*/ 1440 h 2740"/>
                  <a:gd name="T12" fmla="*/ 519 w 1987"/>
                  <a:gd name="T13" fmla="*/ 1611 h 2740"/>
                  <a:gd name="T14" fmla="*/ 590 w 1987"/>
                  <a:gd name="T15" fmla="*/ 1804 h 2740"/>
                  <a:gd name="T16" fmla="*/ 633 w 1987"/>
                  <a:gd name="T17" fmla="*/ 1936 h 2740"/>
                  <a:gd name="T18" fmla="*/ 1318 w 1987"/>
                  <a:gd name="T19" fmla="*/ 1969 h 2740"/>
                  <a:gd name="T20" fmla="*/ 1391 w 1987"/>
                  <a:gd name="T21" fmla="*/ 1872 h 2740"/>
                  <a:gd name="T22" fmla="*/ 1429 w 1987"/>
                  <a:gd name="T23" fmla="*/ 1685 h 2740"/>
                  <a:gd name="T24" fmla="*/ 1537 w 1987"/>
                  <a:gd name="T25" fmla="*/ 1505 h 2740"/>
                  <a:gd name="T26" fmla="*/ 1643 w 1987"/>
                  <a:gd name="T27" fmla="*/ 1335 h 2740"/>
                  <a:gd name="T28" fmla="*/ 1720 w 1987"/>
                  <a:gd name="T29" fmla="*/ 1118 h 2740"/>
                  <a:gd name="T30" fmla="*/ 1724 w 1987"/>
                  <a:gd name="T31" fmla="*/ 826 h 2740"/>
                  <a:gd name="T32" fmla="*/ 1600 w 1987"/>
                  <a:gd name="T33" fmla="*/ 547 h 2740"/>
                  <a:gd name="T34" fmla="*/ 1368 w 1987"/>
                  <a:gd name="T35" fmla="*/ 345 h 2740"/>
                  <a:gd name="T36" fmla="*/ 1061 w 1987"/>
                  <a:gd name="T37" fmla="*/ 252 h 2740"/>
                  <a:gd name="T38" fmla="*/ 1231 w 1987"/>
                  <a:gd name="T39" fmla="*/ 28 h 2740"/>
                  <a:gd name="T40" fmla="*/ 1579 w 1987"/>
                  <a:gd name="T41" fmla="*/ 184 h 2740"/>
                  <a:gd name="T42" fmla="*/ 1838 w 1987"/>
                  <a:gd name="T43" fmla="*/ 451 h 2740"/>
                  <a:gd name="T44" fmla="*/ 1973 w 1987"/>
                  <a:gd name="T45" fmla="*/ 798 h 2740"/>
                  <a:gd name="T46" fmla="*/ 1971 w 1987"/>
                  <a:gd name="T47" fmla="*/ 1141 h 2740"/>
                  <a:gd name="T48" fmla="*/ 1894 w 1987"/>
                  <a:gd name="T49" fmla="*/ 1393 h 2740"/>
                  <a:gd name="T50" fmla="*/ 1788 w 1987"/>
                  <a:gd name="T51" fmla="*/ 1583 h 2740"/>
                  <a:gd name="T52" fmla="*/ 1679 w 1987"/>
                  <a:gd name="T53" fmla="*/ 1747 h 2740"/>
                  <a:gd name="T54" fmla="*/ 1642 w 1987"/>
                  <a:gd name="T55" fmla="*/ 1893 h 2740"/>
                  <a:gd name="T56" fmla="*/ 1539 w 1987"/>
                  <a:gd name="T57" fmla="*/ 2104 h 2740"/>
                  <a:gd name="T58" fmla="*/ 1456 w 1987"/>
                  <a:gd name="T59" fmla="*/ 2246 h 2740"/>
                  <a:gd name="T60" fmla="*/ 1449 w 1987"/>
                  <a:gd name="T61" fmla="*/ 2378 h 2740"/>
                  <a:gd name="T62" fmla="*/ 1446 w 1987"/>
                  <a:gd name="T63" fmla="*/ 2439 h 2740"/>
                  <a:gd name="T64" fmla="*/ 1416 w 1987"/>
                  <a:gd name="T65" fmla="*/ 2521 h 2740"/>
                  <a:gd name="T66" fmla="*/ 1312 w 1987"/>
                  <a:gd name="T67" fmla="*/ 2610 h 2740"/>
                  <a:gd name="T68" fmla="*/ 1160 w 1987"/>
                  <a:gd name="T69" fmla="*/ 2720 h 2740"/>
                  <a:gd name="T70" fmla="*/ 872 w 1987"/>
                  <a:gd name="T71" fmla="*/ 2738 h 2740"/>
                  <a:gd name="T72" fmla="*/ 746 w 1987"/>
                  <a:gd name="T73" fmla="*/ 2641 h 2740"/>
                  <a:gd name="T74" fmla="*/ 594 w 1987"/>
                  <a:gd name="T75" fmla="*/ 2551 h 2740"/>
                  <a:gd name="T76" fmla="*/ 544 w 1987"/>
                  <a:gd name="T77" fmla="*/ 2456 h 2740"/>
                  <a:gd name="T78" fmla="*/ 540 w 1987"/>
                  <a:gd name="T79" fmla="*/ 2414 h 2740"/>
                  <a:gd name="T80" fmla="*/ 534 w 1987"/>
                  <a:gd name="T81" fmla="*/ 2301 h 2740"/>
                  <a:gd name="T82" fmla="*/ 527 w 1987"/>
                  <a:gd name="T83" fmla="*/ 2174 h 2740"/>
                  <a:gd name="T84" fmla="*/ 369 w 1987"/>
                  <a:gd name="T85" fmla="*/ 1982 h 2740"/>
                  <a:gd name="T86" fmla="*/ 333 w 1987"/>
                  <a:gd name="T87" fmla="*/ 1800 h 2740"/>
                  <a:gd name="T88" fmla="*/ 242 w 1987"/>
                  <a:gd name="T89" fmla="*/ 1646 h 2740"/>
                  <a:gd name="T90" fmla="*/ 135 w 1987"/>
                  <a:gd name="T91" fmla="*/ 1476 h 2740"/>
                  <a:gd name="T92" fmla="*/ 40 w 1987"/>
                  <a:gd name="T93" fmla="*/ 1251 h 2740"/>
                  <a:gd name="T94" fmla="*/ 0 w 1987"/>
                  <a:gd name="T95" fmla="*/ 953 h 2740"/>
                  <a:gd name="T96" fmla="*/ 78 w 1987"/>
                  <a:gd name="T97" fmla="*/ 582 h 2740"/>
                  <a:gd name="T98" fmla="*/ 292 w 1987"/>
                  <a:gd name="T99" fmla="*/ 280 h 2740"/>
                  <a:gd name="T100" fmla="*/ 608 w 1987"/>
                  <a:gd name="T101" fmla="*/ 75 h 2740"/>
                  <a:gd name="T102" fmla="*/ 993 w 1987"/>
                  <a:gd name="T103" fmla="*/ 0 h 27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987" h="2740">
                    <a:moveTo>
                      <a:pt x="993" y="249"/>
                    </a:moveTo>
                    <a:lnTo>
                      <a:pt x="926" y="252"/>
                    </a:lnTo>
                    <a:lnTo>
                      <a:pt x="860" y="260"/>
                    </a:lnTo>
                    <a:lnTo>
                      <a:pt x="796" y="274"/>
                    </a:lnTo>
                    <a:lnTo>
                      <a:pt x="735" y="293"/>
                    </a:lnTo>
                    <a:lnTo>
                      <a:pt x="675" y="317"/>
                    </a:lnTo>
                    <a:lnTo>
                      <a:pt x="619" y="346"/>
                    </a:lnTo>
                    <a:lnTo>
                      <a:pt x="566" y="378"/>
                    </a:lnTo>
                    <a:lnTo>
                      <a:pt x="516" y="415"/>
                    </a:lnTo>
                    <a:lnTo>
                      <a:pt x="469" y="456"/>
                    </a:lnTo>
                    <a:lnTo>
                      <a:pt x="426" y="499"/>
                    </a:lnTo>
                    <a:lnTo>
                      <a:pt x="388" y="547"/>
                    </a:lnTo>
                    <a:lnTo>
                      <a:pt x="353" y="598"/>
                    </a:lnTo>
                    <a:lnTo>
                      <a:pt x="323" y="651"/>
                    </a:lnTo>
                    <a:lnTo>
                      <a:pt x="298" y="707"/>
                    </a:lnTo>
                    <a:lnTo>
                      <a:pt x="278" y="766"/>
                    </a:lnTo>
                    <a:lnTo>
                      <a:pt x="264" y="826"/>
                    </a:lnTo>
                    <a:lnTo>
                      <a:pt x="255" y="888"/>
                    </a:lnTo>
                    <a:lnTo>
                      <a:pt x="252" y="953"/>
                    </a:lnTo>
                    <a:lnTo>
                      <a:pt x="254" y="1012"/>
                    </a:lnTo>
                    <a:lnTo>
                      <a:pt x="259" y="1067"/>
                    </a:lnTo>
                    <a:lnTo>
                      <a:pt x="267" y="1118"/>
                    </a:lnTo>
                    <a:lnTo>
                      <a:pt x="278" y="1167"/>
                    </a:lnTo>
                    <a:lnTo>
                      <a:pt x="292" y="1213"/>
                    </a:lnTo>
                    <a:lnTo>
                      <a:pt x="307" y="1256"/>
                    </a:lnTo>
                    <a:lnTo>
                      <a:pt x="324" y="1297"/>
                    </a:lnTo>
                    <a:lnTo>
                      <a:pt x="344" y="1335"/>
                    </a:lnTo>
                    <a:lnTo>
                      <a:pt x="363" y="1372"/>
                    </a:lnTo>
                    <a:lnTo>
                      <a:pt x="385" y="1407"/>
                    </a:lnTo>
                    <a:lnTo>
                      <a:pt x="405" y="1440"/>
                    </a:lnTo>
                    <a:lnTo>
                      <a:pt x="428" y="1473"/>
                    </a:lnTo>
                    <a:lnTo>
                      <a:pt x="449" y="1504"/>
                    </a:lnTo>
                    <a:lnTo>
                      <a:pt x="473" y="1540"/>
                    </a:lnTo>
                    <a:lnTo>
                      <a:pt x="497" y="1576"/>
                    </a:lnTo>
                    <a:lnTo>
                      <a:pt x="519" y="1611"/>
                    </a:lnTo>
                    <a:lnTo>
                      <a:pt x="540" y="1647"/>
                    </a:lnTo>
                    <a:lnTo>
                      <a:pt x="557" y="1685"/>
                    </a:lnTo>
                    <a:lnTo>
                      <a:pt x="572" y="1722"/>
                    </a:lnTo>
                    <a:lnTo>
                      <a:pt x="583" y="1762"/>
                    </a:lnTo>
                    <a:lnTo>
                      <a:pt x="590" y="1804"/>
                    </a:lnTo>
                    <a:lnTo>
                      <a:pt x="592" y="1848"/>
                    </a:lnTo>
                    <a:lnTo>
                      <a:pt x="595" y="1872"/>
                    </a:lnTo>
                    <a:lnTo>
                      <a:pt x="605" y="1895"/>
                    </a:lnTo>
                    <a:lnTo>
                      <a:pt x="617" y="1917"/>
                    </a:lnTo>
                    <a:lnTo>
                      <a:pt x="633" y="1936"/>
                    </a:lnTo>
                    <a:lnTo>
                      <a:pt x="651" y="1953"/>
                    </a:lnTo>
                    <a:lnTo>
                      <a:pt x="669" y="1969"/>
                    </a:lnTo>
                    <a:lnTo>
                      <a:pt x="687" y="1982"/>
                    </a:lnTo>
                    <a:lnTo>
                      <a:pt x="1300" y="1982"/>
                    </a:lnTo>
                    <a:lnTo>
                      <a:pt x="1318" y="1969"/>
                    </a:lnTo>
                    <a:lnTo>
                      <a:pt x="1336" y="1953"/>
                    </a:lnTo>
                    <a:lnTo>
                      <a:pt x="1355" y="1936"/>
                    </a:lnTo>
                    <a:lnTo>
                      <a:pt x="1370" y="1917"/>
                    </a:lnTo>
                    <a:lnTo>
                      <a:pt x="1382" y="1895"/>
                    </a:lnTo>
                    <a:lnTo>
                      <a:pt x="1391" y="1872"/>
                    </a:lnTo>
                    <a:lnTo>
                      <a:pt x="1395" y="1848"/>
                    </a:lnTo>
                    <a:lnTo>
                      <a:pt x="1397" y="1804"/>
                    </a:lnTo>
                    <a:lnTo>
                      <a:pt x="1404" y="1762"/>
                    </a:lnTo>
                    <a:lnTo>
                      <a:pt x="1415" y="1722"/>
                    </a:lnTo>
                    <a:lnTo>
                      <a:pt x="1429" y="1685"/>
                    </a:lnTo>
                    <a:lnTo>
                      <a:pt x="1447" y="1648"/>
                    </a:lnTo>
                    <a:lnTo>
                      <a:pt x="1467" y="1611"/>
                    </a:lnTo>
                    <a:lnTo>
                      <a:pt x="1489" y="1576"/>
                    </a:lnTo>
                    <a:lnTo>
                      <a:pt x="1513" y="1541"/>
                    </a:lnTo>
                    <a:lnTo>
                      <a:pt x="1537" y="1505"/>
                    </a:lnTo>
                    <a:lnTo>
                      <a:pt x="1559" y="1474"/>
                    </a:lnTo>
                    <a:lnTo>
                      <a:pt x="1580" y="1441"/>
                    </a:lnTo>
                    <a:lnTo>
                      <a:pt x="1602" y="1408"/>
                    </a:lnTo>
                    <a:lnTo>
                      <a:pt x="1623" y="1372"/>
                    </a:lnTo>
                    <a:lnTo>
                      <a:pt x="1643" y="1335"/>
                    </a:lnTo>
                    <a:lnTo>
                      <a:pt x="1662" y="1297"/>
                    </a:lnTo>
                    <a:lnTo>
                      <a:pt x="1680" y="1256"/>
                    </a:lnTo>
                    <a:lnTo>
                      <a:pt x="1695" y="1213"/>
                    </a:lnTo>
                    <a:lnTo>
                      <a:pt x="1709" y="1167"/>
                    </a:lnTo>
                    <a:lnTo>
                      <a:pt x="1720" y="1118"/>
                    </a:lnTo>
                    <a:lnTo>
                      <a:pt x="1728" y="1067"/>
                    </a:lnTo>
                    <a:lnTo>
                      <a:pt x="1733" y="1012"/>
                    </a:lnTo>
                    <a:lnTo>
                      <a:pt x="1735" y="953"/>
                    </a:lnTo>
                    <a:lnTo>
                      <a:pt x="1732" y="888"/>
                    </a:lnTo>
                    <a:lnTo>
                      <a:pt x="1724" y="826"/>
                    </a:lnTo>
                    <a:lnTo>
                      <a:pt x="1709" y="765"/>
                    </a:lnTo>
                    <a:lnTo>
                      <a:pt x="1689" y="707"/>
                    </a:lnTo>
                    <a:lnTo>
                      <a:pt x="1664" y="651"/>
                    </a:lnTo>
                    <a:lnTo>
                      <a:pt x="1634" y="597"/>
                    </a:lnTo>
                    <a:lnTo>
                      <a:pt x="1600" y="547"/>
                    </a:lnTo>
                    <a:lnTo>
                      <a:pt x="1561" y="499"/>
                    </a:lnTo>
                    <a:lnTo>
                      <a:pt x="1518" y="456"/>
                    </a:lnTo>
                    <a:lnTo>
                      <a:pt x="1472" y="415"/>
                    </a:lnTo>
                    <a:lnTo>
                      <a:pt x="1421" y="377"/>
                    </a:lnTo>
                    <a:lnTo>
                      <a:pt x="1368" y="345"/>
                    </a:lnTo>
                    <a:lnTo>
                      <a:pt x="1311" y="317"/>
                    </a:lnTo>
                    <a:lnTo>
                      <a:pt x="1252" y="293"/>
                    </a:lnTo>
                    <a:lnTo>
                      <a:pt x="1190" y="274"/>
                    </a:lnTo>
                    <a:lnTo>
                      <a:pt x="1127" y="260"/>
                    </a:lnTo>
                    <a:lnTo>
                      <a:pt x="1061" y="252"/>
                    </a:lnTo>
                    <a:lnTo>
                      <a:pt x="993" y="249"/>
                    </a:lnTo>
                    <a:close/>
                    <a:moveTo>
                      <a:pt x="993" y="0"/>
                    </a:moveTo>
                    <a:lnTo>
                      <a:pt x="1074" y="3"/>
                    </a:lnTo>
                    <a:lnTo>
                      <a:pt x="1154" y="13"/>
                    </a:lnTo>
                    <a:lnTo>
                      <a:pt x="1231" y="28"/>
                    </a:lnTo>
                    <a:lnTo>
                      <a:pt x="1307" y="48"/>
                    </a:lnTo>
                    <a:lnTo>
                      <a:pt x="1379" y="75"/>
                    </a:lnTo>
                    <a:lnTo>
                      <a:pt x="1449" y="106"/>
                    </a:lnTo>
                    <a:lnTo>
                      <a:pt x="1516" y="143"/>
                    </a:lnTo>
                    <a:lnTo>
                      <a:pt x="1579" y="184"/>
                    </a:lnTo>
                    <a:lnTo>
                      <a:pt x="1639" y="230"/>
                    </a:lnTo>
                    <a:lnTo>
                      <a:pt x="1695" y="280"/>
                    </a:lnTo>
                    <a:lnTo>
                      <a:pt x="1746" y="332"/>
                    </a:lnTo>
                    <a:lnTo>
                      <a:pt x="1795" y="390"/>
                    </a:lnTo>
                    <a:lnTo>
                      <a:pt x="1838" y="451"/>
                    </a:lnTo>
                    <a:lnTo>
                      <a:pt x="1876" y="515"/>
                    </a:lnTo>
                    <a:lnTo>
                      <a:pt x="1909" y="582"/>
                    </a:lnTo>
                    <a:lnTo>
                      <a:pt x="1935" y="652"/>
                    </a:lnTo>
                    <a:lnTo>
                      <a:pt x="1958" y="723"/>
                    </a:lnTo>
                    <a:lnTo>
                      <a:pt x="1973" y="798"/>
                    </a:lnTo>
                    <a:lnTo>
                      <a:pt x="1983" y="874"/>
                    </a:lnTo>
                    <a:lnTo>
                      <a:pt x="1987" y="953"/>
                    </a:lnTo>
                    <a:lnTo>
                      <a:pt x="1985" y="1019"/>
                    </a:lnTo>
                    <a:lnTo>
                      <a:pt x="1979" y="1082"/>
                    </a:lnTo>
                    <a:lnTo>
                      <a:pt x="1971" y="1141"/>
                    </a:lnTo>
                    <a:lnTo>
                      <a:pt x="1960" y="1198"/>
                    </a:lnTo>
                    <a:lnTo>
                      <a:pt x="1947" y="1251"/>
                    </a:lnTo>
                    <a:lnTo>
                      <a:pt x="1931" y="1301"/>
                    </a:lnTo>
                    <a:lnTo>
                      <a:pt x="1913" y="1349"/>
                    </a:lnTo>
                    <a:lnTo>
                      <a:pt x="1894" y="1393"/>
                    </a:lnTo>
                    <a:lnTo>
                      <a:pt x="1874" y="1435"/>
                    </a:lnTo>
                    <a:lnTo>
                      <a:pt x="1853" y="1475"/>
                    </a:lnTo>
                    <a:lnTo>
                      <a:pt x="1831" y="1514"/>
                    </a:lnTo>
                    <a:lnTo>
                      <a:pt x="1809" y="1549"/>
                    </a:lnTo>
                    <a:lnTo>
                      <a:pt x="1788" y="1583"/>
                    </a:lnTo>
                    <a:lnTo>
                      <a:pt x="1766" y="1614"/>
                    </a:lnTo>
                    <a:lnTo>
                      <a:pt x="1744" y="1645"/>
                    </a:lnTo>
                    <a:lnTo>
                      <a:pt x="1720" y="1683"/>
                    </a:lnTo>
                    <a:lnTo>
                      <a:pt x="1697" y="1716"/>
                    </a:lnTo>
                    <a:lnTo>
                      <a:pt x="1679" y="1747"/>
                    </a:lnTo>
                    <a:lnTo>
                      <a:pt x="1664" y="1774"/>
                    </a:lnTo>
                    <a:lnTo>
                      <a:pt x="1654" y="1800"/>
                    </a:lnTo>
                    <a:lnTo>
                      <a:pt x="1647" y="1824"/>
                    </a:lnTo>
                    <a:lnTo>
                      <a:pt x="1645" y="1848"/>
                    </a:lnTo>
                    <a:lnTo>
                      <a:pt x="1642" y="1893"/>
                    </a:lnTo>
                    <a:lnTo>
                      <a:pt x="1633" y="1938"/>
                    </a:lnTo>
                    <a:lnTo>
                      <a:pt x="1618" y="1982"/>
                    </a:lnTo>
                    <a:lnTo>
                      <a:pt x="1597" y="2025"/>
                    </a:lnTo>
                    <a:lnTo>
                      <a:pt x="1571" y="2065"/>
                    </a:lnTo>
                    <a:lnTo>
                      <a:pt x="1539" y="2104"/>
                    </a:lnTo>
                    <a:lnTo>
                      <a:pt x="1502" y="2141"/>
                    </a:lnTo>
                    <a:lnTo>
                      <a:pt x="1460" y="2174"/>
                    </a:lnTo>
                    <a:lnTo>
                      <a:pt x="1459" y="2195"/>
                    </a:lnTo>
                    <a:lnTo>
                      <a:pt x="1458" y="2219"/>
                    </a:lnTo>
                    <a:lnTo>
                      <a:pt x="1456" y="2246"/>
                    </a:lnTo>
                    <a:lnTo>
                      <a:pt x="1455" y="2273"/>
                    </a:lnTo>
                    <a:lnTo>
                      <a:pt x="1453" y="2301"/>
                    </a:lnTo>
                    <a:lnTo>
                      <a:pt x="1452" y="2328"/>
                    </a:lnTo>
                    <a:lnTo>
                      <a:pt x="1450" y="2355"/>
                    </a:lnTo>
                    <a:lnTo>
                      <a:pt x="1449" y="2378"/>
                    </a:lnTo>
                    <a:lnTo>
                      <a:pt x="1448" y="2397"/>
                    </a:lnTo>
                    <a:lnTo>
                      <a:pt x="1447" y="2414"/>
                    </a:lnTo>
                    <a:lnTo>
                      <a:pt x="1447" y="2424"/>
                    </a:lnTo>
                    <a:lnTo>
                      <a:pt x="1446" y="2427"/>
                    </a:lnTo>
                    <a:lnTo>
                      <a:pt x="1446" y="2439"/>
                    </a:lnTo>
                    <a:lnTo>
                      <a:pt x="1444" y="2453"/>
                    </a:lnTo>
                    <a:lnTo>
                      <a:pt x="1440" y="2469"/>
                    </a:lnTo>
                    <a:lnTo>
                      <a:pt x="1435" y="2485"/>
                    </a:lnTo>
                    <a:lnTo>
                      <a:pt x="1426" y="2503"/>
                    </a:lnTo>
                    <a:lnTo>
                      <a:pt x="1416" y="2521"/>
                    </a:lnTo>
                    <a:lnTo>
                      <a:pt x="1403" y="2539"/>
                    </a:lnTo>
                    <a:lnTo>
                      <a:pt x="1386" y="2558"/>
                    </a:lnTo>
                    <a:lnTo>
                      <a:pt x="1366" y="2576"/>
                    </a:lnTo>
                    <a:lnTo>
                      <a:pt x="1341" y="2594"/>
                    </a:lnTo>
                    <a:lnTo>
                      <a:pt x="1312" y="2610"/>
                    </a:lnTo>
                    <a:lnTo>
                      <a:pt x="1280" y="2626"/>
                    </a:lnTo>
                    <a:lnTo>
                      <a:pt x="1241" y="2641"/>
                    </a:lnTo>
                    <a:lnTo>
                      <a:pt x="1218" y="2669"/>
                    </a:lnTo>
                    <a:lnTo>
                      <a:pt x="1190" y="2696"/>
                    </a:lnTo>
                    <a:lnTo>
                      <a:pt x="1160" y="2720"/>
                    </a:lnTo>
                    <a:lnTo>
                      <a:pt x="1138" y="2731"/>
                    </a:lnTo>
                    <a:lnTo>
                      <a:pt x="1114" y="2738"/>
                    </a:lnTo>
                    <a:lnTo>
                      <a:pt x="1090" y="2740"/>
                    </a:lnTo>
                    <a:lnTo>
                      <a:pt x="897" y="2740"/>
                    </a:lnTo>
                    <a:lnTo>
                      <a:pt x="872" y="2738"/>
                    </a:lnTo>
                    <a:lnTo>
                      <a:pt x="849" y="2731"/>
                    </a:lnTo>
                    <a:lnTo>
                      <a:pt x="827" y="2720"/>
                    </a:lnTo>
                    <a:lnTo>
                      <a:pt x="796" y="2696"/>
                    </a:lnTo>
                    <a:lnTo>
                      <a:pt x="769" y="2669"/>
                    </a:lnTo>
                    <a:lnTo>
                      <a:pt x="746" y="2641"/>
                    </a:lnTo>
                    <a:lnTo>
                      <a:pt x="705" y="2624"/>
                    </a:lnTo>
                    <a:lnTo>
                      <a:pt x="670" y="2608"/>
                    </a:lnTo>
                    <a:lnTo>
                      <a:pt x="639" y="2590"/>
                    </a:lnTo>
                    <a:lnTo>
                      <a:pt x="615" y="2570"/>
                    </a:lnTo>
                    <a:lnTo>
                      <a:pt x="594" y="2551"/>
                    </a:lnTo>
                    <a:lnTo>
                      <a:pt x="578" y="2531"/>
                    </a:lnTo>
                    <a:lnTo>
                      <a:pt x="566" y="2511"/>
                    </a:lnTo>
                    <a:lnTo>
                      <a:pt x="555" y="2492"/>
                    </a:lnTo>
                    <a:lnTo>
                      <a:pt x="549" y="2474"/>
                    </a:lnTo>
                    <a:lnTo>
                      <a:pt x="544" y="2456"/>
                    </a:lnTo>
                    <a:lnTo>
                      <a:pt x="542" y="2441"/>
                    </a:lnTo>
                    <a:lnTo>
                      <a:pt x="541" y="2427"/>
                    </a:lnTo>
                    <a:lnTo>
                      <a:pt x="541" y="2427"/>
                    </a:lnTo>
                    <a:lnTo>
                      <a:pt x="541" y="2424"/>
                    </a:lnTo>
                    <a:lnTo>
                      <a:pt x="540" y="2414"/>
                    </a:lnTo>
                    <a:lnTo>
                      <a:pt x="539" y="2397"/>
                    </a:lnTo>
                    <a:lnTo>
                      <a:pt x="538" y="2378"/>
                    </a:lnTo>
                    <a:lnTo>
                      <a:pt x="537" y="2355"/>
                    </a:lnTo>
                    <a:lnTo>
                      <a:pt x="535" y="2328"/>
                    </a:lnTo>
                    <a:lnTo>
                      <a:pt x="534" y="2301"/>
                    </a:lnTo>
                    <a:lnTo>
                      <a:pt x="532" y="2273"/>
                    </a:lnTo>
                    <a:lnTo>
                      <a:pt x="531" y="2246"/>
                    </a:lnTo>
                    <a:lnTo>
                      <a:pt x="529" y="2219"/>
                    </a:lnTo>
                    <a:lnTo>
                      <a:pt x="528" y="2195"/>
                    </a:lnTo>
                    <a:lnTo>
                      <a:pt x="527" y="2174"/>
                    </a:lnTo>
                    <a:lnTo>
                      <a:pt x="484" y="2141"/>
                    </a:lnTo>
                    <a:lnTo>
                      <a:pt x="448" y="2104"/>
                    </a:lnTo>
                    <a:lnTo>
                      <a:pt x="416" y="2065"/>
                    </a:lnTo>
                    <a:lnTo>
                      <a:pt x="390" y="2025"/>
                    </a:lnTo>
                    <a:lnTo>
                      <a:pt x="369" y="1982"/>
                    </a:lnTo>
                    <a:lnTo>
                      <a:pt x="354" y="1938"/>
                    </a:lnTo>
                    <a:lnTo>
                      <a:pt x="345" y="1893"/>
                    </a:lnTo>
                    <a:lnTo>
                      <a:pt x="342" y="1848"/>
                    </a:lnTo>
                    <a:lnTo>
                      <a:pt x="340" y="1824"/>
                    </a:lnTo>
                    <a:lnTo>
                      <a:pt x="333" y="1800"/>
                    </a:lnTo>
                    <a:lnTo>
                      <a:pt x="322" y="1774"/>
                    </a:lnTo>
                    <a:lnTo>
                      <a:pt x="308" y="1747"/>
                    </a:lnTo>
                    <a:lnTo>
                      <a:pt x="290" y="1716"/>
                    </a:lnTo>
                    <a:lnTo>
                      <a:pt x="268" y="1683"/>
                    </a:lnTo>
                    <a:lnTo>
                      <a:pt x="242" y="1646"/>
                    </a:lnTo>
                    <a:lnTo>
                      <a:pt x="222" y="1615"/>
                    </a:lnTo>
                    <a:lnTo>
                      <a:pt x="200" y="1583"/>
                    </a:lnTo>
                    <a:lnTo>
                      <a:pt x="178" y="1549"/>
                    </a:lnTo>
                    <a:lnTo>
                      <a:pt x="156" y="1514"/>
                    </a:lnTo>
                    <a:lnTo>
                      <a:pt x="135" y="1476"/>
                    </a:lnTo>
                    <a:lnTo>
                      <a:pt x="113" y="1435"/>
                    </a:lnTo>
                    <a:lnTo>
                      <a:pt x="93" y="1393"/>
                    </a:lnTo>
                    <a:lnTo>
                      <a:pt x="74" y="1349"/>
                    </a:lnTo>
                    <a:lnTo>
                      <a:pt x="56" y="1301"/>
                    </a:lnTo>
                    <a:lnTo>
                      <a:pt x="40" y="1251"/>
                    </a:lnTo>
                    <a:lnTo>
                      <a:pt x="27" y="1198"/>
                    </a:lnTo>
                    <a:lnTo>
                      <a:pt x="16" y="1141"/>
                    </a:lnTo>
                    <a:lnTo>
                      <a:pt x="7" y="1082"/>
                    </a:lnTo>
                    <a:lnTo>
                      <a:pt x="2" y="1019"/>
                    </a:lnTo>
                    <a:lnTo>
                      <a:pt x="0" y="953"/>
                    </a:lnTo>
                    <a:lnTo>
                      <a:pt x="3" y="874"/>
                    </a:lnTo>
                    <a:lnTo>
                      <a:pt x="14" y="798"/>
                    </a:lnTo>
                    <a:lnTo>
                      <a:pt x="29" y="723"/>
                    </a:lnTo>
                    <a:lnTo>
                      <a:pt x="52" y="652"/>
                    </a:lnTo>
                    <a:lnTo>
                      <a:pt x="78" y="582"/>
                    </a:lnTo>
                    <a:lnTo>
                      <a:pt x="111" y="515"/>
                    </a:lnTo>
                    <a:lnTo>
                      <a:pt x="149" y="451"/>
                    </a:lnTo>
                    <a:lnTo>
                      <a:pt x="192" y="390"/>
                    </a:lnTo>
                    <a:lnTo>
                      <a:pt x="240" y="332"/>
                    </a:lnTo>
                    <a:lnTo>
                      <a:pt x="292" y="280"/>
                    </a:lnTo>
                    <a:lnTo>
                      <a:pt x="348" y="230"/>
                    </a:lnTo>
                    <a:lnTo>
                      <a:pt x="408" y="184"/>
                    </a:lnTo>
                    <a:lnTo>
                      <a:pt x="471" y="143"/>
                    </a:lnTo>
                    <a:lnTo>
                      <a:pt x="538" y="106"/>
                    </a:lnTo>
                    <a:lnTo>
                      <a:pt x="608" y="75"/>
                    </a:lnTo>
                    <a:lnTo>
                      <a:pt x="680" y="48"/>
                    </a:lnTo>
                    <a:lnTo>
                      <a:pt x="755" y="28"/>
                    </a:lnTo>
                    <a:lnTo>
                      <a:pt x="832" y="13"/>
                    </a:lnTo>
                    <a:lnTo>
                      <a:pt x="912" y="3"/>
                    </a:lnTo>
                    <a:lnTo>
                      <a:pt x="99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" name="Freeform 40"/>
              <p:cNvSpPr>
                <a:spLocks/>
              </p:cNvSpPr>
              <p:nvPr/>
            </p:nvSpPr>
            <p:spPr bwMode="auto">
              <a:xfrm>
                <a:off x="8548688" y="1760538"/>
                <a:ext cx="28575" cy="69850"/>
              </a:xfrm>
              <a:custGeom>
                <a:avLst/>
                <a:gdLst>
                  <a:gd name="T0" fmla="*/ 62 w 125"/>
                  <a:gd name="T1" fmla="*/ 0 h 310"/>
                  <a:gd name="T2" fmla="*/ 62 w 125"/>
                  <a:gd name="T3" fmla="*/ 0 h 310"/>
                  <a:gd name="T4" fmla="*/ 79 w 125"/>
                  <a:gd name="T5" fmla="*/ 2 h 310"/>
                  <a:gd name="T6" fmla="*/ 94 w 125"/>
                  <a:gd name="T7" fmla="*/ 8 h 310"/>
                  <a:gd name="T8" fmla="*/ 107 w 125"/>
                  <a:gd name="T9" fmla="*/ 18 h 310"/>
                  <a:gd name="T10" fmla="*/ 117 w 125"/>
                  <a:gd name="T11" fmla="*/ 30 h 310"/>
                  <a:gd name="T12" fmla="*/ 123 w 125"/>
                  <a:gd name="T13" fmla="*/ 45 h 310"/>
                  <a:gd name="T14" fmla="*/ 125 w 125"/>
                  <a:gd name="T15" fmla="*/ 62 h 310"/>
                  <a:gd name="T16" fmla="*/ 125 w 125"/>
                  <a:gd name="T17" fmla="*/ 248 h 310"/>
                  <a:gd name="T18" fmla="*/ 123 w 125"/>
                  <a:gd name="T19" fmla="*/ 265 h 310"/>
                  <a:gd name="T20" fmla="*/ 117 w 125"/>
                  <a:gd name="T21" fmla="*/ 280 h 310"/>
                  <a:gd name="T22" fmla="*/ 107 w 125"/>
                  <a:gd name="T23" fmla="*/ 293 h 310"/>
                  <a:gd name="T24" fmla="*/ 94 w 125"/>
                  <a:gd name="T25" fmla="*/ 302 h 310"/>
                  <a:gd name="T26" fmla="*/ 79 w 125"/>
                  <a:gd name="T27" fmla="*/ 308 h 310"/>
                  <a:gd name="T28" fmla="*/ 62 w 125"/>
                  <a:gd name="T29" fmla="*/ 310 h 310"/>
                  <a:gd name="T30" fmla="*/ 46 w 125"/>
                  <a:gd name="T31" fmla="*/ 308 h 310"/>
                  <a:gd name="T32" fmla="*/ 31 w 125"/>
                  <a:gd name="T33" fmla="*/ 302 h 310"/>
                  <a:gd name="T34" fmla="*/ 18 w 125"/>
                  <a:gd name="T35" fmla="*/ 293 h 310"/>
                  <a:gd name="T36" fmla="*/ 8 w 125"/>
                  <a:gd name="T37" fmla="*/ 280 h 310"/>
                  <a:gd name="T38" fmla="*/ 2 w 125"/>
                  <a:gd name="T39" fmla="*/ 265 h 310"/>
                  <a:gd name="T40" fmla="*/ 0 w 125"/>
                  <a:gd name="T41" fmla="*/ 248 h 310"/>
                  <a:gd name="T42" fmla="*/ 0 w 125"/>
                  <a:gd name="T43" fmla="*/ 62 h 310"/>
                  <a:gd name="T44" fmla="*/ 2 w 125"/>
                  <a:gd name="T45" fmla="*/ 45 h 310"/>
                  <a:gd name="T46" fmla="*/ 8 w 125"/>
                  <a:gd name="T47" fmla="*/ 30 h 310"/>
                  <a:gd name="T48" fmla="*/ 18 w 125"/>
                  <a:gd name="T49" fmla="*/ 18 h 310"/>
                  <a:gd name="T50" fmla="*/ 31 w 125"/>
                  <a:gd name="T51" fmla="*/ 8 h 310"/>
                  <a:gd name="T52" fmla="*/ 46 w 125"/>
                  <a:gd name="T53" fmla="*/ 2 h 310"/>
                  <a:gd name="T54" fmla="*/ 62 w 125"/>
                  <a:gd name="T55" fmla="*/ 0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25" h="310">
                    <a:moveTo>
                      <a:pt x="62" y="0"/>
                    </a:moveTo>
                    <a:lnTo>
                      <a:pt x="62" y="0"/>
                    </a:lnTo>
                    <a:lnTo>
                      <a:pt x="79" y="2"/>
                    </a:lnTo>
                    <a:lnTo>
                      <a:pt x="94" y="8"/>
                    </a:lnTo>
                    <a:lnTo>
                      <a:pt x="107" y="18"/>
                    </a:lnTo>
                    <a:lnTo>
                      <a:pt x="117" y="30"/>
                    </a:lnTo>
                    <a:lnTo>
                      <a:pt x="123" y="45"/>
                    </a:lnTo>
                    <a:lnTo>
                      <a:pt x="125" y="62"/>
                    </a:lnTo>
                    <a:lnTo>
                      <a:pt x="125" y="248"/>
                    </a:lnTo>
                    <a:lnTo>
                      <a:pt x="123" y="265"/>
                    </a:lnTo>
                    <a:lnTo>
                      <a:pt x="117" y="280"/>
                    </a:lnTo>
                    <a:lnTo>
                      <a:pt x="107" y="293"/>
                    </a:lnTo>
                    <a:lnTo>
                      <a:pt x="94" y="302"/>
                    </a:lnTo>
                    <a:lnTo>
                      <a:pt x="79" y="308"/>
                    </a:lnTo>
                    <a:lnTo>
                      <a:pt x="62" y="310"/>
                    </a:lnTo>
                    <a:lnTo>
                      <a:pt x="46" y="308"/>
                    </a:lnTo>
                    <a:lnTo>
                      <a:pt x="31" y="302"/>
                    </a:lnTo>
                    <a:lnTo>
                      <a:pt x="18" y="293"/>
                    </a:lnTo>
                    <a:lnTo>
                      <a:pt x="8" y="280"/>
                    </a:lnTo>
                    <a:lnTo>
                      <a:pt x="2" y="265"/>
                    </a:lnTo>
                    <a:lnTo>
                      <a:pt x="0" y="248"/>
                    </a:lnTo>
                    <a:lnTo>
                      <a:pt x="0" y="62"/>
                    </a:lnTo>
                    <a:lnTo>
                      <a:pt x="2" y="45"/>
                    </a:lnTo>
                    <a:lnTo>
                      <a:pt x="8" y="30"/>
                    </a:lnTo>
                    <a:lnTo>
                      <a:pt x="18" y="18"/>
                    </a:lnTo>
                    <a:lnTo>
                      <a:pt x="31" y="8"/>
                    </a:lnTo>
                    <a:lnTo>
                      <a:pt x="46" y="2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0" name="Freeform 41"/>
              <p:cNvSpPr>
                <a:spLocks/>
              </p:cNvSpPr>
              <p:nvPr/>
            </p:nvSpPr>
            <p:spPr bwMode="auto">
              <a:xfrm>
                <a:off x="8388351" y="1803400"/>
                <a:ext cx="49213" cy="65088"/>
              </a:xfrm>
              <a:custGeom>
                <a:avLst/>
                <a:gdLst>
                  <a:gd name="T0" fmla="*/ 62 w 219"/>
                  <a:gd name="T1" fmla="*/ 0 h 287"/>
                  <a:gd name="T2" fmla="*/ 79 w 219"/>
                  <a:gd name="T3" fmla="*/ 2 h 287"/>
                  <a:gd name="T4" fmla="*/ 93 w 219"/>
                  <a:gd name="T5" fmla="*/ 8 h 287"/>
                  <a:gd name="T6" fmla="*/ 107 w 219"/>
                  <a:gd name="T7" fmla="*/ 18 h 287"/>
                  <a:gd name="T8" fmla="*/ 117 w 219"/>
                  <a:gd name="T9" fmla="*/ 32 h 287"/>
                  <a:gd name="T10" fmla="*/ 211 w 219"/>
                  <a:gd name="T11" fmla="*/ 193 h 287"/>
                  <a:gd name="T12" fmla="*/ 217 w 219"/>
                  <a:gd name="T13" fmla="*/ 209 h 287"/>
                  <a:gd name="T14" fmla="*/ 219 w 219"/>
                  <a:gd name="T15" fmla="*/ 225 h 287"/>
                  <a:gd name="T16" fmla="*/ 217 w 219"/>
                  <a:gd name="T17" fmla="*/ 240 h 287"/>
                  <a:gd name="T18" fmla="*/ 211 w 219"/>
                  <a:gd name="T19" fmla="*/ 256 h 287"/>
                  <a:gd name="T20" fmla="*/ 202 w 219"/>
                  <a:gd name="T21" fmla="*/ 269 h 287"/>
                  <a:gd name="T22" fmla="*/ 189 w 219"/>
                  <a:gd name="T23" fmla="*/ 279 h 287"/>
                  <a:gd name="T24" fmla="*/ 173 w 219"/>
                  <a:gd name="T25" fmla="*/ 285 h 287"/>
                  <a:gd name="T26" fmla="*/ 157 w 219"/>
                  <a:gd name="T27" fmla="*/ 287 h 287"/>
                  <a:gd name="T28" fmla="*/ 140 w 219"/>
                  <a:gd name="T29" fmla="*/ 285 h 287"/>
                  <a:gd name="T30" fmla="*/ 126 w 219"/>
                  <a:gd name="T31" fmla="*/ 279 h 287"/>
                  <a:gd name="T32" fmla="*/ 113 w 219"/>
                  <a:gd name="T33" fmla="*/ 269 h 287"/>
                  <a:gd name="T34" fmla="*/ 102 w 219"/>
                  <a:gd name="T35" fmla="*/ 256 h 287"/>
                  <a:gd name="T36" fmla="*/ 8 w 219"/>
                  <a:gd name="T37" fmla="*/ 94 h 287"/>
                  <a:gd name="T38" fmla="*/ 2 w 219"/>
                  <a:gd name="T39" fmla="*/ 78 h 287"/>
                  <a:gd name="T40" fmla="*/ 0 w 219"/>
                  <a:gd name="T41" fmla="*/ 62 h 287"/>
                  <a:gd name="T42" fmla="*/ 2 w 219"/>
                  <a:gd name="T43" fmla="*/ 47 h 287"/>
                  <a:gd name="T44" fmla="*/ 8 w 219"/>
                  <a:gd name="T45" fmla="*/ 32 h 287"/>
                  <a:gd name="T46" fmla="*/ 18 w 219"/>
                  <a:gd name="T47" fmla="*/ 19 h 287"/>
                  <a:gd name="T48" fmla="*/ 31 w 219"/>
                  <a:gd name="T49" fmla="*/ 9 h 287"/>
                  <a:gd name="T50" fmla="*/ 47 w 219"/>
                  <a:gd name="T51" fmla="*/ 2 h 287"/>
                  <a:gd name="T52" fmla="*/ 62 w 219"/>
                  <a:gd name="T53" fmla="*/ 0 h 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19" h="287">
                    <a:moveTo>
                      <a:pt x="62" y="0"/>
                    </a:moveTo>
                    <a:lnTo>
                      <a:pt x="79" y="2"/>
                    </a:lnTo>
                    <a:lnTo>
                      <a:pt x="93" y="8"/>
                    </a:lnTo>
                    <a:lnTo>
                      <a:pt x="107" y="18"/>
                    </a:lnTo>
                    <a:lnTo>
                      <a:pt x="117" y="32"/>
                    </a:lnTo>
                    <a:lnTo>
                      <a:pt x="211" y="193"/>
                    </a:lnTo>
                    <a:lnTo>
                      <a:pt x="217" y="209"/>
                    </a:lnTo>
                    <a:lnTo>
                      <a:pt x="219" y="225"/>
                    </a:lnTo>
                    <a:lnTo>
                      <a:pt x="217" y="240"/>
                    </a:lnTo>
                    <a:lnTo>
                      <a:pt x="211" y="256"/>
                    </a:lnTo>
                    <a:lnTo>
                      <a:pt x="202" y="269"/>
                    </a:lnTo>
                    <a:lnTo>
                      <a:pt x="189" y="279"/>
                    </a:lnTo>
                    <a:lnTo>
                      <a:pt x="173" y="285"/>
                    </a:lnTo>
                    <a:lnTo>
                      <a:pt x="157" y="287"/>
                    </a:lnTo>
                    <a:lnTo>
                      <a:pt x="140" y="285"/>
                    </a:lnTo>
                    <a:lnTo>
                      <a:pt x="126" y="279"/>
                    </a:lnTo>
                    <a:lnTo>
                      <a:pt x="113" y="269"/>
                    </a:lnTo>
                    <a:lnTo>
                      <a:pt x="102" y="256"/>
                    </a:lnTo>
                    <a:lnTo>
                      <a:pt x="8" y="94"/>
                    </a:lnTo>
                    <a:lnTo>
                      <a:pt x="2" y="78"/>
                    </a:lnTo>
                    <a:lnTo>
                      <a:pt x="0" y="62"/>
                    </a:lnTo>
                    <a:lnTo>
                      <a:pt x="2" y="47"/>
                    </a:lnTo>
                    <a:lnTo>
                      <a:pt x="8" y="32"/>
                    </a:lnTo>
                    <a:lnTo>
                      <a:pt x="18" y="19"/>
                    </a:lnTo>
                    <a:lnTo>
                      <a:pt x="31" y="9"/>
                    </a:lnTo>
                    <a:lnTo>
                      <a:pt x="47" y="2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1" name="Freeform 42"/>
              <p:cNvSpPr>
                <a:spLocks/>
              </p:cNvSpPr>
              <p:nvPr/>
            </p:nvSpPr>
            <p:spPr bwMode="auto">
              <a:xfrm>
                <a:off x="8270876" y="1919288"/>
                <a:ext cx="65088" cy="49213"/>
              </a:xfrm>
              <a:custGeom>
                <a:avLst/>
                <a:gdLst>
                  <a:gd name="T0" fmla="*/ 62 w 288"/>
                  <a:gd name="T1" fmla="*/ 0 h 218"/>
                  <a:gd name="T2" fmla="*/ 78 w 288"/>
                  <a:gd name="T3" fmla="*/ 2 h 218"/>
                  <a:gd name="T4" fmla="*/ 94 w 288"/>
                  <a:gd name="T5" fmla="*/ 8 h 218"/>
                  <a:gd name="T6" fmla="*/ 257 w 288"/>
                  <a:gd name="T7" fmla="*/ 101 h 218"/>
                  <a:gd name="T8" fmla="*/ 271 w 288"/>
                  <a:gd name="T9" fmla="*/ 112 h 218"/>
                  <a:gd name="T10" fmla="*/ 280 w 288"/>
                  <a:gd name="T11" fmla="*/ 124 h 218"/>
                  <a:gd name="T12" fmla="*/ 286 w 288"/>
                  <a:gd name="T13" fmla="*/ 140 h 218"/>
                  <a:gd name="T14" fmla="*/ 288 w 288"/>
                  <a:gd name="T15" fmla="*/ 155 h 218"/>
                  <a:gd name="T16" fmla="*/ 286 w 288"/>
                  <a:gd name="T17" fmla="*/ 171 h 218"/>
                  <a:gd name="T18" fmla="*/ 280 w 288"/>
                  <a:gd name="T19" fmla="*/ 186 h 218"/>
                  <a:gd name="T20" fmla="*/ 270 w 288"/>
                  <a:gd name="T21" fmla="*/ 200 h 218"/>
                  <a:gd name="T22" fmla="*/ 256 w 288"/>
                  <a:gd name="T23" fmla="*/ 210 h 218"/>
                  <a:gd name="T24" fmla="*/ 241 w 288"/>
                  <a:gd name="T25" fmla="*/ 216 h 218"/>
                  <a:gd name="T26" fmla="*/ 226 w 288"/>
                  <a:gd name="T27" fmla="*/ 218 h 218"/>
                  <a:gd name="T28" fmla="*/ 209 w 288"/>
                  <a:gd name="T29" fmla="*/ 216 h 218"/>
                  <a:gd name="T30" fmla="*/ 194 w 288"/>
                  <a:gd name="T31" fmla="*/ 209 h 218"/>
                  <a:gd name="T32" fmla="*/ 31 w 288"/>
                  <a:gd name="T33" fmla="*/ 116 h 218"/>
                  <a:gd name="T34" fmla="*/ 17 w 288"/>
                  <a:gd name="T35" fmla="*/ 106 h 218"/>
                  <a:gd name="T36" fmla="*/ 8 w 288"/>
                  <a:gd name="T37" fmla="*/ 93 h 218"/>
                  <a:gd name="T38" fmla="*/ 2 w 288"/>
                  <a:gd name="T39" fmla="*/ 79 h 218"/>
                  <a:gd name="T40" fmla="*/ 0 w 288"/>
                  <a:gd name="T41" fmla="*/ 62 h 218"/>
                  <a:gd name="T42" fmla="*/ 2 w 288"/>
                  <a:gd name="T43" fmla="*/ 46 h 218"/>
                  <a:gd name="T44" fmla="*/ 8 w 288"/>
                  <a:gd name="T45" fmla="*/ 31 h 218"/>
                  <a:gd name="T46" fmla="*/ 18 w 288"/>
                  <a:gd name="T47" fmla="*/ 17 h 218"/>
                  <a:gd name="T48" fmla="*/ 32 w 288"/>
                  <a:gd name="T49" fmla="*/ 8 h 218"/>
                  <a:gd name="T50" fmla="*/ 46 w 288"/>
                  <a:gd name="T51" fmla="*/ 2 h 218"/>
                  <a:gd name="T52" fmla="*/ 62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62" y="0"/>
                    </a:moveTo>
                    <a:lnTo>
                      <a:pt x="78" y="2"/>
                    </a:lnTo>
                    <a:lnTo>
                      <a:pt x="94" y="8"/>
                    </a:lnTo>
                    <a:lnTo>
                      <a:pt x="257" y="101"/>
                    </a:lnTo>
                    <a:lnTo>
                      <a:pt x="271" y="112"/>
                    </a:lnTo>
                    <a:lnTo>
                      <a:pt x="280" y="124"/>
                    </a:lnTo>
                    <a:lnTo>
                      <a:pt x="286" y="140"/>
                    </a:lnTo>
                    <a:lnTo>
                      <a:pt x="288" y="155"/>
                    </a:lnTo>
                    <a:lnTo>
                      <a:pt x="286" y="171"/>
                    </a:lnTo>
                    <a:lnTo>
                      <a:pt x="280" y="186"/>
                    </a:lnTo>
                    <a:lnTo>
                      <a:pt x="270" y="200"/>
                    </a:lnTo>
                    <a:lnTo>
                      <a:pt x="256" y="210"/>
                    </a:lnTo>
                    <a:lnTo>
                      <a:pt x="241" y="216"/>
                    </a:lnTo>
                    <a:lnTo>
                      <a:pt x="226" y="218"/>
                    </a:lnTo>
                    <a:lnTo>
                      <a:pt x="209" y="216"/>
                    </a:lnTo>
                    <a:lnTo>
                      <a:pt x="194" y="209"/>
                    </a:lnTo>
                    <a:lnTo>
                      <a:pt x="31" y="116"/>
                    </a:lnTo>
                    <a:lnTo>
                      <a:pt x="17" y="106"/>
                    </a:lnTo>
                    <a:lnTo>
                      <a:pt x="8" y="93"/>
                    </a:lnTo>
                    <a:lnTo>
                      <a:pt x="2" y="79"/>
                    </a:lnTo>
                    <a:lnTo>
                      <a:pt x="0" y="62"/>
                    </a:lnTo>
                    <a:lnTo>
                      <a:pt x="2" y="46"/>
                    </a:lnTo>
                    <a:lnTo>
                      <a:pt x="8" y="31"/>
                    </a:lnTo>
                    <a:lnTo>
                      <a:pt x="18" y="17"/>
                    </a:lnTo>
                    <a:lnTo>
                      <a:pt x="32" y="8"/>
                    </a:lnTo>
                    <a:lnTo>
                      <a:pt x="46" y="2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2" name="Freeform 43"/>
              <p:cNvSpPr>
                <a:spLocks/>
              </p:cNvSpPr>
              <p:nvPr/>
            </p:nvSpPr>
            <p:spPr bwMode="auto">
              <a:xfrm>
                <a:off x="8228013" y="2078038"/>
                <a:ext cx="71438" cy="28575"/>
              </a:xfrm>
              <a:custGeom>
                <a:avLst/>
                <a:gdLst>
                  <a:gd name="T0" fmla="*/ 63 w 314"/>
                  <a:gd name="T1" fmla="*/ 0 h 125"/>
                  <a:gd name="T2" fmla="*/ 251 w 314"/>
                  <a:gd name="T3" fmla="*/ 0 h 125"/>
                  <a:gd name="T4" fmla="*/ 268 w 314"/>
                  <a:gd name="T5" fmla="*/ 3 h 125"/>
                  <a:gd name="T6" fmla="*/ 283 w 314"/>
                  <a:gd name="T7" fmla="*/ 9 h 125"/>
                  <a:gd name="T8" fmla="*/ 295 w 314"/>
                  <a:gd name="T9" fmla="*/ 18 h 125"/>
                  <a:gd name="T10" fmla="*/ 306 w 314"/>
                  <a:gd name="T11" fmla="*/ 31 h 125"/>
                  <a:gd name="T12" fmla="*/ 312 w 314"/>
                  <a:gd name="T13" fmla="*/ 45 h 125"/>
                  <a:gd name="T14" fmla="*/ 314 w 314"/>
                  <a:gd name="T15" fmla="*/ 63 h 125"/>
                  <a:gd name="T16" fmla="*/ 312 w 314"/>
                  <a:gd name="T17" fmla="*/ 79 h 125"/>
                  <a:gd name="T18" fmla="*/ 306 w 314"/>
                  <a:gd name="T19" fmla="*/ 93 h 125"/>
                  <a:gd name="T20" fmla="*/ 295 w 314"/>
                  <a:gd name="T21" fmla="*/ 107 h 125"/>
                  <a:gd name="T22" fmla="*/ 283 w 314"/>
                  <a:gd name="T23" fmla="*/ 116 h 125"/>
                  <a:gd name="T24" fmla="*/ 268 w 314"/>
                  <a:gd name="T25" fmla="*/ 123 h 125"/>
                  <a:gd name="T26" fmla="*/ 251 w 314"/>
                  <a:gd name="T27" fmla="*/ 125 h 125"/>
                  <a:gd name="T28" fmla="*/ 63 w 314"/>
                  <a:gd name="T29" fmla="*/ 125 h 125"/>
                  <a:gd name="T30" fmla="*/ 46 w 314"/>
                  <a:gd name="T31" fmla="*/ 123 h 125"/>
                  <a:gd name="T32" fmla="*/ 32 w 314"/>
                  <a:gd name="T33" fmla="*/ 116 h 125"/>
                  <a:gd name="T34" fmla="*/ 18 w 314"/>
                  <a:gd name="T35" fmla="*/ 107 h 125"/>
                  <a:gd name="T36" fmla="*/ 9 w 314"/>
                  <a:gd name="T37" fmla="*/ 93 h 125"/>
                  <a:gd name="T38" fmla="*/ 2 w 314"/>
                  <a:gd name="T39" fmla="*/ 79 h 125"/>
                  <a:gd name="T40" fmla="*/ 0 w 314"/>
                  <a:gd name="T41" fmla="*/ 63 h 125"/>
                  <a:gd name="T42" fmla="*/ 2 w 314"/>
                  <a:gd name="T43" fmla="*/ 45 h 125"/>
                  <a:gd name="T44" fmla="*/ 9 w 314"/>
                  <a:gd name="T45" fmla="*/ 31 h 125"/>
                  <a:gd name="T46" fmla="*/ 18 w 314"/>
                  <a:gd name="T47" fmla="*/ 18 h 125"/>
                  <a:gd name="T48" fmla="*/ 32 w 314"/>
                  <a:gd name="T49" fmla="*/ 9 h 125"/>
                  <a:gd name="T50" fmla="*/ 46 w 314"/>
                  <a:gd name="T51" fmla="*/ 3 h 125"/>
                  <a:gd name="T52" fmla="*/ 63 w 314"/>
                  <a:gd name="T53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14" h="125">
                    <a:moveTo>
                      <a:pt x="63" y="0"/>
                    </a:moveTo>
                    <a:lnTo>
                      <a:pt x="251" y="0"/>
                    </a:lnTo>
                    <a:lnTo>
                      <a:pt x="268" y="3"/>
                    </a:lnTo>
                    <a:lnTo>
                      <a:pt x="283" y="9"/>
                    </a:lnTo>
                    <a:lnTo>
                      <a:pt x="295" y="18"/>
                    </a:lnTo>
                    <a:lnTo>
                      <a:pt x="306" y="31"/>
                    </a:lnTo>
                    <a:lnTo>
                      <a:pt x="312" y="45"/>
                    </a:lnTo>
                    <a:lnTo>
                      <a:pt x="314" y="63"/>
                    </a:lnTo>
                    <a:lnTo>
                      <a:pt x="312" y="79"/>
                    </a:lnTo>
                    <a:lnTo>
                      <a:pt x="306" y="93"/>
                    </a:lnTo>
                    <a:lnTo>
                      <a:pt x="295" y="107"/>
                    </a:lnTo>
                    <a:lnTo>
                      <a:pt x="283" y="116"/>
                    </a:lnTo>
                    <a:lnTo>
                      <a:pt x="268" y="123"/>
                    </a:lnTo>
                    <a:lnTo>
                      <a:pt x="251" y="125"/>
                    </a:lnTo>
                    <a:lnTo>
                      <a:pt x="63" y="125"/>
                    </a:lnTo>
                    <a:lnTo>
                      <a:pt x="46" y="123"/>
                    </a:lnTo>
                    <a:lnTo>
                      <a:pt x="32" y="116"/>
                    </a:lnTo>
                    <a:lnTo>
                      <a:pt x="18" y="107"/>
                    </a:lnTo>
                    <a:lnTo>
                      <a:pt x="9" y="93"/>
                    </a:lnTo>
                    <a:lnTo>
                      <a:pt x="2" y="79"/>
                    </a:lnTo>
                    <a:lnTo>
                      <a:pt x="0" y="63"/>
                    </a:lnTo>
                    <a:lnTo>
                      <a:pt x="2" y="45"/>
                    </a:lnTo>
                    <a:lnTo>
                      <a:pt x="9" y="31"/>
                    </a:lnTo>
                    <a:lnTo>
                      <a:pt x="18" y="18"/>
                    </a:lnTo>
                    <a:lnTo>
                      <a:pt x="32" y="9"/>
                    </a:lnTo>
                    <a:lnTo>
                      <a:pt x="46" y="3"/>
                    </a:lnTo>
                    <a:lnTo>
                      <a:pt x="6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3" name="Freeform 44"/>
              <p:cNvSpPr>
                <a:spLocks/>
              </p:cNvSpPr>
              <p:nvPr/>
            </p:nvSpPr>
            <p:spPr bwMode="auto">
              <a:xfrm>
                <a:off x="8270876" y="2216150"/>
                <a:ext cx="65088" cy="49213"/>
              </a:xfrm>
              <a:custGeom>
                <a:avLst/>
                <a:gdLst>
                  <a:gd name="T0" fmla="*/ 226 w 288"/>
                  <a:gd name="T1" fmla="*/ 0 h 218"/>
                  <a:gd name="T2" fmla="*/ 242 w 288"/>
                  <a:gd name="T3" fmla="*/ 3 h 218"/>
                  <a:gd name="T4" fmla="*/ 256 w 288"/>
                  <a:gd name="T5" fmla="*/ 8 h 218"/>
                  <a:gd name="T6" fmla="*/ 270 w 288"/>
                  <a:gd name="T7" fmla="*/ 18 h 218"/>
                  <a:gd name="T8" fmla="*/ 280 w 288"/>
                  <a:gd name="T9" fmla="*/ 31 h 218"/>
                  <a:gd name="T10" fmla="*/ 286 w 288"/>
                  <a:gd name="T11" fmla="*/ 46 h 218"/>
                  <a:gd name="T12" fmla="*/ 288 w 288"/>
                  <a:gd name="T13" fmla="*/ 63 h 218"/>
                  <a:gd name="T14" fmla="*/ 286 w 288"/>
                  <a:gd name="T15" fmla="*/ 78 h 218"/>
                  <a:gd name="T16" fmla="*/ 280 w 288"/>
                  <a:gd name="T17" fmla="*/ 93 h 218"/>
                  <a:gd name="T18" fmla="*/ 270 w 288"/>
                  <a:gd name="T19" fmla="*/ 106 h 218"/>
                  <a:gd name="T20" fmla="*/ 257 w 288"/>
                  <a:gd name="T21" fmla="*/ 117 h 218"/>
                  <a:gd name="T22" fmla="*/ 94 w 288"/>
                  <a:gd name="T23" fmla="*/ 209 h 218"/>
                  <a:gd name="T24" fmla="*/ 79 w 288"/>
                  <a:gd name="T25" fmla="*/ 215 h 218"/>
                  <a:gd name="T26" fmla="*/ 62 w 288"/>
                  <a:gd name="T27" fmla="*/ 218 h 218"/>
                  <a:gd name="T28" fmla="*/ 46 w 288"/>
                  <a:gd name="T29" fmla="*/ 215 h 218"/>
                  <a:gd name="T30" fmla="*/ 32 w 288"/>
                  <a:gd name="T31" fmla="*/ 210 h 218"/>
                  <a:gd name="T32" fmla="*/ 18 w 288"/>
                  <a:gd name="T33" fmla="*/ 200 h 218"/>
                  <a:gd name="T34" fmla="*/ 8 w 288"/>
                  <a:gd name="T35" fmla="*/ 187 h 218"/>
                  <a:gd name="T36" fmla="*/ 2 w 288"/>
                  <a:gd name="T37" fmla="*/ 172 h 218"/>
                  <a:gd name="T38" fmla="*/ 0 w 288"/>
                  <a:gd name="T39" fmla="*/ 155 h 218"/>
                  <a:gd name="T40" fmla="*/ 2 w 288"/>
                  <a:gd name="T41" fmla="*/ 140 h 218"/>
                  <a:gd name="T42" fmla="*/ 8 w 288"/>
                  <a:gd name="T43" fmla="*/ 125 h 218"/>
                  <a:gd name="T44" fmla="*/ 17 w 288"/>
                  <a:gd name="T45" fmla="*/ 113 h 218"/>
                  <a:gd name="T46" fmla="*/ 31 w 288"/>
                  <a:gd name="T47" fmla="*/ 102 h 218"/>
                  <a:gd name="T48" fmla="*/ 194 w 288"/>
                  <a:gd name="T49" fmla="*/ 9 h 218"/>
                  <a:gd name="T50" fmla="*/ 210 w 288"/>
                  <a:gd name="T51" fmla="*/ 2 h 218"/>
                  <a:gd name="T52" fmla="*/ 226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226" y="0"/>
                    </a:moveTo>
                    <a:lnTo>
                      <a:pt x="242" y="3"/>
                    </a:lnTo>
                    <a:lnTo>
                      <a:pt x="256" y="8"/>
                    </a:lnTo>
                    <a:lnTo>
                      <a:pt x="270" y="18"/>
                    </a:lnTo>
                    <a:lnTo>
                      <a:pt x="280" y="31"/>
                    </a:lnTo>
                    <a:lnTo>
                      <a:pt x="286" y="46"/>
                    </a:lnTo>
                    <a:lnTo>
                      <a:pt x="288" y="63"/>
                    </a:lnTo>
                    <a:lnTo>
                      <a:pt x="286" y="78"/>
                    </a:lnTo>
                    <a:lnTo>
                      <a:pt x="280" y="93"/>
                    </a:lnTo>
                    <a:lnTo>
                      <a:pt x="270" y="106"/>
                    </a:lnTo>
                    <a:lnTo>
                      <a:pt x="257" y="117"/>
                    </a:lnTo>
                    <a:lnTo>
                      <a:pt x="94" y="209"/>
                    </a:lnTo>
                    <a:lnTo>
                      <a:pt x="79" y="215"/>
                    </a:lnTo>
                    <a:lnTo>
                      <a:pt x="62" y="218"/>
                    </a:lnTo>
                    <a:lnTo>
                      <a:pt x="46" y="215"/>
                    </a:lnTo>
                    <a:lnTo>
                      <a:pt x="32" y="210"/>
                    </a:lnTo>
                    <a:lnTo>
                      <a:pt x="18" y="200"/>
                    </a:lnTo>
                    <a:lnTo>
                      <a:pt x="8" y="187"/>
                    </a:lnTo>
                    <a:lnTo>
                      <a:pt x="2" y="172"/>
                    </a:lnTo>
                    <a:lnTo>
                      <a:pt x="0" y="155"/>
                    </a:lnTo>
                    <a:lnTo>
                      <a:pt x="2" y="140"/>
                    </a:lnTo>
                    <a:lnTo>
                      <a:pt x="8" y="125"/>
                    </a:lnTo>
                    <a:lnTo>
                      <a:pt x="17" y="113"/>
                    </a:lnTo>
                    <a:lnTo>
                      <a:pt x="31" y="102"/>
                    </a:lnTo>
                    <a:lnTo>
                      <a:pt x="194" y="9"/>
                    </a:lnTo>
                    <a:lnTo>
                      <a:pt x="210" y="2"/>
                    </a:lnTo>
                    <a:lnTo>
                      <a:pt x="22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4" name="Freeform 45"/>
              <p:cNvSpPr>
                <a:spLocks/>
              </p:cNvSpPr>
              <p:nvPr/>
            </p:nvSpPr>
            <p:spPr bwMode="auto">
              <a:xfrm>
                <a:off x="8788401" y="2216150"/>
                <a:ext cx="66675" cy="49213"/>
              </a:xfrm>
              <a:custGeom>
                <a:avLst/>
                <a:gdLst>
                  <a:gd name="T0" fmla="*/ 62 w 288"/>
                  <a:gd name="T1" fmla="*/ 0 h 218"/>
                  <a:gd name="T2" fmla="*/ 79 w 288"/>
                  <a:gd name="T3" fmla="*/ 2 h 218"/>
                  <a:gd name="T4" fmla="*/ 94 w 288"/>
                  <a:gd name="T5" fmla="*/ 9 h 218"/>
                  <a:gd name="T6" fmla="*/ 257 w 288"/>
                  <a:gd name="T7" fmla="*/ 102 h 218"/>
                  <a:gd name="T8" fmla="*/ 271 w 288"/>
                  <a:gd name="T9" fmla="*/ 113 h 218"/>
                  <a:gd name="T10" fmla="*/ 280 w 288"/>
                  <a:gd name="T11" fmla="*/ 125 h 218"/>
                  <a:gd name="T12" fmla="*/ 286 w 288"/>
                  <a:gd name="T13" fmla="*/ 140 h 218"/>
                  <a:gd name="T14" fmla="*/ 288 w 288"/>
                  <a:gd name="T15" fmla="*/ 155 h 218"/>
                  <a:gd name="T16" fmla="*/ 286 w 288"/>
                  <a:gd name="T17" fmla="*/ 172 h 218"/>
                  <a:gd name="T18" fmla="*/ 280 w 288"/>
                  <a:gd name="T19" fmla="*/ 187 h 218"/>
                  <a:gd name="T20" fmla="*/ 270 w 288"/>
                  <a:gd name="T21" fmla="*/ 200 h 218"/>
                  <a:gd name="T22" fmla="*/ 256 w 288"/>
                  <a:gd name="T23" fmla="*/ 210 h 218"/>
                  <a:gd name="T24" fmla="*/ 242 w 288"/>
                  <a:gd name="T25" fmla="*/ 215 h 218"/>
                  <a:gd name="T26" fmla="*/ 225 w 288"/>
                  <a:gd name="T27" fmla="*/ 218 h 218"/>
                  <a:gd name="T28" fmla="*/ 209 w 288"/>
                  <a:gd name="T29" fmla="*/ 215 h 218"/>
                  <a:gd name="T30" fmla="*/ 194 w 288"/>
                  <a:gd name="T31" fmla="*/ 209 h 218"/>
                  <a:gd name="T32" fmla="*/ 30 w 288"/>
                  <a:gd name="T33" fmla="*/ 117 h 218"/>
                  <a:gd name="T34" fmla="*/ 18 w 288"/>
                  <a:gd name="T35" fmla="*/ 106 h 218"/>
                  <a:gd name="T36" fmla="*/ 8 w 288"/>
                  <a:gd name="T37" fmla="*/ 93 h 218"/>
                  <a:gd name="T38" fmla="*/ 2 w 288"/>
                  <a:gd name="T39" fmla="*/ 78 h 218"/>
                  <a:gd name="T40" fmla="*/ 0 w 288"/>
                  <a:gd name="T41" fmla="*/ 63 h 218"/>
                  <a:gd name="T42" fmla="*/ 2 w 288"/>
                  <a:gd name="T43" fmla="*/ 46 h 218"/>
                  <a:gd name="T44" fmla="*/ 8 w 288"/>
                  <a:gd name="T45" fmla="*/ 31 h 218"/>
                  <a:gd name="T46" fmla="*/ 18 w 288"/>
                  <a:gd name="T47" fmla="*/ 18 h 218"/>
                  <a:gd name="T48" fmla="*/ 32 w 288"/>
                  <a:gd name="T49" fmla="*/ 8 h 218"/>
                  <a:gd name="T50" fmla="*/ 46 w 288"/>
                  <a:gd name="T51" fmla="*/ 3 h 218"/>
                  <a:gd name="T52" fmla="*/ 62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62" y="0"/>
                    </a:moveTo>
                    <a:lnTo>
                      <a:pt x="79" y="2"/>
                    </a:lnTo>
                    <a:lnTo>
                      <a:pt x="94" y="9"/>
                    </a:lnTo>
                    <a:lnTo>
                      <a:pt x="257" y="102"/>
                    </a:lnTo>
                    <a:lnTo>
                      <a:pt x="271" y="113"/>
                    </a:lnTo>
                    <a:lnTo>
                      <a:pt x="280" y="125"/>
                    </a:lnTo>
                    <a:lnTo>
                      <a:pt x="286" y="140"/>
                    </a:lnTo>
                    <a:lnTo>
                      <a:pt x="288" y="155"/>
                    </a:lnTo>
                    <a:lnTo>
                      <a:pt x="286" y="172"/>
                    </a:lnTo>
                    <a:lnTo>
                      <a:pt x="280" y="187"/>
                    </a:lnTo>
                    <a:lnTo>
                      <a:pt x="270" y="200"/>
                    </a:lnTo>
                    <a:lnTo>
                      <a:pt x="256" y="210"/>
                    </a:lnTo>
                    <a:lnTo>
                      <a:pt x="242" y="215"/>
                    </a:lnTo>
                    <a:lnTo>
                      <a:pt x="225" y="218"/>
                    </a:lnTo>
                    <a:lnTo>
                      <a:pt x="209" y="215"/>
                    </a:lnTo>
                    <a:lnTo>
                      <a:pt x="194" y="209"/>
                    </a:lnTo>
                    <a:lnTo>
                      <a:pt x="30" y="117"/>
                    </a:lnTo>
                    <a:lnTo>
                      <a:pt x="18" y="106"/>
                    </a:lnTo>
                    <a:lnTo>
                      <a:pt x="8" y="93"/>
                    </a:lnTo>
                    <a:lnTo>
                      <a:pt x="2" y="78"/>
                    </a:lnTo>
                    <a:lnTo>
                      <a:pt x="0" y="63"/>
                    </a:lnTo>
                    <a:lnTo>
                      <a:pt x="2" y="46"/>
                    </a:lnTo>
                    <a:lnTo>
                      <a:pt x="8" y="31"/>
                    </a:lnTo>
                    <a:lnTo>
                      <a:pt x="18" y="18"/>
                    </a:lnTo>
                    <a:lnTo>
                      <a:pt x="32" y="8"/>
                    </a:lnTo>
                    <a:lnTo>
                      <a:pt x="46" y="3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" name="Freeform 46"/>
              <p:cNvSpPr>
                <a:spLocks/>
              </p:cNvSpPr>
              <p:nvPr/>
            </p:nvSpPr>
            <p:spPr bwMode="auto">
              <a:xfrm>
                <a:off x="8826501" y="2078038"/>
                <a:ext cx="71438" cy="28575"/>
              </a:xfrm>
              <a:custGeom>
                <a:avLst/>
                <a:gdLst>
                  <a:gd name="T0" fmla="*/ 62 w 314"/>
                  <a:gd name="T1" fmla="*/ 0 h 125"/>
                  <a:gd name="T2" fmla="*/ 251 w 314"/>
                  <a:gd name="T3" fmla="*/ 0 h 125"/>
                  <a:gd name="T4" fmla="*/ 268 w 314"/>
                  <a:gd name="T5" fmla="*/ 3 h 125"/>
                  <a:gd name="T6" fmla="*/ 283 w 314"/>
                  <a:gd name="T7" fmla="*/ 9 h 125"/>
                  <a:gd name="T8" fmla="*/ 295 w 314"/>
                  <a:gd name="T9" fmla="*/ 18 h 125"/>
                  <a:gd name="T10" fmla="*/ 305 w 314"/>
                  <a:gd name="T11" fmla="*/ 31 h 125"/>
                  <a:gd name="T12" fmla="*/ 312 w 314"/>
                  <a:gd name="T13" fmla="*/ 45 h 125"/>
                  <a:gd name="T14" fmla="*/ 314 w 314"/>
                  <a:gd name="T15" fmla="*/ 63 h 125"/>
                  <a:gd name="T16" fmla="*/ 312 w 314"/>
                  <a:gd name="T17" fmla="*/ 79 h 125"/>
                  <a:gd name="T18" fmla="*/ 305 w 314"/>
                  <a:gd name="T19" fmla="*/ 93 h 125"/>
                  <a:gd name="T20" fmla="*/ 295 w 314"/>
                  <a:gd name="T21" fmla="*/ 107 h 125"/>
                  <a:gd name="T22" fmla="*/ 283 w 314"/>
                  <a:gd name="T23" fmla="*/ 116 h 125"/>
                  <a:gd name="T24" fmla="*/ 268 w 314"/>
                  <a:gd name="T25" fmla="*/ 123 h 125"/>
                  <a:gd name="T26" fmla="*/ 251 w 314"/>
                  <a:gd name="T27" fmla="*/ 125 h 125"/>
                  <a:gd name="T28" fmla="*/ 62 w 314"/>
                  <a:gd name="T29" fmla="*/ 125 h 125"/>
                  <a:gd name="T30" fmla="*/ 46 w 314"/>
                  <a:gd name="T31" fmla="*/ 123 h 125"/>
                  <a:gd name="T32" fmla="*/ 31 w 314"/>
                  <a:gd name="T33" fmla="*/ 116 h 125"/>
                  <a:gd name="T34" fmla="*/ 18 w 314"/>
                  <a:gd name="T35" fmla="*/ 107 h 125"/>
                  <a:gd name="T36" fmla="*/ 8 w 314"/>
                  <a:gd name="T37" fmla="*/ 93 h 125"/>
                  <a:gd name="T38" fmla="*/ 2 w 314"/>
                  <a:gd name="T39" fmla="*/ 79 h 125"/>
                  <a:gd name="T40" fmla="*/ 0 w 314"/>
                  <a:gd name="T41" fmla="*/ 63 h 125"/>
                  <a:gd name="T42" fmla="*/ 2 w 314"/>
                  <a:gd name="T43" fmla="*/ 45 h 125"/>
                  <a:gd name="T44" fmla="*/ 8 w 314"/>
                  <a:gd name="T45" fmla="*/ 31 h 125"/>
                  <a:gd name="T46" fmla="*/ 18 w 314"/>
                  <a:gd name="T47" fmla="*/ 18 h 125"/>
                  <a:gd name="T48" fmla="*/ 31 w 314"/>
                  <a:gd name="T49" fmla="*/ 9 h 125"/>
                  <a:gd name="T50" fmla="*/ 46 w 314"/>
                  <a:gd name="T51" fmla="*/ 3 h 125"/>
                  <a:gd name="T52" fmla="*/ 62 w 314"/>
                  <a:gd name="T53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14" h="125">
                    <a:moveTo>
                      <a:pt x="62" y="0"/>
                    </a:moveTo>
                    <a:lnTo>
                      <a:pt x="251" y="0"/>
                    </a:lnTo>
                    <a:lnTo>
                      <a:pt x="268" y="3"/>
                    </a:lnTo>
                    <a:lnTo>
                      <a:pt x="283" y="9"/>
                    </a:lnTo>
                    <a:lnTo>
                      <a:pt x="295" y="18"/>
                    </a:lnTo>
                    <a:lnTo>
                      <a:pt x="305" y="31"/>
                    </a:lnTo>
                    <a:lnTo>
                      <a:pt x="312" y="45"/>
                    </a:lnTo>
                    <a:lnTo>
                      <a:pt x="314" y="63"/>
                    </a:lnTo>
                    <a:lnTo>
                      <a:pt x="312" y="79"/>
                    </a:lnTo>
                    <a:lnTo>
                      <a:pt x="305" y="93"/>
                    </a:lnTo>
                    <a:lnTo>
                      <a:pt x="295" y="107"/>
                    </a:lnTo>
                    <a:lnTo>
                      <a:pt x="283" y="116"/>
                    </a:lnTo>
                    <a:lnTo>
                      <a:pt x="268" y="123"/>
                    </a:lnTo>
                    <a:lnTo>
                      <a:pt x="251" y="125"/>
                    </a:lnTo>
                    <a:lnTo>
                      <a:pt x="62" y="125"/>
                    </a:lnTo>
                    <a:lnTo>
                      <a:pt x="46" y="123"/>
                    </a:lnTo>
                    <a:lnTo>
                      <a:pt x="31" y="116"/>
                    </a:lnTo>
                    <a:lnTo>
                      <a:pt x="18" y="107"/>
                    </a:lnTo>
                    <a:lnTo>
                      <a:pt x="8" y="93"/>
                    </a:lnTo>
                    <a:lnTo>
                      <a:pt x="2" y="79"/>
                    </a:lnTo>
                    <a:lnTo>
                      <a:pt x="0" y="63"/>
                    </a:lnTo>
                    <a:lnTo>
                      <a:pt x="2" y="45"/>
                    </a:lnTo>
                    <a:lnTo>
                      <a:pt x="8" y="31"/>
                    </a:lnTo>
                    <a:lnTo>
                      <a:pt x="18" y="18"/>
                    </a:lnTo>
                    <a:lnTo>
                      <a:pt x="31" y="9"/>
                    </a:lnTo>
                    <a:lnTo>
                      <a:pt x="46" y="3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" name="Freeform 47"/>
              <p:cNvSpPr>
                <a:spLocks/>
              </p:cNvSpPr>
              <p:nvPr/>
            </p:nvSpPr>
            <p:spPr bwMode="auto">
              <a:xfrm>
                <a:off x="8788401" y="1919288"/>
                <a:ext cx="66675" cy="49213"/>
              </a:xfrm>
              <a:custGeom>
                <a:avLst/>
                <a:gdLst>
                  <a:gd name="T0" fmla="*/ 225 w 288"/>
                  <a:gd name="T1" fmla="*/ 0 h 218"/>
                  <a:gd name="T2" fmla="*/ 242 w 288"/>
                  <a:gd name="T3" fmla="*/ 2 h 218"/>
                  <a:gd name="T4" fmla="*/ 256 w 288"/>
                  <a:gd name="T5" fmla="*/ 8 h 218"/>
                  <a:gd name="T6" fmla="*/ 270 w 288"/>
                  <a:gd name="T7" fmla="*/ 17 h 218"/>
                  <a:gd name="T8" fmla="*/ 280 w 288"/>
                  <a:gd name="T9" fmla="*/ 31 h 218"/>
                  <a:gd name="T10" fmla="*/ 286 w 288"/>
                  <a:gd name="T11" fmla="*/ 46 h 218"/>
                  <a:gd name="T12" fmla="*/ 288 w 288"/>
                  <a:gd name="T13" fmla="*/ 62 h 218"/>
                  <a:gd name="T14" fmla="*/ 286 w 288"/>
                  <a:gd name="T15" fmla="*/ 79 h 218"/>
                  <a:gd name="T16" fmla="*/ 280 w 288"/>
                  <a:gd name="T17" fmla="*/ 93 h 218"/>
                  <a:gd name="T18" fmla="*/ 271 w 288"/>
                  <a:gd name="T19" fmla="*/ 106 h 218"/>
                  <a:gd name="T20" fmla="*/ 257 w 288"/>
                  <a:gd name="T21" fmla="*/ 116 h 218"/>
                  <a:gd name="T22" fmla="*/ 94 w 288"/>
                  <a:gd name="T23" fmla="*/ 209 h 218"/>
                  <a:gd name="T24" fmla="*/ 79 w 288"/>
                  <a:gd name="T25" fmla="*/ 216 h 218"/>
                  <a:gd name="T26" fmla="*/ 62 w 288"/>
                  <a:gd name="T27" fmla="*/ 218 h 218"/>
                  <a:gd name="T28" fmla="*/ 47 w 288"/>
                  <a:gd name="T29" fmla="*/ 216 h 218"/>
                  <a:gd name="T30" fmla="*/ 32 w 288"/>
                  <a:gd name="T31" fmla="*/ 210 h 218"/>
                  <a:gd name="T32" fmla="*/ 18 w 288"/>
                  <a:gd name="T33" fmla="*/ 200 h 218"/>
                  <a:gd name="T34" fmla="*/ 8 w 288"/>
                  <a:gd name="T35" fmla="*/ 186 h 218"/>
                  <a:gd name="T36" fmla="*/ 2 w 288"/>
                  <a:gd name="T37" fmla="*/ 171 h 218"/>
                  <a:gd name="T38" fmla="*/ 0 w 288"/>
                  <a:gd name="T39" fmla="*/ 155 h 218"/>
                  <a:gd name="T40" fmla="*/ 2 w 288"/>
                  <a:gd name="T41" fmla="*/ 140 h 218"/>
                  <a:gd name="T42" fmla="*/ 8 w 288"/>
                  <a:gd name="T43" fmla="*/ 124 h 218"/>
                  <a:gd name="T44" fmla="*/ 18 w 288"/>
                  <a:gd name="T45" fmla="*/ 112 h 218"/>
                  <a:gd name="T46" fmla="*/ 30 w 288"/>
                  <a:gd name="T47" fmla="*/ 101 h 218"/>
                  <a:gd name="T48" fmla="*/ 194 w 288"/>
                  <a:gd name="T49" fmla="*/ 8 h 218"/>
                  <a:gd name="T50" fmla="*/ 210 w 288"/>
                  <a:gd name="T51" fmla="*/ 2 h 218"/>
                  <a:gd name="T52" fmla="*/ 225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225" y="0"/>
                    </a:moveTo>
                    <a:lnTo>
                      <a:pt x="242" y="2"/>
                    </a:lnTo>
                    <a:lnTo>
                      <a:pt x="256" y="8"/>
                    </a:lnTo>
                    <a:lnTo>
                      <a:pt x="270" y="17"/>
                    </a:lnTo>
                    <a:lnTo>
                      <a:pt x="280" y="31"/>
                    </a:lnTo>
                    <a:lnTo>
                      <a:pt x="286" y="46"/>
                    </a:lnTo>
                    <a:lnTo>
                      <a:pt x="288" y="62"/>
                    </a:lnTo>
                    <a:lnTo>
                      <a:pt x="286" y="79"/>
                    </a:lnTo>
                    <a:lnTo>
                      <a:pt x="280" y="93"/>
                    </a:lnTo>
                    <a:lnTo>
                      <a:pt x="271" y="106"/>
                    </a:lnTo>
                    <a:lnTo>
                      <a:pt x="257" y="116"/>
                    </a:lnTo>
                    <a:lnTo>
                      <a:pt x="94" y="209"/>
                    </a:lnTo>
                    <a:lnTo>
                      <a:pt x="79" y="216"/>
                    </a:lnTo>
                    <a:lnTo>
                      <a:pt x="62" y="218"/>
                    </a:lnTo>
                    <a:lnTo>
                      <a:pt x="47" y="216"/>
                    </a:lnTo>
                    <a:lnTo>
                      <a:pt x="32" y="210"/>
                    </a:lnTo>
                    <a:lnTo>
                      <a:pt x="18" y="200"/>
                    </a:lnTo>
                    <a:lnTo>
                      <a:pt x="8" y="186"/>
                    </a:lnTo>
                    <a:lnTo>
                      <a:pt x="2" y="171"/>
                    </a:lnTo>
                    <a:lnTo>
                      <a:pt x="0" y="155"/>
                    </a:lnTo>
                    <a:lnTo>
                      <a:pt x="2" y="140"/>
                    </a:lnTo>
                    <a:lnTo>
                      <a:pt x="8" y="124"/>
                    </a:lnTo>
                    <a:lnTo>
                      <a:pt x="18" y="112"/>
                    </a:lnTo>
                    <a:lnTo>
                      <a:pt x="30" y="101"/>
                    </a:lnTo>
                    <a:lnTo>
                      <a:pt x="194" y="8"/>
                    </a:lnTo>
                    <a:lnTo>
                      <a:pt x="210" y="2"/>
                    </a:lnTo>
                    <a:lnTo>
                      <a:pt x="22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9" name="Freeform 48"/>
              <p:cNvSpPr>
                <a:spLocks/>
              </p:cNvSpPr>
              <p:nvPr/>
            </p:nvSpPr>
            <p:spPr bwMode="auto">
              <a:xfrm>
                <a:off x="8686801" y="1803400"/>
                <a:ext cx="50800" cy="65088"/>
              </a:xfrm>
              <a:custGeom>
                <a:avLst/>
                <a:gdLst>
                  <a:gd name="T0" fmla="*/ 156 w 220"/>
                  <a:gd name="T1" fmla="*/ 0 h 286"/>
                  <a:gd name="T2" fmla="*/ 173 w 220"/>
                  <a:gd name="T3" fmla="*/ 2 h 286"/>
                  <a:gd name="T4" fmla="*/ 188 w 220"/>
                  <a:gd name="T5" fmla="*/ 9 h 286"/>
                  <a:gd name="T6" fmla="*/ 201 w 220"/>
                  <a:gd name="T7" fmla="*/ 19 h 286"/>
                  <a:gd name="T8" fmla="*/ 212 w 220"/>
                  <a:gd name="T9" fmla="*/ 32 h 286"/>
                  <a:gd name="T10" fmla="*/ 218 w 220"/>
                  <a:gd name="T11" fmla="*/ 47 h 286"/>
                  <a:gd name="T12" fmla="*/ 220 w 220"/>
                  <a:gd name="T13" fmla="*/ 62 h 286"/>
                  <a:gd name="T14" fmla="*/ 218 w 220"/>
                  <a:gd name="T15" fmla="*/ 78 h 286"/>
                  <a:gd name="T16" fmla="*/ 212 w 220"/>
                  <a:gd name="T17" fmla="*/ 94 h 286"/>
                  <a:gd name="T18" fmla="*/ 117 w 220"/>
                  <a:gd name="T19" fmla="*/ 256 h 286"/>
                  <a:gd name="T20" fmla="*/ 107 w 220"/>
                  <a:gd name="T21" fmla="*/ 269 h 286"/>
                  <a:gd name="T22" fmla="*/ 94 w 220"/>
                  <a:gd name="T23" fmla="*/ 279 h 286"/>
                  <a:gd name="T24" fmla="*/ 79 w 220"/>
                  <a:gd name="T25" fmla="*/ 284 h 286"/>
                  <a:gd name="T26" fmla="*/ 63 w 220"/>
                  <a:gd name="T27" fmla="*/ 286 h 286"/>
                  <a:gd name="T28" fmla="*/ 48 w 220"/>
                  <a:gd name="T29" fmla="*/ 284 h 286"/>
                  <a:gd name="T30" fmla="*/ 32 w 220"/>
                  <a:gd name="T31" fmla="*/ 278 h 286"/>
                  <a:gd name="T32" fmla="*/ 18 w 220"/>
                  <a:gd name="T33" fmla="*/ 268 h 286"/>
                  <a:gd name="T34" fmla="*/ 9 w 220"/>
                  <a:gd name="T35" fmla="*/ 256 h 286"/>
                  <a:gd name="T36" fmla="*/ 2 w 220"/>
                  <a:gd name="T37" fmla="*/ 240 h 286"/>
                  <a:gd name="T38" fmla="*/ 0 w 220"/>
                  <a:gd name="T39" fmla="*/ 225 h 286"/>
                  <a:gd name="T40" fmla="*/ 2 w 220"/>
                  <a:gd name="T41" fmla="*/ 209 h 286"/>
                  <a:gd name="T42" fmla="*/ 9 w 220"/>
                  <a:gd name="T43" fmla="*/ 193 h 286"/>
                  <a:gd name="T44" fmla="*/ 103 w 220"/>
                  <a:gd name="T45" fmla="*/ 32 h 286"/>
                  <a:gd name="T46" fmla="*/ 113 w 220"/>
                  <a:gd name="T47" fmla="*/ 18 h 286"/>
                  <a:gd name="T48" fmla="*/ 127 w 220"/>
                  <a:gd name="T49" fmla="*/ 8 h 286"/>
                  <a:gd name="T50" fmla="*/ 141 w 220"/>
                  <a:gd name="T51" fmla="*/ 2 h 286"/>
                  <a:gd name="T52" fmla="*/ 156 w 220"/>
                  <a:gd name="T53" fmla="*/ 0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20" h="286">
                    <a:moveTo>
                      <a:pt x="156" y="0"/>
                    </a:moveTo>
                    <a:lnTo>
                      <a:pt x="173" y="2"/>
                    </a:lnTo>
                    <a:lnTo>
                      <a:pt x="188" y="9"/>
                    </a:lnTo>
                    <a:lnTo>
                      <a:pt x="201" y="19"/>
                    </a:lnTo>
                    <a:lnTo>
                      <a:pt x="212" y="32"/>
                    </a:lnTo>
                    <a:lnTo>
                      <a:pt x="218" y="47"/>
                    </a:lnTo>
                    <a:lnTo>
                      <a:pt x="220" y="62"/>
                    </a:lnTo>
                    <a:lnTo>
                      <a:pt x="218" y="78"/>
                    </a:lnTo>
                    <a:lnTo>
                      <a:pt x="212" y="94"/>
                    </a:lnTo>
                    <a:lnTo>
                      <a:pt x="117" y="256"/>
                    </a:lnTo>
                    <a:lnTo>
                      <a:pt x="107" y="269"/>
                    </a:lnTo>
                    <a:lnTo>
                      <a:pt x="94" y="279"/>
                    </a:lnTo>
                    <a:lnTo>
                      <a:pt x="79" y="284"/>
                    </a:lnTo>
                    <a:lnTo>
                      <a:pt x="63" y="286"/>
                    </a:lnTo>
                    <a:lnTo>
                      <a:pt x="48" y="284"/>
                    </a:lnTo>
                    <a:lnTo>
                      <a:pt x="32" y="278"/>
                    </a:lnTo>
                    <a:lnTo>
                      <a:pt x="18" y="268"/>
                    </a:lnTo>
                    <a:lnTo>
                      <a:pt x="9" y="256"/>
                    </a:lnTo>
                    <a:lnTo>
                      <a:pt x="2" y="240"/>
                    </a:lnTo>
                    <a:lnTo>
                      <a:pt x="0" y="225"/>
                    </a:lnTo>
                    <a:lnTo>
                      <a:pt x="2" y="209"/>
                    </a:lnTo>
                    <a:lnTo>
                      <a:pt x="9" y="193"/>
                    </a:lnTo>
                    <a:lnTo>
                      <a:pt x="103" y="32"/>
                    </a:lnTo>
                    <a:lnTo>
                      <a:pt x="113" y="18"/>
                    </a:lnTo>
                    <a:lnTo>
                      <a:pt x="127" y="8"/>
                    </a:lnTo>
                    <a:lnTo>
                      <a:pt x="141" y="2"/>
                    </a:lnTo>
                    <a:lnTo>
                      <a:pt x="15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0" name="Freeform 49"/>
              <p:cNvSpPr>
                <a:spLocks/>
              </p:cNvSpPr>
              <p:nvPr/>
            </p:nvSpPr>
            <p:spPr bwMode="auto">
              <a:xfrm>
                <a:off x="8528051" y="1973263"/>
                <a:ext cx="68263" cy="220663"/>
              </a:xfrm>
              <a:custGeom>
                <a:avLst/>
                <a:gdLst>
                  <a:gd name="T0" fmla="*/ 150 w 301"/>
                  <a:gd name="T1" fmla="*/ 0 h 971"/>
                  <a:gd name="T2" fmla="*/ 181 w 301"/>
                  <a:gd name="T3" fmla="*/ 2 h 971"/>
                  <a:gd name="T4" fmla="*/ 208 w 301"/>
                  <a:gd name="T5" fmla="*/ 8 h 971"/>
                  <a:gd name="T6" fmla="*/ 232 w 301"/>
                  <a:gd name="T7" fmla="*/ 17 h 971"/>
                  <a:gd name="T8" fmla="*/ 253 w 301"/>
                  <a:gd name="T9" fmla="*/ 30 h 971"/>
                  <a:gd name="T10" fmla="*/ 270 w 301"/>
                  <a:gd name="T11" fmla="*/ 46 h 971"/>
                  <a:gd name="T12" fmla="*/ 284 w 301"/>
                  <a:gd name="T13" fmla="*/ 66 h 971"/>
                  <a:gd name="T14" fmla="*/ 294 w 301"/>
                  <a:gd name="T15" fmla="*/ 89 h 971"/>
                  <a:gd name="T16" fmla="*/ 299 w 301"/>
                  <a:gd name="T17" fmla="*/ 116 h 971"/>
                  <a:gd name="T18" fmla="*/ 301 w 301"/>
                  <a:gd name="T19" fmla="*/ 147 h 971"/>
                  <a:gd name="T20" fmla="*/ 301 w 301"/>
                  <a:gd name="T21" fmla="*/ 367 h 971"/>
                  <a:gd name="T22" fmla="*/ 300 w 301"/>
                  <a:gd name="T23" fmla="*/ 396 h 971"/>
                  <a:gd name="T24" fmla="*/ 297 w 301"/>
                  <a:gd name="T25" fmla="*/ 426 h 971"/>
                  <a:gd name="T26" fmla="*/ 294 w 301"/>
                  <a:gd name="T27" fmla="*/ 457 h 971"/>
                  <a:gd name="T28" fmla="*/ 235 w 301"/>
                  <a:gd name="T29" fmla="*/ 900 h 971"/>
                  <a:gd name="T30" fmla="*/ 230 w 301"/>
                  <a:gd name="T31" fmla="*/ 922 h 971"/>
                  <a:gd name="T32" fmla="*/ 223 w 301"/>
                  <a:gd name="T33" fmla="*/ 939 h 971"/>
                  <a:gd name="T34" fmla="*/ 214 w 301"/>
                  <a:gd name="T35" fmla="*/ 951 h 971"/>
                  <a:gd name="T36" fmla="*/ 202 w 301"/>
                  <a:gd name="T37" fmla="*/ 961 h 971"/>
                  <a:gd name="T38" fmla="*/ 187 w 301"/>
                  <a:gd name="T39" fmla="*/ 967 h 971"/>
                  <a:gd name="T40" fmla="*/ 170 w 301"/>
                  <a:gd name="T41" fmla="*/ 970 h 971"/>
                  <a:gd name="T42" fmla="*/ 150 w 301"/>
                  <a:gd name="T43" fmla="*/ 971 h 971"/>
                  <a:gd name="T44" fmla="*/ 131 w 301"/>
                  <a:gd name="T45" fmla="*/ 970 h 971"/>
                  <a:gd name="T46" fmla="*/ 113 w 301"/>
                  <a:gd name="T47" fmla="*/ 967 h 971"/>
                  <a:gd name="T48" fmla="*/ 99 w 301"/>
                  <a:gd name="T49" fmla="*/ 961 h 971"/>
                  <a:gd name="T50" fmla="*/ 87 w 301"/>
                  <a:gd name="T51" fmla="*/ 951 h 971"/>
                  <a:gd name="T52" fmla="*/ 78 w 301"/>
                  <a:gd name="T53" fmla="*/ 939 h 971"/>
                  <a:gd name="T54" fmla="*/ 70 w 301"/>
                  <a:gd name="T55" fmla="*/ 922 h 971"/>
                  <a:gd name="T56" fmla="*/ 66 w 301"/>
                  <a:gd name="T57" fmla="*/ 900 h 971"/>
                  <a:gd name="T58" fmla="*/ 7 w 301"/>
                  <a:gd name="T59" fmla="*/ 457 h 971"/>
                  <a:gd name="T60" fmla="*/ 4 w 301"/>
                  <a:gd name="T61" fmla="*/ 426 h 971"/>
                  <a:gd name="T62" fmla="*/ 1 w 301"/>
                  <a:gd name="T63" fmla="*/ 396 h 971"/>
                  <a:gd name="T64" fmla="*/ 0 w 301"/>
                  <a:gd name="T65" fmla="*/ 367 h 971"/>
                  <a:gd name="T66" fmla="*/ 0 w 301"/>
                  <a:gd name="T67" fmla="*/ 147 h 971"/>
                  <a:gd name="T68" fmla="*/ 2 w 301"/>
                  <a:gd name="T69" fmla="*/ 116 h 971"/>
                  <a:gd name="T70" fmla="*/ 7 w 301"/>
                  <a:gd name="T71" fmla="*/ 89 h 971"/>
                  <a:gd name="T72" fmla="*/ 17 w 301"/>
                  <a:gd name="T73" fmla="*/ 66 h 971"/>
                  <a:gd name="T74" fmla="*/ 30 w 301"/>
                  <a:gd name="T75" fmla="*/ 46 h 971"/>
                  <a:gd name="T76" fmla="*/ 48 w 301"/>
                  <a:gd name="T77" fmla="*/ 30 h 971"/>
                  <a:gd name="T78" fmla="*/ 68 w 301"/>
                  <a:gd name="T79" fmla="*/ 17 h 971"/>
                  <a:gd name="T80" fmla="*/ 93 w 301"/>
                  <a:gd name="T81" fmla="*/ 8 h 971"/>
                  <a:gd name="T82" fmla="*/ 120 w 301"/>
                  <a:gd name="T83" fmla="*/ 2 h 971"/>
                  <a:gd name="T84" fmla="*/ 150 w 301"/>
                  <a:gd name="T85" fmla="*/ 0 h 9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01" h="971">
                    <a:moveTo>
                      <a:pt x="150" y="0"/>
                    </a:moveTo>
                    <a:lnTo>
                      <a:pt x="181" y="2"/>
                    </a:lnTo>
                    <a:lnTo>
                      <a:pt x="208" y="8"/>
                    </a:lnTo>
                    <a:lnTo>
                      <a:pt x="232" y="17"/>
                    </a:lnTo>
                    <a:lnTo>
                      <a:pt x="253" y="30"/>
                    </a:lnTo>
                    <a:lnTo>
                      <a:pt x="270" y="46"/>
                    </a:lnTo>
                    <a:lnTo>
                      <a:pt x="284" y="66"/>
                    </a:lnTo>
                    <a:lnTo>
                      <a:pt x="294" y="89"/>
                    </a:lnTo>
                    <a:lnTo>
                      <a:pt x="299" y="116"/>
                    </a:lnTo>
                    <a:lnTo>
                      <a:pt x="301" y="147"/>
                    </a:lnTo>
                    <a:lnTo>
                      <a:pt x="301" y="367"/>
                    </a:lnTo>
                    <a:lnTo>
                      <a:pt x="300" y="396"/>
                    </a:lnTo>
                    <a:lnTo>
                      <a:pt x="297" y="426"/>
                    </a:lnTo>
                    <a:lnTo>
                      <a:pt x="294" y="457"/>
                    </a:lnTo>
                    <a:lnTo>
                      <a:pt x="235" y="900"/>
                    </a:lnTo>
                    <a:lnTo>
                      <a:pt x="230" y="922"/>
                    </a:lnTo>
                    <a:lnTo>
                      <a:pt x="223" y="939"/>
                    </a:lnTo>
                    <a:lnTo>
                      <a:pt x="214" y="951"/>
                    </a:lnTo>
                    <a:lnTo>
                      <a:pt x="202" y="961"/>
                    </a:lnTo>
                    <a:lnTo>
                      <a:pt x="187" y="967"/>
                    </a:lnTo>
                    <a:lnTo>
                      <a:pt x="170" y="970"/>
                    </a:lnTo>
                    <a:lnTo>
                      <a:pt x="150" y="971"/>
                    </a:lnTo>
                    <a:lnTo>
                      <a:pt x="131" y="970"/>
                    </a:lnTo>
                    <a:lnTo>
                      <a:pt x="113" y="967"/>
                    </a:lnTo>
                    <a:lnTo>
                      <a:pt x="99" y="961"/>
                    </a:lnTo>
                    <a:lnTo>
                      <a:pt x="87" y="951"/>
                    </a:lnTo>
                    <a:lnTo>
                      <a:pt x="78" y="939"/>
                    </a:lnTo>
                    <a:lnTo>
                      <a:pt x="70" y="922"/>
                    </a:lnTo>
                    <a:lnTo>
                      <a:pt x="66" y="900"/>
                    </a:lnTo>
                    <a:lnTo>
                      <a:pt x="7" y="457"/>
                    </a:lnTo>
                    <a:lnTo>
                      <a:pt x="4" y="426"/>
                    </a:lnTo>
                    <a:lnTo>
                      <a:pt x="1" y="396"/>
                    </a:lnTo>
                    <a:lnTo>
                      <a:pt x="0" y="367"/>
                    </a:lnTo>
                    <a:lnTo>
                      <a:pt x="0" y="147"/>
                    </a:lnTo>
                    <a:lnTo>
                      <a:pt x="2" y="116"/>
                    </a:lnTo>
                    <a:lnTo>
                      <a:pt x="7" y="89"/>
                    </a:lnTo>
                    <a:lnTo>
                      <a:pt x="17" y="66"/>
                    </a:lnTo>
                    <a:lnTo>
                      <a:pt x="30" y="46"/>
                    </a:lnTo>
                    <a:lnTo>
                      <a:pt x="48" y="30"/>
                    </a:lnTo>
                    <a:lnTo>
                      <a:pt x="68" y="17"/>
                    </a:lnTo>
                    <a:lnTo>
                      <a:pt x="93" y="8"/>
                    </a:lnTo>
                    <a:lnTo>
                      <a:pt x="120" y="2"/>
                    </a:lnTo>
                    <a:lnTo>
                      <a:pt x="15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" name="Freeform 50"/>
              <p:cNvSpPr>
                <a:spLocks/>
              </p:cNvSpPr>
              <p:nvPr/>
            </p:nvSpPr>
            <p:spPr bwMode="auto">
              <a:xfrm>
                <a:off x="8526463" y="2222500"/>
                <a:ext cx="71438" cy="69850"/>
              </a:xfrm>
              <a:custGeom>
                <a:avLst/>
                <a:gdLst>
                  <a:gd name="T0" fmla="*/ 157 w 314"/>
                  <a:gd name="T1" fmla="*/ 0 h 312"/>
                  <a:gd name="T2" fmla="*/ 189 w 314"/>
                  <a:gd name="T3" fmla="*/ 4 h 312"/>
                  <a:gd name="T4" fmla="*/ 218 w 314"/>
                  <a:gd name="T5" fmla="*/ 13 h 312"/>
                  <a:gd name="T6" fmla="*/ 245 w 314"/>
                  <a:gd name="T7" fmla="*/ 27 h 312"/>
                  <a:gd name="T8" fmla="*/ 268 w 314"/>
                  <a:gd name="T9" fmla="*/ 46 h 312"/>
                  <a:gd name="T10" fmla="*/ 288 w 314"/>
                  <a:gd name="T11" fmla="*/ 69 h 312"/>
                  <a:gd name="T12" fmla="*/ 302 w 314"/>
                  <a:gd name="T13" fmla="*/ 96 h 312"/>
                  <a:gd name="T14" fmla="*/ 311 w 314"/>
                  <a:gd name="T15" fmla="*/ 125 h 312"/>
                  <a:gd name="T16" fmla="*/ 314 w 314"/>
                  <a:gd name="T17" fmla="*/ 156 h 312"/>
                  <a:gd name="T18" fmla="*/ 311 w 314"/>
                  <a:gd name="T19" fmla="*/ 187 h 312"/>
                  <a:gd name="T20" fmla="*/ 302 w 314"/>
                  <a:gd name="T21" fmla="*/ 217 h 312"/>
                  <a:gd name="T22" fmla="*/ 288 w 314"/>
                  <a:gd name="T23" fmla="*/ 243 h 312"/>
                  <a:gd name="T24" fmla="*/ 268 w 314"/>
                  <a:gd name="T25" fmla="*/ 266 h 312"/>
                  <a:gd name="T26" fmla="*/ 245 w 314"/>
                  <a:gd name="T27" fmla="*/ 285 h 312"/>
                  <a:gd name="T28" fmla="*/ 218 w 314"/>
                  <a:gd name="T29" fmla="*/ 299 h 312"/>
                  <a:gd name="T30" fmla="*/ 189 w 314"/>
                  <a:gd name="T31" fmla="*/ 308 h 312"/>
                  <a:gd name="T32" fmla="*/ 157 w 314"/>
                  <a:gd name="T33" fmla="*/ 312 h 312"/>
                  <a:gd name="T34" fmla="*/ 126 w 314"/>
                  <a:gd name="T35" fmla="*/ 308 h 312"/>
                  <a:gd name="T36" fmla="*/ 97 w 314"/>
                  <a:gd name="T37" fmla="*/ 299 h 312"/>
                  <a:gd name="T38" fmla="*/ 70 w 314"/>
                  <a:gd name="T39" fmla="*/ 285 h 312"/>
                  <a:gd name="T40" fmla="*/ 47 w 314"/>
                  <a:gd name="T41" fmla="*/ 266 h 312"/>
                  <a:gd name="T42" fmla="*/ 27 w 314"/>
                  <a:gd name="T43" fmla="*/ 243 h 312"/>
                  <a:gd name="T44" fmla="*/ 13 w 314"/>
                  <a:gd name="T45" fmla="*/ 217 h 312"/>
                  <a:gd name="T46" fmla="*/ 3 w 314"/>
                  <a:gd name="T47" fmla="*/ 187 h 312"/>
                  <a:gd name="T48" fmla="*/ 0 w 314"/>
                  <a:gd name="T49" fmla="*/ 156 h 312"/>
                  <a:gd name="T50" fmla="*/ 3 w 314"/>
                  <a:gd name="T51" fmla="*/ 125 h 312"/>
                  <a:gd name="T52" fmla="*/ 13 w 314"/>
                  <a:gd name="T53" fmla="*/ 96 h 312"/>
                  <a:gd name="T54" fmla="*/ 27 w 314"/>
                  <a:gd name="T55" fmla="*/ 69 h 312"/>
                  <a:gd name="T56" fmla="*/ 47 w 314"/>
                  <a:gd name="T57" fmla="*/ 46 h 312"/>
                  <a:gd name="T58" fmla="*/ 70 w 314"/>
                  <a:gd name="T59" fmla="*/ 27 h 312"/>
                  <a:gd name="T60" fmla="*/ 97 w 314"/>
                  <a:gd name="T61" fmla="*/ 13 h 312"/>
                  <a:gd name="T62" fmla="*/ 126 w 314"/>
                  <a:gd name="T63" fmla="*/ 4 h 312"/>
                  <a:gd name="T64" fmla="*/ 157 w 314"/>
                  <a:gd name="T65" fmla="*/ 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14" h="312">
                    <a:moveTo>
                      <a:pt x="157" y="0"/>
                    </a:moveTo>
                    <a:lnTo>
                      <a:pt x="189" y="4"/>
                    </a:lnTo>
                    <a:lnTo>
                      <a:pt x="218" y="13"/>
                    </a:lnTo>
                    <a:lnTo>
                      <a:pt x="245" y="27"/>
                    </a:lnTo>
                    <a:lnTo>
                      <a:pt x="268" y="46"/>
                    </a:lnTo>
                    <a:lnTo>
                      <a:pt x="288" y="69"/>
                    </a:lnTo>
                    <a:lnTo>
                      <a:pt x="302" y="96"/>
                    </a:lnTo>
                    <a:lnTo>
                      <a:pt x="311" y="125"/>
                    </a:lnTo>
                    <a:lnTo>
                      <a:pt x="314" y="156"/>
                    </a:lnTo>
                    <a:lnTo>
                      <a:pt x="311" y="187"/>
                    </a:lnTo>
                    <a:lnTo>
                      <a:pt x="302" y="217"/>
                    </a:lnTo>
                    <a:lnTo>
                      <a:pt x="288" y="243"/>
                    </a:lnTo>
                    <a:lnTo>
                      <a:pt x="268" y="266"/>
                    </a:lnTo>
                    <a:lnTo>
                      <a:pt x="245" y="285"/>
                    </a:lnTo>
                    <a:lnTo>
                      <a:pt x="218" y="299"/>
                    </a:lnTo>
                    <a:lnTo>
                      <a:pt x="189" y="308"/>
                    </a:lnTo>
                    <a:lnTo>
                      <a:pt x="157" y="312"/>
                    </a:lnTo>
                    <a:lnTo>
                      <a:pt x="126" y="308"/>
                    </a:lnTo>
                    <a:lnTo>
                      <a:pt x="97" y="299"/>
                    </a:lnTo>
                    <a:lnTo>
                      <a:pt x="70" y="285"/>
                    </a:lnTo>
                    <a:lnTo>
                      <a:pt x="47" y="266"/>
                    </a:lnTo>
                    <a:lnTo>
                      <a:pt x="27" y="243"/>
                    </a:lnTo>
                    <a:lnTo>
                      <a:pt x="13" y="217"/>
                    </a:lnTo>
                    <a:lnTo>
                      <a:pt x="3" y="187"/>
                    </a:lnTo>
                    <a:lnTo>
                      <a:pt x="0" y="156"/>
                    </a:lnTo>
                    <a:lnTo>
                      <a:pt x="3" y="125"/>
                    </a:lnTo>
                    <a:lnTo>
                      <a:pt x="13" y="96"/>
                    </a:lnTo>
                    <a:lnTo>
                      <a:pt x="27" y="69"/>
                    </a:lnTo>
                    <a:lnTo>
                      <a:pt x="47" y="46"/>
                    </a:lnTo>
                    <a:lnTo>
                      <a:pt x="70" y="27"/>
                    </a:lnTo>
                    <a:lnTo>
                      <a:pt x="97" y="13"/>
                    </a:lnTo>
                    <a:lnTo>
                      <a:pt x="126" y="4"/>
                    </a:lnTo>
                    <a:lnTo>
                      <a:pt x="15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95500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7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2" cstate="print"/>
          <a:srcRect r="37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2988861" y="2107495"/>
            <a:ext cx="9203139" cy="1385857"/>
            <a:chOff x="2988861" y="2107495"/>
            <a:chExt cx="9203139" cy="1385857"/>
          </a:xfrm>
        </p:grpSpPr>
        <p:sp>
          <p:nvSpPr>
            <p:cNvPr id="18" name="Flowchart: Manual Input 17"/>
            <p:cNvSpPr/>
            <p:nvPr/>
          </p:nvSpPr>
          <p:spPr>
            <a:xfrm flipH="1">
              <a:off x="6929256" y="2107495"/>
              <a:ext cx="518072" cy="1385857"/>
            </a:xfrm>
            <a:prstGeom prst="flowChartManualInpu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 dirty="0">
                <a:solidFill>
                  <a:prstClr val="white"/>
                </a:solidFill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2988861" y="2107495"/>
              <a:ext cx="9203139" cy="1275043"/>
              <a:chOff x="2988861" y="2107495"/>
              <a:chExt cx="9203139" cy="1275043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4116427" y="2107495"/>
                <a:ext cx="2812830" cy="1184200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126"/>
                <a:endParaRPr lang="en-US" sz="1799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2" name="Flowchart: Delay 21"/>
              <p:cNvSpPr/>
              <p:nvPr/>
            </p:nvSpPr>
            <p:spPr>
              <a:xfrm flipH="1">
                <a:off x="2988861" y="2107495"/>
                <a:ext cx="1127566" cy="1184200"/>
              </a:xfrm>
              <a:prstGeom prst="flowChartDelay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126"/>
                <a:endParaRPr lang="en-US" sz="1799">
                  <a:solidFill>
                    <a:prstClr val="white"/>
                  </a:solidFill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7447327" y="2381745"/>
                <a:ext cx="4744673" cy="1000793"/>
              </a:xfrm>
              <a:prstGeom prst="rect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126"/>
                <a:endParaRPr lang="en-US" sz="1799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133616" y="2293428"/>
                <a:ext cx="863960" cy="818831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 w="38100"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126"/>
                <a:endParaRPr lang="en-US" sz="1799">
                  <a:solidFill>
                    <a:prstClr val="white"/>
                  </a:solidFill>
                </a:endParaRP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7574170" y="2555013"/>
                <a:ext cx="4514398" cy="7045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defTabSz="914126"/>
                <a:r>
                  <a:rPr lang="en-ID" sz="2000" dirty="0" err="1">
                    <a:solidFill>
                      <a:schemeClr val="bg1"/>
                    </a:solidFill>
                  </a:rPr>
                  <a:t>Suatu</a:t>
                </a:r>
                <a:r>
                  <a:rPr lang="en-ID" sz="2000" dirty="0">
                    <a:solidFill>
                      <a:schemeClr val="bg1"/>
                    </a:solidFill>
                  </a:rPr>
                  <a:t> </a:t>
                </a:r>
                <a:r>
                  <a:rPr lang="en-ID" sz="2000" dirty="0" err="1">
                    <a:solidFill>
                      <a:schemeClr val="bg1"/>
                    </a:solidFill>
                  </a:rPr>
                  <a:t>paragraf</a:t>
                </a:r>
                <a:r>
                  <a:rPr lang="en-ID" sz="2000" dirty="0">
                    <a:solidFill>
                      <a:schemeClr val="bg1"/>
                    </a:solidFill>
                  </a:rPr>
                  <a:t> </a:t>
                </a:r>
                <a:r>
                  <a:rPr lang="en-ID" sz="2000" dirty="0" err="1">
                    <a:solidFill>
                      <a:schemeClr val="bg1"/>
                    </a:solidFill>
                  </a:rPr>
                  <a:t>harus</a:t>
                </a:r>
                <a:r>
                  <a:rPr lang="en-ID" sz="2000" dirty="0">
                    <a:solidFill>
                      <a:schemeClr val="bg1"/>
                    </a:solidFill>
                  </a:rPr>
                  <a:t> </a:t>
                </a:r>
                <a:r>
                  <a:rPr lang="en-ID" sz="2000" dirty="0" err="1">
                    <a:solidFill>
                      <a:schemeClr val="bg1"/>
                    </a:solidFill>
                  </a:rPr>
                  <a:t>dibangun</a:t>
                </a:r>
                <a:r>
                  <a:rPr lang="en-ID" sz="2000" dirty="0">
                    <a:solidFill>
                      <a:schemeClr val="bg1"/>
                    </a:solidFill>
                  </a:rPr>
                  <a:t> </a:t>
                </a:r>
                <a:r>
                  <a:rPr lang="en-ID" sz="2000" dirty="0" err="1">
                    <a:solidFill>
                      <a:schemeClr val="bg1"/>
                    </a:solidFill>
                  </a:rPr>
                  <a:t>dengan</a:t>
                </a:r>
                <a:r>
                  <a:rPr lang="en-ID" sz="2000" dirty="0">
                    <a:solidFill>
                      <a:schemeClr val="bg1"/>
                    </a:solidFill>
                  </a:rPr>
                  <a:t> </a:t>
                </a:r>
                <a:r>
                  <a:rPr lang="en-ID" sz="2000" dirty="0" err="1">
                    <a:solidFill>
                      <a:schemeClr val="bg1"/>
                    </a:solidFill>
                  </a:rPr>
                  <a:t>satu</a:t>
                </a:r>
                <a:r>
                  <a:rPr lang="en-ID" sz="2000" dirty="0">
                    <a:solidFill>
                      <a:schemeClr val="bg1"/>
                    </a:solidFill>
                  </a:rPr>
                  <a:t> </a:t>
                </a:r>
                <a:r>
                  <a:rPr lang="en-ID" sz="2000" dirty="0" err="1">
                    <a:solidFill>
                      <a:schemeClr val="bg1"/>
                    </a:solidFill>
                  </a:rPr>
                  <a:t>pikiran</a:t>
                </a:r>
                <a:r>
                  <a:rPr lang="en-ID" sz="2000" dirty="0">
                    <a:solidFill>
                      <a:schemeClr val="bg1"/>
                    </a:solidFill>
                  </a:rPr>
                  <a:t> yang </a:t>
                </a:r>
                <a:r>
                  <a:rPr lang="en-ID" sz="2000" dirty="0" err="1">
                    <a:solidFill>
                      <a:schemeClr val="bg1"/>
                    </a:solidFill>
                  </a:rPr>
                  <a:t>jelas</a:t>
                </a:r>
                <a:endParaRPr lang="en-US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4243228" y="2402659"/>
                <a:ext cx="3479673" cy="5207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defTabSz="914126"/>
                <a:r>
                  <a:rPr lang="en-US" sz="2800" dirty="0" err="1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Kesatuan</a:t>
                </a:r>
                <a:endParaRPr lang="en-US" sz="280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45" name="Group 4"/>
              <p:cNvGrpSpPr>
                <a:grpSpLocks noChangeAspect="1"/>
              </p:cNvGrpSpPr>
              <p:nvPr/>
            </p:nvGrpSpPr>
            <p:grpSpPr bwMode="auto">
              <a:xfrm>
                <a:off x="3308941" y="2452489"/>
                <a:ext cx="513310" cy="500713"/>
                <a:chOff x="808" y="390"/>
                <a:chExt cx="308" cy="317"/>
              </a:xfrm>
              <a:solidFill>
                <a:schemeClr val="accent1">
                  <a:lumMod val="75000"/>
                </a:schemeClr>
              </a:solidFill>
            </p:grpSpPr>
            <p:sp>
              <p:nvSpPr>
                <p:cNvPr id="46" name="Freeform 6"/>
                <p:cNvSpPr>
                  <a:spLocks noEditPoints="1"/>
                </p:cNvSpPr>
                <p:nvPr/>
              </p:nvSpPr>
              <p:spPr bwMode="auto">
                <a:xfrm>
                  <a:off x="880" y="451"/>
                  <a:ext cx="165" cy="256"/>
                </a:xfrm>
                <a:custGeom>
                  <a:avLst/>
                  <a:gdLst>
                    <a:gd name="T0" fmla="*/ 659 w 1813"/>
                    <a:gd name="T1" fmla="*/ 1252 h 2816"/>
                    <a:gd name="T2" fmla="*/ 673 w 1813"/>
                    <a:gd name="T3" fmla="*/ 1286 h 2816"/>
                    <a:gd name="T4" fmla="*/ 744 w 1813"/>
                    <a:gd name="T5" fmla="*/ 1803 h 2816"/>
                    <a:gd name="T6" fmla="*/ 774 w 1813"/>
                    <a:gd name="T7" fmla="*/ 1819 h 2816"/>
                    <a:gd name="T8" fmla="*/ 1243 w 1813"/>
                    <a:gd name="T9" fmla="*/ 1159 h 2816"/>
                    <a:gd name="T10" fmla="*/ 957 w 1813"/>
                    <a:gd name="T11" fmla="*/ 1137 h 2816"/>
                    <a:gd name="T12" fmla="*/ 1250 w 1813"/>
                    <a:gd name="T13" fmla="*/ 585 h 2816"/>
                    <a:gd name="T14" fmla="*/ 907 w 1813"/>
                    <a:gd name="T15" fmla="*/ 0 h 2816"/>
                    <a:gd name="T16" fmla="*/ 1276 w 1813"/>
                    <a:gd name="T17" fmla="*/ 79 h 2816"/>
                    <a:gd name="T18" fmla="*/ 1573 w 1813"/>
                    <a:gd name="T19" fmla="*/ 294 h 2816"/>
                    <a:gd name="T20" fmla="*/ 1762 w 1813"/>
                    <a:gd name="T21" fmla="*/ 608 h 2816"/>
                    <a:gd name="T22" fmla="*/ 1809 w 1813"/>
                    <a:gd name="T23" fmla="*/ 989 h 2816"/>
                    <a:gd name="T24" fmla="*/ 1720 w 1813"/>
                    <a:gd name="T25" fmla="*/ 1356 h 2816"/>
                    <a:gd name="T26" fmla="*/ 1558 w 1813"/>
                    <a:gd name="T27" fmla="*/ 1672 h 2816"/>
                    <a:gd name="T28" fmla="*/ 1411 w 1813"/>
                    <a:gd name="T29" fmla="*/ 1914 h 2816"/>
                    <a:gd name="T30" fmla="*/ 1326 w 1813"/>
                    <a:gd name="T31" fmla="*/ 2101 h 2816"/>
                    <a:gd name="T32" fmla="*/ 1320 w 1813"/>
                    <a:gd name="T33" fmla="*/ 2311 h 2816"/>
                    <a:gd name="T34" fmla="*/ 1277 w 1813"/>
                    <a:gd name="T35" fmla="*/ 2372 h 2816"/>
                    <a:gd name="T36" fmla="*/ 1127 w 1813"/>
                    <a:gd name="T37" fmla="*/ 2401 h 2816"/>
                    <a:gd name="T38" fmla="*/ 946 w 1813"/>
                    <a:gd name="T39" fmla="*/ 2415 h 2816"/>
                    <a:gd name="T40" fmla="*/ 812 w 1813"/>
                    <a:gd name="T41" fmla="*/ 2418 h 2816"/>
                    <a:gd name="T42" fmla="*/ 797 w 1813"/>
                    <a:gd name="T43" fmla="*/ 2418 h 2816"/>
                    <a:gd name="T44" fmla="*/ 917 w 1813"/>
                    <a:gd name="T45" fmla="*/ 2421 h 2816"/>
                    <a:gd name="T46" fmla="*/ 1101 w 1813"/>
                    <a:gd name="T47" fmla="*/ 2434 h 2816"/>
                    <a:gd name="T48" fmla="*/ 1278 w 1813"/>
                    <a:gd name="T49" fmla="*/ 2462 h 2816"/>
                    <a:gd name="T50" fmla="*/ 1375 w 1813"/>
                    <a:gd name="T51" fmla="*/ 2512 h 2816"/>
                    <a:gd name="T52" fmla="*/ 1333 w 1813"/>
                    <a:gd name="T53" fmla="*/ 2573 h 2816"/>
                    <a:gd name="T54" fmla="*/ 1186 w 1813"/>
                    <a:gd name="T55" fmla="*/ 2609 h 2816"/>
                    <a:gd name="T56" fmla="*/ 1005 w 1813"/>
                    <a:gd name="T57" fmla="*/ 2628 h 2816"/>
                    <a:gd name="T58" fmla="*/ 969 w 1813"/>
                    <a:gd name="T59" fmla="*/ 2632 h 2816"/>
                    <a:gd name="T60" fmla="*/ 1139 w 1813"/>
                    <a:gd name="T61" fmla="*/ 2642 h 2816"/>
                    <a:gd name="T62" fmla="*/ 1279 w 1813"/>
                    <a:gd name="T63" fmla="*/ 2673 h 2816"/>
                    <a:gd name="T64" fmla="*/ 1321 w 1813"/>
                    <a:gd name="T65" fmla="*/ 2742 h 2816"/>
                    <a:gd name="T66" fmla="*/ 1251 w 1813"/>
                    <a:gd name="T67" fmla="*/ 2813 h 2816"/>
                    <a:gd name="T68" fmla="*/ 524 w 1813"/>
                    <a:gd name="T69" fmla="*/ 2795 h 2816"/>
                    <a:gd name="T70" fmla="*/ 491 w 1813"/>
                    <a:gd name="T71" fmla="*/ 2707 h 2816"/>
                    <a:gd name="T72" fmla="*/ 534 w 1813"/>
                    <a:gd name="T73" fmla="*/ 2657 h 2816"/>
                    <a:gd name="T74" fmla="*/ 524 w 1813"/>
                    <a:gd name="T75" fmla="*/ 2608 h 2816"/>
                    <a:gd name="T76" fmla="*/ 454 w 1813"/>
                    <a:gd name="T77" fmla="*/ 2565 h 2816"/>
                    <a:gd name="T78" fmla="*/ 443 w 1813"/>
                    <a:gd name="T79" fmla="*/ 2497 h 2816"/>
                    <a:gd name="T80" fmla="*/ 506 w 1813"/>
                    <a:gd name="T81" fmla="*/ 2450 h 2816"/>
                    <a:gd name="T82" fmla="*/ 536 w 1813"/>
                    <a:gd name="T83" fmla="*/ 2406 h 2816"/>
                    <a:gd name="T84" fmla="*/ 496 w 1813"/>
                    <a:gd name="T85" fmla="*/ 2358 h 2816"/>
                    <a:gd name="T86" fmla="*/ 501 w 1813"/>
                    <a:gd name="T87" fmla="*/ 2281 h 2816"/>
                    <a:gd name="T88" fmla="*/ 459 w 1813"/>
                    <a:gd name="T89" fmla="*/ 2027 h 2816"/>
                    <a:gd name="T90" fmla="*/ 345 w 1813"/>
                    <a:gd name="T91" fmla="*/ 1817 h 2816"/>
                    <a:gd name="T92" fmla="*/ 184 w 1813"/>
                    <a:gd name="T93" fmla="*/ 1538 h 2816"/>
                    <a:gd name="T94" fmla="*/ 43 w 1813"/>
                    <a:gd name="T95" fmla="*/ 1205 h 2816"/>
                    <a:gd name="T96" fmla="*/ 3 w 1813"/>
                    <a:gd name="T97" fmla="*/ 831 h 2816"/>
                    <a:gd name="T98" fmla="*/ 111 w 1813"/>
                    <a:gd name="T99" fmla="*/ 473 h 2816"/>
                    <a:gd name="T100" fmla="*/ 348 w 1813"/>
                    <a:gd name="T101" fmla="*/ 194 h 2816"/>
                    <a:gd name="T102" fmla="*/ 677 w 1813"/>
                    <a:gd name="T103" fmla="*/ 30 h 28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1813" h="2816">
                      <a:moveTo>
                        <a:pt x="989" y="580"/>
                      </a:moveTo>
                      <a:lnTo>
                        <a:pt x="979" y="581"/>
                      </a:lnTo>
                      <a:lnTo>
                        <a:pt x="972" y="586"/>
                      </a:lnTo>
                      <a:lnTo>
                        <a:pt x="966" y="594"/>
                      </a:lnTo>
                      <a:lnTo>
                        <a:pt x="659" y="1252"/>
                      </a:lnTo>
                      <a:lnTo>
                        <a:pt x="657" y="1259"/>
                      </a:lnTo>
                      <a:lnTo>
                        <a:pt x="657" y="1268"/>
                      </a:lnTo>
                      <a:lnTo>
                        <a:pt x="660" y="1275"/>
                      </a:lnTo>
                      <a:lnTo>
                        <a:pt x="667" y="1282"/>
                      </a:lnTo>
                      <a:lnTo>
                        <a:pt x="673" y="1286"/>
                      </a:lnTo>
                      <a:lnTo>
                        <a:pt x="681" y="1287"/>
                      </a:lnTo>
                      <a:lnTo>
                        <a:pt x="947" y="1288"/>
                      </a:lnTo>
                      <a:lnTo>
                        <a:pt x="744" y="1786"/>
                      </a:lnTo>
                      <a:lnTo>
                        <a:pt x="743" y="1795"/>
                      </a:lnTo>
                      <a:lnTo>
                        <a:pt x="744" y="1803"/>
                      </a:lnTo>
                      <a:lnTo>
                        <a:pt x="748" y="1812"/>
                      </a:lnTo>
                      <a:lnTo>
                        <a:pt x="755" y="1817"/>
                      </a:lnTo>
                      <a:lnTo>
                        <a:pt x="761" y="1819"/>
                      </a:lnTo>
                      <a:lnTo>
                        <a:pt x="767" y="1820"/>
                      </a:lnTo>
                      <a:lnTo>
                        <a:pt x="774" y="1819"/>
                      </a:lnTo>
                      <a:lnTo>
                        <a:pt x="781" y="1815"/>
                      </a:lnTo>
                      <a:lnTo>
                        <a:pt x="786" y="1809"/>
                      </a:lnTo>
                      <a:lnTo>
                        <a:pt x="1238" y="1176"/>
                      </a:lnTo>
                      <a:lnTo>
                        <a:pt x="1242" y="1168"/>
                      </a:lnTo>
                      <a:lnTo>
                        <a:pt x="1243" y="1159"/>
                      </a:lnTo>
                      <a:lnTo>
                        <a:pt x="1240" y="1150"/>
                      </a:lnTo>
                      <a:lnTo>
                        <a:pt x="1235" y="1144"/>
                      </a:lnTo>
                      <a:lnTo>
                        <a:pt x="1227" y="1138"/>
                      </a:lnTo>
                      <a:lnTo>
                        <a:pt x="1219" y="1137"/>
                      </a:lnTo>
                      <a:lnTo>
                        <a:pt x="957" y="1137"/>
                      </a:lnTo>
                      <a:lnTo>
                        <a:pt x="1255" y="616"/>
                      </a:lnTo>
                      <a:lnTo>
                        <a:pt x="1258" y="608"/>
                      </a:lnTo>
                      <a:lnTo>
                        <a:pt x="1258" y="600"/>
                      </a:lnTo>
                      <a:lnTo>
                        <a:pt x="1255" y="591"/>
                      </a:lnTo>
                      <a:lnTo>
                        <a:pt x="1250" y="585"/>
                      </a:lnTo>
                      <a:lnTo>
                        <a:pt x="1242" y="581"/>
                      </a:lnTo>
                      <a:lnTo>
                        <a:pt x="1234" y="580"/>
                      </a:lnTo>
                      <a:lnTo>
                        <a:pt x="989" y="580"/>
                      </a:lnTo>
                      <a:close/>
                      <a:moveTo>
                        <a:pt x="905" y="0"/>
                      </a:moveTo>
                      <a:lnTo>
                        <a:pt x="907" y="0"/>
                      </a:lnTo>
                      <a:lnTo>
                        <a:pt x="985" y="4"/>
                      </a:lnTo>
                      <a:lnTo>
                        <a:pt x="1062" y="14"/>
                      </a:lnTo>
                      <a:lnTo>
                        <a:pt x="1135" y="30"/>
                      </a:lnTo>
                      <a:lnTo>
                        <a:pt x="1207" y="52"/>
                      </a:lnTo>
                      <a:lnTo>
                        <a:pt x="1276" y="79"/>
                      </a:lnTo>
                      <a:lnTo>
                        <a:pt x="1343" y="112"/>
                      </a:lnTo>
                      <a:lnTo>
                        <a:pt x="1405" y="151"/>
                      </a:lnTo>
                      <a:lnTo>
                        <a:pt x="1465" y="194"/>
                      </a:lnTo>
                      <a:lnTo>
                        <a:pt x="1521" y="242"/>
                      </a:lnTo>
                      <a:lnTo>
                        <a:pt x="1573" y="294"/>
                      </a:lnTo>
                      <a:lnTo>
                        <a:pt x="1620" y="350"/>
                      </a:lnTo>
                      <a:lnTo>
                        <a:pt x="1663" y="409"/>
                      </a:lnTo>
                      <a:lnTo>
                        <a:pt x="1701" y="473"/>
                      </a:lnTo>
                      <a:lnTo>
                        <a:pt x="1734" y="538"/>
                      </a:lnTo>
                      <a:lnTo>
                        <a:pt x="1762" y="608"/>
                      </a:lnTo>
                      <a:lnTo>
                        <a:pt x="1783" y="681"/>
                      </a:lnTo>
                      <a:lnTo>
                        <a:pt x="1800" y="755"/>
                      </a:lnTo>
                      <a:lnTo>
                        <a:pt x="1809" y="831"/>
                      </a:lnTo>
                      <a:lnTo>
                        <a:pt x="1813" y="909"/>
                      </a:lnTo>
                      <a:lnTo>
                        <a:pt x="1809" y="989"/>
                      </a:lnTo>
                      <a:lnTo>
                        <a:pt x="1801" y="1066"/>
                      </a:lnTo>
                      <a:lnTo>
                        <a:pt x="1786" y="1142"/>
                      </a:lnTo>
                      <a:lnTo>
                        <a:pt x="1768" y="1215"/>
                      </a:lnTo>
                      <a:lnTo>
                        <a:pt x="1745" y="1286"/>
                      </a:lnTo>
                      <a:lnTo>
                        <a:pt x="1720" y="1356"/>
                      </a:lnTo>
                      <a:lnTo>
                        <a:pt x="1690" y="1423"/>
                      </a:lnTo>
                      <a:lnTo>
                        <a:pt x="1659" y="1488"/>
                      </a:lnTo>
                      <a:lnTo>
                        <a:pt x="1627" y="1551"/>
                      </a:lnTo>
                      <a:lnTo>
                        <a:pt x="1593" y="1612"/>
                      </a:lnTo>
                      <a:lnTo>
                        <a:pt x="1558" y="1672"/>
                      </a:lnTo>
                      <a:lnTo>
                        <a:pt x="1524" y="1729"/>
                      </a:lnTo>
                      <a:lnTo>
                        <a:pt x="1490" y="1784"/>
                      </a:lnTo>
                      <a:lnTo>
                        <a:pt x="1463" y="1828"/>
                      </a:lnTo>
                      <a:lnTo>
                        <a:pt x="1437" y="1872"/>
                      </a:lnTo>
                      <a:lnTo>
                        <a:pt x="1411" y="1914"/>
                      </a:lnTo>
                      <a:lnTo>
                        <a:pt x="1389" y="1956"/>
                      </a:lnTo>
                      <a:lnTo>
                        <a:pt x="1368" y="1995"/>
                      </a:lnTo>
                      <a:lnTo>
                        <a:pt x="1351" y="2032"/>
                      </a:lnTo>
                      <a:lnTo>
                        <a:pt x="1336" y="2067"/>
                      </a:lnTo>
                      <a:lnTo>
                        <a:pt x="1326" y="2101"/>
                      </a:lnTo>
                      <a:lnTo>
                        <a:pt x="1318" y="2132"/>
                      </a:lnTo>
                      <a:lnTo>
                        <a:pt x="1316" y="2161"/>
                      </a:lnTo>
                      <a:lnTo>
                        <a:pt x="1312" y="2281"/>
                      </a:lnTo>
                      <a:lnTo>
                        <a:pt x="1312" y="2289"/>
                      </a:lnTo>
                      <a:lnTo>
                        <a:pt x="1320" y="2311"/>
                      </a:lnTo>
                      <a:lnTo>
                        <a:pt x="1323" y="2334"/>
                      </a:lnTo>
                      <a:lnTo>
                        <a:pt x="1320" y="2346"/>
                      </a:lnTo>
                      <a:lnTo>
                        <a:pt x="1311" y="2355"/>
                      </a:lnTo>
                      <a:lnTo>
                        <a:pt x="1296" y="2365"/>
                      </a:lnTo>
                      <a:lnTo>
                        <a:pt x="1277" y="2372"/>
                      </a:lnTo>
                      <a:lnTo>
                        <a:pt x="1253" y="2380"/>
                      </a:lnTo>
                      <a:lnTo>
                        <a:pt x="1225" y="2386"/>
                      </a:lnTo>
                      <a:lnTo>
                        <a:pt x="1195" y="2392"/>
                      </a:lnTo>
                      <a:lnTo>
                        <a:pt x="1162" y="2397"/>
                      </a:lnTo>
                      <a:lnTo>
                        <a:pt x="1127" y="2401"/>
                      </a:lnTo>
                      <a:lnTo>
                        <a:pt x="1091" y="2405"/>
                      </a:lnTo>
                      <a:lnTo>
                        <a:pt x="1054" y="2408"/>
                      </a:lnTo>
                      <a:lnTo>
                        <a:pt x="1017" y="2410"/>
                      </a:lnTo>
                      <a:lnTo>
                        <a:pt x="981" y="2413"/>
                      </a:lnTo>
                      <a:lnTo>
                        <a:pt x="946" y="2415"/>
                      </a:lnTo>
                      <a:lnTo>
                        <a:pt x="914" y="2416"/>
                      </a:lnTo>
                      <a:lnTo>
                        <a:pt x="883" y="2417"/>
                      </a:lnTo>
                      <a:lnTo>
                        <a:pt x="856" y="2417"/>
                      </a:lnTo>
                      <a:lnTo>
                        <a:pt x="832" y="2418"/>
                      </a:lnTo>
                      <a:lnTo>
                        <a:pt x="812" y="2418"/>
                      </a:lnTo>
                      <a:lnTo>
                        <a:pt x="797" y="2418"/>
                      </a:lnTo>
                      <a:lnTo>
                        <a:pt x="788" y="2418"/>
                      </a:lnTo>
                      <a:lnTo>
                        <a:pt x="785" y="2418"/>
                      </a:lnTo>
                      <a:lnTo>
                        <a:pt x="788" y="2418"/>
                      </a:lnTo>
                      <a:lnTo>
                        <a:pt x="797" y="2418"/>
                      </a:lnTo>
                      <a:lnTo>
                        <a:pt x="812" y="2418"/>
                      </a:lnTo>
                      <a:lnTo>
                        <a:pt x="832" y="2419"/>
                      </a:lnTo>
                      <a:lnTo>
                        <a:pt x="857" y="2419"/>
                      </a:lnTo>
                      <a:lnTo>
                        <a:pt x="885" y="2420"/>
                      </a:lnTo>
                      <a:lnTo>
                        <a:pt x="917" y="2421"/>
                      </a:lnTo>
                      <a:lnTo>
                        <a:pt x="951" y="2423"/>
                      </a:lnTo>
                      <a:lnTo>
                        <a:pt x="987" y="2424"/>
                      </a:lnTo>
                      <a:lnTo>
                        <a:pt x="1024" y="2427"/>
                      </a:lnTo>
                      <a:lnTo>
                        <a:pt x="1063" y="2431"/>
                      </a:lnTo>
                      <a:lnTo>
                        <a:pt x="1101" y="2434"/>
                      </a:lnTo>
                      <a:lnTo>
                        <a:pt x="1140" y="2438"/>
                      </a:lnTo>
                      <a:lnTo>
                        <a:pt x="1177" y="2443"/>
                      </a:lnTo>
                      <a:lnTo>
                        <a:pt x="1213" y="2449"/>
                      </a:lnTo>
                      <a:lnTo>
                        <a:pt x="1246" y="2455"/>
                      </a:lnTo>
                      <a:lnTo>
                        <a:pt x="1278" y="2462"/>
                      </a:lnTo>
                      <a:lnTo>
                        <a:pt x="1307" y="2470"/>
                      </a:lnTo>
                      <a:lnTo>
                        <a:pt x="1331" y="2479"/>
                      </a:lnTo>
                      <a:lnTo>
                        <a:pt x="1351" y="2489"/>
                      </a:lnTo>
                      <a:lnTo>
                        <a:pt x="1366" y="2501"/>
                      </a:lnTo>
                      <a:lnTo>
                        <a:pt x="1375" y="2512"/>
                      </a:lnTo>
                      <a:lnTo>
                        <a:pt x="1378" y="2526"/>
                      </a:lnTo>
                      <a:lnTo>
                        <a:pt x="1375" y="2539"/>
                      </a:lnTo>
                      <a:lnTo>
                        <a:pt x="1366" y="2551"/>
                      </a:lnTo>
                      <a:lnTo>
                        <a:pt x="1352" y="2563"/>
                      </a:lnTo>
                      <a:lnTo>
                        <a:pt x="1333" y="2573"/>
                      </a:lnTo>
                      <a:lnTo>
                        <a:pt x="1310" y="2582"/>
                      </a:lnTo>
                      <a:lnTo>
                        <a:pt x="1282" y="2590"/>
                      </a:lnTo>
                      <a:lnTo>
                        <a:pt x="1253" y="2597"/>
                      </a:lnTo>
                      <a:lnTo>
                        <a:pt x="1220" y="2603"/>
                      </a:lnTo>
                      <a:lnTo>
                        <a:pt x="1186" y="2609"/>
                      </a:lnTo>
                      <a:lnTo>
                        <a:pt x="1150" y="2614"/>
                      </a:lnTo>
                      <a:lnTo>
                        <a:pt x="1114" y="2618"/>
                      </a:lnTo>
                      <a:lnTo>
                        <a:pt x="1077" y="2621"/>
                      </a:lnTo>
                      <a:lnTo>
                        <a:pt x="1040" y="2625"/>
                      </a:lnTo>
                      <a:lnTo>
                        <a:pt x="1005" y="2628"/>
                      </a:lnTo>
                      <a:lnTo>
                        <a:pt x="971" y="2629"/>
                      </a:lnTo>
                      <a:lnTo>
                        <a:pt x="939" y="2631"/>
                      </a:lnTo>
                      <a:lnTo>
                        <a:pt x="908" y="2632"/>
                      </a:lnTo>
                      <a:lnTo>
                        <a:pt x="938" y="2632"/>
                      </a:lnTo>
                      <a:lnTo>
                        <a:pt x="969" y="2632"/>
                      </a:lnTo>
                      <a:lnTo>
                        <a:pt x="1001" y="2633"/>
                      </a:lnTo>
                      <a:lnTo>
                        <a:pt x="1035" y="2634"/>
                      </a:lnTo>
                      <a:lnTo>
                        <a:pt x="1070" y="2636"/>
                      </a:lnTo>
                      <a:lnTo>
                        <a:pt x="1105" y="2638"/>
                      </a:lnTo>
                      <a:lnTo>
                        <a:pt x="1139" y="2642"/>
                      </a:lnTo>
                      <a:lnTo>
                        <a:pt x="1171" y="2646"/>
                      </a:lnTo>
                      <a:lnTo>
                        <a:pt x="1202" y="2651"/>
                      </a:lnTo>
                      <a:lnTo>
                        <a:pt x="1232" y="2657"/>
                      </a:lnTo>
                      <a:lnTo>
                        <a:pt x="1257" y="2665"/>
                      </a:lnTo>
                      <a:lnTo>
                        <a:pt x="1279" y="2673"/>
                      </a:lnTo>
                      <a:lnTo>
                        <a:pt x="1298" y="2683"/>
                      </a:lnTo>
                      <a:lnTo>
                        <a:pt x="1312" y="2693"/>
                      </a:lnTo>
                      <a:lnTo>
                        <a:pt x="1320" y="2706"/>
                      </a:lnTo>
                      <a:lnTo>
                        <a:pt x="1323" y="2721"/>
                      </a:lnTo>
                      <a:lnTo>
                        <a:pt x="1321" y="2742"/>
                      </a:lnTo>
                      <a:lnTo>
                        <a:pt x="1314" y="2762"/>
                      </a:lnTo>
                      <a:lnTo>
                        <a:pt x="1302" y="2780"/>
                      </a:lnTo>
                      <a:lnTo>
                        <a:pt x="1288" y="2795"/>
                      </a:lnTo>
                      <a:lnTo>
                        <a:pt x="1271" y="2807"/>
                      </a:lnTo>
                      <a:lnTo>
                        <a:pt x="1251" y="2813"/>
                      </a:lnTo>
                      <a:lnTo>
                        <a:pt x="1228" y="2816"/>
                      </a:lnTo>
                      <a:lnTo>
                        <a:pt x="584" y="2816"/>
                      </a:lnTo>
                      <a:lnTo>
                        <a:pt x="562" y="2813"/>
                      </a:lnTo>
                      <a:lnTo>
                        <a:pt x="542" y="2807"/>
                      </a:lnTo>
                      <a:lnTo>
                        <a:pt x="524" y="2795"/>
                      </a:lnTo>
                      <a:lnTo>
                        <a:pt x="509" y="2780"/>
                      </a:lnTo>
                      <a:lnTo>
                        <a:pt x="499" y="2762"/>
                      </a:lnTo>
                      <a:lnTo>
                        <a:pt x="491" y="2742"/>
                      </a:lnTo>
                      <a:lnTo>
                        <a:pt x="489" y="2721"/>
                      </a:lnTo>
                      <a:lnTo>
                        <a:pt x="491" y="2707"/>
                      </a:lnTo>
                      <a:lnTo>
                        <a:pt x="498" y="2696"/>
                      </a:lnTo>
                      <a:lnTo>
                        <a:pt x="506" y="2686"/>
                      </a:lnTo>
                      <a:lnTo>
                        <a:pt x="515" y="2676"/>
                      </a:lnTo>
                      <a:lnTo>
                        <a:pt x="526" y="2667"/>
                      </a:lnTo>
                      <a:lnTo>
                        <a:pt x="534" y="2657"/>
                      </a:lnTo>
                      <a:lnTo>
                        <a:pt x="541" y="2647"/>
                      </a:lnTo>
                      <a:lnTo>
                        <a:pt x="543" y="2634"/>
                      </a:lnTo>
                      <a:lnTo>
                        <a:pt x="541" y="2625"/>
                      </a:lnTo>
                      <a:lnTo>
                        <a:pt x="533" y="2616"/>
                      </a:lnTo>
                      <a:lnTo>
                        <a:pt x="524" y="2608"/>
                      </a:lnTo>
                      <a:lnTo>
                        <a:pt x="510" y="2600"/>
                      </a:lnTo>
                      <a:lnTo>
                        <a:pt x="496" y="2593"/>
                      </a:lnTo>
                      <a:lnTo>
                        <a:pt x="482" y="2584"/>
                      </a:lnTo>
                      <a:lnTo>
                        <a:pt x="467" y="2576"/>
                      </a:lnTo>
                      <a:lnTo>
                        <a:pt x="454" y="2565"/>
                      </a:lnTo>
                      <a:lnTo>
                        <a:pt x="444" y="2555"/>
                      </a:lnTo>
                      <a:lnTo>
                        <a:pt x="436" y="2541"/>
                      </a:lnTo>
                      <a:lnTo>
                        <a:pt x="434" y="2526"/>
                      </a:lnTo>
                      <a:lnTo>
                        <a:pt x="436" y="2511"/>
                      </a:lnTo>
                      <a:lnTo>
                        <a:pt x="443" y="2497"/>
                      </a:lnTo>
                      <a:lnTo>
                        <a:pt x="453" y="2486"/>
                      </a:lnTo>
                      <a:lnTo>
                        <a:pt x="465" y="2476"/>
                      </a:lnTo>
                      <a:lnTo>
                        <a:pt x="478" y="2467"/>
                      </a:lnTo>
                      <a:lnTo>
                        <a:pt x="492" y="2458"/>
                      </a:lnTo>
                      <a:lnTo>
                        <a:pt x="506" y="2450"/>
                      </a:lnTo>
                      <a:lnTo>
                        <a:pt x="518" y="2442"/>
                      </a:lnTo>
                      <a:lnTo>
                        <a:pt x="528" y="2435"/>
                      </a:lnTo>
                      <a:lnTo>
                        <a:pt x="534" y="2426"/>
                      </a:lnTo>
                      <a:lnTo>
                        <a:pt x="538" y="2418"/>
                      </a:lnTo>
                      <a:lnTo>
                        <a:pt x="536" y="2406"/>
                      </a:lnTo>
                      <a:lnTo>
                        <a:pt x="530" y="2397"/>
                      </a:lnTo>
                      <a:lnTo>
                        <a:pt x="523" y="2387"/>
                      </a:lnTo>
                      <a:lnTo>
                        <a:pt x="513" y="2378"/>
                      </a:lnTo>
                      <a:lnTo>
                        <a:pt x="504" y="2368"/>
                      </a:lnTo>
                      <a:lnTo>
                        <a:pt x="496" y="2358"/>
                      </a:lnTo>
                      <a:lnTo>
                        <a:pt x="491" y="2347"/>
                      </a:lnTo>
                      <a:lnTo>
                        <a:pt x="489" y="2334"/>
                      </a:lnTo>
                      <a:lnTo>
                        <a:pt x="491" y="2311"/>
                      </a:lnTo>
                      <a:lnTo>
                        <a:pt x="501" y="2289"/>
                      </a:lnTo>
                      <a:lnTo>
                        <a:pt x="501" y="2281"/>
                      </a:lnTo>
                      <a:lnTo>
                        <a:pt x="495" y="2161"/>
                      </a:lnTo>
                      <a:lnTo>
                        <a:pt x="493" y="2132"/>
                      </a:lnTo>
                      <a:lnTo>
                        <a:pt x="486" y="2099"/>
                      </a:lnTo>
                      <a:lnTo>
                        <a:pt x="474" y="2064"/>
                      </a:lnTo>
                      <a:lnTo>
                        <a:pt x="459" y="2027"/>
                      </a:lnTo>
                      <a:lnTo>
                        <a:pt x="442" y="1987"/>
                      </a:lnTo>
                      <a:lnTo>
                        <a:pt x="420" y="1946"/>
                      </a:lnTo>
                      <a:lnTo>
                        <a:pt x="397" y="1904"/>
                      </a:lnTo>
                      <a:lnTo>
                        <a:pt x="372" y="1860"/>
                      </a:lnTo>
                      <a:lnTo>
                        <a:pt x="345" y="1817"/>
                      </a:lnTo>
                      <a:lnTo>
                        <a:pt x="318" y="1771"/>
                      </a:lnTo>
                      <a:lnTo>
                        <a:pt x="285" y="1716"/>
                      </a:lnTo>
                      <a:lnTo>
                        <a:pt x="251" y="1659"/>
                      </a:lnTo>
                      <a:lnTo>
                        <a:pt x="217" y="1600"/>
                      </a:lnTo>
                      <a:lnTo>
                        <a:pt x="184" y="1538"/>
                      </a:lnTo>
                      <a:lnTo>
                        <a:pt x="151" y="1474"/>
                      </a:lnTo>
                      <a:lnTo>
                        <a:pt x="120" y="1410"/>
                      </a:lnTo>
                      <a:lnTo>
                        <a:pt x="92" y="1343"/>
                      </a:lnTo>
                      <a:lnTo>
                        <a:pt x="66" y="1275"/>
                      </a:lnTo>
                      <a:lnTo>
                        <a:pt x="43" y="1205"/>
                      </a:lnTo>
                      <a:lnTo>
                        <a:pt x="25" y="1133"/>
                      </a:lnTo>
                      <a:lnTo>
                        <a:pt x="12" y="1060"/>
                      </a:lnTo>
                      <a:lnTo>
                        <a:pt x="2" y="986"/>
                      </a:lnTo>
                      <a:lnTo>
                        <a:pt x="0" y="909"/>
                      </a:lnTo>
                      <a:lnTo>
                        <a:pt x="3" y="831"/>
                      </a:lnTo>
                      <a:lnTo>
                        <a:pt x="13" y="755"/>
                      </a:lnTo>
                      <a:lnTo>
                        <a:pt x="29" y="681"/>
                      </a:lnTo>
                      <a:lnTo>
                        <a:pt x="51" y="608"/>
                      </a:lnTo>
                      <a:lnTo>
                        <a:pt x="78" y="538"/>
                      </a:lnTo>
                      <a:lnTo>
                        <a:pt x="111" y="473"/>
                      </a:lnTo>
                      <a:lnTo>
                        <a:pt x="149" y="409"/>
                      </a:lnTo>
                      <a:lnTo>
                        <a:pt x="192" y="350"/>
                      </a:lnTo>
                      <a:lnTo>
                        <a:pt x="240" y="294"/>
                      </a:lnTo>
                      <a:lnTo>
                        <a:pt x="292" y="242"/>
                      </a:lnTo>
                      <a:lnTo>
                        <a:pt x="348" y="194"/>
                      </a:lnTo>
                      <a:lnTo>
                        <a:pt x="407" y="151"/>
                      </a:lnTo>
                      <a:lnTo>
                        <a:pt x="470" y="112"/>
                      </a:lnTo>
                      <a:lnTo>
                        <a:pt x="536" y="79"/>
                      </a:lnTo>
                      <a:lnTo>
                        <a:pt x="605" y="52"/>
                      </a:lnTo>
                      <a:lnTo>
                        <a:pt x="677" y="30"/>
                      </a:lnTo>
                      <a:lnTo>
                        <a:pt x="751" y="14"/>
                      </a:lnTo>
                      <a:lnTo>
                        <a:pt x="827" y="4"/>
                      </a:lnTo>
                      <a:lnTo>
                        <a:pt x="905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126"/>
                  <a:endParaRPr lang="en-US" sz="1799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" name="Freeform 7"/>
                <p:cNvSpPr>
                  <a:spLocks/>
                </p:cNvSpPr>
                <p:nvPr/>
              </p:nvSpPr>
              <p:spPr bwMode="auto">
                <a:xfrm>
                  <a:off x="1002" y="390"/>
                  <a:ext cx="40" cy="58"/>
                </a:xfrm>
                <a:custGeom>
                  <a:avLst/>
                  <a:gdLst>
                    <a:gd name="T0" fmla="*/ 318 w 442"/>
                    <a:gd name="T1" fmla="*/ 0 h 640"/>
                    <a:gd name="T2" fmla="*/ 344 w 442"/>
                    <a:gd name="T3" fmla="*/ 4 h 640"/>
                    <a:gd name="T4" fmla="*/ 369 w 442"/>
                    <a:gd name="T5" fmla="*/ 13 h 640"/>
                    <a:gd name="T6" fmla="*/ 391 w 442"/>
                    <a:gd name="T7" fmla="*/ 27 h 640"/>
                    <a:gd name="T8" fmla="*/ 409 w 442"/>
                    <a:gd name="T9" fmla="*/ 45 h 640"/>
                    <a:gd name="T10" fmla="*/ 424 w 442"/>
                    <a:gd name="T11" fmla="*/ 65 h 640"/>
                    <a:gd name="T12" fmla="*/ 435 w 442"/>
                    <a:gd name="T13" fmla="*/ 87 h 640"/>
                    <a:gd name="T14" fmla="*/ 441 w 442"/>
                    <a:gd name="T15" fmla="*/ 111 h 640"/>
                    <a:gd name="T16" fmla="*/ 442 w 442"/>
                    <a:gd name="T17" fmla="*/ 137 h 640"/>
                    <a:gd name="T18" fmla="*/ 438 w 442"/>
                    <a:gd name="T19" fmla="*/ 162 h 640"/>
                    <a:gd name="T20" fmla="*/ 429 w 442"/>
                    <a:gd name="T21" fmla="*/ 187 h 640"/>
                    <a:gd name="T22" fmla="*/ 246 w 442"/>
                    <a:gd name="T23" fmla="*/ 566 h 640"/>
                    <a:gd name="T24" fmla="*/ 233 w 442"/>
                    <a:gd name="T25" fmla="*/ 588 h 640"/>
                    <a:gd name="T26" fmla="*/ 216 w 442"/>
                    <a:gd name="T27" fmla="*/ 607 h 640"/>
                    <a:gd name="T28" fmla="*/ 197 w 442"/>
                    <a:gd name="T29" fmla="*/ 620 h 640"/>
                    <a:gd name="T30" fmla="*/ 176 w 442"/>
                    <a:gd name="T31" fmla="*/ 631 h 640"/>
                    <a:gd name="T32" fmla="*/ 153 w 442"/>
                    <a:gd name="T33" fmla="*/ 637 h 640"/>
                    <a:gd name="T34" fmla="*/ 129 w 442"/>
                    <a:gd name="T35" fmla="*/ 640 h 640"/>
                    <a:gd name="T36" fmla="*/ 101 w 442"/>
                    <a:gd name="T37" fmla="*/ 636 h 640"/>
                    <a:gd name="T38" fmla="*/ 73 w 442"/>
                    <a:gd name="T39" fmla="*/ 627 h 640"/>
                    <a:gd name="T40" fmla="*/ 50 w 442"/>
                    <a:gd name="T41" fmla="*/ 613 h 640"/>
                    <a:gd name="T42" fmla="*/ 32 w 442"/>
                    <a:gd name="T43" fmla="*/ 596 h 640"/>
                    <a:gd name="T44" fmla="*/ 17 w 442"/>
                    <a:gd name="T45" fmla="*/ 576 h 640"/>
                    <a:gd name="T46" fmla="*/ 7 w 442"/>
                    <a:gd name="T47" fmla="*/ 552 h 640"/>
                    <a:gd name="T48" fmla="*/ 2 w 442"/>
                    <a:gd name="T49" fmla="*/ 528 h 640"/>
                    <a:gd name="T50" fmla="*/ 0 w 442"/>
                    <a:gd name="T51" fmla="*/ 504 h 640"/>
                    <a:gd name="T52" fmla="*/ 4 w 442"/>
                    <a:gd name="T53" fmla="*/ 478 h 640"/>
                    <a:gd name="T54" fmla="*/ 13 w 442"/>
                    <a:gd name="T55" fmla="*/ 454 h 640"/>
                    <a:gd name="T56" fmla="*/ 196 w 442"/>
                    <a:gd name="T57" fmla="*/ 73 h 640"/>
                    <a:gd name="T58" fmla="*/ 210 w 442"/>
                    <a:gd name="T59" fmla="*/ 51 h 640"/>
                    <a:gd name="T60" fmla="*/ 227 w 442"/>
                    <a:gd name="T61" fmla="*/ 32 h 640"/>
                    <a:gd name="T62" fmla="*/ 248 w 442"/>
                    <a:gd name="T63" fmla="*/ 18 h 640"/>
                    <a:gd name="T64" fmla="*/ 270 w 442"/>
                    <a:gd name="T65" fmla="*/ 8 h 640"/>
                    <a:gd name="T66" fmla="*/ 294 w 442"/>
                    <a:gd name="T67" fmla="*/ 1 h 640"/>
                    <a:gd name="T68" fmla="*/ 318 w 442"/>
                    <a:gd name="T69" fmla="*/ 0 h 6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442" h="640">
                      <a:moveTo>
                        <a:pt x="318" y="0"/>
                      </a:moveTo>
                      <a:lnTo>
                        <a:pt x="344" y="4"/>
                      </a:lnTo>
                      <a:lnTo>
                        <a:pt x="369" y="13"/>
                      </a:lnTo>
                      <a:lnTo>
                        <a:pt x="391" y="27"/>
                      </a:lnTo>
                      <a:lnTo>
                        <a:pt x="409" y="45"/>
                      </a:lnTo>
                      <a:lnTo>
                        <a:pt x="424" y="65"/>
                      </a:lnTo>
                      <a:lnTo>
                        <a:pt x="435" y="87"/>
                      </a:lnTo>
                      <a:lnTo>
                        <a:pt x="441" y="111"/>
                      </a:lnTo>
                      <a:lnTo>
                        <a:pt x="442" y="137"/>
                      </a:lnTo>
                      <a:lnTo>
                        <a:pt x="438" y="162"/>
                      </a:lnTo>
                      <a:lnTo>
                        <a:pt x="429" y="187"/>
                      </a:lnTo>
                      <a:lnTo>
                        <a:pt x="246" y="566"/>
                      </a:lnTo>
                      <a:lnTo>
                        <a:pt x="233" y="588"/>
                      </a:lnTo>
                      <a:lnTo>
                        <a:pt x="216" y="607"/>
                      </a:lnTo>
                      <a:lnTo>
                        <a:pt x="197" y="620"/>
                      </a:lnTo>
                      <a:lnTo>
                        <a:pt x="176" y="631"/>
                      </a:lnTo>
                      <a:lnTo>
                        <a:pt x="153" y="637"/>
                      </a:lnTo>
                      <a:lnTo>
                        <a:pt x="129" y="640"/>
                      </a:lnTo>
                      <a:lnTo>
                        <a:pt x="101" y="636"/>
                      </a:lnTo>
                      <a:lnTo>
                        <a:pt x="73" y="627"/>
                      </a:lnTo>
                      <a:lnTo>
                        <a:pt x="50" y="613"/>
                      </a:lnTo>
                      <a:lnTo>
                        <a:pt x="32" y="596"/>
                      </a:lnTo>
                      <a:lnTo>
                        <a:pt x="17" y="576"/>
                      </a:lnTo>
                      <a:lnTo>
                        <a:pt x="7" y="552"/>
                      </a:lnTo>
                      <a:lnTo>
                        <a:pt x="2" y="528"/>
                      </a:lnTo>
                      <a:lnTo>
                        <a:pt x="0" y="504"/>
                      </a:lnTo>
                      <a:lnTo>
                        <a:pt x="4" y="478"/>
                      </a:lnTo>
                      <a:lnTo>
                        <a:pt x="13" y="454"/>
                      </a:lnTo>
                      <a:lnTo>
                        <a:pt x="196" y="73"/>
                      </a:lnTo>
                      <a:lnTo>
                        <a:pt x="210" y="51"/>
                      </a:lnTo>
                      <a:lnTo>
                        <a:pt x="227" y="32"/>
                      </a:lnTo>
                      <a:lnTo>
                        <a:pt x="248" y="18"/>
                      </a:lnTo>
                      <a:lnTo>
                        <a:pt x="270" y="8"/>
                      </a:lnTo>
                      <a:lnTo>
                        <a:pt x="294" y="1"/>
                      </a:lnTo>
                      <a:lnTo>
                        <a:pt x="318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126"/>
                  <a:endParaRPr lang="en-US" sz="1799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8" name="Freeform 8"/>
                <p:cNvSpPr>
                  <a:spLocks/>
                </p:cNvSpPr>
                <p:nvPr/>
              </p:nvSpPr>
              <p:spPr bwMode="auto">
                <a:xfrm>
                  <a:off x="882" y="390"/>
                  <a:ext cx="40" cy="58"/>
                </a:xfrm>
                <a:custGeom>
                  <a:avLst/>
                  <a:gdLst>
                    <a:gd name="T0" fmla="*/ 123 w 442"/>
                    <a:gd name="T1" fmla="*/ 0 h 640"/>
                    <a:gd name="T2" fmla="*/ 148 w 442"/>
                    <a:gd name="T3" fmla="*/ 1 h 640"/>
                    <a:gd name="T4" fmla="*/ 173 w 442"/>
                    <a:gd name="T5" fmla="*/ 8 h 640"/>
                    <a:gd name="T6" fmla="*/ 195 w 442"/>
                    <a:gd name="T7" fmla="*/ 18 h 640"/>
                    <a:gd name="T8" fmla="*/ 215 w 442"/>
                    <a:gd name="T9" fmla="*/ 32 h 640"/>
                    <a:gd name="T10" fmla="*/ 233 w 442"/>
                    <a:gd name="T11" fmla="*/ 51 h 640"/>
                    <a:gd name="T12" fmla="*/ 247 w 442"/>
                    <a:gd name="T13" fmla="*/ 73 h 640"/>
                    <a:gd name="T14" fmla="*/ 429 w 442"/>
                    <a:gd name="T15" fmla="*/ 454 h 640"/>
                    <a:gd name="T16" fmla="*/ 439 w 442"/>
                    <a:gd name="T17" fmla="*/ 478 h 640"/>
                    <a:gd name="T18" fmla="*/ 442 w 442"/>
                    <a:gd name="T19" fmla="*/ 504 h 640"/>
                    <a:gd name="T20" fmla="*/ 441 w 442"/>
                    <a:gd name="T21" fmla="*/ 528 h 640"/>
                    <a:gd name="T22" fmla="*/ 436 w 442"/>
                    <a:gd name="T23" fmla="*/ 552 h 640"/>
                    <a:gd name="T24" fmla="*/ 425 w 442"/>
                    <a:gd name="T25" fmla="*/ 576 h 640"/>
                    <a:gd name="T26" fmla="*/ 410 w 442"/>
                    <a:gd name="T27" fmla="*/ 596 h 640"/>
                    <a:gd name="T28" fmla="*/ 391 w 442"/>
                    <a:gd name="T29" fmla="*/ 613 h 640"/>
                    <a:gd name="T30" fmla="*/ 369 w 442"/>
                    <a:gd name="T31" fmla="*/ 627 h 640"/>
                    <a:gd name="T32" fmla="*/ 351 w 442"/>
                    <a:gd name="T33" fmla="*/ 634 h 640"/>
                    <a:gd name="T34" fmla="*/ 332 w 442"/>
                    <a:gd name="T35" fmla="*/ 638 h 640"/>
                    <a:gd name="T36" fmla="*/ 313 w 442"/>
                    <a:gd name="T37" fmla="*/ 640 h 640"/>
                    <a:gd name="T38" fmla="*/ 289 w 442"/>
                    <a:gd name="T39" fmla="*/ 637 h 640"/>
                    <a:gd name="T40" fmla="*/ 267 w 442"/>
                    <a:gd name="T41" fmla="*/ 631 h 640"/>
                    <a:gd name="T42" fmla="*/ 244 w 442"/>
                    <a:gd name="T43" fmla="*/ 620 h 640"/>
                    <a:gd name="T44" fmla="*/ 225 w 442"/>
                    <a:gd name="T45" fmla="*/ 607 h 640"/>
                    <a:gd name="T46" fmla="*/ 210 w 442"/>
                    <a:gd name="T47" fmla="*/ 588 h 640"/>
                    <a:gd name="T48" fmla="*/ 196 w 442"/>
                    <a:gd name="T49" fmla="*/ 566 h 640"/>
                    <a:gd name="T50" fmla="*/ 13 w 442"/>
                    <a:gd name="T51" fmla="*/ 187 h 640"/>
                    <a:gd name="T52" fmla="*/ 5 w 442"/>
                    <a:gd name="T53" fmla="*/ 162 h 640"/>
                    <a:gd name="T54" fmla="*/ 0 w 442"/>
                    <a:gd name="T55" fmla="*/ 137 h 640"/>
                    <a:gd name="T56" fmla="*/ 2 w 442"/>
                    <a:gd name="T57" fmla="*/ 111 h 640"/>
                    <a:gd name="T58" fmla="*/ 8 w 442"/>
                    <a:gd name="T59" fmla="*/ 87 h 640"/>
                    <a:gd name="T60" fmla="*/ 17 w 442"/>
                    <a:gd name="T61" fmla="*/ 65 h 640"/>
                    <a:gd name="T62" fmla="*/ 32 w 442"/>
                    <a:gd name="T63" fmla="*/ 45 h 640"/>
                    <a:gd name="T64" fmla="*/ 51 w 442"/>
                    <a:gd name="T65" fmla="*/ 27 h 640"/>
                    <a:gd name="T66" fmla="*/ 73 w 442"/>
                    <a:gd name="T67" fmla="*/ 13 h 640"/>
                    <a:gd name="T68" fmla="*/ 98 w 442"/>
                    <a:gd name="T69" fmla="*/ 4 h 640"/>
                    <a:gd name="T70" fmla="*/ 123 w 442"/>
                    <a:gd name="T71" fmla="*/ 0 h 6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442" h="640">
                      <a:moveTo>
                        <a:pt x="123" y="0"/>
                      </a:moveTo>
                      <a:lnTo>
                        <a:pt x="148" y="1"/>
                      </a:lnTo>
                      <a:lnTo>
                        <a:pt x="173" y="8"/>
                      </a:lnTo>
                      <a:lnTo>
                        <a:pt x="195" y="18"/>
                      </a:lnTo>
                      <a:lnTo>
                        <a:pt x="215" y="32"/>
                      </a:lnTo>
                      <a:lnTo>
                        <a:pt x="233" y="51"/>
                      </a:lnTo>
                      <a:lnTo>
                        <a:pt x="247" y="73"/>
                      </a:lnTo>
                      <a:lnTo>
                        <a:pt x="429" y="454"/>
                      </a:lnTo>
                      <a:lnTo>
                        <a:pt x="439" y="478"/>
                      </a:lnTo>
                      <a:lnTo>
                        <a:pt x="442" y="504"/>
                      </a:lnTo>
                      <a:lnTo>
                        <a:pt x="441" y="528"/>
                      </a:lnTo>
                      <a:lnTo>
                        <a:pt x="436" y="552"/>
                      </a:lnTo>
                      <a:lnTo>
                        <a:pt x="425" y="576"/>
                      </a:lnTo>
                      <a:lnTo>
                        <a:pt x="410" y="596"/>
                      </a:lnTo>
                      <a:lnTo>
                        <a:pt x="391" y="613"/>
                      </a:lnTo>
                      <a:lnTo>
                        <a:pt x="369" y="627"/>
                      </a:lnTo>
                      <a:lnTo>
                        <a:pt x="351" y="634"/>
                      </a:lnTo>
                      <a:lnTo>
                        <a:pt x="332" y="638"/>
                      </a:lnTo>
                      <a:lnTo>
                        <a:pt x="313" y="640"/>
                      </a:lnTo>
                      <a:lnTo>
                        <a:pt x="289" y="637"/>
                      </a:lnTo>
                      <a:lnTo>
                        <a:pt x="267" y="631"/>
                      </a:lnTo>
                      <a:lnTo>
                        <a:pt x="244" y="620"/>
                      </a:lnTo>
                      <a:lnTo>
                        <a:pt x="225" y="607"/>
                      </a:lnTo>
                      <a:lnTo>
                        <a:pt x="210" y="588"/>
                      </a:lnTo>
                      <a:lnTo>
                        <a:pt x="196" y="566"/>
                      </a:lnTo>
                      <a:lnTo>
                        <a:pt x="13" y="187"/>
                      </a:lnTo>
                      <a:lnTo>
                        <a:pt x="5" y="162"/>
                      </a:lnTo>
                      <a:lnTo>
                        <a:pt x="0" y="137"/>
                      </a:lnTo>
                      <a:lnTo>
                        <a:pt x="2" y="111"/>
                      </a:lnTo>
                      <a:lnTo>
                        <a:pt x="8" y="87"/>
                      </a:lnTo>
                      <a:lnTo>
                        <a:pt x="17" y="65"/>
                      </a:lnTo>
                      <a:lnTo>
                        <a:pt x="32" y="45"/>
                      </a:lnTo>
                      <a:lnTo>
                        <a:pt x="51" y="27"/>
                      </a:lnTo>
                      <a:lnTo>
                        <a:pt x="73" y="13"/>
                      </a:lnTo>
                      <a:lnTo>
                        <a:pt x="98" y="4"/>
                      </a:lnTo>
                      <a:lnTo>
                        <a:pt x="123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126"/>
                  <a:endParaRPr lang="en-US" sz="1799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9" name="Freeform 9"/>
                <p:cNvSpPr>
                  <a:spLocks/>
                </p:cNvSpPr>
                <p:nvPr/>
              </p:nvSpPr>
              <p:spPr bwMode="auto">
                <a:xfrm>
                  <a:off x="1057" y="501"/>
                  <a:ext cx="59" cy="36"/>
                </a:xfrm>
                <a:custGeom>
                  <a:avLst/>
                  <a:gdLst>
                    <a:gd name="T0" fmla="*/ 534 w 656"/>
                    <a:gd name="T1" fmla="*/ 0 h 398"/>
                    <a:gd name="T2" fmla="*/ 558 w 656"/>
                    <a:gd name="T3" fmla="*/ 3 h 398"/>
                    <a:gd name="T4" fmla="*/ 583 w 656"/>
                    <a:gd name="T5" fmla="*/ 13 h 398"/>
                    <a:gd name="T6" fmla="*/ 604 w 656"/>
                    <a:gd name="T7" fmla="*/ 26 h 398"/>
                    <a:gd name="T8" fmla="*/ 622 w 656"/>
                    <a:gd name="T9" fmla="*/ 43 h 398"/>
                    <a:gd name="T10" fmla="*/ 637 w 656"/>
                    <a:gd name="T11" fmla="*/ 63 h 398"/>
                    <a:gd name="T12" fmla="*/ 648 w 656"/>
                    <a:gd name="T13" fmla="*/ 87 h 398"/>
                    <a:gd name="T14" fmla="*/ 654 w 656"/>
                    <a:gd name="T15" fmla="*/ 112 h 398"/>
                    <a:gd name="T16" fmla="*/ 656 w 656"/>
                    <a:gd name="T17" fmla="*/ 138 h 398"/>
                    <a:gd name="T18" fmla="*/ 651 w 656"/>
                    <a:gd name="T19" fmla="*/ 162 h 398"/>
                    <a:gd name="T20" fmla="*/ 642 w 656"/>
                    <a:gd name="T21" fmla="*/ 186 h 398"/>
                    <a:gd name="T22" fmla="*/ 629 w 656"/>
                    <a:gd name="T23" fmla="*/ 207 h 398"/>
                    <a:gd name="T24" fmla="*/ 612 w 656"/>
                    <a:gd name="T25" fmla="*/ 226 h 398"/>
                    <a:gd name="T26" fmla="*/ 592 w 656"/>
                    <a:gd name="T27" fmla="*/ 241 h 398"/>
                    <a:gd name="T28" fmla="*/ 568 w 656"/>
                    <a:gd name="T29" fmla="*/ 252 h 398"/>
                    <a:gd name="T30" fmla="*/ 171 w 656"/>
                    <a:gd name="T31" fmla="*/ 391 h 398"/>
                    <a:gd name="T32" fmla="*/ 150 w 656"/>
                    <a:gd name="T33" fmla="*/ 397 h 398"/>
                    <a:gd name="T34" fmla="*/ 128 w 656"/>
                    <a:gd name="T35" fmla="*/ 398 h 398"/>
                    <a:gd name="T36" fmla="*/ 106 w 656"/>
                    <a:gd name="T37" fmla="*/ 397 h 398"/>
                    <a:gd name="T38" fmla="*/ 84 w 656"/>
                    <a:gd name="T39" fmla="*/ 390 h 398"/>
                    <a:gd name="T40" fmla="*/ 64 w 656"/>
                    <a:gd name="T41" fmla="*/ 381 h 398"/>
                    <a:gd name="T42" fmla="*/ 45 w 656"/>
                    <a:gd name="T43" fmla="*/ 368 h 398"/>
                    <a:gd name="T44" fmla="*/ 29 w 656"/>
                    <a:gd name="T45" fmla="*/ 352 h 398"/>
                    <a:gd name="T46" fmla="*/ 17 w 656"/>
                    <a:gd name="T47" fmla="*/ 333 h 398"/>
                    <a:gd name="T48" fmla="*/ 6 w 656"/>
                    <a:gd name="T49" fmla="*/ 311 h 398"/>
                    <a:gd name="T50" fmla="*/ 1 w 656"/>
                    <a:gd name="T51" fmla="*/ 285 h 398"/>
                    <a:gd name="T52" fmla="*/ 0 w 656"/>
                    <a:gd name="T53" fmla="*/ 260 h 398"/>
                    <a:gd name="T54" fmla="*/ 4 w 656"/>
                    <a:gd name="T55" fmla="*/ 234 h 398"/>
                    <a:gd name="T56" fmla="*/ 12 w 656"/>
                    <a:gd name="T57" fmla="*/ 211 h 398"/>
                    <a:gd name="T58" fmla="*/ 25 w 656"/>
                    <a:gd name="T59" fmla="*/ 190 h 398"/>
                    <a:gd name="T60" fmla="*/ 42 w 656"/>
                    <a:gd name="T61" fmla="*/ 172 h 398"/>
                    <a:gd name="T62" fmla="*/ 62 w 656"/>
                    <a:gd name="T63" fmla="*/ 156 h 398"/>
                    <a:gd name="T64" fmla="*/ 86 w 656"/>
                    <a:gd name="T65" fmla="*/ 145 h 398"/>
                    <a:gd name="T66" fmla="*/ 483 w 656"/>
                    <a:gd name="T67" fmla="*/ 6 h 398"/>
                    <a:gd name="T68" fmla="*/ 509 w 656"/>
                    <a:gd name="T69" fmla="*/ 0 h 398"/>
                    <a:gd name="T70" fmla="*/ 534 w 656"/>
                    <a:gd name="T71" fmla="*/ 0 h 3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656" h="398">
                      <a:moveTo>
                        <a:pt x="534" y="0"/>
                      </a:moveTo>
                      <a:lnTo>
                        <a:pt x="558" y="3"/>
                      </a:lnTo>
                      <a:lnTo>
                        <a:pt x="583" y="13"/>
                      </a:lnTo>
                      <a:lnTo>
                        <a:pt x="604" y="26"/>
                      </a:lnTo>
                      <a:lnTo>
                        <a:pt x="622" y="43"/>
                      </a:lnTo>
                      <a:lnTo>
                        <a:pt x="637" y="63"/>
                      </a:lnTo>
                      <a:lnTo>
                        <a:pt x="648" y="87"/>
                      </a:lnTo>
                      <a:lnTo>
                        <a:pt x="654" y="112"/>
                      </a:lnTo>
                      <a:lnTo>
                        <a:pt x="656" y="138"/>
                      </a:lnTo>
                      <a:lnTo>
                        <a:pt x="651" y="162"/>
                      </a:lnTo>
                      <a:lnTo>
                        <a:pt x="642" y="186"/>
                      </a:lnTo>
                      <a:lnTo>
                        <a:pt x="629" y="207"/>
                      </a:lnTo>
                      <a:lnTo>
                        <a:pt x="612" y="226"/>
                      </a:lnTo>
                      <a:lnTo>
                        <a:pt x="592" y="241"/>
                      </a:lnTo>
                      <a:lnTo>
                        <a:pt x="568" y="252"/>
                      </a:lnTo>
                      <a:lnTo>
                        <a:pt x="171" y="391"/>
                      </a:lnTo>
                      <a:lnTo>
                        <a:pt x="150" y="397"/>
                      </a:lnTo>
                      <a:lnTo>
                        <a:pt x="128" y="398"/>
                      </a:lnTo>
                      <a:lnTo>
                        <a:pt x="106" y="397"/>
                      </a:lnTo>
                      <a:lnTo>
                        <a:pt x="84" y="390"/>
                      </a:lnTo>
                      <a:lnTo>
                        <a:pt x="64" y="381"/>
                      </a:lnTo>
                      <a:lnTo>
                        <a:pt x="45" y="368"/>
                      </a:lnTo>
                      <a:lnTo>
                        <a:pt x="29" y="352"/>
                      </a:lnTo>
                      <a:lnTo>
                        <a:pt x="17" y="333"/>
                      </a:lnTo>
                      <a:lnTo>
                        <a:pt x="6" y="311"/>
                      </a:lnTo>
                      <a:lnTo>
                        <a:pt x="1" y="285"/>
                      </a:lnTo>
                      <a:lnTo>
                        <a:pt x="0" y="260"/>
                      </a:lnTo>
                      <a:lnTo>
                        <a:pt x="4" y="234"/>
                      </a:lnTo>
                      <a:lnTo>
                        <a:pt x="12" y="211"/>
                      </a:lnTo>
                      <a:lnTo>
                        <a:pt x="25" y="190"/>
                      </a:lnTo>
                      <a:lnTo>
                        <a:pt x="42" y="172"/>
                      </a:lnTo>
                      <a:lnTo>
                        <a:pt x="62" y="156"/>
                      </a:lnTo>
                      <a:lnTo>
                        <a:pt x="86" y="145"/>
                      </a:lnTo>
                      <a:lnTo>
                        <a:pt x="483" y="6"/>
                      </a:lnTo>
                      <a:lnTo>
                        <a:pt x="509" y="0"/>
                      </a:lnTo>
                      <a:lnTo>
                        <a:pt x="534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126"/>
                  <a:endParaRPr lang="en-US" sz="1799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0" name="Freeform 10"/>
                <p:cNvSpPr>
                  <a:spLocks/>
                </p:cNvSpPr>
                <p:nvPr/>
              </p:nvSpPr>
              <p:spPr bwMode="auto">
                <a:xfrm>
                  <a:off x="808" y="501"/>
                  <a:ext cx="60" cy="36"/>
                </a:xfrm>
                <a:custGeom>
                  <a:avLst/>
                  <a:gdLst>
                    <a:gd name="T0" fmla="*/ 121 w 656"/>
                    <a:gd name="T1" fmla="*/ 0 h 398"/>
                    <a:gd name="T2" fmla="*/ 147 w 656"/>
                    <a:gd name="T3" fmla="*/ 0 h 398"/>
                    <a:gd name="T4" fmla="*/ 172 w 656"/>
                    <a:gd name="T5" fmla="*/ 6 h 398"/>
                    <a:gd name="T6" fmla="*/ 569 w 656"/>
                    <a:gd name="T7" fmla="*/ 145 h 398"/>
                    <a:gd name="T8" fmla="*/ 593 w 656"/>
                    <a:gd name="T9" fmla="*/ 156 h 398"/>
                    <a:gd name="T10" fmla="*/ 614 w 656"/>
                    <a:gd name="T11" fmla="*/ 172 h 398"/>
                    <a:gd name="T12" fmla="*/ 631 w 656"/>
                    <a:gd name="T13" fmla="*/ 190 h 398"/>
                    <a:gd name="T14" fmla="*/ 643 w 656"/>
                    <a:gd name="T15" fmla="*/ 211 h 398"/>
                    <a:gd name="T16" fmla="*/ 652 w 656"/>
                    <a:gd name="T17" fmla="*/ 234 h 398"/>
                    <a:gd name="T18" fmla="*/ 656 w 656"/>
                    <a:gd name="T19" fmla="*/ 260 h 398"/>
                    <a:gd name="T20" fmla="*/ 655 w 656"/>
                    <a:gd name="T21" fmla="*/ 285 h 398"/>
                    <a:gd name="T22" fmla="*/ 649 w 656"/>
                    <a:gd name="T23" fmla="*/ 311 h 398"/>
                    <a:gd name="T24" fmla="*/ 639 w 656"/>
                    <a:gd name="T25" fmla="*/ 333 h 398"/>
                    <a:gd name="T26" fmla="*/ 625 w 656"/>
                    <a:gd name="T27" fmla="*/ 351 h 398"/>
                    <a:gd name="T28" fmla="*/ 609 w 656"/>
                    <a:gd name="T29" fmla="*/ 368 h 398"/>
                    <a:gd name="T30" fmla="*/ 591 w 656"/>
                    <a:gd name="T31" fmla="*/ 381 h 398"/>
                    <a:gd name="T32" fmla="*/ 571 w 656"/>
                    <a:gd name="T33" fmla="*/ 390 h 398"/>
                    <a:gd name="T34" fmla="*/ 549 w 656"/>
                    <a:gd name="T35" fmla="*/ 397 h 398"/>
                    <a:gd name="T36" fmla="*/ 526 w 656"/>
                    <a:gd name="T37" fmla="*/ 398 h 398"/>
                    <a:gd name="T38" fmla="*/ 505 w 656"/>
                    <a:gd name="T39" fmla="*/ 397 h 398"/>
                    <a:gd name="T40" fmla="*/ 484 w 656"/>
                    <a:gd name="T41" fmla="*/ 391 h 398"/>
                    <a:gd name="T42" fmla="*/ 87 w 656"/>
                    <a:gd name="T43" fmla="*/ 252 h 398"/>
                    <a:gd name="T44" fmla="*/ 63 w 656"/>
                    <a:gd name="T45" fmla="*/ 241 h 398"/>
                    <a:gd name="T46" fmla="*/ 42 w 656"/>
                    <a:gd name="T47" fmla="*/ 226 h 398"/>
                    <a:gd name="T48" fmla="*/ 25 w 656"/>
                    <a:gd name="T49" fmla="*/ 207 h 398"/>
                    <a:gd name="T50" fmla="*/ 13 w 656"/>
                    <a:gd name="T51" fmla="*/ 186 h 398"/>
                    <a:gd name="T52" fmla="*/ 4 w 656"/>
                    <a:gd name="T53" fmla="*/ 162 h 398"/>
                    <a:gd name="T54" fmla="*/ 0 w 656"/>
                    <a:gd name="T55" fmla="*/ 138 h 398"/>
                    <a:gd name="T56" fmla="*/ 1 w 656"/>
                    <a:gd name="T57" fmla="*/ 112 h 398"/>
                    <a:gd name="T58" fmla="*/ 7 w 656"/>
                    <a:gd name="T59" fmla="*/ 87 h 398"/>
                    <a:gd name="T60" fmla="*/ 18 w 656"/>
                    <a:gd name="T61" fmla="*/ 63 h 398"/>
                    <a:gd name="T62" fmla="*/ 33 w 656"/>
                    <a:gd name="T63" fmla="*/ 43 h 398"/>
                    <a:gd name="T64" fmla="*/ 52 w 656"/>
                    <a:gd name="T65" fmla="*/ 26 h 398"/>
                    <a:gd name="T66" fmla="*/ 73 w 656"/>
                    <a:gd name="T67" fmla="*/ 13 h 398"/>
                    <a:gd name="T68" fmla="*/ 96 w 656"/>
                    <a:gd name="T69" fmla="*/ 3 h 398"/>
                    <a:gd name="T70" fmla="*/ 121 w 656"/>
                    <a:gd name="T71" fmla="*/ 0 h 3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656" h="398">
                      <a:moveTo>
                        <a:pt x="121" y="0"/>
                      </a:moveTo>
                      <a:lnTo>
                        <a:pt x="147" y="0"/>
                      </a:lnTo>
                      <a:lnTo>
                        <a:pt x="172" y="6"/>
                      </a:lnTo>
                      <a:lnTo>
                        <a:pt x="569" y="145"/>
                      </a:lnTo>
                      <a:lnTo>
                        <a:pt x="593" y="156"/>
                      </a:lnTo>
                      <a:lnTo>
                        <a:pt x="614" y="172"/>
                      </a:lnTo>
                      <a:lnTo>
                        <a:pt x="631" y="190"/>
                      </a:lnTo>
                      <a:lnTo>
                        <a:pt x="643" y="211"/>
                      </a:lnTo>
                      <a:lnTo>
                        <a:pt x="652" y="234"/>
                      </a:lnTo>
                      <a:lnTo>
                        <a:pt x="656" y="260"/>
                      </a:lnTo>
                      <a:lnTo>
                        <a:pt x="655" y="285"/>
                      </a:lnTo>
                      <a:lnTo>
                        <a:pt x="649" y="311"/>
                      </a:lnTo>
                      <a:lnTo>
                        <a:pt x="639" y="333"/>
                      </a:lnTo>
                      <a:lnTo>
                        <a:pt x="625" y="351"/>
                      </a:lnTo>
                      <a:lnTo>
                        <a:pt x="609" y="368"/>
                      </a:lnTo>
                      <a:lnTo>
                        <a:pt x="591" y="381"/>
                      </a:lnTo>
                      <a:lnTo>
                        <a:pt x="571" y="390"/>
                      </a:lnTo>
                      <a:lnTo>
                        <a:pt x="549" y="397"/>
                      </a:lnTo>
                      <a:lnTo>
                        <a:pt x="526" y="398"/>
                      </a:lnTo>
                      <a:lnTo>
                        <a:pt x="505" y="397"/>
                      </a:lnTo>
                      <a:lnTo>
                        <a:pt x="484" y="391"/>
                      </a:lnTo>
                      <a:lnTo>
                        <a:pt x="87" y="252"/>
                      </a:lnTo>
                      <a:lnTo>
                        <a:pt x="63" y="241"/>
                      </a:lnTo>
                      <a:lnTo>
                        <a:pt x="42" y="226"/>
                      </a:lnTo>
                      <a:lnTo>
                        <a:pt x="25" y="207"/>
                      </a:lnTo>
                      <a:lnTo>
                        <a:pt x="13" y="186"/>
                      </a:lnTo>
                      <a:lnTo>
                        <a:pt x="4" y="162"/>
                      </a:lnTo>
                      <a:lnTo>
                        <a:pt x="0" y="138"/>
                      </a:lnTo>
                      <a:lnTo>
                        <a:pt x="1" y="112"/>
                      </a:lnTo>
                      <a:lnTo>
                        <a:pt x="7" y="87"/>
                      </a:lnTo>
                      <a:lnTo>
                        <a:pt x="18" y="63"/>
                      </a:lnTo>
                      <a:lnTo>
                        <a:pt x="33" y="43"/>
                      </a:lnTo>
                      <a:lnTo>
                        <a:pt x="52" y="26"/>
                      </a:lnTo>
                      <a:lnTo>
                        <a:pt x="73" y="13"/>
                      </a:lnTo>
                      <a:lnTo>
                        <a:pt x="96" y="3"/>
                      </a:lnTo>
                      <a:lnTo>
                        <a:pt x="121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16" tIns="45708" rIns="91416" bIns="45708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4126"/>
                  <a:endParaRPr lang="en-US" sz="1799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grpSp>
        <p:nvGrpSpPr>
          <p:cNvPr id="5" name="Group 4"/>
          <p:cNvGrpSpPr/>
          <p:nvPr/>
        </p:nvGrpSpPr>
        <p:grpSpPr>
          <a:xfrm>
            <a:off x="2988860" y="4071533"/>
            <a:ext cx="9203140" cy="1588561"/>
            <a:chOff x="2988860" y="4071533"/>
            <a:chExt cx="9203140" cy="1588561"/>
          </a:xfrm>
        </p:grpSpPr>
        <p:sp>
          <p:nvSpPr>
            <p:cNvPr id="15" name="Rectangle 14"/>
            <p:cNvSpPr/>
            <p:nvPr/>
          </p:nvSpPr>
          <p:spPr>
            <a:xfrm>
              <a:off x="7445663" y="4382447"/>
              <a:ext cx="4746337" cy="96715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 dirty="0">
                <a:solidFill>
                  <a:prstClr val="white"/>
                </a:solidFill>
              </a:endParaRPr>
            </a:p>
          </p:txBody>
        </p:sp>
        <p:sp>
          <p:nvSpPr>
            <p:cNvPr id="17" name="Flowchart: Manual Input 16"/>
            <p:cNvSpPr/>
            <p:nvPr/>
          </p:nvSpPr>
          <p:spPr>
            <a:xfrm flipH="1" flipV="1">
              <a:off x="6929255" y="4071533"/>
              <a:ext cx="518072" cy="1588560"/>
            </a:xfrm>
            <a:prstGeom prst="flowChartManualInput">
              <a:avLst/>
            </a:prstGeom>
            <a:solidFill>
              <a:srgbClr val="67B1E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116425" y="4475894"/>
              <a:ext cx="2812831" cy="11842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24" name="Flowchart: Delay 23"/>
            <p:cNvSpPr/>
            <p:nvPr/>
          </p:nvSpPr>
          <p:spPr>
            <a:xfrm flipH="1">
              <a:off x="2988860" y="4475894"/>
              <a:ext cx="1127566" cy="1184200"/>
            </a:xfrm>
            <a:prstGeom prst="flowChartDelay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3120661" y="4655330"/>
              <a:ext cx="863960" cy="81883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574170" y="4489391"/>
              <a:ext cx="4514398" cy="7045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4126"/>
              <a:r>
                <a:rPr lang="en-ID" sz="2000" dirty="0">
                  <a:solidFill>
                    <a:schemeClr val="bg1"/>
                  </a:solidFill>
                </a:rPr>
                <a:t>G</a:t>
              </a:r>
              <a:r>
                <a:rPr lang="id-ID" sz="2000" dirty="0">
                  <a:solidFill>
                    <a:schemeClr val="bg1"/>
                  </a:solidFill>
                </a:rPr>
                <a:t>agasan utama, kalimat utama serta kalimat penjelas harus disertakan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4243227" y="4799879"/>
              <a:ext cx="3330943" cy="5207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4126"/>
              <a:r>
                <a:rPr lang="en-US" sz="2800" dirty="0" err="1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Kelengkapan</a:t>
              </a:r>
              <a:endPara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7" name="Group 22"/>
            <p:cNvGrpSpPr>
              <a:grpSpLocks noChangeAspect="1"/>
            </p:cNvGrpSpPr>
            <p:nvPr/>
          </p:nvGrpSpPr>
          <p:grpSpPr bwMode="auto">
            <a:xfrm>
              <a:off x="3367829" y="4886752"/>
              <a:ext cx="358793" cy="339460"/>
              <a:chOff x="251" y="-26"/>
              <a:chExt cx="1727" cy="1724"/>
            </a:xfrm>
            <a:solidFill>
              <a:schemeClr val="accent1">
                <a:lumMod val="60000"/>
                <a:lumOff val="40000"/>
              </a:schemeClr>
            </a:solidFill>
          </p:grpSpPr>
          <p:sp>
            <p:nvSpPr>
              <p:cNvPr id="58" name="Freeform 24"/>
              <p:cNvSpPr>
                <a:spLocks/>
              </p:cNvSpPr>
              <p:nvPr/>
            </p:nvSpPr>
            <p:spPr bwMode="auto">
              <a:xfrm>
                <a:off x="251" y="1125"/>
                <a:ext cx="574" cy="573"/>
              </a:xfrm>
              <a:custGeom>
                <a:avLst/>
                <a:gdLst>
                  <a:gd name="T0" fmla="*/ 822 w 1147"/>
                  <a:gd name="T1" fmla="*/ 0 h 1145"/>
                  <a:gd name="T2" fmla="*/ 1147 w 1147"/>
                  <a:gd name="T3" fmla="*/ 323 h 1145"/>
                  <a:gd name="T4" fmla="*/ 391 w 1147"/>
                  <a:gd name="T5" fmla="*/ 1078 h 1145"/>
                  <a:gd name="T6" fmla="*/ 367 w 1147"/>
                  <a:gd name="T7" fmla="*/ 1098 h 1145"/>
                  <a:gd name="T8" fmla="*/ 342 w 1147"/>
                  <a:gd name="T9" fmla="*/ 1115 h 1145"/>
                  <a:gd name="T10" fmla="*/ 316 w 1147"/>
                  <a:gd name="T11" fmla="*/ 1128 h 1145"/>
                  <a:gd name="T12" fmla="*/ 287 w 1147"/>
                  <a:gd name="T13" fmla="*/ 1138 h 1145"/>
                  <a:gd name="T14" fmla="*/ 259 w 1147"/>
                  <a:gd name="T15" fmla="*/ 1143 h 1145"/>
                  <a:gd name="T16" fmla="*/ 229 w 1147"/>
                  <a:gd name="T17" fmla="*/ 1145 h 1145"/>
                  <a:gd name="T18" fmla="*/ 200 w 1147"/>
                  <a:gd name="T19" fmla="*/ 1143 h 1145"/>
                  <a:gd name="T20" fmla="*/ 170 w 1147"/>
                  <a:gd name="T21" fmla="*/ 1138 h 1145"/>
                  <a:gd name="T22" fmla="*/ 143 w 1147"/>
                  <a:gd name="T23" fmla="*/ 1128 h 1145"/>
                  <a:gd name="T24" fmla="*/ 116 w 1147"/>
                  <a:gd name="T25" fmla="*/ 1115 h 1145"/>
                  <a:gd name="T26" fmla="*/ 91 w 1147"/>
                  <a:gd name="T27" fmla="*/ 1098 h 1145"/>
                  <a:gd name="T28" fmla="*/ 66 w 1147"/>
                  <a:gd name="T29" fmla="*/ 1078 h 1145"/>
                  <a:gd name="T30" fmla="*/ 44 w 1147"/>
                  <a:gd name="T31" fmla="*/ 1052 h 1145"/>
                  <a:gd name="T32" fmla="*/ 26 w 1147"/>
                  <a:gd name="T33" fmla="*/ 1024 h 1145"/>
                  <a:gd name="T34" fmla="*/ 14 w 1147"/>
                  <a:gd name="T35" fmla="*/ 995 h 1145"/>
                  <a:gd name="T36" fmla="*/ 4 w 1147"/>
                  <a:gd name="T37" fmla="*/ 963 h 1145"/>
                  <a:gd name="T38" fmla="*/ 0 w 1147"/>
                  <a:gd name="T39" fmla="*/ 932 h 1145"/>
                  <a:gd name="T40" fmla="*/ 0 w 1147"/>
                  <a:gd name="T41" fmla="*/ 900 h 1145"/>
                  <a:gd name="T42" fmla="*/ 4 w 1147"/>
                  <a:gd name="T43" fmla="*/ 868 h 1145"/>
                  <a:gd name="T44" fmla="*/ 14 w 1147"/>
                  <a:gd name="T45" fmla="*/ 837 h 1145"/>
                  <a:gd name="T46" fmla="*/ 26 w 1147"/>
                  <a:gd name="T47" fmla="*/ 808 h 1145"/>
                  <a:gd name="T48" fmla="*/ 44 w 1147"/>
                  <a:gd name="T49" fmla="*/ 780 h 1145"/>
                  <a:gd name="T50" fmla="*/ 66 w 1147"/>
                  <a:gd name="T51" fmla="*/ 754 h 1145"/>
                  <a:gd name="T52" fmla="*/ 822 w 1147"/>
                  <a:gd name="T53" fmla="*/ 0 h 11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147" h="1145">
                    <a:moveTo>
                      <a:pt x="822" y="0"/>
                    </a:moveTo>
                    <a:lnTo>
                      <a:pt x="1147" y="323"/>
                    </a:lnTo>
                    <a:lnTo>
                      <a:pt x="391" y="1078"/>
                    </a:lnTo>
                    <a:lnTo>
                      <a:pt x="367" y="1098"/>
                    </a:lnTo>
                    <a:lnTo>
                      <a:pt x="342" y="1115"/>
                    </a:lnTo>
                    <a:lnTo>
                      <a:pt x="316" y="1128"/>
                    </a:lnTo>
                    <a:lnTo>
                      <a:pt x="287" y="1138"/>
                    </a:lnTo>
                    <a:lnTo>
                      <a:pt x="259" y="1143"/>
                    </a:lnTo>
                    <a:lnTo>
                      <a:pt x="229" y="1145"/>
                    </a:lnTo>
                    <a:lnTo>
                      <a:pt x="200" y="1143"/>
                    </a:lnTo>
                    <a:lnTo>
                      <a:pt x="170" y="1138"/>
                    </a:lnTo>
                    <a:lnTo>
                      <a:pt x="143" y="1128"/>
                    </a:lnTo>
                    <a:lnTo>
                      <a:pt x="116" y="1115"/>
                    </a:lnTo>
                    <a:lnTo>
                      <a:pt x="91" y="1098"/>
                    </a:lnTo>
                    <a:lnTo>
                      <a:pt x="66" y="1078"/>
                    </a:lnTo>
                    <a:lnTo>
                      <a:pt x="44" y="1052"/>
                    </a:lnTo>
                    <a:lnTo>
                      <a:pt x="26" y="1024"/>
                    </a:lnTo>
                    <a:lnTo>
                      <a:pt x="14" y="995"/>
                    </a:lnTo>
                    <a:lnTo>
                      <a:pt x="4" y="963"/>
                    </a:lnTo>
                    <a:lnTo>
                      <a:pt x="0" y="932"/>
                    </a:lnTo>
                    <a:lnTo>
                      <a:pt x="0" y="900"/>
                    </a:lnTo>
                    <a:lnTo>
                      <a:pt x="4" y="868"/>
                    </a:lnTo>
                    <a:lnTo>
                      <a:pt x="14" y="837"/>
                    </a:lnTo>
                    <a:lnTo>
                      <a:pt x="26" y="808"/>
                    </a:lnTo>
                    <a:lnTo>
                      <a:pt x="44" y="780"/>
                    </a:lnTo>
                    <a:lnTo>
                      <a:pt x="66" y="754"/>
                    </a:lnTo>
                    <a:lnTo>
                      <a:pt x="82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pPr defTabSz="914126"/>
                <a:endParaRPr lang="en-US" sz="1799">
                  <a:solidFill>
                    <a:prstClr val="black"/>
                  </a:solidFill>
                </a:endParaRPr>
              </a:p>
            </p:txBody>
          </p:sp>
          <p:sp>
            <p:nvSpPr>
              <p:cNvPr id="59" name="Freeform 25"/>
              <p:cNvSpPr>
                <a:spLocks noEditPoints="1"/>
              </p:cNvSpPr>
              <p:nvPr/>
            </p:nvSpPr>
            <p:spPr bwMode="auto">
              <a:xfrm>
                <a:off x="566" y="-26"/>
                <a:ext cx="1412" cy="1409"/>
              </a:xfrm>
              <a:custGeom>
                <a:avLst/>
                <a:gdLst>
                  <a:gd name="T0" fmla="*/ 1999 w 2826"/>
                  <a:gd name="T1" fmla="*/ 229 h 2819"/>
                  <a:gd name="T2" fmla="*/ 1966 w 2826"/>
                  <a:gd name="T3" fmla="*/ 247 h 2819"/>
                  <a:gd name="T4" fmla="*/ 2098 w 2826"/>
                  <a:gd name="T5" fmla="*/ 1333 h 2819"/>
                  <a:gd name="T6" fmla="*/ 2587 w 2826"/>
                  <a:gd name="T7" fmla="*/ 840 h 2819"/>
                  <a:gd name="T8" fmla="*/ 2597 w 2826"/>
                  <a:gd name="T9" fmla="*/ 804 h 2819"/>
                  <a:gd name="T10" fmla="*/ 2587 w 2826"/>
                  <a:gd name="T11" fmla="*/ 768 h 2819"/>
                  <a:gd name="T12" fmla="*/ 2069 w 2826"/>
                  <a:gd name="T13" fmla="*/ 247 h 2819"/>
                  <a:gd name="T14" fmla="*/ 2037 w 2826"/>
                  <a:gd name="T15" fmla="*/ 229 h 2819"/>
                  <a:gd name="T16" fmla="*/ 2018 w 2826"/>
                  <a:gd name="T17" fmla="*/ 0 h 2819"/>
                  <a:gd name="T18" fmla="*/ 2057 w 2826"/>
                  <a:gd name="T19" fmla="*/ 2 h 2819"/>
                  <a:gd name="T20" fmla="*/ 2132 w 2826"/>
                  <a:gd name="T21" fmla="*/ 21 h 2819"/>
                  <a:gd name="T22" fmla="*/ 2202 w 2826"/>
                  <a:gd name="T23" fmla="*/ 59 h 2819"/>
                  <a:gd name="T24" fmla="*/ 2738 w 2826"/>
                  <a:gd name="T25" fmla="*/ 591 h 2819"/>
                  <a:gd name="T26" fmla="*/ 2786 w 2826"/>
                  <a:gd name="T27" fmla="*/ 654 h 2819"/>
                  <a:gd name="T28" fmla="*/ 2815 w 2826"/>
                  <a:gd name="T29" fmla="*/ 725 h 2819"/>
                  <a:gd name="T30" fmla="*/ 2826 w 2826"/>
                  <a:gd name="T31" fmla="*/ 804 h 2819"/>
                  <a:gd name="T32" fmla="*/ 2815 w 2826"/>
                  <a:gd name="T33" fmla="*/ 883 h 2819"/>
                  <a:gd name="T34" fmla="*/ 2786 w 2826"/>
                  <a:gd name="T35" fmla="*/ 954 h 2819"/>
                  <a:gd name="T36" fmla="*/ 2738 w 2826"/>
                  <a:gd name="T37" fmla="*/ 1017 h 2819"/>
                  <a:gd name="T38" fmla="*/ 2278 w 2826"/>
                  <a:gd name="T39" fmla="*/ 1517 h 2819"/>
                  <a:gd name="T40" fmla="*/ 2302 w 2826"/>
                  <a:gd name="T41" fmla="*/ 1567 h 2819"/>
                  <a:gd name="T42" fmla="*/ 2310 w 2826"/>
                  <a:gd name="T43" fmla="*/ 1623 h 2819"/>
                  <a:gd name="T44" fmla="*/ 2301 w 2826"/>
                  <a:gd name="T45" fmla="*/ 1681 h 2819"/>
                  <a:gd name="T46" fmla="*/ 2275 w 2826"/>
                  <a:gd name="T47" fmla="*/ 1732 h 2819"/>
                  <a:gd name="T48" fmla="*/ 1245 w 2826"/>
                  <a:gd name="T49" fmla="*/ 2764 h 2819"/>
                  <a:gd name="T50" fmla="*/ 1196 w 2826"/>
                  <a:gd name="T51" fmla="*/ 2799 h 2819"/>
                  <a:gd name="T52" fmla="*/ 1141 w 2826"/>
                  <a:gd name="T53" fmla="*/ 2817 h 2819"/>
                  <a:gd name="T54" fmla="*/ 1083 w 2826"/>
                  <a:gd name="T55" fmla="*/ 2817 h 2819"/>
                  <a:gd name="T56" fmla="*/ 1028 w 2826"/>
                  <a:gd name="T57" fmla="*/ 2799 h 2819"/>
                  <a:gd name="T58" fmla="*/ 980 w 2826"/>
                  <a:gd name="T59" fmla="*/ 2764 h 2819"/>
                  <a:gd name="T60" fmla="*/ 36 w 2826"/>
                  <a:gd name="T61" fmla="*/ 1818 h 2819"/>
                  <a:gd name="T62" fmla="*/ 10 w 2826"/>
                  <a:gd name="T63" fmla="*/ 1767 h 2819"/>
                  <a:gd name="T64" fmla="*/ 0 w 2826"/>
                  <a:gd name="T65" fmla="*/ 1709 h 2819"/>
                  <a:gd name="T66" fmla="*/ 10 w 2826"/>
                  <a:gd name="T67" fmla="*/ 1651 h 2819"/>
                  <a:gd name="T68" fmla="*/ 36 w 2826"/>
                  <a:gd name="T69" fmla="*/ 1599 h 2819"/>
                  <a:gd name="T70" fmla="*/ 1066 w 2826"/>
                  <a:gd name="T71" fmla="*/ 567 h 2819"/>
                  <a:gd name="T72" fmla="*/ 1115 w 2826"/>
                  <a:gd name="T73" fmla="*/ 532 h 2819"/>
                  <a:gd name="T74" fmla="*/ 1170 w 2826"/>
                  <a:gd name="T75" fmla="*/ 514 h 2819"/>
                  <a:gd name="T76" fmla="*/ 1226 w 2826"/>
                  <a:gd name="T77" fmla="*/ 514 h 2819"/>
                  <a:gd name="T78" fmla="*/ 1279 w 2826"/>
                  <a:gd name="T79" fmla="*/ 531 h 2819"/>
                  <a:gd name="T80" fmla="*/ 1326 w 2826"/>
                  <a:gd name="T81" fmla="*/ 562 h 2819"/>
                  <a:gd name="T82" fmla="*/ 1835 w 2826"/>
                  <a:gd name="T83" fmla="*/ 59 h 2819"/>
                  <a:gd name="T84" fmla="*/ 1903 w 2826"/>
                  <a:gd name="T85" fmla="*/ 21 h 2819"/>
                  <a:gd name="T86" fmla="*/ 1979 w 2826"/>
                  <a:gd name="T87" fmla="*/ 2 h 28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826" h="2819">
                    <a:moveTo>
                      <a:pt x="2018" y="227"/>
                    </a:moveTo>
                    <a:lnTo>
                      <a:pt x="1999" y="229"/>
                    </a:lnTo>
                    <a:lnTo>
                      <a:pt x="1982" y="237"/>
                    </a:lnTo>
                    <a:lnTo>
                      <a:pt x="1966" y="247"/>
                    </a:lnTo>
                    <a:lnTo>
                      <a:pt x="1488" y="724"/>
                    </a:lnTo>
                    <a:lnTo>
                      <a:pt x="2098" y="1333"/>
                    </a:lnTo>
                    <a:lnTo>
                      <a:pt x="2575" y="856"/>
                    </a:lnTo>
                    <a:lnTo>
                      <a:pt x="2587" y="840"/>
                    </a:lnTo>
                    <a:lnTo>
                      <a:pt x="2594" y="823"/>
                    </a:lnTo>
                    <a:lnTo>
                      <a:pt x="2597" y="804"/>
                    </a:lnTo>
                    <a:lnTo>
                      <a:pt x="2594" y="785"/>
                    </a:lnTo>
                    <a:lnTo>
                      <a:pt x="2587" y="768"/>
                    </a:lnTo>
                    <a:lnTo>
                      <a:pt x="2575" y="753"/>
                    </a:lnTo>
                    <a:lnTo>
                      <a:pt x="2069" y="247"/>
                    </a:lnTo>
                    <a:lnTo>
                      <a:pt x="2055" y="237"/>
                    </a:lnTo>
                    <a:lnTo>
                      <a:pt x="2037" y="229"/>
                    </a:lnTo>
                    <a:lnTo>
                      <a:pt x="2018" y="227"/>
                    </a:lnTo>
                    <a:close/>
                    <a:moveTo>
                      <a:pt x="2018" y="0"/>
                    </a:moveTo>
                    <a:lnTo>
                      <a:pt x="2018" y="0"/>
                    </a:lnTo>
                    <a:lnTo>
                      <a:pt x="2057" y="2"/>
                    </a:lnTo>
                    <a:lnTo>
                      <a:pt x="2096" y="10"/>
                    </a:lnTo>
                    <a:lnTo>
                      <a:pt x="2132" y="21"/>
                    </a:lnTo>
                    <a:lnTo>
                      <a:pt x="2168" y="38"/>
                    </a:lnTo>
                    <a:lnTo>
                      <a:pt x="2202" y="59"/>
                    </a:lnTo>
                    <a:lnTo>
                      <a:pt x="2231" y="85"/>
                    </a:lnTo>
                    <a:lnTo>
                      <a:pt x="2738" y="591"/>
                    </a:lnTo>
                    <a:lnTo>
                      <a:pt x="2764" y="620"/>
                    </a:lnTo>
                    <a:lnTo>
                      <a:pt x="2786" y="654"/>
                    </a:lnTo>
                    <a:lnTo>
                      <a:pt x="2803" y="689"/>
                    </a:lnTo>
                    <a:lnTo>
                      <a:pt x="2815" y="725"/>
                    </a:lnTo>
                    <a:lnTo>
                      <a:pt x="2824" y="764"/>
                    </a:lnTo>
                    <a:lnTo>
                      <a:pt x="2826" y="804"/>
                    </a:lnTo>
                    <a:lnTo>
                      <a:pt x="2824" y="844"/>
                    </a:lnTo>
                    <a:lnTo>
                      <a:pt x="2815" y="883"/>
                    </a:lnTo>
                    <a:lnTo>
                      <a:pt x="2803" y="920"/>
                    </a:lnTo>
                    <a:lnTo>
                      <a:pt x="2786" y="954"/>
                    </a:lnTo>
                    <a:lnTo>
                      <a:pt x="2764" y="988"/>
                    </a:lnTo>
                    <a:lnTo>
                      <a:pt x="2738" y="1017"/>
                    </a:lnTo>
                    <a:lnTo>
                      <a:pt x="2260" y="1495"/>
                    </a:lnTo>
                    <a:lnTo>
                      <a:pt x="2278" y="1517"/>
                    </a:lnTo>
                    <a:lnTo>
                      <a:pt x="2291" y="1541"/>
                    </a:lnTo>
                    <a:lnTo>
                      <a:pt x="2302" y="1567"/>
                    </a:lnTo>
                    <a:lnTo>
                      <a:pt x="2308" y="1594"/>
                    </a:lnTo>
                    <a:lnTo>
                      <a:pt x="2310" y="1623"/>
                    </a:lnTo>
                    <a:lnTo>
                      <a:pt x="2308" y="1652"/>
                    </a:lnTo>
                    <a:lnTo>
                      <a:pt x="2301" y="1681"/>
                    </a:lnTo>
                    <a:lnTo>
                      <a:pt x="2290" y="1707"/>
                    </a:lnTo>
                    <a:lnTo>
                      <a:pt x="2275" y="1732"/>
                    </a:lnTo>
                    <a:lnTo>
                      <a:pt x="2256" y="1755"/>
                    </a:lnTo>
                    <a:lnTo>
                      <a:pt x="1245" y="2764"/>
                    </a:lnTo>
                    <a:lnTo>
                      <a:pt x="1222" y="2784"/>
                    </a:lnTo>
                    <a:lnTo>
                      <a:pt x="1196" y="2799"/>
                    </a:lnTo>
                    <a:lnTo>
                      <a:pt x="1170" y="2810"/>
                    </a:lnTo>
                    <a:lnTo>
                      <a:pt x="1141" y="2817"/>
                    </a:lnTo>
                    <a:lnTo>
                      <a:pt x="1113" y="2819"/>
                    </a:lnTo>
                    <a:lnTo>
                      <a:pt x="1083" y="2817"/>
                    </a:lnTo>
                    <a:lnTo>
                      <a:pt x="1056" y="2810"/>
                    </a:lnTo>
                    <a:lnTo>
                      <a:pt x="1028" y="2799"/>
                    </a:lnTo>
                    <a:lnTo>
                      <a:pt x="1003" y="2784"/>
                    </a:lnTo>
                    <a:lnTo>
                      <a:pt x="980" y="2764"/>
                    </a:lnTo>
                    <a:lnTo>
                      <a:pt x="55" y="1841"/>
                    </a:lnTo>
                    <a:lnTo>
                      <a:pt x="36" y="1818"/>
                    </a:lnTo>
                    <a:lnTo>
                      <a:pt x="21" y="1794"/>
                    </a:lnTo>
                    <a:lnTo>
                      <a:pt x="10" y="1767"/>
                    </a:lnTo>
                    <a:lnTo>
                      <a:pt x="2" y="1738"/>
                    </a:lnTo>
                    <a:lnTo>
                      <a:pt x="0" y="1709"/>
                    </a:lnTo>
                    <a:lnTo>
                      <a:pt x="2" y="1680"/>
                    </a:lnTo>
                    <a:lnTo>
                      <a:pt x="10" y="1651"/>
                    </a:lnTo>
                    <a:lnTo>
                      <a:pt x="21" y="1624"/>
                    </a:lnTo>
                    <a:lnTo>
                      <a:pt x="36" y="1599"/>
                    </a:lnTo>
                    <a:lnTo>
                      <a:pt x="55" y="1577"/>
                    </a:lnTo>
                    <a:lnTo>
                      <a:pt x="1066" y="567"/>
                    </a:lnTo>
                    <a:lnTo>
                      <a:pt x="1090" y="548"/>
                    </a:lnTo>
                    <a:lnTo>
                      <a:pt x="1115" y="532"/>
                    </a:lnTo>
                    <a:lnTo>
                      <a:pt x="1142" y="521"/>
                    </a:lnTo>
                    <a:lnTo>
                      <a:pt x="1170" y="514"/>
                    </a:lnTo>
                    <a:lnTo>
                      <a:pt x="1199" y="512"/>
                    </a:lnTo>
                    <a:lnTo>
                      <a:pt x="1226" y="514"/>
                    </a:lnTo>
                    <a:lnTo>
                      <a:pt x="1253" y="520"/>
                    </a:lnTo>
                    <a:lnTo>
                      <a:pt x="1279" y="531"/>
                    </a:lnTo>
                    <a:lnTo>
                      <a:pt x="1303" y="545"/>
                    </a:lnTo>
                    <a:lnTo>
                      <a:pt x="1326" y="562"/>
                    </a:lnTo>
                    <a:lnTo>
                      <a:pt x="1804" y="85"/>
                    </a:lnTo>
                    <a:lnTo>
                      <a:pt x="1835" y="59"/>
                    </a:lnTo>
                    <a:lnTo>
                      <a:pt x="1867" y="38"/>
                    </a:lnTo>
                    <a:lnTo>
                      <a:pt x="1903" y="21"/>
                    </a:lnTo>
                    <a:lnTo>
                      <a:pt x="1940" y="10"/>
                    </a:lnTo>
                    <a:lnTo>
                      <a:pt x="1979" y="2"/>
                    </a:lnTo>
                    <a:lnTo>
                      <a:pt x="201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pPr defTabSz="914126"/>
                <a:endParaRPr lang="en-US" sz="1799">
                  <a:solidFill>
                    <a:prstClr val="black"/>
                  </a:solidFill>
                </a:endParaRPr>
              </a:p>
            </p:txBody>
          </p:sp>
          <p:sp>
            <p:nvSpPr>
              <p:cNvPr id="60" name="Freeform 26"/>
              <p:cNvSpPr>
                <a:spLocks/>
              </p:cNvSpPr>
              <p:nvPr/>
            </p:nvSpPr>
            <p:spPr bwMode="auto">
              <a:xfrm>
                <a:off x="1447" y="232"/>
                <a:ext cx="129" cy="129"/>
              </a:xfrm>
              <a:custGeom>
                <a:avLst/>
                <a:gdLst>
                  <a:gd name="T0" fmla="*/ 129 w 259"/>
                  <a:gd name="T1" fmla="*/ 0 h 258"/>
                  <a:gd name="T2" fmla="*/ 154 w 259"/>
                  <a:gd name="T3" fmla="*/ 2 h 258"/>
                  <a:gd name="T4" fmla="*/ 178 w 259"/>
                  <a:gd name="T5" fmla="*/ 10 h 258"/>
                  <a:gd name="T6" fmla="*/ 200 w 259"/>
                  <a:gd name="T7" fmla="*/ 21 h 258"/>
                  <a:gd name="T8" fmla="*/ 221 w 259"/>
                  <a:gd name="T9" fmla="*/ 38 h 258"/>
                  <a:gd name="T10" fmla="*/ 237 w 259"/>
                  <a:gd name="T11" fmla="*/ 58 h 258"/>
                  <a:gd name="T12" fmla="*/ 249 w 259"/>
                  <a:gd name="T13" fmla="*/ 80 h 258"/>
                  <a:gd name="T14" fmla="*/ 256 w 259"/>
                  <a:gd name="T15" fmla="*/ 104 h 258"/>
                  <a:gd name="T16" fmla="*/ 259 w 259"/>
                  <a:gd name="T17" fmla="*/ 129 h 258"/>
                  <a:gd name="T18" fmla="*/ 256 w 259"/>
                  <a:gd name="T19" fmla="*/ 154 h 258"/>
                  <a:gd name="T20" fmla="*/ 249 w 259"/>
                  <a:gd name="T21" fmla="*/ 178 h 258"/>
                  <a:gd name="T22" fmla="*/ 237 w 259"/>
                  <a:gd name="T23" fmla="*/ 200 h 258"/>
                  <a:gd name="T24" fmla="*/ 221 w 259"/>
                  <a:gd name="T25" fmla="*/ 220 h 258"/>
                  <a:gd name="T26" fmla="*/ 200 w 259"/>
                  <a:gd name="T27" fmla="*/ 237 h 258"/>
                  <a:gd name="T28" fmla="*/ 178 w 259"/>
                  <a:gd name="T29" fmla="*/ 248 h 258"/>
                  <a:gd name="T30" fmla="*/ 154 w 259"/>
                  <a:gd name="T31" fmla="*/ 256 h 258"/>
                  <a:gd name="T32" fmla="*/ 129 w 259"/>
                  <a:gd name="T33" fmla="*/ 258 h 258"/>
                  <a:gd name="T34" fmla="*/ 104 w 259"/>
                  <a:gd name="T35" fmla="*/ 256 h 258"/>
                  <a:gd name="T36" fmla="*/ 81 w 259"/>
                  <a:gd name="T37" fmla="*/ 248 h 258"/>
                  <a:gd name="T38" fmla="*/ 58 w 259"/>
                  <a:gd name="T39" fmla="*/ 237 h 258"/>
                  <a:gd name="T40" fmla="*/ 38 w 259"/>
                  <a:gd name="T41" fmla="*/ 220 h 258"/>
                  <a:gd name="T42" fmla="*/ 21 w 259"/>
                  <a:gd name="T43" fmla="*/ 200 h 258"/>
                  <a:gd name="T44" fmla="*/ 10 w 259"/>
                  <a:gd name="T45" fmla="*/ 178 h 258"/>
                  <a:gd name="T46" fmla="*/ 2 w 259"/>
                  <a:gd name="T47" fmla="*/ 154 h 258"/>
                  <a:gd name="T48" fmla="*/ 0 w 259"/>
                  <a:gd name="T49" fmla="*/ 129 h 258"/>
                  <a:gd name="T50" fmla="*/ 2 w 259"/>
                  <a:gd name="T51" fmla="*/ 104 h 258"/>
                  <a:gd name="T52" fmla="*/ 10 w 259"/>
                  <a:gd name="T53" fmla="*/ 80 h 258"/>
                  <a:gd name="T54" fmla="*/ 21 w 259"/>
                  <a:gd name="T55" fmla="*/ 58 h 258"/>
                  <a:gd name="T56" fmla="*/ 38 w 259"/>
                  <a:gd name="T57" fmla="*/ 38 h 258"/>
                  <a:gd name="T58" fmla="*/ 58 w 259"/>
                  <a:gd name="T59" fmla="*/ 21 h 258"/>
                  <a:gd name="T60" fmla="*/ 81 w 259"/>
                  <a:gd name="T61" fmla="*/ 10 h 258"/>
                  <a:gd name="T62" fmla="*/ 104 w 259"/>
                  <a:gd name="T63" fmla="*/ 2 h 258"/>
                  <a:gd name="T64" fmla="*/ 129 w 259"/>
                  <a:gd name="T65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59" h="258">
                    <a:moveTo>
                      <a:pt x="129" y="0"/>
                    </a:moveTo>
                    <a:lnTo>
                      <a:pt x="154" y="2"/>
                    </a:lnTo>
                    <a:lnTo>
                      <a:pt x="178" y="10"/>
                    </a:lnTo>
                    <a:lnTo>
                      <a:pt x="200" y="21"/>
                    </a:lnTo>
                    <a:lnTo>
                      <a:pt x="221" y="38"/>
                    </a:lnTo>
                    <a:lnTo>
                      <a:pt x="237" y="58"/>
                    </a:lnTo>
                    <a:lnTo>
                      <a:pt x="249" y="80"/>
                    </a:lnTo>
                    <a:lnTo>
                      <a:pt x="256" y="104"/>
                    </a:lnTo>
                    <a:lnTo>
                      <a:pt x="259" y="129"/>
                    </a:lnTo>
                    <a:lnTo>
                      <a:pt x="256" y="154"/>
                    </a:lnTo>
                    <a:lnTo>
                      <a:pt x="249" y="178"/>
                    </a:lnTo>
                    <a:lnTo>
                      <a:pt x="237" y="200"/>
                    </a:lnTo>
                    <a:lnTo>
                      <a:pt x="221" y="220"/>
                    </a:lnTo>
                    <a:lnTo>
                      <a:pt x="200" y="237"/>
                    </a:lnTo>
                    <a:lnTo>
                      <a:pt x="178" y="248"/>
                    </a:lnTo>
                    <a:lnTo>
                      <a:pt x="154" y="256"/>
                    </a:lnTo>
                    <a:lnTo>
                      <a:pt x="129" y="258"/>
                    </a:lnTo>
                    <a:lnTo>
                      <a:pt x="104" y="256"/>
                    </a:lnTo>
                    <a:lnTo>
                      <a:pt x="81" y="248"/>
                    </a:lnTo>
                    <a:lnTo>
                      <a:pt x="58" y="237"/>
                    </a:lnTo>
                    <a:lnTo>
                      <a:pt x="38" y="220"/>
                    </a:lnTo>
                    <a:lnTo>
                      <a:pt x="21" y="200"/>
                    </a:lnTo>
                    <a:lnTo>
                      <a:pt x="10" y="178"/>
                    </a:lnTo>
                    <a:lnTo>
                      <a:pt x="2" y="154"/>
                    </a:lnTo>
                    <a:lnTo>
                      <a:pt x="0" y="129"/>
                    </a:lnTo>
                    <a:lnTo>
                      <a:pt x="2" y="104"/>
                    </a:lnTo>
                    <a:lnTo>
                      <a:pt x="10" y="80"/>
                    </a:lnTo>
                    <a:lnTo>
                      <a:pt x="21" y="58"/>
                    </a:lnTo>
                    <a:lnTo>
                      <a:pt x="38" y="38"/>
                    </a:lnTo>
                    <a:lnTo>
                      <a:pt x="58" y="21"/>
                    </a:lnTo>
                    <a:lnTo>
                      <a:pt x="81" y="10"/>
                    </a:lnTo>
                    <a:lnTo>
                      <a:pt x="104" y="2"/>
                    </a:lnTo>
                    <a:lnTo>
                      <a:pt x="12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pPr defTabSz="914126"/>
                <a:endParaRPr lang="en-US" sz="1799">
                  <a:solidFill>
                    <a:prstClr val="black"/>
                  </a:solidFill>
                </a:endParaRPr>
              </a:p>
            </p:txBody>
          </p:sp>
          <p:sp>
            <p:nvSpPr>
              <p:cNvPr id="61" name="Freeform 27"/>
              <p:cNvSpPr>
                <a:spLocks/>
              </p:cNvSpPr>
              <p:nvPr/>
            </p:nvSpPr>
            <p:spPr bwMode="auto">
              <a:xfrm>
                <a:off x="1578" y="363"/>
                <a:ext cx="129" cy="129"/>
              </a:xfrm>
              <a:custGeom>
                <a:avLst/>
                <a:gdLst>
                  <a:gd name="T0" fmla="*/ 130 w 258"/>
                  <a:gd name="T1" fmla="*/ 0 h 257"/>
                  <a:gd name="T2" fmla="*/ 154 w 258"/>
                  <a:gd name="T3" fmla="*/ 2 h 257"/>
                  <a:gd name="T4" fmla="*/ 178 w 258"/>
                  <a:gd name="T5" fmla="*/ 9 h 257"/>
                  <a:gd name="T6" fmla="*/ 200 w 258"/>
                  <a:gd name="T7" fmla="*/ 21 h 257"/>
                  <a:gd name="T8" fmla="*/ 221 w 258"/>
                  <a:gd name="T9" fmla="*/ 38 h 257"/>
                  <a:gd name="T10" fmla="*/ 237 w 258"/>
                  <a:gd name="T11" fmla="*/ 58 h 257"/>
                  <a:gd name="T12" fmla="*/ 248 w 258"/>
                  <a:gd name="T13" fmla="*/ 80 h 257"/>
                  <a:gd name="T14" fmla="*/ 256 w 258"/>
                  <a:gd name="T15" fmla="*/ 104 h 257"/>
                  <a:gd name="T16" fmla="*/ 258 w 258"/>
                  <a:gd name="T17" fmla="*/ 129 h 257"/>
                  <a:gd name="T18" fmla="*/ 256 w 258"/>
                  <a:gd name="T19" fmla="*/ 153 h 257"/>
                  <a:gd name="T20" fmla="*/ 248 w 258"/>
                  <a:gd name="T21" fmla="*/ 177 h 257"/>
                  <a:gd name="T22" fmla="*/ 237 w 258"/>
                  <a:gd name="T23" fmla="*/ 200 h 257"/>
                  <a:gd name="T24" fmla="*/ 221 w 258"/>
                  <a:gd name="T25" fmla="*/ 220 h 257"/>
                  <a:gd name="T26" fmla="*/ 200 w 258"/>
                  <a:gd name="T27" fmla="*/ 236 h 257"/>
                  <a:gd name="T28" fmla="*/ 178 w 258"/>
                  <a:gd name="T29" fmla="*/ 248 h 257"/>
                  <a:gd name="T30" fmla="*/ 154 w 258"/>
                  <a:gd name="T31" fmla="*/ 255 h 257"/>
                  <a:gd name="T32" fmla="*/ 130 w 258"/>
                  <a:gd name="T33" fmla="*/ 257 h 257"/>
                  <a:gd name="T34" fmla="*/ 104 w 258"/>
                  <a:gd name="T35" fmla="*/ 255 h 257"/>
                  <a:gd name="T36" fmla="*/ 80 w 258"/>
                  <a:gd name="T37" fmla="*/ 248 h 257"/>
                  <a:gd name="T38" fmla="*/ 58 w 258"/>
                  <a:gd name="T39" fmla="*/ 236 h 257"/>
                  <a:gd name="T40" fmla="*/ 38 w 258"/>
                  <a:gd name="T41" fmla="*/ 220 h 257"/>
                  <a:gd name="T42" fmla="*/ 21 w 258"/>
                  <a:gd name="T43" fmla="*/ 200 h 257"/>
                  <a:gd name="T44" fmla="*/ 10 w 258"/>
                  <a:gd name="T45" fmla="*/ 177 h 257"/>
                  <a:gd name="T46" fmla="*/ 2 w 258"/>
                  <a:gd name="T47" fmla="*/ 153 h 257"/>
                  <a:gd name="T48" fmla="*/ 0 w 258"/>
                  <a:gd name="T49" fmla="*/ 129 h 257"/>
                  <a:gd name="T50" fmla="*/ 2 w 258"/>
                  <a:gd name="T51" fmla="*/ 104 h 257"/>
                  <a:gd name="T52" fmla="*/ 10 w 258"/>
                  <a:gd name="T53" fmla="*/ 80 h 257"/>
                  <a:gd name="T54" fmla="*/ 21 w 258"/>
                  <a:gd name="T55" fmla="*/ 58 h 257"/>
                  <a:gd name="T56" fmla="*/ 38 w 258"/>
                  <a:gd name="T57" fmla="*/ 38 h 257"/>
                  <a:gd name="T58" fmla="*/ 58 w 258"/>
                  <a:gd name="T59" fmla="*/ 21 h 257"/>
                  <a:gd name="T60" fmla="*/ 80 w 258"/>
                  <a:gd name="T61" fmla="*/ 9 h 257"/>
                  <a:gd name="T62" fmla="*/ 104 w 258"/>
                  <a:gd name="T63" fmla="*/ 2 h 257"/>
                  <a:gd name="T64" fmla="*/ 130 w 258"/>
                  <a:gd name="T65" fmla="*/ 0 h 2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58" h="257">
                    <a:moveTo>
                      <a:pt x="130" y="0"/>
                    </a:moveTo>
                    <a:lnTo>
                      <a:pt x="154" y="2"/>
                    </a:lnTo>
                    <a:lnTo>
                      <a:pt x="178" y="9"/>
                    </a:lnTo>
                    <a:lnTo>
                      <a:pt x="200" y="21"/>
                    </a:lnTo>
                    <a:lnTo>
                      <a:pt x="221" y="38"/>
                    </a:lnTo>
                    <a:lnTo>
                      <a:pt x="237" y="58"/>
                    </a:lnTo>
                    <a:lnTo>
                      <a:pt x="248" y="80"/>
                    </a:lnTo>
                    <a:lnTo>
                      <a:pt x="256" y="104"/>
                    </a:lnTo>
                    <a:lnTo>
                      <a:pt x="258" y="129"/>
                    </a:lnTo>
                    <a:lnTo>
                      <a:pt x="256" y="153"/>
                    </a:lnTo>
                    <a:lnTo>
                      <a:pt x="248" y="177"/>
                    </a:lnTo>
                    <a:lnTo>
                      <a:pt x="237" y="200"/>
                    </a:lnTo>
                    <a:lnTo>
                      <a:pt x="221" y="220"/>
                    </a:lnTo>
                    <a:lnTo>
                      <a:pt x="200" y="236"/>
                    </a:lnTo>
                    <a:lnTo>
                      <a:pt x="178" y="248"/>
                    </a:lnTo>
                    <a:lnTo>
                      <a:pt x="154" y="255"/>
                    </a:lnTo>
                    <a:lnTo>
                      <a:pt x="130" y="257"/>
                    </a:lnTo>
                    <a:lnTo>
                      <a:pt x="104" y="255"/>
                    </a:lnTo>
                    <a:lnTo>
                      <a:pt x="80" y="248"/>
                    </a:lnTo>
                    <a:lnTo>
                      <a:pt x="58" y="236"/>
                    </a:lnTo>
                    <a:lnTo>
                      <a:pt x="38" y="220"/>
                    </a:lnTo>
                    <a:lnTo>
                      <a:pt x="21" y="200"/>
                    </a:lnTo>
                    <a:lnTo>
                      <a:pt x="10" y="177"/>
                    </a:lnTo>
                    <a:lnTo>
                      <a:pt x="2" y="153"/>
                    </a:lnTo>
                    <a:lnTo>
                      <a:pt x="0" y="129"/>
                    </a:lnTo>
                    <a:lnTo>
                      <a:pt x="2" y="104"/>
                    </a:lnTo>
                    <a:lnTo>
                      <a:pt x="10" y="80"/>
                    </a:lnTo>
                    <a:lnTo>
                      <a:pt x="21" y="58"/>
                    </a:lnTo>
                    <a:lnTo>
                      <a:pt x="38" y="38"/>
                    </a:lnTo>
                    <a:lnTo>
                      <a:pt x="58" y="21"/>
                    </a:lnTo>
                    <a:lnTo>
                      <a:pt x="80" y="9"/>
                    </a:lnTo>
                    <a:lnTo>
                      <a:pt x="104" y="2"/>
                    </a:lnTo>
                    <a:lnTo>
                      <a:pt x="13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pPr defTabSz="914126"/>
                <a:endParaRPr lang="en-US" sz="1799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102" name="Group 101"/>
          <p:cNvGrpSpPr/>
          <p:nvPr/>
        </p:nvGrpSpPr>
        <p:grpSpPr>
          <a:xfrm>
            <a:off x="368959" y="2263039"/>
            <a:ext cx="2011680" cy="4233781"/>
            <a:chOff x="4446428" y="1524000"/>
            <a:chExt cx="2011680" cy="4233781"/>
          </a:xfrm>
        </p:grpSpPr>
        <p:grpSp>
          <p:nvGrpSpPr>
            <p:cNvPr id="103" name="Group 102"/>
            <p:cNvGrpSpPr/>
            <p:nvPr/>
          </p:nvGrpSpPr>
          <p:grpSpPr>
            <a:xfrm>
              <a:off x="4571999" y="1524000"/>
              <a:ext cx="1597026" cy="4124325"/>
              <a:chOff x="3732213" y="1524000"/>
              <a:chExt cx="1597026" cy="4124325"/>
            </a:xfrm>
          </p:grpSpPr>
          <p:sp>
            <p:nvSpPr>
              <p:cNvPr id="105" name="Freeform 6"/>
              <p:cNvSpPr>
                <a:spLocks/>
              </p:cNvSpPr>
              <p:nvPr/>
            </p:nvSpPr>
            <p:spPr bwMode="auto">
              <a:xfrm>
                <a:off x="4359276" y="2782888"/>
                <a:ext cx="506413" cy="796925"/>
              </a:xfrm>
              <a:custGeom>
                <a:avLst/>
                <a:gdLst/>
                <a:ahLst/>
                <a:cxnLst>
                  <a:cxn ang="0">
                    <a:pos x="268" y="0"/>
                  </a:cxn>
                  <a:cxn ang="0">
                    <a:pos x="319" y="442"/>
                  </a:cxn>
                  <a:cxn ang="0">
                    <a:pos x="86" y="502"/>
                  </a:cxn>
                  <a:cxn ang="0">
                    <a:pos x="0" y="26"/>
                  </a:cxn>
                  <a:cxn ang="0">
                    <a:pos x="2" y="26"/>
                  </a:cxn>
                  <a:cxn ang="0">
                    <a:pos x="10" y="25"/>
                  </a:cxn>
                  <a:cxn ang="0">
                    <a:pos x="22" y="25"/>
                  </a:cxn>
                  <a:cxn ang="0">
                    <a:pos x="39" y="24"/>
                  </a:cxn>
                  <a:cxn ang="0">
                    <a:pos x="59" y="23"/>
                  </a:cxn>
                  <a:cxn ang="0">
                    <a:pos x="83" y="21"/>
                  </a:cxn>
                  <a:cxn ang="0">
                    <a:pos x="110" y="19"/>
                  </a:cxn>
                  <a:cxn ang="0">
                    <a:pos x="139" y="16"/>
                  </a:cxn>
                  <a:cxn ang="0">
                    <a:pos x="170" y="13"/>
                  </a:cxn>
                  <a:cxn ang="0">
                    <a:pos x="201" y="9"/>
                  </a:cxn>
                  <a:cxn ang="0">
                    <a:pos x="234" y="5"/>
                  </a:cxn>
                  <a:cxn ang="0">
                    <a:pos x="268" y="0"/>
                  </a:cxn>
                </a:cxnLst>
                <a:rect l="0" t="0" r="r" b="b"/>
                <a:pathLst>
                  <a:path w="319" h="502">
                    <a:moveTo>
                      <a:pt x="268" y="0"/>
                    </a:moveTo>
                    <a:lnTo>
                      <a:pt x="319" y="442"/>
                    </a:lnTo>
                    <a:lnTo>
                      <a:pt x="86" y="502"/>
                    </a:lnTo>
                    <a:lnTo>
                      <a:pt x="0" y="26"/>
                    </a:lnTo>
                    <a:lnTo>
                      <a:pt x="2" y="26"/>
                    </a:lnTo>
                    <a:lnTo>
                      <a:pt x="10" y="25"/>
                    </a:lnTo>
                    <a:lnTo>
                      <a:pt x="22" y="25"/>
                    </a:lnTo>
                    <a:lnTo>
                      <a:pt x="39" y="24"/>
                    </a:lnTo>
                    <a:lnTo>
                      <a:pt x="59" y="23"/>
                    </a:lnTo>
                    <a:lnTo>
                      <a:pt x="83" y="21"/>
                    </a:lnTo>
                    <a:lnTo>
                      <a:pt x="110" y="19"/>
                    </a:lnTo>
                    <a:lnTo>
                      <a:pt x="139" y="16"/>
                    </a:lnTo>
                    <a:lnTo>
                      <a:pt x="170" y="13"/>
                    </a:lnTo>
                    <a:lnTo>
                      <a:pt x="201" y="9"/>
                    </a:lnTo>
                    <a:lnTo>
                      <a:pt x="234" y="5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rgbClr val="F4F8FA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06" name="Freeform 7"/>
              <p:cNvSpPr>
                <a:spLocks/>
              </p:cNvSpPr>
              <p:nvPr/>
            </p:nvSpPr>
            <p:spPr bwMode="auto">
              <a:xfrm>
                <a:off x="4249738" y="4044950"/>
                <a:ext cx="666750" cy="1539875"/>
              </a:xfrm>
              <a:custGeom>
                <a:avLst/>
                <a:gdLst/>
                <a:ahLst/>
                <a:cxnLst>
                  <a:cxn ang="0">
                    <a:pos x="292" y="6"/>
                  </a:cxn>
                  <a:cxn ang="0">
                    <a:pos x="420" y="55"/>
                  </a:cxn>
                  <a:cxn ang="0">
                    <a:pos x="418" y="75"/>
                  </a:cxn>
                  <a:cxn ang="0">
                    <a:pos x="415" y="109"/>
                  </a:cxn>
                  <a:cxn ang="0">
                    <a:pos x="411" y="157"/>
                  </a:cxn>
                  <a:cxn ang="0">
                    <a:pos x="407" y="213"/>
                  </a:cxn>
                  <a:cxn ang="0">
                    <a:pos x="398" y="337"/>
                  </a:cxn>
                  <a:cxn ang="0">
                    <a:pos x="394" y="398"/>
                  </a:cxn>
                  <a:cxn ang="0">
                    <a:pos x="390" y="453"/>
                  </a:cxn>
                  <a:cxn ang="0">
                    <a:pos x="388" y="500"/>
                  </a:cxn>
                  <a:cxn ang="0">
                    <a:pos x="387" y="541"/>
                  </a:cxn>
                  <a:cxn ang="0">
                    <a:pos x="386" y="620"/>
                  </a:cxn>
                  <a:cxn ang="0">
                    <a:pos x="387" y="768"/>
                  </a:cxn>
                  <a:cxn ang="0">
                    <a:pos x="388" y="879"/>
                  </a:cxn>
                  <a:cxn ang="0">
                    <a:pos x="258" y="970"/>
                  </a:cxn>
                  <a:cxn ang="0">
                    <a:pos x="253" y="920"/>
                  </a:cxn>
                  <a:cxn ang="0">
                    <a:pos x="251" y="853"/>
                  </a:cxn>
                  <a:cxn ang="0">
                    <a:pos x="249" y="775"/>
                  </a:cxn>
                  <a:cxn ang="0">
                    <a:pos x="250" y="649"/>
                  </a:cxn>
                  <a:cxn ang="0">
                    <a:pos x="251" y="566"/>
                  </a:cxn>
                  <a:cxn ang="0">
                    <a:pos x="254" y="491"/>
                  </a:cxn>
                  <a:cxn ang="0">
                    <a:pos x="256" y="430"/>
                  </a:cxn>
                  <a:cxn ang="0">
                    <a:pos x="262" y="344"/>
                  </a:cxn>
                  <a:cxn ang="0">
                    <a:pos x="266" y="287"/>
                  </a:cxn>
                  <a:cxn ang="0">
                    <a:pos x="269" y="240"/>
                  </a:cxn>
                  <a:cxn ang="0">
                    <a:pos x="272" y="205"/>
                  </a:cxn>
                  <a:cxn ang="0">
                    <a:pos x="273" y="185"/>
                  </a:cxn>
                  <a:cxn ang="0">
                    <a:pos x="154" y="186"/>
                  </a:cxn>
                  <a:cxn ang="0">
                    <a:pos x="159" y="234"/>
                  </a:cxn>
                  <a:cxn ang="0">
                    <a:pos x="163" y="300"/>
                  </a:cxn>
                  <a:cxn ang="0">
                    <a:pos x="165" y="377"/>
                  </a:cxn>
                  <a:cxn ang="0">
                    <a:pos x="166" y="461"/>
                  </a:cxn>
                  <a:cxn ang="0">
                    <a:pos x="165" y="687"/>
                  </a:cxn>
                  <a:cxn ang="0">
                    <a:pos x="165" y="745"/>
                  </a:cxn>
                  <a:cxn ang="0">
                    <a:pos x="163" y="803"/>
                  </a:cxn>
                  <a:cxn ang="0">
                    <a:pos x="160" y="857"/>
                  </a:cxn>
                  <a:cxn ang="0">
                    <a:pos x="157" y="902"/>
                  </a:cxn>
                  <a:cxn ang="0">
                    <a:pos x="154" y="935"/>
                  </a:cxn>
                  <a:cxn ang="0">
                    <a:pos x="152" y="953"/>
                  </a:cxn>
                  <a:cxn ang="0">
                    <a:pos x="20" y="917"/>
                  </a:cxn>
                  <a:cxn ang="0">
                    <a:pos x="21" y="907"/>
                  </a:cxn>
                  <a:cxn ang="0">
                    <a:pos x="22" y="876"/>
                  </a:cxn>
                  <a:cxn ang="0">
                    <a:pos x="24" y="828"/>
                  </a:cxn>
                  <a:cxn ang="0">
                    <a:pos x="25" y="764"/>
                  </a:cxn>
                  <a:cxn ang="0">
                    <a:pos x="26" y="642"/>
                  </a:cxn>
                  <a:cxn ang="0">
                    <a:pos x="24" y="546"/>
                  </a:cxn>
                  <a:cxn ang="0">
                    <a:pos x="21" y="468"/>
                  </a:cxn>
                  <a:cxn ang="0">
                    <a:pos x="17" y="387"/>
                  </a:cxn>
                  <a:cxn ang="0">
                    <a:pos x="14" y="308"/>
                  </a:cxn>
                  <a:cxn ang="0">
                    <a:pos x="10" y="234"/>
                  </a:cxn>
                  <a:cxn ang="0">
                    <a:pos x="7" y="168"/>
                  </a:cxn>
                  <a:cxn ang="0">
                    <a:pos x="4" y="114"/>
                  </a:cxn>
                  <a:cxn ang="0">
                    <a:pos x="2" y="75"/>
                  </a:cxn>
                  <a:cxn ang="0">
                    <a:pos x="0" y="54"/>
                  </a:cxn>
                  <a:cxn ang="0">
                    <a:pos x="241" y="0"/>
                  </a:cxn>
                </a:cxnLst>
                <a:rect l="0" t="0" r="r" b="b"/>
                <a:pathLst>
                  <a:path w="420" h="970">
                    <a:moveTo>
                      <a:pt x="241" y="0"/>
                    </a:moveTo>
                    <a:lnTo>
                      <a:pt x="292" y="6"/>
                    </a:lnTo>
                    <a:lnTo>
                      <a:pt x="420" y="53"/>
                    </a:lnTo>
                    <a:lnTo>
                      <a:pt x="420" y="55"/>
                    </a:lnTo>
                    <a:lnTo>
                      <a:pt x="419" y="63"/>
                    </a:lnTo>
                    <a:lnTo>
                      <a:pt x="418" y="75"/>
                    </a:lnTo>
                    <a:lnTo>
                      <a:pt x="417" y="91"/>
                    </a:lnTo>
                    <a:lnTo>
                      <a:pt x="415" y="109"/>
                    </a:lnTo>
                    <a:lnTo>
                      <a:pt x="414" y="131"/>
                    </a:lnTo>
                    <a:lnTo>
                      <a:pt x="411" y="157"/>
                    </a:lnTo>
                    <a:lnTo>
                      <a:pt x="409" y="184"/>
                    </a:lnTo>
                    <a:lnTo>
                      <a:pt x="407" y="213"/>
                    </a:lnTo>
                    <a:lnTo>
                      <a:pt x="403" y="274"/>
                    </a:lnTo>
                    <a:lnTo>
                      <a:pt x="398" y="337"/>
                    </a:lnTo>
                    <a:lnTo>
                      <a:pt x="395" y="368"/>
                    </a:lnTo>
                    <a:lnTo>
                      <a:pt x="394" y="398"/>
                    </a:lnTo>
                    <a:lnTo>
                      <a:pt x="391" y="427"/>
                    </a:lnTo>
                    <a:lnTo>
                      <a:pt x="390" y="453"/>
                    </a:lnTo>
                    <a:lnTo>
                      <a:pt x="389" y="478"/>
                    </a:lnTo>
                    <a:lnTo>
                      <a:pt x="388" y="500"/>
                    </a:lnTo>
                    <a:lnTo>
                      <a:pt x="388" y="519"/>
                    </a:lnTo>
                    <a:lnTo>
                      <a:pt x="387" y="541"/>
                    </a:lnTo>
                    <a:lnTo>
                      <a:pt x="387" y="591"/>
                    </a:lnTo>
                    <a:lnTo>
                      <a:pt x="386" y="620"/>
                    </a:lnTo>
                    <a:lnTo>
                      <a:pt x="386" y="738"/>
                    </a:lnTo>
                    <a:lnTo>
                      <a:pt x="387" y="768"/>
                    </a:lnTo>
                    <a:lnTo>
                      <a:pt x="387" y="863"/>
                    </a:lnTo>
                    <a:lnTo>
                      <a:pt x="388" y="879"/>
                    </a:lnTo>
                    <a:lnTo>
                      <a:pt x="388" y="902"/>
                    </a:lnTo>
                    <a:lnTo>
                      <a:pt x="258" y="970"/>
                    </a:lnTo>
                    <a:lnTo>
                      <a:pt x="255" y="947"/>
                    </a:lnTo>
                    <a:lnTo>
                      <a:pt x="253" y="920"/>
                    </a:lnTo>
                    <a:lnTo>
                      <a:pt x="251" y="888"/>
                    </a:lnTo>
                    <a:lnTo>
                      <a:pt x="251" y="853"/>
                    </a:lnTo>
                    <a:lnTo>
                      <a:pt x="250" y="815"/>
                    </a:lnTo>
                    <a:lnTo>
                      <a:pt x="249" y="775"/>
                    </a:lnTo>
                    <a:lnTo>
                      <a:pt x="249" y="691"/>
                    </a:lnTo>
                    <a:lnTo>
                      <a:pt x="250" y="649"/>
                    </a:lnTo>
                    <a:lnTo>
                      <a:pt x="251" y="607"/>
                    </a:lnTo>
                    <a:lnTo>
                      <a:pt x="251" y="566"/>
                    </a:lnTo>
                    <a:lnTo>
                      <a:pt x="252" y="527"/>
                    </a:lnTo>
                    <a:lnTo>
                      <a:pt x="254" y="491"/>
                    </a:lnTo>
                    <a:lnTo>
                      <a:pt x="254" y="458"/>
                    </a:lnTo>
                    <a:lnTo>
                      <a:pt x="256" y="430"/>
                    </a:lnTo>
                    <a:lnTo>
                      <a:pt x="258" y="405"/>
                    </a:lnTo>
                    <a:lnTo>
                      <a:pt x="262" y="344"/>
                    </a:lnTo>
                    <a:lnTo>
                      <a:pt x="264" y="315"/>
                    </a:lnTo>
                    <a:lnTo>
                      <a:pt x="266" y="287"/>
                    </a:lnTo>
                    <a:lnTo>
                      <a:pt x="268" y="263"/>
                    </a:lnTo>
                    <a:lnTo>
                      <a:pt x="269" y="240"/>
                    </a:lnTo>
                    <a:lnTo>
                      <a:pt x="271" y="220"/>
                    </a:lnTo>
                    <a:lnTo>
                      <a:pt x="272" y="205"/>
                    </a:lnTo>
                    <a:lnTo>
                      <a:pt x="273" y="193"/>
                    </a:lnTo>
                    <a:lnTo>
                      <a:pt x="273" y="185"/>
                    </a:lnTo>
                    <a:lnTo>
                      <a:pt x="273" y="183"/>
                    </a:lnTo>
                    <a:lnTo>
                      <a:pt x="154" y="186"/>
                    </a:lnTo>
                    <a:lnTo>
                      <a:pt x="157" y="208"/>
                    </a:lnTo>
                    <a:lnTo>
                      <a:pt x="159" y="234"/>
                    </a:lnTo>
                    <a:lnTo>
                      <a:pt x="162" y="265"/>
                    </a:lnTo>
                    <a:lnTo>
                      <a:pt x="163" y="300"/>
                    </a:lnTo>
                    <a:lnTo>
                      <a:pt x="164" y="338"/>
                    </a:lnTo>
                    <a:lnTo>
                      <a:pt x="165" y="377"/>
                    </a:lnTo>
                    <a:lnTo>
                      <a:pt x="165" y="418"/>
                    </a:lnTo>
                    <a:lnTo>
                      <a:pt x="166" y="461"/>
                    </a:lnTo>
                    <a:lnTo>
                      <a:pt x="166" y="656"/>
                    </a:lnTo>
                    <a:lnTo>
                      <a:pt x="165" y="687"/>
                    </a:lnTo>
                    <a:lnTo>
                      <a:pt x="165" y="714"/>
                    </a:lnTo>
                    <a:lnTo>
                      <a:pt x="165" y="745"/>
                    </a:lnTo>
                    <a:lnTo>
                      <a:pt x="164" y="775"/>
                    </a:lnTo>
                    <a:lnTo>
                      <a:pt x="163" y="803"/>
                    </a:lnTo>
                    <a:lnTo>
                      <a:pt x="162" y="831"/>
                    </a:lnTo>
                    <a:lnTo>
                      <a:pt x="160" y="857"/>
                    </a:lnTo>
                    <a:lnTo>
                      <a:pt x="158" y="881"/>
                    </a:lnTo>
                    <a:lnTo>
                      <a:pt x="157" y="902"/>
                    </a:lnTo>
                    <a:lnTo>
                      <a:pt x="155" y="920"/>
                    </a:lnTo>
                    <a:lnTo>
                      <a:pt x="154" y="935"/>
                    </a:lnTo>
                    <a:lnTo>
                      <a:pt x="153" y="946"/>
                    </a:lnTo>
                    <a:lnTo>
                      <a:pt x="152" y="953"/>
                    </a:lnTo>
                    <a:lnTo>
                      <a:pt x="152" y="956"/>
                    </a:lnTo>
                    <a:lnTo>
                      <a:pt x="20" y="917"/>
                    </a:lnTo>
                    <a:lnTo>
                      <a:pt x="20" y="915"/>
                    </a:lnTo>
                    <a:lnTo>
                      <a:pt x="21" y="907"/>
                    </a:lnTo>
                    <a:lnTo>
                      <a:pt x="21" y="894"/>
                    </a:lnTo>
                    <a:lnTo>
                      <a:pt x="22" y="876"/>
                    </a:lnTo>
                    <a:lnTo>
                      <a:pt x="23" y="854"/>
                    </a:lnTo>
                    <a:lnTo>
                      <a:pt x="24" y="828"/>
                    </a:lnTo>
                    <a:lnTo>
                      <a:pt x="24" y="798"/>
                    </a:lnTo>
                    <a:lnTo>
                      <a:pt x="25" y="764"/>
                    </a:lnTo>
                    <a:lnTo>
                      <a:pt x="26" y="727"/>
                    </a:lnTo>
                    <a:lnTo>
                      <a:pt x="26" y="642"/>
                    </a:lnTo>
                    <a:lnTo>
                      <a:pt x="25" y="595"/>
                    </a:lnTo>
                    <a:lnTo>
                      <a:pt x="24" y="546"/>
                    </a:lnTo>
                    <a:lnTo>
                      <a:pt x="22" y="507"/>
                    </a:lnTo>
                    <a:lnTo>
                      <a:pt x="21" y="468"/>
                    </a:lnTo>
                    <a:lnTo>
                      <a:pt x="20" y="427"/>
                    </a:lnTo>
                    <a:lnTo>
                      <a:pt x="17" y="387"/>
                    </a:lnTo>
                    <a:lnTo>
                      <a:pt x="16" y="346"/>
                    </a:lnTo>
                    <a:lnTo>
                      <a:pt x="14" y="308"/>
                    </a:lnTo>
                    <a:lnTo>
                      <a:pt x="13" y="270"/>
                    </a:lnTo>
                    <a:lnTo>
                      <a:pt x="10" y="234"/>
                    </a:lnTo>
                    <a:lnTo>
                      <a:pt x="9" y="199"/>
                    </a:lnTo>
                    <a:lnTo>
                      <a:pt x="7" y="168"/>
                    </a:lnTo>
                    <a:lnTo>
                      <a:pt x="6" y="139"/>
                    </a:lnTo>
                    <a:lnTo>
                      <a:pt x="4" y="114"/>
                    </a:lnTo>
                    <a:lnTo>
                      <a:pt x="2" y="92"/>
                    </a:lnTo>
                    <a:lnTo>
                      <a:pt x="2" y="75"/>
                    </a:lnTo>
                    <a:lnTo>
                      <a:pt x="1" y="61"/>
                    </a:lnTo>
                    <a:lnTo>
                      <a:pt x="0" y="54"/>
                    </a:lnTo>
                    <a:lnTo>
                      <a:pt x="0" y="50"/>
                    </a:lnTo>
                    <a:lnTo>
                      <a:pt x="241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07" name="Freeform 8"/>
              <p:cNvSpPr>
                <a:spLocks/>
              </p:cNvSpPr>
              <p:nvPr/>
            </p:nvSpPr>
            <p:spPr bwMode="auto">
              <a:xfrm>
                <a:off x="4203701" y="5438775"/>
                <a:ext cx="300038" cy="193675"/>
              </a:xfrm>
              <a:custGeom>
                <a:avLst/>
                <a:gdLst/>
                <a:ahLst/>
                <a:cxnLst>
                  <a:cxn ang="0">
                    <a:pos x="92" y="0"/>
                  </a:cxn>
                  <a:cxn ang="0">
                    <a:pos x="110" y="1"/>
                  </a:cxn>
                  <a:cxn ang="0">
                    <a:pos x="126" y="5"/>
                  </a:cxn>
                  <a:cxn ang="0">
                    <a:pos x="139" y="10"/>
                  </a:cxn>
                  <a:cxn ang="0">
                    <a:pos x="151" y="17"/>
                  </a:cxn>
                  <a:cxn ang="0">
                    <a:pos x="161" y="27"/>
                  </a:cxn>
                  <a:cxn ang="0">
                    <a:pos x="168" y="37"/>
                  </a:cxn>
                  <a:cxn ang="0">
                    <a:pos x="175" y="48"/>
                  </a:cxn>
                  <a:cxn ang="0">
                    <a:pos x="179" y="58"/>
                  </a:cxn>
                  <a:cxn ang="0">
                    <a:pos x="183" y="69"/>
                  </a:cxn>
                  <a:cxn ang="0">
                    <a:pos x="186" y="79"/>
                  </a:cxn>
                  <a:cxn ang="0">
                    <a:pos x="187" y="89"/>
                  </a:cxn>
                  <a:cxn ang="0">
                    <a:pos x="188" y="97"/>
                  </a:cxn>
                  <a:cxn ang="0">
                    <a:pos x="189" y="103"/>
                  </a:cxn>
                  <a:cxn ang="0">
                    <a:pos x="189" y="108"/>
                  </a:cxn>
                  <a:cxn ang="0">
                    <a:pos x="187" y="109"/>
                  </a:cxn>
                  <a:cxn ang="0">
                    <a:pos x="180" y="110"/>
                  </a:cxn>
                  <a:cxn ang="0">
                    <a:pos x="171" y="112"/>
                  </a:cxn>
                  <a:cxn ang="0">
                    <a:pos x="158" y="115"/>
                  </a:cxn>
                  <a:cxn ang="0">
                    <a:pos x="142" y="117"/>
                  </a:cxn>
                  <a:cxn ang="0">
                    <a:pos x="124" y="119"/>
                  </a:cxn>
                  <a:cxn ang="0">
                    <a:pos x="105" y="121"/>
                  </a:cxn>
                  <a:cxn ang="0">
                    <a:pos x="83" y="122"/>
                  </a:cxn>
                  <a:cxn ang="0">
                    <a:pos x="61" y="122"/>
                  </a:cxn>
                  <a:cxn ang="0">
                    <a:pos x="44" y="121"/>
                  </a:cxn>
                  <a:cxn ang="0">
                    <a:pos x="30" y="120"/>
                  </a:cxn>
                  <a:cxn ang="0">
                    <a:pos x="19" y="117"/>
                  </a:cxn>
                  <a:cxn ang="0">
                    <a:pos x="11" y="115"/>
                  </a:cxn>
                  <a:cxn ang="0">
                    <a:pos x="5" y="112"/>
                  </a:cxn>
                  <a:cxn ang="0">
                    <a:pos x="2" y="110"/>
                  </a:cxn>
                  <a:cxn ang="0">
                    <a:pos x="1" y="109"/>
                  </a:cxn>
                  <a:cxn ang="0">
                    <a:pos x="0" y="108"/>
                  </a:cxn>
                  <a:cxn ang="0">
                    <a:pos x="0" y="96"/>
                  </a:cxn>
                  <a:cxn ang="0">
                    <a:pos x="2" y="88"/>
                  </a:cxn>
                  <a:cxn ang="0">
                    <a:pos x="3" y="78"/>
                  </a:cxn>
                  <a:cxn ang="0">
                    <a:pos x="5" y="67"/>
                  </a:cxn>
                  <a:cxn ang="0">
                    <a:pos x="9" y="56"/>
                  </a:cxn>
                  <a:cxn ang="0">
                    <a:pos x="15" y="44"/>
                  </a:cxn>
                  <a:cxn ang="0">
                    <a:pos x="22" y="33"/>
                  </a:cxn>
                  <a:cxn ang="0">
                    <a:pos x="31" y="23"/>
                  </a:cxn>
                  <a:cxn ang="0">
                    <a:pos x="42" y="14"/>
                  </a:cxn>
                  <a:cxn ang="0">
                    <a:pos x="56" y="7"/>
                  </a:cxn>
                  <a:cxn ang="0">
                    <a:pos x="72" y="2"/>
                  </a:cxn>
                  <a:cxn ang="0">
                    <a:pos x="92" y="0"/>
                  </a:cxn>
                </a:cxnLst>
                <a:rect l="0" t="0" r="r" b="b"/>
                <a:pathLst>
                  <a:path w="189" h="122">
                    <a:moveTo>
                      <a:pt x="92" y="0"/>
                    </a:moveTo>
                    <a:lnTo>
                      <a:pt x="110" y="1"/>
                    </a:lnTo>
                    <a:lnTo>
                      <a:pt x="126" y="5"/>
                    </a:lnTo>
                    <a:lnTo>
                      <a:pt x="139" y="10"/>
                    </a:lnTo>
                    <a:lnTo>
                      <a:pt x="151" y="17"/>
                    </a:lnTo>
                    <a:lnTo>
                      <a:pt x="161" y="27"/>
                    </a:lnTo>
                    <a:lnTo>
                      <a:pt x="168" y="37"/>
                    </a:lnTo>
                    <a:lnTo>
                      <a:pt x="175" y="48"/>
                    </a:lnTo>
                    <a:lnTo>
                      <a:pt x="179" y="58"/>
                    </a:lnTo>
                    <a:lnTo>
                      <a:pt x="183" y="69"/>
                    </a:lnTo>
                    <a:lnTo>
                      <a:pt x="186" y="79"/>
                    </a:lnTo>
                    <a:lnTo>
                      <a:pt x="187" y="89"/>
                    </a:lnTo>
                    <a:lnTo>
                      <a:pt x="188" y="97"/>
                    </a:lnTo>
                    <a:lnTo>
                      <a:pt x="189" y="103"/>
                    </a:lnTo>
                    <a:lnTo>
                      <a:pt x="189" y="108"/>
                    </a:lnTo>
                    <a:lnTo>
                      <a:pt x="187" y="109"/>
                    </a:lnTo>
                    <a:lnTo>
                      <a:pt x="180" y="110"/>
                    </a:lnTo>
                    <a:lnTo>
                      <a:pt x="171" y="112"/>
                    </a:lnTo>
                    <a:lnTo>
                      <a:pt x="158" y="115"/>
                    </a:lnTo>
                    <a:lnTo>
                      <a:pt x="142" y="117"/>
                    </a:lnTo>
                    <a:lnTo>
                      <a:pt x="124" y="119"/>
                    </a:lnTo>
                    <a:lnTo>
                      <a:pt x="105" y="121"/>
                    </a:lnTo>
                    <a:lnTo>
                      <a:pt x="83" y="122"/>
                    </a:lnTo>
                    <a:lnTo>
                      <a:pt x="61" y="122"/>
                    </a:lnTo>
                    <a:lnTo>
                      <a:pt x="44" y="121"/>
                    </a:lnTo>
                    <a:lnTo>
                      <a:pt x="30" y="120"/>
                    </a:lnTo>
                    <a:lnTo>
                      <a:pt x="19" y="117"/>
                    </a:lnTo>
                    <a:lnTo>
                      <a:pt x="11" y="115"/>
                    </a:lnTo>
                    <a:lnTo>
                      <a:pt x="5" y="112"/>
                    </a:lnTo>
                    <a:lnTo>
                      <a:pt x="2" y="110"/>
                    </a:lnTo>
                    <a:lnTo>
                      <a:pt x="1" y="109"/>
                    </a:lnTo>
                    <a:lnTo>
                      <a:pt x="0" y="108"/>
                    </a:lnTo>
                    <a:lnTo>
                      <a:pt x="0" y="96"/>
                    </a:lnTo>
                    <a:lnTo>
                      <a:pt x="2" y="88"/>
                    </a:lnTo>
                    <a:lnTo>
                      <a:pt x="3" y="78"/>
                    </a:lnTo>
                    <a:lnTo>
                      <a:pt x="5" y="67"/>
                    </a:lnTo>
                    <a:lnTo>
                      <a:pt x="9" y="56"/>
                    </a:lnTo>
                    <a:lnTo>
                      <a:pt x="15" y="44"/>
                    </a:lnTo>
                    <a:lnTo>
                      <a:pt x="22" y="33"/>
                    </a:lnTo>
                    <a:lnTo>
                      <a:pt x="31" y="23"/>
                    </a:lnTo>
                    <a:lnTo>
                      <a:pt x="42" y="14"/>
                    </a:lnTo>
                    <a:lnTo>
                      <a:pt x="56" y="7"/>
                    </a:lnTo>
                    <a:lnTo>
                      <a:pt x="72" y="2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08" name="Freeform 9"/>
              <p:cNvSpPr>
                <a:spLocks/>
              </p:cNvSpPr>
              <p:nvPr/>
            </p:nvSpPr>
            <p:spPr bwMode="auto">
              <a:xfrm>
                <a:off x="4656138" y="5441950"/>
                <a:ext cx="322263" cy="206375"/>
              </a:xfrm>
              <a:custGeom>
                <a:avLst/>
                <a:gdLst/>
                <a:ahLst/>
                <a:cxnLst>
                  <a:cxn ang="0">
                    <a:pos x="111" y="0"/>
                  </a:cxn>
                  <a:cxn ang="0">
                    <a:pos x="129" y="1"/>
                  </a:cxn>
                  <a:cxn ang="0">
                    <a:pos x="146" y="4"/>
                  </a:cxn>
                  <a:cxn ang="0">
                    <a:pos x="159" y="10"/>
                  </a:cxn>
                  <a:cxn ang="0">
                    <a:pos x="170" y="18"/>
                  </a:cxn>
                  <a:cxn ang="0">
                    <a:pos x="179" y="27"/>
                  </a:cxn>
                  <a:cxn ang="0">
                    <a:pos x="187" y="36"/>
                  </a:cxn>
                  <a:cxn ang="0">
                    <a:pos x="192" y="47"/>
                  </a:cxn>
                  <a:cxn ang="0">
                    <a:pos x="196" y="58"/>
                  </a:cxn>
                  <a:cxn ang="0">
                    <a:pos x="199" y="69"/>
                  </a:cxn>
                  <a:cxn ang="0">
                    <a:pos x="202" y="80"/>
                  </a:cxn>
                  <a:cxn ang="0">
                    <a:pos x="202" y="89"/>
                  </a:cxn>
                  <a:cxn ang="0">
                    <a:pos x="203" y="97"/>
                  </a:cxn>
                  <a:cxn ang="0">
                    <a:pos x="203" y="110"/>
                  </a:cxn>
                  <a:cxn ang="0">
                    <a:pos x="202" y="110"/>
                  </a:cxn>
                  <a:cxn ang="0">
                    <a:pos x="201" y="113"/>
                  </a:cxn>
                  <a:cxn ang="0">
                    <a:pos x="197" y="115"/>
                  </a:cxn>
                  <a:cxn ang="0">
                    <a:pos x="191" y="118"/>
                  </a:cxn>
                  <a:cxn ang="0">
                    <a:pos x="182" y="121"/>
                  </a:cxn>
                  <a:cxn ang="0">
                    <a:pos x="169" y="124"/>
                  </a:cxn>
                  <a:cxn ang="0">
                    <a:pos x="152" y="127"/>
                  </a:cxn>
                  <a:cxn ang="0">
                    <a:pos x="131" y="129"/>
                  </a:cxn>
                  <a:cxn ang="0">
                    <a:pos x="111" y="130"/>
                  </a:cxn>
                  <a:cxn ang="0">
                    <a:pos x="92" y="129"/>
                  </a:cxn>
                  <a:cxn ang="0">
                    <a:pos x="74" y="127"/>
                  </a:cxn>
                  <a:cxn ang="0">
                    <a:pos x="57" y="125"/>
                  </a:cxn>
                  <a:cxn ang="0">
                    <a:pos x="41" y="121"/>
                  </a:cxn>
                  <a:cxn ang="0">
                    <a:pos x="28" y="118"/>
                  </a:cxn>
                  <a:cxn ang="0">
                    <a:pos x="16" y="114"/>
                  </a:cxn>
                  <a:cxn ang="0">
                    <a:pos x="7" y="111"/>
                  </a:cxn>
                  <a:cxn ang="0">
                    <a:pos x="2" y="110"/>
                  </a:cxn>
                  <a:cxn ang="0">
                    <a:pos x="0" y="109"/>
                  </a:cxn>
                  <a:cxn ang="0">
                    <a:pos x="0" y="104"/>
                  </a:cxn>
                  <a:cxn ang="0">
                    <a:pos x="1" y="98"/>
                  </a:cxn>
                  <a:cxn ang="0">
                    <a:pos x="2" y="91"/>
                  </a:cxn>
                  <a:cxn ang="0">
                    <a:pos x="4" y="82"/>
                  </a:cxn>
                  <a:cxn ang="0">
                    <a:pos x="7" y="72"/>
                  </a:cxn>
                  <a:cxn ang="0">
                    <a:pos x="11" y="62"/>
                  </a:cxn>
                  <a:cxn ang="0">
                    <a:pos x="17" y="51"/>
                  </a:cxn>
                  <a:cxn ang="0">
                    <a:pos x="24" y="40"/>
                  </a:cxn>
                  <a:cxn ang="0">
                    <a:pos x="32" y="30"/>
                  </a:cxn>
                  <a:cxn ang="0">
                    <a:pos x="43" y="21"/>
                  </a:cxn>
                  <a:cxn ang="0">
                    <a:pos x="57" y="14"/>
                  </a:cxn>
                  <a:cxn ang="0">
                    <a:pos x="72" y="7"/>
                  </a:cxn>
                  <a:cxn ang="0">
                    <a:pos x="90" y="3"/>
                  </a:cxn>
                  <a:cxn ang="0">
                    <a:pos x="111" y="0"/>
                  </a:cxn>
                </a:cxnLst>
                <a:rect l="0" t="0" r="r" b="b"/>
                <a:pathLst>
                  <a:path w="203" h="130">
                    <a:moveTo>
                      <a:pt x="111" y="0"/>
                    </a:moveTo>
                    <a:lnTo>
                      <a:pt x="129" y="1"/>
                    </a:lnTo>
                    <a:lnTo>
                      <a:pt x="146" y="4"/>
                    </a:lnTo>
                    <a:lnTo>
                      <a:pt x="159" y="10"/>
                    </a:lnTo>
                    <a:lnTo>
                      <a:pt x="170" y="18"/>
                    </a:lnTo>
                    <a:lnTo>
                      <a:pt x="179" y="27"/>
                    </a:lnTo>
                    <a:lnTo>
                      <a:pt x="187" y="36"/>
                    </a:lnTo>
                    <a:lnTo>
                      <a:pt x="192" y="47"/>
                    </a:lnTo>
                    <a:lnTo>
                      <a:pt x="196" y="58"/>
                    </a:lnTo>
                    <a:lnTo>
                      <a:pt x="199" y="69"/>
                    </a:lnTo>
                    <a:lnTo>
                      <a:pt x="202" y="80"/>
                    </a:lnTo>
                    <a:lnTo>
                      <a:pt x="202" y="89"/>
                    </a:lnTo>
                    <a:lnTo>
                      <a:pt x="203" y="97"/>
                    </a:lnTo>
                    <a:lnTo>
                      <a:pt x="203" y="110"/>
                    </a:lnTo>
                    <a:lnTo>
                      <a:pt x="202" y="110"/>
                    </a:lnTo>
                    <a:lnTo>
                      <a:pt x="201" y="113"/>
                    </a:lnTo>
                    <a:lnTo>
                      <a:pt x="197" y="115"/>
                    </a:lnTo>
                    <a:lnTo>
                      <a:pt x="191" y="118"/>
                    </a:lnTo>
                    <a:lnTo>
                      <a:pt x="182" y="121"/>
                    </a:lnTo>
                    <a:lnTo>
                      <a:pt x="169" y="124"/>
                    </a:lnTo>
                    <a:lnTo>
                      <a:pt x="152" y="127"/>
                    </a:lnTo>
                    <a:lnTo>
                      <a:pt x="131" y="129"/>
                    </a:lnTo>
                    <a:lnTo>
                      <a:pt x="111" y="130"/>
                    </a:lnTo>
                    <a:lnTo>
                      <a:pt x="92" y="129"/>
                    </a:lnTo>
                    <a:lnTo>
                      <a:pt x="74" y="127"/>
                    </a:lnTo>
                    <a:lnTo>
                      <a:pt x="57" y="125"/>
                    </a:lnTo>
                    <a:lnTo>
                      <a:pt x="41" y="121"/>
                    </a:lnTo>
                    <a:lnTo>
                      <a:pt x="28" y="118"/>
                    </a:lnTo>
                    <a:lnTo>
                      <a:pt x="16" y="114"/>
                    </a:lnTo>
                    <a:lnTo>
                      <a:pt x="7" y="111"/>
                    </a:lnTo>
                    <a:lnTo>
                      <a:pt x="2" y="110"/>
                    </a:lnTo>
                    <a:lnTo>
                      <a:pt x="0" y="109"/>
                    </a:lnTo>
                    <a:lnTo>
                      <a:pt x="0" y="104"/>
                    </a:lnTo>
                    <a:lnTo>
                      <a:pt x="1" y="98"/>
                    </a:lnTo>
                    <a:lnTo>
                      <a:pt x="2" y="91"/>
                    </a:lnTo>
                    <a:lnTo>
                      <a:pt x="4" y="82"/>
                    </a:lnTo>
                    <a:lnTo>
                      <a:pt x="7" y="72"/>
                    </a:lnTo>
                    <a:lnTo>
                      <a:pt x="11" y="62"/>
                    </a:lnTo>
                    <a:lnTo>
                      <a:pt x="17" y="51"/>
                    </a:lnTo>
                    <a:lnTo>
                      <a:pt x="24" y="40"/>
                    </a:lnTo>
                    <a:lnTo>
                      <a:pt x="32" y="30"/>
                    </a:lnTo>
                    <a:lnTo>
                      <a:pt x="43" y="21"/>
                    </a:lnTo>
                    <a:lnTo>
                      <a:pt x="57" y="14"/>
                    </a:lnTo>
                    <a:lnTo>
                      <a:pt x="72" y="7"/>
                    </a:lnTo>
                    <a:lnTo>
                      <a:pt x="90" y="3"/>
                    </a:lnTo>
                    <a:lnTo>
                      <a:pt x="111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09" name="Freeform 10"/>
              <p:cNvSpPr>
                <a:spLocks/>
              </p:cNvSpPr>
              <p:nvPr/>
            </p:nvSpPr>
            <p:spPr bwMode="auto">
              <a:xfrm>
                <a:off x="3732213" y="3940175"/>
                <a:ext cx="214313" cy="223838"/>
              </a:xfrm>
              <a:custGeom>
                <a:avLst/>
                <a:gdLst/>
                <a:ahLst/>
                <a:cxnLst>
                  <a:cxn ang="0">
                    <a:pos x="43" y="0"/>
                  </a:cxn>
                  <a:cxn ang="0">
                    <a:pos x="135" y="50"/>
                  </a:cxn>
                  <a:cxn ang="0">
                    <a:pos x="134" y="53"/>
                  </a:cxn>
                  <a:cxn ang="0">
                    <a:pos x="132" y="58"/>
                  </a:cxn>
                  <a:cxn ang="0">
                    <a:pos x="128" y="67"/>
                  </a:cxn>
                  <a:cxn ang="0">
                    <a:pos x="116" y="90"/>
                  </a:cxn>
                  <a:cxn ang="0">
                    <a:pos x="108" y="103"/>
                  </a:cxn>
                  <a:cxn ang="0">
                    <a:pos x="99" y="116"/>
                  </a:cxn>
                  <a:cxn ang="0">
                    <a:pos x="89" y="127"/>
                  </a:cxn>
                  <a:cxn ang="0">
                    <a:pos x="80" y="135"/>
                  </a:cxn>
                  <a:cxn ang="0">
                    <a:pos x="69" y="139"/>
                  </a:cxn>
                  <a:cxn ang="0">
                    <a:pos x="57" y="141"/>
                  </a:cxn>
                  <a:cxn ang="0">
                    <a:pos x="45" y="141"/>
                  </a:cxn>
                  <a:cxn ang="0">
                    <a:pos x="34" y="138"/>
                  </a:cxn>
                  <a:cxn ang="0">
                    <a:pos x="24" y="136"/>
                  </a:cxn>
                  <a:cxn ang="0">
                    <a:pos x="17" y="133"/>
                  </a:cxn>
                  <a:cxn ang="0">
                    <a:pos x="11" y="130"/>
                  </a:cxn>
                  <a:cxn ang="0">
                    <a:pos x="7" y="126"/>
                  </a:cxn>
                  <a:cxn ang="0">
                    <a:pos x="3" y="121"/>
                  </a:cxn>
                  <a:cxn ang="0">
                    <a:pos x="1" y="116"/>
                  </a:cxn>
                  <a:cxn ang="0">
                    <a:pos x="0" y="109"/>
                  </a:cxn>
                  <a:cxn ang="0">
                    <a:pos x="1" y="100"/>
                  </a:cxn>
                  <a:cxn ang="0">
                    <a:pos x="3" y="90"/>
                  </a:cxn>
                  <a:cxn ang="0">
                    <a:pos x="9" y="77"/>
                  </a:cxn>
                  <a:cxn ang="0">
                    <a:pos x="15" y="63"/>
                  </a:cxn>
                  <a:cxn ang="0">
                    <a:pos x="22" y="49"/>
                  </a:cxn>
                  <a:cxn ang="0">
                    <a:pos x="28" y="36"/>
                  </a:cxn>
                  <a:cxn ang="0">
                    <a:pos x="33" y="24"/>
                  </a:cxn>
                  <a:cxn ang="0">
                    <a:pos x="37" y="15"/>
                  </a:cxn>
                  <a:cxn ang="0">
                    <a:pos x="40" y="7"/>
                  </a:cxn>
                  <a:cxn ang="0">
                    <a:pos x="43" y="1"/>
                  </a:cxn>
                  <a:cxn ang="0">
                    <a:pos x="43" y="0"/>
                  </a:cxn>
                </a:cxnLst>
                <a:rect l="0" t="0" r="r" b="b"/>
                <a:pathLst>
                  <a:path w="135" h="141">
                    <a:moveTo>
                      <a:pt x="43" y="0"/>
                    </a:moveTo>
                    <a:lnTo>
                      <a:pt x="135" y="50"/>
                    </a:lnTo>
                    <a:lnTo>
                      <a:pt x="134" y="53"/>
                    </a:lnTo>
                    <a:lnTo>
                      <a:pt x="132" y="58"/>
                    </a:lnTo>
                    <a:lnTo>
                      <a:pt x="128" y="67"/>
                    </a:lnTo>
                    <a:lnTo>
                      <a:pt x="116" y="90"/>
                    </a:lnTo>
                    <a:lnTo>
                      <a:pt x="108" y="103"/>
                    </a:lnTo>
                    <a:lnTo>
                      <a:pt x="99" y="116"/>
                    </a:lnTo>
                    <a:lnTo>
                      <a:pt x="89" y="127"/>
                    </a:lnTo>
                    <a:lnTo>
                      <a:pt x="80" y="135"/>
                    </a:lnTo>
                    <a:lnTo>
                      <a:pt x="69" y="139"/>
                    </a:lnTo>
                    <a:lnTo>
                      <a:pt x="57" y="141"/>
                    </a:lnTo>
                    <a:lnTo>
                      <a:pt x="45" y="141"/>
                    </a:lnTo>
                    <a:lnTo>
                      <a:pt x="34" y="138"/>
                    </a:lnTo>
                    <a:lnTo>
                      <a:pt x="24" y="136"/>
                    </a:lnTo>
                    <a:lnTo>
                      <a:pt x="17" y="133"/>
                    </a:lnTo>
                    <a:lnTo>
                      <a:pt x="11" y="130"/>
                    </a:lnTo>
                    <a:lnTo>
                      <a:pt x="7" y="126"/>
                    </a:lnTo>
                    <a:lnTo>
                      <a:pt x="3" y="121"/>
                    </a:lnTo>
                    <a:lnTo>
                      <a:pt x="1" y="116"/>
                    </a:lnTo>
                    <a:lnTo>
                      <a:pt x="0" y="109"/>
                    </a:lnTo>
                    <a:lnTo>
                      <a:pt x="1" y="100"/>
                    </a:lnTo>
                    <a:lnTo>
                      <a:pt x="3" y="90"/>
                    </a:lnTo>
                    <a:lnTo>
                      <a:pt x="9" y="77"/>
                    </a:lnTo>
                    <a:lnTo>
                      <a:pt x="15" y="63"/>
                    </a:lnTo>
                    <a:lnTo>
                      <a:pt x="22" y="49"/>
                    </a:lnTo>
                    <a:lnTo>
                      <a:pt x="28" y="36"/>
                    </a:lnTo>
                    <a:lnTo>
                      <a:pt x="33" y="24"/>
                    </a:lnTo>
                    <a:lnTo>
                      <a:pt x="37" y="15"/>
                    </a:lnTo>
                    <a:lnTo>
                      <a:pt x="40" y="7"/>
                    </a:lnTo>
                    <a:lnTo>
                      <a:pt x="43" y="1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FFC97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0" name="Freeform 11"/>
              <p:cNvSpPr>
                <a:spLocks/>
              </p:cNvSpPr>
              <p:nvPr/>
            </p:nvSpPr>
            <p:spPr bwMode="auto">
              <a:xfrm>
                <a:off x="5108576" y="3871913"/>
                <a:ext cx="220663" cy="179388"/>
              </a:xfrm>
              <a:custGeom>
                <a:avLst/>
                <a:gdLst/>
                <a:ahLst/>
                <a:cxnLst>
                  <a:cxn ang="0">
                    <a:pos x="91" y="0"/>
                  </a:cxn>
                  <a:cxn ang="0">
                    <a:pos x="95" y="4"/>
                  </a:cxn>
                  <a:cxn ang="0">
                    <a:pos x="100" y="10"/>
                  </a:cxn>
                  <a:cxn ang="0">
                    <a:pos x="113" y="24"/>
                  </a:cxn>
                  <a:cxn ang="0">
                    <a:pos x="119" y="32"/>
                  </a:cxn>
                  <a:cxn ang="0">
                    <a:pos x="125" y="39"/>
                  </a:cxn>
                  <a:cxn ang="0">
                    <a:pos x="130" y="45"/>
                  </a:cxn>
                  <a:cxn ang="0">
                    <a:pos x="133" y="50"/>
                  </a:cxn>
                  <a:cxn ang="0">
                    <a:pos x="138" y="58"/>
                  </a:cxn>
                  <a:cxn ang="0">
                    <a:pos x="139" y="62"/>
                  </a:cxn>
                  <a:cxn ang="0">
                    <a:pos x="139" y="68"/>
                  </a:cxn>
                  <a:cxn ang="0">
                    <a:pos x="138" y="71"/>
                  </a:cxn>
                  <a:cxn ang="0">
                    <a:pos x="134" y="79"/>
                  </a:cxn>
                  <a:cxn ang="0">
                    <a:pos x="129" y="85"/>
                  </a:cxn>
                  <a:cxn ang="0">
                    <a:pos x="122" y="92"/>
                  </a:cxn>
                  <a:cxn ang="0">
                    <a:pos x="114" y="98"/>
                  </a:cxn>
                  <a:cxn ang="0">
                    <a:pos x="105" y="103"/>
                  </a:cxn>
                  <a:cxn ang="0">
                    <a:pos x="97" y="108"/>
                  </a:cxn>
                  <a:cxn ang="0">
                    <a:pos x="90" y="112"/>
                  </a:cxn>
                  <a:cxn ang="0">
                    <a:pos x="85" y="113"/>
                  </a:cxn>
                  <a:cxn ang="0">
                    <a:pos x="72" y="111"/>
                  </a:cxn>
                  <a:cxn ang="0">
                    <a:pos x="58" y="105"/>
                  </a:cxn>
                  <a:cxn ang="0">
                    <a:pos x="46" y="97"/>
                  </a:cxn>
                  <a:cxn ang="0">
                    <a:pos x="36" y="87"/>
                  </a:cxn>
                  <a:cxn ang="0">
                    <a:pos x="24" y="73"/>
                  </a:cxn>
                  <a:cxn ang="0">
                    <a:pos x="15" y="60"/>
                  </a:cxn>
                  <a:cxn ang="0">
                    <a:pos x="9" y="50"/>
                  </a:cxn>
                  <a:cxn ang="0">
                    <a:pos x="5" y="40"/>
                  </a:cxn>
                  <a:cxn ang="0">
                    <a:pos x="2" y="30"/>
                  </a:cxn>
                  <a:cxn ang="0">
                    <a:pos x="0" y="22"/>
                  </a:cxn>
                  <a:cxn ang="0">
                    <a:pos x="91" y="0"/>
                  </a:cxn>
                </a:cxnLst>
                <a:rect l="0" t="0" r="r" b="b"/>
                <a:pathLst>
                  <a:path w="139" h="113">
                    <a:moveTo>
                      <a:pt x="91" y="0"/>
                    </a:moveTo>
                    <a:lnTo>
                      <a:pt x="95" y="4"/>
                    </a:lnTo>
                    <a:lnTo>
                      <a:pt x="100" y="10"/>
                    </a:lnTo>
                    <a:lnTo>
                      <a:pt x="113" y="24"/>
                    </a:lnTo>
                    <a:lnTo>
                      <a:pt x="119" y="32"/>
                    </a:lnTo>
                    <a:lnTo>
                      <a:pt x="125" y="39"/>
                    </a:lnTo>
                    <a:lnTo>
                      <a:pt x="130" y="45"/>
                    </a:lnTo>
                    <a:lnTo>
                      <a:pt x="133" y="50"/>
                    </a:lnTo>
                    <a:lnTo>
                      <a:pt x="138" y="58"/>
                    </a:lnTo>
                    <a:lnTo>
                      <a:pt x="139" y="62"/>
                    </a:lnTo>
                    <a:lnTo>
                      <a:pt x="139" y="68"/>
                    </a:lnTo>
                    <a:lnTo>
                      <a:pt x="138" y="71"/>
                    </a:lnTo>
                    <a:lnTo>
                      <a:pt x="134" y="79"/>
                    </a:lnTo>
                    <a:lnTo>
                      <a:pt x="129" y="85"/>
                    </a:lnTo>
                    <a:lnTo>
                      <a:pt x="122" y="92"/>
                    </a:lnTo>
                    <a:lnTo>
                      <a:pt x="114" y="98"/>
                    </a:lnTo>
                    <a:lnTo>
                      <a:pt x="105" y="103"/>
                    </a:lnTo>
                    <a:lnTo>
                      <a:pt x="97" y="108"/>
                    </a:lnTo>
                    <a:lnTo>
                      <a:pt x="90" y="112"/>
                    </a:lnTo>
                    <a:lnTo>
                      <a:pt x="85" y="113"/>
                    </a:lnTo>
                    <a:lnTo>
                      <a:pt x="72" y="111"/>
                    </a:lnTo>
                    <a:lnTo>
                      <a:pt x="58" y="105"/>
                    </a:lnTo>
                    <a:lnTo>
                      <a:pt x="46" y="97"/>
                    </a:lnTo>
                    <a:lnTo>
                      <a:pt x="36" y="87"/>
                    </a:lnTo>
                    <a:lnTo>
                      <a:pt x="24" y="73"/>
                    </a:lnTo>
                    <a:lnTo>
                      <a:pt x="15" y="60"/>
                    </a:lnTo>
                    <a:lnTo>
                      <a:pt x="9" y="50"/>
                    </a:lnTo>
                    <a:lnTo>
                      <a:pt x="5" y="40"/>
                    </a:lnTo>
                    <a:lnTo>
                      <a:pt x="2" y="30"/>
                    </a:lnTo>
                    <a:lnTo>
                      <a:pt x="0" y="22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FFC97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1" name="Freeform 12"/>
              <p:cNvSpPr>
                <a:spLocks/>
              </p:cNvSpPr>
              <p:nvPr/>
            </p:nvSpPr>
            <p:spPr bwMode="auto">
              <a:xfrm>
                <a:off x="3765551" y="3940175"/>
                <a:ext cx="180975" cy="157163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114" y="50"/>
                  </a:cxn>
                  <a:cxn ang="0">
                    <a:pos x="113" y="52"/>
                  </a:cxn>
                  <a:cxn ang="0">
                    <a:pos x="110" y="57"/>
                  </a:cxn>
                  <a:cxn ang="0">
                    <a:pos x="106" y="65"/>
                  </a:cxn>
                  <a:cxn ang="0">
                    <a:pos x="101" y="75"/>
                  </a:cxn>
                  <a:cxn ang="0">
                    <a:pos x="89" y="99"/>
                  </a:cxn>
                  <a:cxn ang="0">
                    <a:pos x="0" y="55"/>
                  </a:cxn>
                  <a:cxn ang="0">
                    <a:pos x="4" y="43"/>
                  </a:cxn>
                  <a:cxn ang="0">
                    <a:pos x="8" y="32"/>
                  </a:cxn>
                  <a:cxn ang="0">
                    <a:pos x="13" y="22"/>
                  </a:cxn>
                  <a:cxn ang="0">
                    <a:pos x="17" y="13"/>
                  </a:cxn>
                  <a:cxn ang="0">
                    <a:pos x="20" y="6"/>
                  </a:cxn>
                  <a:cxn ang="0">
                    <a:pos x="22" y="1"/>
                  </a:cxn>
                  <a:cxn ang="0">
                    <a:pos x="22" y="0"/>
                  </a:cxn>
                </a:cxnLst>
                <a:rect l="0" t="0" r="r" b="b"/>
                <a:pathLst>
                  <a:path w="114" h="99">
                    <a:moveTo>
                      <a:pt x="22" y="0"/>
                    </a:moveTo>
                    <a:lnTo>
                      <a:pt x="114" y="50"/>
                    </a:lnTo>
                    <a:lnTo>
                      <a:pt x="113" y="52"/>
                    </a:lnTo>
                    <a:lnTo>
                      <a:pt x="110" y="57"/>
                    </a:lnTo>
                    <a:lnTo>
                      <a:pt x="106" y="65"/>
                    </a:lnTo>
                    <a:lnTo>
                      <a:pt x="101" y="75"/>
                    </a:lnTo>
                    <a:lnTo>
                      <a:pt x="89" y="99"/>
                    </a:lnTo>
                    <a:lnTo>
                      <a:pt x="0" y="55"/>
                    </a:lnTo>
                    <a:lnTo>
                      <a:pt x="4" y="43"/>
                    </a:lnTo>
                    <a:lnTo>
                      <a:pt x="8" y="32"/>
                    </a:lnTo>
                    <a:lnTo>
                      <a:pt x="13" y="22"/>
                    </a:lnTo>
                    <a:lnTo>
                      <a:pt x="17" y="13"/>
                    </a:lnTo>
                    <a:lnTo>
                      <a:pt x="20" y="6"/>
                    </a:lnTo>
                    <a:lnTo>
                      <a:pt x="22" y="1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F97D3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2" name="Freeform 13"/>
              <p:cNvSpPr>
                <a:spLocks/>
              </p:cNvSpPr>
              <p:nvPr/>
            </p:nvSpPr>
            <p:spPr bwMode="auto">
              <a:xfrm>
                <a:off x="4502151" y="2795588"/>
                <a:ext cx="195263" cy="161925"/>
              </a:xfrm>
              <a:custGeom>
                <a:avLst/>
                <a:gdLst/>
                <a:ahLst/>
                <a:cxnLst>
                  <a:cxn ang="0">
                    <a:pos x="121" y="0"/>
                  </a:cxn>
                  <a:cxn ang="0">
                    <a:pos x="123" y="0"/>
                  </a:cxn>
                  <a:cxn ang="0">
                    <a:pos x="95" y="99"/>
                  </a:cxn>
                  <a:cxn ang="0">
                    <a:pos x="68" y="102"/>
                  </a:cxn>
                  <a:cxn ang="0">
                    <a:pos x="0" y="13"/>
                  </a:cxn>
                  <a:cxn ang="0">
                    <a:pos x="3" y="13"/>
                  </a:cxn>
                  <a:cxn ang="0">
                    <a:pos x="10" y="12"/>
                  </a:cxn>
                  <a:cxn ang="0">
                    <a:pos x="18" y="12"/>
                  </a:cxn>
                  <a:cxn ang="0">
                    <a:pos x="30" y="11"/>
                  </a:cxn>
                  <a:cxn ang="0">
                    <a:pos x="43" y="10"/>
                  </a:cxn>
                  <a:cxn ang="0">
                    <a:pos x="54" y="8"/>
                  </a:cxn>
                  <a:cxn ang="0">
                    <a:pos x="64" y="8"/>
                  </a:cxn>
                  <a:cxn ang="0">
                    <a:pos x="77" y="6"/>
                  </a:cxn>
                  <a:cxn ang="0">
                    <a:pos x="92" y="4"/>
                  </a:cxn>
                  <a:cxn ang="0">
                    <a:pos x="103" y="3"/>
                  </a:cxn>
                  <a:cxn ang="0">
                    <a:pos x="114" y="1"/>
                  </a:cxn>
                  <a:cxn ang="0">
                    <a:pos x="121" y="0"/>
                  </a:cxn>
                </a:cxnLst>
                <a:rect l="0" t="0" r="r" b="b"/>
                <a:pathLst>
                  <a:path w="123" h="102">
                    <a:moveTo>
                      <a:pt x="121" y="0"/>
                    </a:moveTo>
                    <a:lnTo>
                      <a:pt x="123" y="0"/>
                    </a:lnTo>
                    <a:lnTo>
                      <a:pt x="95" y="99"/>
                    </a:lnTo>
                    <a:lnTo>
                      <a:pt x="68" y="102"/>
                    </a:lnTo>
                    <a:lnTo>
                      <a:pt x="0" y="13"/>
                    </a:lnTo>
                    <a:lnTo>
                      <a:pt x="3" y="13"/>
                    </a:lnTo>
                    <a:lnTo>
                      <a:pt x="10" y="12"/>
                    </a:lnTo>
                    <a:lnTo>
                      <a:pt x="18" y="12"/>
                    </a:lnTo>
                    <a:lnTo>
                      <a:pt x="30" y="11"/>
                    </a:lnTo>
                    <a:lnTo>
                      <a:pt x="43" y="10"/>
                    </a:lnTo>
                    <a:lnTo>
                      <a:pt x="54" y="8"/>
                    </a:lnTo>
                    <a:lnTo>
                      <a:pt x="64" y="8"/>
                    </a:lnTo>
                    <a:lnTo>
                      <a:pt x="77" y="6"/>
                    </a:lnTo>
                    <a:lnTo>
                      <a:pt x="92" y="4"/>
                    </a:lnTo>
                    <a:lnTo>
                      <a:pt x="103" y="3"/>
                    </a:lnTo>
                    <a:lnTo>
                      <a:pt x="114" y="1"/>
                    </a:lnTo>
                    <a:lnTo>
                      <a:pt x="121" y="0"/>
                    </a:lnTo>
                    <a:close/>
                  </a:path>
                </a:pathLst>
              </a:custGeom>
              <a:solidFill>
                <a:srgbClr val="FF91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3" name="Freeform 14"/>
              <p:cNvSpPr>
                <a:spLocks/>
              </p:cNvSpPr>
              <p:nvPr/>
            </p:nvSpPr>
            <p:spPr bwMode="auto">
              <a:xfrm>
                <a:off x="4575176" y="2925763"/>
                <a:ext cx="180975" cy="70326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48" y="2"/>
                  </a:cxn>
                  <a:cxn ang="0">
                    <a:pos x="49" y="8"/>
                  </a:cxn>
                  <a:cxn ang="0">
                    <a:pos x="53" y="18"/>
                  </a:cxn>
                  <a:cxn ang="0">
                    <a:pos x="56" y="31"/>
                  </a:cxn>
                  <a:cxn ang="0">
                    <a:pos x="60" y="47"/>
                  </a:cxn>
                  <a:cxn ang="0">
                    <a:pos x="65" y="65"/>
                  </a:cxn>
                  <a:cxn ang="0">
                    <a:pos x="71" y="85"/>
                  </a:cxn>
                  <a:cxn ang="0">
                    <a:pos x="76" y="107"/>
                  </a:cxn>
                  <a:cxn ang="0">
                    <a:pos x="83" y="130"/>
                  </a:cxn>
                  <a:cxn ang="0">
                    <a:pos x="88" y="154"/>
                  </a:cxn>
                  <a:cxn ang="0">
                    <a:pos x="99" y="203"/>
                  </a:cxn>
                  <a:cxn ang="0">
                    <a:pos x="104" y="227"/>
                  </a:cxn>
                  <a:cxn ang="0">
                    <a:pos x="108" y="250"/>
                  </a:cxn>
                  <a:cxn ang="0">
                    <a:pos x="112" y="272"/>
                  </a:cxn>
                  <a:cxn ang="0">
                    <a:pos x="114" y="292"/>
                  </a:cxn>
                  <a:cxn ang="0">
                    <a:pos x="68" y="443"/>
                  </a:cxn>
                  <a:cxn ang="0">
                    <a:pos x="0" y="326"/>
                  </a:cxn>
                  <a:cxn ang="0">
                    <a:pos x="0" y="324"/>
                  </a:cxn>
                  <a:cxn ang="0">
                    <a:pos x="1" y="316"/>
                  </a:cxn>
                  <a:cxn ang="0">
                    <a:pos x="2" y="303"/>
                  </a:cxn>
                  <a:cxn ang="0">
                    <a:pos x="4" y="288"/>
                  </a:cxn>
                  <a:cxn ang="0">
                    <a:pos x="5" y="268"/>
                  </a:cxn>
                  <a:cxn ang="0">
                    <a:pos x="8" y="246"/>
                  </a:cxn>
                  <a:cxn ang="0">
                    <a:pos x="9" y="222"/>
                  </a:cxn>
                  <a:cxn ang="0">
                    <a:pos x="12" y="196"/>
                  </a:cxn>
                  <a:cxn ang="0">
                    <a:pos x="14" y="169"/>
                  </a:cxn>
                  <a:cxn ang="0">
                    <a:pos x="17" y="114"/>
                  </a:cxn>
                  <a:cxn ang="0">
                    <a:pos x="19" y="88"/>
                  </a:cxn>
                  <a:cxn ang="0">
                    <a:pos x="20" y="63"/>
                  </a:cxn>
                  <a:cxn ang="0">
                    <a:pos x="20" y="18"/>
                  </a:cxn>
                  <a:cxn ang="0">
                    <a:pos x="19" y="0"/>
                  </a:cxn>
                  <a:cxn ang="0">
                    <a:pos x="47" y="0"/>
                  </a:cxn>
                </a:cxnLst>
                <a:rect l="0" t="0" r="r" b="b"/>
                <a:pathLst>
                  <a:path w="114" h="443">
                    <a:moveTo>
                      <a:pt x="47" y="0"/>
                    </a:moveTo>
                    <a:lnTo>
                      <a:pt x="48" y="2"/>
                    </a:lnTo>
                    <a:lnTo>
                      <a:pt x="49" y="8"/>
                    </a:lnTo>
                    <a:lnTo>
                      <a:pt x="53" y="18"/>
                    </a:lnTo>
                    <a:lnTo>
                      <a:pt x="56" y="31"/>
                    </a:lnTo>
                    <a:lnTo>
                      <a:pt x="60" y="47"/>
                    </a:lnTo>
                    <a:lnTo>
                      <a:pt x="65" y="65"/>
                    </a:lnTo>
                    <a:lnTo>
                      <a:pt x="71" y="85"/>
                    </a:lnTo>
                    <a:lnTo>
                      <a:pt x="76" y="107"/>
                    </a:lnTo>
                    <a:lnTo>
                      <a:pt x="83" y="130"/>
                    </a:lnTo>
                    <a:lnTo>
                      <a:pt x="88" y="154"/>
                    </a:lnTo>
                    <a:lnTo>
                      <a:pt x="99" y="203"/>
                    </a:lnTo>
                    <a:lnTo>
                      <a:pt x="104" y="227"/>
                    </a:lnTo>
                    <a:lnTo>
                      <a:pt x="108" y="250"/>
                    </a:lnTo>
                    <a:lnTo>
                      <a:pt x="112" y="272"/>
                    </a:lnTo>
                    <a:lnTo>
                      <a:pt x="114" y="292"/>
                    </a:lnTo>
                    <a:lnTo>
                      <a:pt x="68" y="443"/>
                    </a:lnTo>
                    <a:lnTo>
                      <a:pt x="0" y="326"/>
                    </a:lnTo>
                    <a:lnTo>
                      <a:pt x="0" y="324"/>
                    </a:lnTo>
                    <a:lnTo>
                      <a:pt x="1" y="316"/>
                    </a:lnTo>
                    <a:lnTo>
                      <a:pt x="2" y="303"/>
                    </a:lnTo>
                    <a:lnTo>
                      <a:pt x="4" y="288"/>
                    </a:lnTo>
                    <a:lnTo>
                      <a:pt x="5" y="268"/>
                    </a:lnTo>
                    <a:lnTo>
                      <a:pt x="8" y="246"/>
                    </a:lnTo>
                    <a:lnTo>
                      <a:pt x="9" y="222"/>
                    </a:lnTo>
                    <a:lnTo>
                      <a:pt x="12" y="196"/>
                    </a:lnTo>
                    <a:lnTo>
                      <a:pt x="14" y="169"/>
                    </a:lnTo>
                    <a:lnTo>
                      <a:pt x="17" y="114"/>
                    </a:lnTo>
                    <a:lnTo>
                      <a:pt x="19" y="88"/>
                    </a:lnTo>
                    <a:lnTo>
                      <a:pt x="20" y="63"/>
                    </a:lnTo>
                    <a:lnTo>
                      <a:pt x="20" y="18"/>
                    </a:lnTo>
                    <a:lnTo>
                      <a:pt x="19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91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4" name="Freeform 15"/>
              <p:cNvSpPr>
                <a:spLocks/>
              </p:cNvSpPr>
              <p:nvPr/>
            </p:nvSpPr>
            <p:spPr bwMode="auto">
              <a:xfrm>
                <a:off x="3967163" y="1524000"/>
                <a:ext cx="1011238" cy="1128713"/>
              </a:xfrm>
              <a:custGeom>
                <a:avLst/>
                <a:gdLst/>
                <a:ahLst/>
                <a:cxnLst>
                  <a:cxn ang="0">
                    <a:pos x="262" y="0"/>
                  </a:cxn>
                  <a:cxn ang="0">
                    <a:pos x="296" y="2"/>
                  </a:cxn>
                  <a:cxn ang="0">
                    <a:pos x="330" y="8"/>
                  </a:cxn>
                  <a:cxn ang="0">
                    <a:pos x="363" y="17"/>
                  </a:cxn>
                  <a:cxn ang="0">
                    <a:pos x="396" y="31"/>
                  </a:cxn>
                  <a:cxn ang="0">
                    <a:pos x="429" y="48"/>
                  </a:cxn>
                  <a:cxn ang="0">
                    <a:pos x="460" y="69"/>
                  </a:cxn>
                  <a:cxn ang="0">
                    <a:pos x="489" y="93"/>
                  </a:cxn>
                  <a:cxn ang="0">
                    <a:pos x="518" y="120"/>
                  </a:cxn>
                  <a:cxn ang="0">
                    <a:pos x="543" y="150"/>
                  </a:cxn>
                  <a:cxn ang="0">
                    <a:pos x="567" y="185"/>
                  </a:cxn>
                  <a:cxn ang="0">
                    <a:pos x="588" y="222"/>
                  </a:cxn>
                  <a:cxn ang="0">
                    <a:pos x="607" y="262"/>
                  </a:cxn>
                  <a:cxn ang="0">
                    <a:pos x="619" y="295"/>
                  </a:cxn>
                  <a:cxn ang="0">
                    <a:pos x="629" y="328"/>
                  </a:cxn>
                  <a:cxn ang="0">
                    <a:pos x="634" y="362"/>
                  </a:cxn>
                  <a:cxn ang="0">
                    <a:pos x="637" y="395"/>
                  </a:cxn>
                  <a:cxn ang="0">
                    <a:pos x="637" y="428"/>
                  </a:cxn>
                  <a:cxn ang="0">
                    <a:pos x="635" y="461"/>
                  </a:cxn>
                  <a:cxn ang="0">
                    <a:pos x="629" y="493"/>
                  </a:cxn>
                  <a:cxn ang="0">
                    <a:pos x="621" y="523"/>
                  </a:cxn>
                  <a:cxn ang="0">
                    <a:pos x="610" y="552"/>
                  </a:cxn>
                  <a:cxn ang="0">
                    <a:pos x="597" y="579"/>
                  </a:cxn>
                  <a:cxn ang="0">
                    <a:pos x="581" y="605"/>
                  </a:cxn>
                  <a:cxn ang="0">
                    <a:pos x="562" y="628"/>
                  </a:cxn>
                  <a:cxn ang="0">
                    <a:pos x="540" y="650"/>
                  </a:cxn>
                  <a:cxn ang="0">
                    <a:pos x="516" y="668"/>
                  </a:cxn>
                  <a:cxn ang="0">
                    <a:pos x="489" y="683"/>
                  </a:cxn>
                  <a:cxn ang="0">
                    <a:pos x="460" y="695"/>
                  </a:cxn>
                  <a:cxn ang="0">
                    <a:pos x="424" y="705"/>
                  </a:cxn>
                  <a:cxn ang="0">
                    <a:pos x="388" y="710"/>
                  </a:cxn>
                  <a:cxn ang="0">
                    <a:pos x="352" y="711"/>
                  </a:cxn>
                  <a:cxn ang="0">
                    <a:pos x="317" y="708"/>
                  </a:cxn>
                  <a:cxn ang="0">
                    <a:pos x="282" y="700"/>
                  </a:cxn>
                  <a:cxn ang="0">
                    <a:pos x="248" y="687"/>
                  </a:cxn>
                  <a:cxn ang="0">
                    <a:pos x="215" y="672"/>
                  </a:cxn>
                  <a:cxn ang="0">
                    <a:pos x="184" y="652"/>
                  </a:cxn>
                  <a:cxn ang="0">
                    <a:pos x="154" y="628"/>
                  </a:cxn>
                  <a:cxn ang="0">
                    <a:pos x="125" y="602"/>
                  </a:cxn>
                  <a:cxn ang="0">
                    <a:pos x="99" y="572"/>
                  </a:cxn>
                  <a:cxn ang="0">
                    <a:pos x="73" y="538"/>
                  </a:cxn>
                  <a:cxn ang="0">
                    <a:pos x="51" y="502"/>
                  </a:cxn>
                  <a:cxn ang="0">
                    <a:pos x="37" y="472"/>
                  </a:cxn>
                  <a:cxn ang="0">
                    <a:pos x="25" y="442"/>
                  </a:cxn>
                  <a:cxn ang="0">
                    <a:pos x="15" y="412"/>
                  </a:cxn>
                  <a:cxn ang="0">
                    <a:pos x="8" y="380"/>
                  </a:cxn>
                  <a:cxn ang="0">
                    <a:pos x="3" y="348"/>
                  </a:cxn>
                  <a:cxn ang="0">
                    <a:pos x="0" y="316"/>
                  </a:cxn>
                  <a:cxn ang="0">
                    <a:pos x="0" y="283"/>
                  </a:cxn>
                  <a:cxn ang="0">
                    <a:pos x="2" y="252"/>
                  </a:cxn>
                  <a:cxn ang="0">
                    <a:pos x="6" y="221"/>
                  </a:cxn>
                  <a:cxn ang="0">
                    <a:pos x="13" y="191"/>
                  </a:cxn>
                  <a:cxn ang="0">
                    <a:pos x="23" y="162"/>
                  </a:cxn>
                  <a:cxn ang="0">
                    <a:pos x="35" y="135"/>
                  </a:cxn>
                  <a:cxn ang="0">
                    <a:pos x="49" y="110"/>
                  </a:cxn>
                  <a:cxn ang="0">
                    <a:pos x="65" y="87"/>
                  </a:cxn>
                  <a:cxn ang="0">
                    <a:pos x="85" y="66"/>
                  </a:cxn>
                  <a:cxn ang="0">
                    <a:pos x="106" y="48"/>
                  </a:cxn>
                  <a:cxn ang="0">
                    <a:pos x="131" y="33"/>
                  </a:cxn>
                  <a:cxn ang="0">
                    <a:pos x="162" y="19"/>
                  </a:cxn>
                  <a:cxn ang="0">
                    <a:pos x="195" y="9"/>
                  </a:cxn>
                  <a:cxn ang="0">
                    <a:pos x="228" y="2"/>
                  </a:cxn>
                  <a:cxn ang="0">
                    <a:pos x="262" y="0"/>
                  </a:cxn>
                </a:cxnLst>
                <a:rect l="0" t="0" r="r" b="b"/>
                <a:pathLst>
                  <a:path w="637" h="711">
                    <a:moveTo>
                      <a:pt x="262" y="0"/>
                    </a:moveTo>
                    <a:lnTo>
                      <a:pt x="296" y="2"/>
                    </a:lnTo>
                    <a:lnTo>
                      <a:pt x="330" y="8"/>
                    </a:lnTo>
                    <a:lnTo>
                      <a:pt x="363" y="17"/>
                    </a:lnTo>
                    <a:lnTo>
                      <a:pt x="396" y="31"/>
                    </a:lnTo>
                    <a:lnTo>
                      <a:pt x="429" y="48"/>
                    </a:lnTo>
                    <a:lnTo>
                      <a:pt x="460" y="69"/>
                    </a:lnTo>
                    <a:lnTo>
                      <a:pt x="489" y="93"/>
                    </a:lnTo>
                    <a:lnTo>
                      <a:pt x="518" y="120"/>
                    </a:lnTo>
                    <a:lnTo>
                      <a:pt x="543" y="150"/>
                    </a:lnTo>
                    <a:lnTo>
                      <a:pt x="567" y="185"/>
                    </a:lnTo>
                    <a:lnTo>
                      <a:pt x="588" y="222"/>
                    </a:lnTo>
                    <a:lnTo>
                      <a:pt x="607" y="262"/>
                    </a:lnTo>
                    <a:lnTo>
                      <a:pt x="619" y="295"/>
                    </a:lnTo>
                    <a:lnTo>
                      <a:pt x="629" y="328"/>
                    </a:lnTo>
                    <a:lnTo>
                      <a:pt x="634" y="362"/>
                    </a:lnTo>
                    <a:lnTo>
                      <a:pt x="637" y="395"/>
                    </a:lnTo>
                    <a:lnTo>
                      <a:pt x="637" y="428"/>
                    </a:lnTo>
                    <a:lnTo>
                      <a:pt x="635" y="461"/>
                    </a:lnTo>
                    <a:lnTo>
                      <a:pt x="629" y="493"/>
                    </a:lnTo>
                    <a:lnTo>
                      <a:pt x="621" y="523"/>
                    </a:lnTo>
                    <a:lnTo>
                      <a:pt x="610" y="552"/>
                    </a:lnTo>
                    <a:lnTo>
                      <a:pt x="597" y="579"/>
                    </a:lnTo>
                    <a:lnTo>
                      <a:pt x="581" y="605"/>
                    </a:lnTo>
                    <a:lnTo>
                      <a:pt x="562" y="628"/>
                    </a:lnTo>
                    <a:lnTo>
                      <a:pt x="540" y="650"/>
                    </a:lnTo>
                    <a:lnTo>
                      <a:pt x="516" y="668"/>
                    </a:lnTo>
                    <a:lnTo>
                      <a:pt x="489" y="683"/>
                    </a:lnTo>
                    <a:lnTo>
                      <a:pt x="460" y="695"/>
                    </a:lnTo>
                    <a:lnTo>
                      <a:pt x="424" y="705"/>
                    </a:lnTo>
                    <a:lnTo>
                      <a:pt x="388" y="710"/>
                    </a:lnTo>
                    <a:lnTo>
                      <a:pt x="352" y="711"/>
                    </a:lnTo>
                    <a:lnTo>
                      <a:pt x="317" y="708"/>
                    </a:lnTo>
                    <a:lnTo>
                      <a:pt x="282" y="700"/>
                    </a:lnTo>
                    <a:lnTo>
                      <a:pt x="248" y="687"/>
                    </a:lnTo>
                    <a:lnTo>
                      <a:pt x="215" y="672"/>
                    </a:lnTo>
                    <a:lnTo>
                      <a:pt x="184" y="652"/>
                    </a:lnTo>
                    <a:lnTo>
                      <a:pt x="154" y="628"/>
                    </a:lnTo>
                    <a:lnTo>
                      <a:pt x="125" y="602"/>
                    </a:lnTo>
                    <a:lnTo>
                      <a:pt x="99" y="572"/>
                    </a:lnTo>
                    <a:lnTo>
                      <a:pt x="73" y="538"/>
                    </a:lnTo>
                    <a:lnTo>
                      <a:pt x="51" y="502"/>
                    </a:lnTo>
                    <a:lnTo>
                      <a:pt x="37" y="472"/>
                    </a:lnTo>
                    <a:lnTo>
                      <a:pt x="25" y="442"/>
                    </a:lnTo>
                    <a:lnTo>
                      <a:pt x="15" y="412"/>
                    </a:lnTo>
                    <a:lnTo>
                      <a:pt x="8" y="380"/>
                    </a:lnTo>
                    <a:lnTo>
                      <a:pt x="3" y="348"/>
                    </a:lnTo>
                    <a:lnTo>
                      <a:pt x="0" y="316"/>
                    </a:lnTo>
                    <a:lnTo>
                      <a:pt x="0" y="283"/>
                    </a:lnTo>
                    <a:lnTo>
                      <a:pt x="2" y="252"/>
                    </a:lnTo>
                    <a:lnTo>
                      <a:pt x="6" y="221"/>
                    </a:lnTo>
                    <a:lnTo>
                      <a:pt x="13" y="191"/>
                    </a:lnTo>
                    <a:lnTo>
                      <a:pt x="23" y="162"/>
                    </a:lnTo>
                    <a:lnTo>
                      <a:pt x="35" y="135"/>
                    </a:lnTo>
                    <a:lnTo>
                      <a:pt x="49" y="110"/>
                    </a:lnTo>
                    <a:lnTo>
                      <a:pt x="65" y="87"/>
                    </a:lnTo>
                    <a:lnTo>
                      <a:pt x="85" y="66"/>
                    </a:lnTo>
                    <a:lnTo>
                      <a:pt x="106" y="48"/>
                    </a:lnTo>
                    <a:lnTo>
                      <a:pt x="131" y="33"/>
                    </a:lnTo>
                    <a:lnTo>
                      <a:pt x="162" y="19"/>
                    </a:lnTo>
                    <a:lnTo>
                      <a:pt x="195" y="9"/>
                    </a:lnTo>
                    <a:lnTo>
                      <a:pt x="228" y="2"/>
                    </a:lnTo>
                    <a:lnTo>
                      <a:pt x="262" y="0"/>
                    </a:lnTo>
                    <a:close/>
                  </a:path>
                </a:pathLst>
              </a:custGeom>
              <a:solidFill>
                <a:srgbClr val="FFC97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5" name="Freeform 16"/>
              <p:cNvSpPr>
                <a:spLocks/>
              </p:cNvSpPr>
              <p:nvPr/>
            </p:nvSpPr>
            <p:spPr bwMode="auto">
              <a:xfrm>
                <a:off x="4033838" y="1577975"/>
                <a:ext cx="912813" cy="1016000"/>
              </a:xfrm>
              <a:custGeom>
                <a:avLst/>
                <a:gdLst/>
                <a:ahLst/>
                <a:cxnLst>
                  <a:cxn ang="0">
                    <a:pos x="244" y="0"/>
                  </a:cxn>
                  <a:cxn ang="0">
                    <a:pos x="277" y="2"/>
                  </a:cxn>
                  <a:cxn ang="0">
                    <a:pos x="309" y="9"/>
                  </a:cxn>
                  <a:cxn ang="0">
                    <a:pos x="342" y="20"/>
                  </a:cxn>
                  <a:cxn ang="0">
                    <a:pos x="373" y="35"/>
                  </a:cxn>
                  <a:cxn ang="0">
                    <a:pos x="404" y="53"/>
                  </a:cxn>
                  <a:cxn ang="0">
                    <a:pos x="433" y="75"/>
                  </a:cxn>
                  <a:cxn ang="0">
                    <a:pos x="460" y="101"/>
                  </a:cxn>
                  <a:cxn ang="0">
                    <a:pos x="486" y="130"/>
                  </a:cxn>
                  <a:cxn ang="0">
                    <a:pos x="509" y="162"/>
                  </a:cxn>
                  <a:cxn ang="0">
                    <a:pos x="530" y="197"/>
                  </a:cxn>
                  <a:cxn ang="0">
                    <a:pos x="548" y="236"/>
                  </a:cxn>
                  <a:cxn ang="0">
                    <a:pos x="559" y="268"/>
                  </a:cxn>
                  <a:cxn ang="0">
                    <a:pos x="568" y="300"/>
                  </a:cxn>
                  <a:cxn ang="0">
                    <a:pos x="572" y="332"/>
                  </a:cxn>
                  <a:cxn ang="0">
                    <a:pos x="575" y="364"/>
                  </a:cxn>
                  <a:cxn ang="0">
                    <a:pos x="574" y="396"/>
                  </a:cxn>
                  <a:cxn ang="0">
                    <a:pos x="571" y="427"/>
                  </a:cxn>
                  <a:cxn ang="0">
                    <a:pos x="565" y="457"/>
                  </a:cxn>
                  <a:cxn ang="0">
                    <a:pos x="555" y="485"/>
                  </a:cxn>
                  <a:cxn ang="0">
                    <a:pos x="543" y="512"/>
                  </a:cxn>
                  <a:cxn ang="0">
                    <a:pos x="528" y="537"/>
                  </a:cxn>
                  <a:cxn ang="0">
                    <a:pos x="511" y="560"/>
                  </a:cxn>
                  <a:cxn ang="0">
                    <a:pos x="490" y="581"/>
                  </a:cxn>
                  <a:cxn ang="0">
                    <a:pos x="468" y="599"/>
                  </a:cxn>
                  <a:cxn ang="0">
                    <a:pos x="442" y="614"/>
                  </a:cxn>
                  <a:cxn ang="0">
                    <a:pos x="415" y="626"/>
                  </a:cxn>
                  <a:cxn ang="0">
                    <a:pos x="379" y="635"/>
                  </a:cxn>
                  <a:cxn ang="0">
                    <a:pos x="345" y="640"/>
                  </a:cxn>
                  <a:cxn ang="0">
                    <a:pos x="309" y="640"/>
                  </a:cxn>
                  <a:cxn ang="0">
                    <a:pos x="275" y="635"/>
                  </a:cxn>
                  <a:cxn ang="0">
                    <a:pos x="242" y="626"/>
                  </a:cxn>
                  <a:cxn ang="0">
                    <a:pos x="209" y="612"/>
                  </a:cxn>
                  <a:cxn ang="0">
                    <a:pos x="177" y="595"/>
                  </a:cxn>
                  <a:cxn ang="0">
                    <a:pos x="147" y="573"/>
                  </a:cxn>
                  <a:cxn ang="0">
                    <a:pos x="119" y="548"/>
                  </a:cxn>
                  <a:cxn ang="0">
                    <a:pos x="92" y="519"/>
                  </a:cxn>
                  <a:cxn ang="0">
                    <a:pos x="68" y="486"/>
                  </a:cxn>
                  <a:cxn ang="0">
                    <a:pos x="46" y="451"/>
                  </a:cxn>
                  <a:cxn ang="0">
                    <a:pos x="33" y="423"/>
                  </a:cxn>
                  <a:cxn ang="0">
                    <a:pos x="21" y="394"/>
                  </a:cxn>
                  <a:cxn ang="0">
                    <a:pos x="12" y="364"/>
                  </a:cxn>
                  <a:cxn ang="0">
                    <a:pos x="6" y="334"/>
                  </a:cxn>
                  <a:cxn ang="0">
                    <a:pos x="1" y="304"/>
                  </a:cxn>
                  <a:cxn ang="0">
                    <a:pos x="0" y="273"/>
                  </a:cxn>
                  <a:cxn ang="0">
                    <a:pos x="1" y="242"/>
                  </a:cxn>
                  <a:cxn ang="0">
                    <a:pos x="4" y="212"/>
                  </a:cxn>
                  <a:cxn ang="0">
                    <a:pos x="9" y="183"/>
                  </a:cxn>
                  <a:cxn ang="0">
                    <a:pos x="17" y="155"/>
                  </a:cxn>
                  <a:cxn ang="0">
                    <a:pos x="27" y="129"/>
                  </a:cxn>
                  <a:cxn ang="0">
                    <a:pos x="41" y="104"/>
                  </a:cxn>
                  <a:cxn ang="0">
                    <a:pos x="56" y="82"/>
                  </a:cxn>
                  <a:cxn ang="0">
                    <a:pos x="74" y="61"/>
                  </a:cxn>
                  <a:cxn ang="0">
                    <a:pos x="95" y="44"/>
                  </a:cxn>
                  <a:cxn ang="0">
                    <a:pos x="118" y="29"/>
                  </a:cxn>
                  <a:cxn ang="0">
                    <a:pos x="148" y="16"/>
                  </a:cxn>
                  <a:cxn ang="0">
                    <a:pos x="179" y="6"/>
                  </a:cxn>
                  <a:cxn ang="0">
                    <a:pos x="212" y="1"/>
                  </a:cxn>
                  <a:cxn ang="0">
                    <a:pos x="244" y="0"/>
                  </a:cxn>
                </a:cxnLst>
                <a:rect l="0" t="0" r="r" b="b"/>
                <a:pathLst>
                  <a:path w="575" h="640">
                    <a:moveTo>
                      <a:pt x="244" y="0"/>
                    </a:moveTo>
                    <a:lnTo>
                      <a:pt x="277" y="2"/>
                    </a:lnTo>
                    <a:lnTo>
                      <a:pt x="309" y="9"/>
                    </a:lnTo>
                    <a:lnTo>
                      <a:pt x="342" y="20"/>
                    </a:lnTo>
                    <a:lnTo>
                      <a:pt x="373" y="35"/>
                    </a:lnTo>
                    <a:lnTo>
                      <a:pt x="404" y="53"/>
                    </a:lnTo>
                    <a:lnTo>
                      <a:pt x="433" y="75"/>
                    </a:lnTo>
                    <a:lnTo>
                      <a:pt x="460" y="101"/>
                    </a:lnTo>
                    <a:lnTo>
                      <a:pt x="486" y="130"/>
                    </a:lnTo>
                    <a:lnTo>
                      <a:pt x="509" y="162"/>
                    </a:lnTo>
                    <a:lnTo>
                      <a:pt x="530" y="197"/>
                    </a:lnTo>
                    <a:lnTo>
                      <a:pt x="548" y="236"/>
                    </a:lnTo>
                    <a:lnTo>
                      <a:pt x="559" y="268"/>
                    </a:lnTo>
                    <a:lnTo>
                      <a:pt x="568" y="300"/>
                    </a:lnTo>
                    <a:lnTo>
                      <a:pt x="572" y="332"/>
                    </a:lnTo>
                    <a:lnTo>
                      <a:pt x="575" y="364"/>
                    </a:lnTo>
                    <a:lnTo>
                      <a:pt x="574" y="396"/>
                    </a:lnTo>
                    <a:lnTo>
                      <a:pt x="571" y="427"/>
                    </a:lnTo>
                    <a:lnTo>
                      <a:pt x="565" y="457"/>
                    </a:lnTo>
                    <a:lnTo>
                      <a:pt x="555" y="485"/>
                    </a:lnTo>
                    <a:lnTo>
                      <a:pt x="543" y="512"/>
                    </a:lnTo>
                    <a:lnTo>
                      <a:pt x="528" y="537"/>
                    </a:lnTo>
                    <a:lnTo>
                      <a:pt x="511" y="560"/>
                    </a:lnTo>
                    <a:lnTo>
                      <a:pt x="490" y="581"/>
                    </a:lnTo>
                    <a:lnTo>
                      <a:pt x="468" y="599"/>
                    </a:lnTo>
                    <a:lnTo>
                      <a:pt x="442" y="614"/>
                    </a:lnTo>
                    <a:lnTo>
                      <a:pt x="415" y="626"/>
                    </a:lnTo>
                    <a:lnTo>
                      <a:pt x="379" y="635"/>
                    </a:lnTo>
                    <a:lnTo>
                      <a:pt x="345" y="640"/>
                    </a:lnTo>
                    <a:lnTo>
                      <a:pt x="309" y="640"/>
                    </a:lnTo>
                    <a:lnTo>
                      <a:pt x="275" y="635"/>
                    </a:lnTo>
                    <a:lnTo>
                      <a:pt x="242" y="626"/>
                    </a:lnTo>
                    <a:lnTo>
                      <a:pt x="209" y="612"/>
                    </a:lnTo>
                    <a:lnTo>
                      <a:pt x="177" y="595"/>
                    </a:lnTo>
                    <a:lnTo>
                      <a:pt x="147" y="573"/>
                    </a:lnTo>
                    <a:lnTo>
                      <a:pt x="119" y="548"/>
                    </a:lnTo>
                    <a:lnTo>
                      <a:pt x="92" y="519"/>
                    </a:lnTo>
                    <a:lnTo>
                      <a:pt x="68" y="486"/>
                    </a:lnTo>
                    <a:lnTo>
                      <a:pt x="46" y="451"/>
                    </a:lnTo>
                    <a:lnTo>
                      <a:pt x="33" y="423"/>
                    </a:lnTo>
                    <a:lnTo>
                      <a:pt x="21" y="394"/>
                    </a:lnTo>
                    <a:lnTo>
                      <a:pt x="12" y="364"/>
                    </a:lnTo>
                    <a:lnTo>
                      <a:pt x="6" y="334"/>
                    </a:lnTo>
                    <a:lnTo>
                      <a:pt x="1" y="304"/>
                    </a:lnTo>
                    <a:lnTo>
                      <a:pt x="0" y="273"/>
                    </a:lnTo>
                    <a:lnTo>
                      <a:pt x="1" y="242"/>
                    </a:lnTo>
                    <a:lnTo>
                      <a:pt x="4" y="212"/>
                    </a:lnTo>
                    <a:lnTo>
                      <a:pt x="9" y="183"/>
                    </a:lnTo>
                    <a:lnTo>
                      <a:pt x="17" y="155"/>
                    </a:lnTo>
                    <a:lnTo>
                      <a:pt x="27" y="129"/>
                    </a:lnTo>
                    <a:lnTo>
                      <a:pt x="41" y="104"/>
                    </a:lnTo>
                    <a:lnTo>
                      <a:pt x="56" y="82"/>
                    </a:lnTo>
                    <a:lnTo>
                      <a:pt x="74" y="61"/>
                    </a:lnTo>
                    <a:lnTo>
                      <a:pt x="95" y="44"/>
                    </a:lnTo>
                    <a:lnTo>
                      <a:pt x="118" y="29"/>
                    </a:lnTo>
                    <a:lnTo>
                      <a:pt x="148" y="16"/>
                    </a:lnTo>
                    <a:lnTo>
                      <a:pt x="179" y="6"/>
                    </a:lnTo>
                    <a:lnTo>
                      <a:pt x="212" y="1"/>
                    </a:lnTo>
                    <a:lnTo>
                      <a:pt x="244" y="0"/>
                    </a:lnTo>
                    <a:close/>
                  </a:path>
                </a:pathLst>
              </a:custGeom>
              <a:solidFill>
                <a:srgbClr val="FED783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6" name="Freeform 17"/>
              <p:cNvSpPr>
                <a:spLocks/>
              </p:cNvSpPr>
              <p:nvPr/>
            </p:nvSpPr>
            <p:spPr bwMode="auto">
              <a:xfrm>
                <a:off x="4251326" y="4044950"/>
                <a:ext cx="665163" cy="158750"/>
              </a:xfrm>
              <a:custGeom>
                <a:avLst/>
                <a:gdLst/>
                <a:ahLst/>
                <a:cxnLst>
                  <a:cxn ang="0">
                    <a:pos x="240" y="0"/>
                  </a:cxn>
                  <a:cxn ang="0">
                    <a:pos x="291" y="6"/>
                  </a:cxn>
                  <a:cxn ang="0">
                    <a:pos x="419" y="57"/>
                  </a:cxn>
                  <a:cxn ang="0">
                    <a:pos x="419" y="59"/>
                  </a:cxn>
                  <a:cxn ang="0">
                    <a:pos x="418" y="63"/>
                  </a:cxn>
                  <a:cxn ang="0">
                    <a:pos x="417" y="71"/>
                  </a:cxn>
                  <a:cxn ang="0">
                    <a:pos x="416" y="83"/>
                  </a:cxn>
                  <a:cxn ang="0">
                    <a:pos x="398" y="83"/>
                  </a:cxn>
                  <a:cxn ang="0">
                    <a:pos x="349" y="83"/>
                  </a:cxn>
                  <a:cxn ang="0">
                    <a:pos x="320" y="83"/>
                  </a:cxn>
                  <a:cxn ang="0">
                    <a:pos x="288" y="84"/>
                  </a:cxn>
                  <a:cxn ang="0">
                    <a:pos x="281" y="68"/>
                  </a:cxn>
                  <a:cxn ang="0">
                    <a:pos x="272" y="85"/>
                  </a:cxn>
                  <a:cxn ang="0">
                    <a:pos x="238" y="87"/>
                  </a:cxn>
                  <a:cxn ang="0">
                    <a:pos x="201" y="89"/>
                  </a:cxn>
                  <a:cxn ang="0">
                    <a:pos x="166" y="91"/>
                  </a:cxn>
                  <a:cxn ang="0">
                    <a:pos x="131" y="92"/>
                  </a:cxn>
                  <a:cxn ang="0">
                    <a:pos x="99" y="94"/>
                  </a:cxn>
                  <a:cxn ang="0">
                    <a:pos x="68" y="96"/>
                  </a:cxn>
                  <a:cxn ang="0">
                    <a:pos x="42" y="98"/>
                  </a:cxn>
                  <a:cxn ang="0">
                    <a:pos x="20" y="99"/>
                  </a:cxn>
                  <a:cxn ang="0">
                    <a:pos x="2" y="100"/>
                  </a:cxn>
                  <a:cxn ang="0">
                    <a:pos x="1" y="93"/>
                  </a:cxn>
                  <a:cxn ang="0">
                    <a:pos x="1" y="83"/>
                  </a:cxn>
                  <a:cxn ang="0">
                    <a:pos x="1" y="75"/>
                  </a:cxn>
                  <a:cxn ang="0">
                    <a:pos x="0" y="68"/>
                  </a:cxn>
                  <a:cxn ang="0">
                    <a:pos x="0" y="66"/>
                  </a:cxn>
                  <a:cxn ang="0">
                    <a:pos x="240" y="0"/>
                  </a:cxn>
                </a:cxnLst>
                <a:rect l="0" t="0" r="r" b="b"/>
                <a:pathLst>
                  <a:path w="419" h="100">
                    <a:moveTo>
                      <a:pt x="240" y="0"/>
                    </a:moveTo>
                    <a:lnTo>
                      <a:pt x="291" y="6"/>
                    </a:lnTo>
                    <a:lnTo>
                      <a:pt x="419" y="57"/>
                    </a:lnTo>
                    <a:lnTo>
                      <a:pt x="419" y="59"/>
                    </a:lnTo>
                    <a:lnTo>
                      <a:pt x="418" y="63"/>
                    </a:lnTo>
                    <a:lnTo>
                      <a:pt x="417" y="71"/>
                    </a:lnTo>
                    <a:lnTo>
                      <a:pt x="416" y="83"/>
                    </a:lnTo>
                    <a:lnTo>
                      <a:pt x="398" y="83"/>
                    </a:lnTo>
                    <a:lnTo>
                      <a:pt x="349" y="83"/>
                    </a:lnTo>
                    <a:lnTo>
                      <a:pt x="320" y="83"/>
                    </a:lnTo>
                    <a:lnTo>
                      <a:pt x="288" y="84"/>
                    </a:lnTo>
                    <a:lnTo>
                      <a:pt x="281" y="68"/>
                    </a:lnTo>
                    <a:lnTo>
                      <a:pt x="272" y="85"/>
                    </a:lnTo>
                    <a:lnTo>
                      <a:pt x="238" y="87"/>
                    </a:lnTo>
                    <a:lnTo>
                      <a:pt x="201" y="89"/>
                    </a:lnTo>
                    <a:lnTo>
                      <a:pt x="166" y="91"/>
                    </a:lnTo>
                    <a:lnTo>
                      <a:pt x="131" y="92"/>
                    </a:lnTo>
                    <a:lnTo>
                      <a:pt x="99" y="94"/>
                    </a:lnTo>
                    <a:lnTo>
                      <a:pt x="68" y="96"/>
                    </a:lnTo>
                    <a:lnTo>
                      <a:pt x="42" y="98"/>
                    </a:lnTo>
                    <a:lnTo>
                      <a:pt x="20" y="99"/>
                    </a:lnTo>
                    <a:lnTo>
                      <a:pt x="2" y="100"/>
                    </a:lnTo>
                    <a:lnTo>
                      <a:pt x="1" y="93"/>
                    </a:lnTo>
                    <a:lnTo>
                      <a:pt x="1" y="83"/>
                    </a:lnTo>
                    <a:lnTo>
                      <a:pt x="1" y="75"/>
                    </a:lnTo>
                    <a:lnTo>
                      <a:pt x="0" y="68"/>
                    </a:lnTo>
                    <a:lnTo>
                      <a:pt x="0" y="66"/>
                    </a:lnTo>
                    <a:lnTo>
                      <a:pt x="240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7" name="Freeform 18"/>
              <p:cNvSpPr>
                <a:spLocks/>
              </p:cNvSpPr>
              <p:nvPr/>
            </p:nvSpPr>
            <p:spPr bwMode="auto">
              <a:xfrm>
                <a:off x="3967163" y="1550988"/>
                <a:ext cx="857250" cy="823913"/>
              </a:xfrm>
              <a:custGeom>
                <a:avLst/>
                <a:gdLst/>
                <a:ahLst/>
                <a:cxnLst>
                  <a:cxn ang="0">
                    <a:pos x="293" y="3"/>
                  </a:cxn>
                  <a:cxn ang="0">
                    <a:pos x="361" y="19"/>
                  </a:cxn>
                  <a:cxn ang="0">
                    <a:pos x="426" y="52"/>
                  </a:cxn>
                  <a:cxn ang="0">
                    <a:pos x="487" y="100"/>
                  </a:cxn>
                  <a:cxn ang="0">
                    <a:pos x="540" y="161"/>
                  </a:cxn>
                  <a:cxn ang="0">
                    <a:pos x="525" y="200"/>
                  </a:cxn>
                  <a:cxn ang="0">
                    <a:pos x="501" y="238"/>
                  </a:cxn>
                  <a:cxn ang="0">
                    <a:pos x="468" y="272"/>
                  </a:cxn>
                  <a:cxn ang="0">
                    <a:pos x="426" y="298"/>
                  </a:cxn>
                  <a:cxn ang="0">
                    <a:pos x="374" y="314"/>
                  </a:cxn>
                  <a:cxn ang="0">
                    <a:pos x="303" y="319"/>
                  </a:cxn>
                  <a:cxn ang="0">
                    <a:pos x="243" y="314"/>
                  </a:cxn>
                  <a:cxn ang="0">
                    <a:pos x="194" y="303"/>
                  </a:cxn>
                  <a:cxn ang="0">
                    <a:pos x="154" y="288"/>
                  </a:cxn>
                  <a:cxn ang="0">
                    <a:pos x="127" y="273"/>
                  </a:cxn>
                  <a:cxn ang="0">
                    <a:pos x="106" y="259"/>
                  </a:cxn>
                  <a:cxn ang="0">
                    <a:pos x="115" y="292"/>
                  </a:cxn>
                  <a:cxn ang="0">
                    <a:pos x="125" y="357"/>
                  </a:cxn>
                  <a:cxn ang="0">
                    <a:pos x="123" y="412"/>
                  </a:cxn>
                  <a:cxn ang="0">
                    <a:pos x="113" y="458"/>
                  </a:cxn>
                  <a:cxn ang="0">
                    <a:pos x="95" y="494"/>
                  </a:cxn>
                  <a:cxn ang="0">
                    <a:pos x="73" y="519"/>
                  </a:cxn>
                  <a:cxn ang="0">
                    <a:pos x="34" y="450"/>
                  </a:cxn>
                  <a:cxn ang="0">
                    <a:pos x="10" y="375"/>
                  </a:cxn>
                  <a:cxn ang="0">
                    <a:pos x="0" y="297"/>
                  </a:cxn>
                  <a:cxn ang="0">
                    <a:pos x="4" y="221"/>
                  </a:cxn>
                  <a:cxn ang="0">
                    <a:pos x="21" y="157"/>
                  </a:cxn>
                  <a:cxn ang="0">
                    <a:pos x="47" y="107"/>
                  </a:cxn>
                  <a:cxn ang="0">
                    <a:pos x="81" y="66"/>
                  </a:cxn>
                  <a:cxn ang="0">
                    <a:pos x="125" y="33"/>
                  </a:cxn>
                  <a:cxn ang="0">
                    <a:pos x="191" y="8"/>
                  </a:cxn>
                  <a:cxn ang="0">
                    <a:pos x="258" y="0"/>
                  </a:cxn>
                </a:cxnLst>
                <a:rect l="0" t="0" r="r" b="b"/>
                <a:pathLst>
                  <a:path w="540" h="519">
                    <a:moveTo>
                      <a:pt x="258" y="0"/>
                    </a:moveTo>
                    <a:lnTo>
                      <a:pt x="293" y="3"/>
                    </a:lnTo>
                    <a:lnTo>
                      <a:pt x="327" y="9"/>
                    </a:lnTo>
                    <a:lnTo>
                      <a:pt x="361" y="19"/>
                    </a:lnTo>
                    <a:lnTo>
                      <a:pt x="394" y="34"/>
                    </a:lnTo>
                    <a:lnTo>
                      <a:pt x="426" y="52"/>
                    </a:lnTo>
                    <a:lnTo>
                      <a:pt x="457" y="74"/>
                    </a:lnTo>
                    <a:lnTo>
                      <a:pt x="487" y="100"/>
                    </a:lnTo>
                    <a:lnTo>
                      <a:pt x="514" y="129"/>
                    </a:lnTo>
                    <a:lnTo>
                      <a:pt x="540" y="161"/>
                    </a:lnTo>
                    <a:lnTo>
                      <a:pt x="533" y="181"/>
                    </a:lnTo>
                    <a:lnTo>
                      <a:pt x="525" y="200"/>
                    </a:lnTo>
                    <a:lnTo>
                      <a:pt x="514" y="219"/>
                    </a:lnTo>
                    <a:lnTo>
                      <a:pt x="501" y="238"/>
                    </a:lnTo>
                    <a:lnTo>
                      <a:pt x="486" y="255"/>
                    </a:lnTo>
                    <a:lnTo>
                      <a:pt x="468" y="272"/>
                    </a:lnTo>
                    <a:lnTo>
                      <a:pt x="448" y="286"/>
                    </a:lnTo>
                    <a:lnTo>
                      <a:pt x="426" y="298"/>
                    </a:lnTo>
                    <a:lnTo>
                      <a:pt x="402" y="307"/>
                    </a:lnTo>
                    <a:lnTo>
                      <a:pt x="374" y="314"/>
                    </a:lnTo>
                    <a:lnTo>
                      <a:pt x="337" y="318"/>
                    </a:lnTo>
                    <a:lnTo>
                      <a:pt x="303" y="319"/>
                    </a:lnTo>
                    <a:lnTo>
                      <a:pt x="272" y="318"/>
                    </a:lnTo>
                    <a:lnTo>
                      <a:pt x="243" y="314"/>
                    </a:lnTo>
                    <a:lnTo>
                      <a:pt x="217" y="309"/>
                    </a:lnTo>
                    <a:lnTo>
                      <a:pt x="194" y="303"/>
                    </a:lnTo>
                    <a:lnTo>
                      <a:pt x="173" y="296"/>
                    </a:lnTo>
                    <a:lnTo>
                      <a:pt x="154" y="288"/>
                    </a:lnTo>
                    <a:lnTo>
                      <a:pt x="139" y="280"/>
                    </a:lnTo>
                    <a:lnTo>
                      <a:pt x="127" y="273"/>
                    </a:lnTo>
                    <a:lnTo>
                      <a:pt x="110" y="262"/>
                    </a:lnTo>
                    <a:lnTo>
                      <a:pt x="106" y="259"/>
                    </a:lnTo>
                    <a:lnTo>
                      <a:pt x="105" y="257"/>
                    </a:lnTo>
                    <a:lnTo>
                      <a:pt x="115" y="292"/>
                    </a:lnTo>
                    <a:lnTo>
                      <a:pt x="121" y="325"/>
                    </a:lnTo>
                    <a:lnTo>
                      <a:pt x="125" y="357"/>
                    </a:lnTo>
                    <a:lnTo>
                      <a:pt x="125" y="385"/>
                    </a:lnTo>
                    <a:lnTo>
                      <a:pt x="123" y="412"/>
                    </a:lnTo>
                    <a:lnTo>
                      <a:pt x="119" y="437"/>
                    </a:lnTo>
                    <a:lnTo>
                      <a:pt x="113" y="458"/>
                    </a:lnTo>
                    <a:lnTo>
                      <a:pt x="104" y="477"/>
                    </a:lnTo>
                    <a:lnTo>
                      <a:pt x="95" y="494"/>
                    </a:lnTo>
                    <a:lnTo>
                      <a:pt x="84" y="507"/>
                    </a:lnTo>
                    <a:lnTo>
                      <a:pt x="73" y="519"/>
                    </a:lnTo>
                    <a:lnTo>
                      <a:pt x="51" y="485"/>
                    </a:lnTo>
                    <a:lnTo>
                      <a:pt x="34" y="450"/>
                    </a:lnTo>
                    <a:lnTo>
                      <a:pt x="21" y="413"/>
                    </a:lnTo>
                    <a:lnTo>
                      <a:pt x="10" y="375"/>
                    </a:lnTo>
                    <a:lnTo>
                      <a:pt x="4" y="337"/>
                    </a:lnTo>
                    <a:lnTo>
                      <a:pt x="0" y="297"/>
                    </a:lnTo>
                    <a:lnTo>
                      <a:pt x="0" y="259"/>
                    </a:lnTo>
                    <a:lnTo>
                      <a:pt x="4" y="221"/>
                    </a:lnTo>
                    <a:lnTo>
                      <a:pt x="11" y="184"/>
                    </a:lnTo>
                    <a:lnTo>
                      <a:pt x="21" y="157"/>
                    </a:lnTo>
                    <a:lnTo>
                      <a:pt x="32" y="131"/>
                    </a:lnTo>
                    <a:lnTo>
                      <a:pt x="47" y="107"/>
                    </a:lnTo>
                    <a:lnTo>
                      <a:pt x="63" y="85"/>
                    </a:lnTo>
                    <a:lnTo>
                      <a:pt x="81" y="66"/>
                    </a:lnTo>
                    <a:lnTo>
                      <a:pt x="102" y="48"/>
                    </a:lnTo>
                    <a:lnTo>
                      <a:pt x="125" y="33"/>
                    </a:lnTo>
                    <a:lnTo>
                      <a:pt x="158" y="18"/>
                    </a:lnTo>
                    <a:lnTo>
                      <a:pt x="191" y="8"/>
                    </a:lnTo>
                    <a:lnTo>
                      <a:pt x="225" y="3"/>
                    </a:lnTo>
                    <a:lnTo>
                      <a:pt x="258" y="0"/>
                    </a:lnTo>
                    <a:close/>
                  </a:path>
                </a:pathLst>
              </a:custGeom>
              <a:solidFill>
                <a:srgbClr val="F97D3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8" name="Freeform 19"/>
              <p:cNvSpPr>
                <a:spLocks/>
              </p:cNvSpPr>
              <p:nvPr/>
            </p:nvSpPr>
            <p:spPr bwMode="auto">
              <a:xfrm>
                <a:off x="5108576" y="3871913"/>
                <a:ext cx="174625" cy="104775"/>
              </a:xfrm>
              <a:custGeom>
                <a:avLst/>
                <a:gdLst/>
                <a:ahLst/>
                <a:cxnLst>
                  <a:cxn ang="0">
                    <a:pos x="91" y="0"/>
                  </a:cxn>
                  <a:cxn ang="0">
                    <a:pos x="95" y="4"/>
                  </a:cxn>
                  <a:cxn ang="0">
                    <a:pos x="99" y="8"/>
                  </a:cxn>
                  <a:cxn ang="0">
                    <a:pos x="104" y="14"/>
                  </a:cxn>
                  <a:cxn ang="0">
                    <a:pos x="110" y="20"/>
                  </a:cxn>
                  <a:cxn ang="0">
                    <a:pos x="18" y="66"/>
                  </a:cxn>
                  <a:cxn ang="0">
                    <a:pos x="10" y="53"/>
                  </a:cxn>
                  <a:cxn ang="0">
                    <a:pos x="6" y="41"/>
                  </a:cxn>
                  <a:cxn ang="0">
                    <a:pos x="2" y="31"/>
                  </a:cxn>
                  <a:cxn ang="0">
                    <a:pos x="0" y="22"/>
                  </a:cxn>
                  <a:cxn ang="0">
                    <a:pos x="91" y="0"/>
                  </a:cxn>
                </a:cxnLst>
                <a:rect l="0" t="0" r="r" b="b"/>
                <a:pathLst>
                  <a:path w="110" h="66">
                    <a:moveTo>
                      <a:pt x="91" y="0"/>
                    </a:moveTo>
                    <a:lnTo>
                      <a:pt x="95" y="4"/>
                    </a:lnTo>
                    <a:lnTo>
                      <a:pt x="99" y="8"/>
                    </a:lnTo>
                    <a:lnTo>
                      <a:pt x="104" y="14"/>
                    </a:lnTo>
                    <a:lnTo>
                      <a:pt x="110" y="20"/>
                    </a:lnTo>
                    <a:lnTo>
                      <a:pt x="18" y="66"/>
                    </a:lnTo>
                    <a:lnTo>
                      <a:pt x="10" y="53"/>
                    </a:lnTo>
                    <a:lnTo>
                      <a:pt x="6" y="41"/>
                    </a:lnTo>
                    <a:lnTo>
                      <a:pt x="2" y="31"/>
                    </a:lnTo>
                    <a:lnTo>
                      <a:pt x="0" y="22"/>
                    </a:lnTo>
                    <a:lnTo>
                      <a:pt x="91" y="0"/>
                    </a:lnTo>
                    <a:close/>
                  </a:path>
                </a:pathLst>
              </a:custGeom>
              <a:solidFill>
                <a:srgbClr val="F97D39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19" name="Freeform 20"/>
              <p:cNvSpPr>
                <a:spLocks/>
              </p:cNvSpPr>
              <p:nvPr/>
            </p:nvSpPr>
            <p:spPr bwMode="auto">
              <a:xfrm>
                <a:off x="3752851" y="2814638"/>
                <a:ext cx="963613" cy="1344613"/>
              </a:xfrm>
              <a:custGeom>
                <a:avLst/>
                <a:gdLst/>
                <a:ahLst/>
                <a:cxnLst>
                  <a:cxn ang="0">
                    <a:pos x="219" y="3"/>
                  </a:cxn>
                  <a:cxn ang="0">
                    <a:pos x="257" y="7"/>
                  </a:cxn>
                  <a:cxn ang="0">
                    <a:pos x="356" y="7"/>
                  </a:cxn>
                  <a:cxn ang="0">
                    <a:pos x="383" y="7"/>
                  </a:cxn>
                  <a:cxn ang="0">
                    <a:pos x="393" y="6"/>
                  </a:cxn>
                  <a:cxn ang="0">
                    <a:pos x="411" y="79"/>
                  </a:cxn>
                  <a:cxn ang="0">
                    <a:pos x="433" y="152"/>
                  </a:cxn>
                  <a:cxn ang="0">
                    <a:pos x="471" y="258"/>
                  </a:cxn>
                  <a:cxn ang="0">
                    <a:pos x="498" y="324"/>
                  </a:cxn>
                  <a:cxn ang="0">
                    <a:pos x="524" y="385"/>
                  </a:cxn>
                  <a:cxn ang="0">
                    <a:pos x="549" y="438"/>
                  </a:cxn>
                  <a:cxn ang="0">
                    <a:pos x="571" y="482"/>
                  </a:cxn>
                  <a:cxn ang="0">
                    <a:pos x="588" y="515"/>
                  </a:cxn>
                  <a:cxn ang="0">
                    <a:pos x="599" y="536"/>
                  </a:cxn>
                  <a:cxn ang="0">
                    <a:pos x="607" y="783"/>
                  </a:cxn>
                  <a:cxn ang="0">
                    <a:pos x="275" y="847"/>
                  </a:cxn>
                  <a:cxn ang="0">
                    <a:pos x="281" y="762"/>
                  </a:cxn>
                  <a:cxn ang="0">
                    <a:pos x="282" y="638"/>
                  </a:cxn>
                  <a:cxn ang="0">
                    <a:pos x="280" y="562"/>
                  </a:cxn>
                  <a:cxn ang="0">
                    <a:pos x="277" y="493"/>
                  </a:cxn>
                  <a:cxn ang="0">
                    <a:pos x="272" y="436"/>
                  </a:cxn>
                  <a:cxn ang="0">
                    <a:pos x="268" y="391"/>
                  </a:cxn>
                  <a:cxn ang="0">
                    <a:pos x="265" y="362"/>
                  </a:cxn>
                  <a:cxn ang="0">
                    <a:pos x="263" y="352"/>
                  </a:cxn>
                  <a:cxn ang="0">
                    <a:pos x="252" y="421"/>
                  </a:cxn>
                  <a:cxn ang="0">
                    <a:pos x="241" y="476"/>
                  </a:cxn>
                  <a:cxn ang="0">
                    <a:pos x="229" y="526"/>
                  </a:cxn>
                  <a:cxn ang="0">
                    <a:pos x="211" y="597"/>
                  </a:cxn>
                  <a:cxn ang="0">
                    <a:pos x="203" y="622"/>
                  </a:cxn>
                  <a:cxn ang="0">
                    <a:pos x="195" y="644"/>
                  </a:cxn>
                  <a:cxn ang="0">
                    <a:pos x="185" y="663"/>
                  </a:cxn>
                  <a:cxn ang="0">
                    <a:pos x="174" y="686"/>
                  </a:cxn>
                  <a:cxn ang="0">
                    <a:pos x="151" y="732"/>
                  </a:cxn>
                  <a:cxn ang="0">
                    <a:pos x="130" y="777"/>
                  </a:cxn>
                  <a:cxn ang="0">
                    <a:pos x="0" y="744"/>
                  </a:cxn>
                  <a:cxn ang="0">
                    <a:pos x="19" y="702"/>
                  </a:cxn>
                  <a:cxn ang="0">
                    <a:pos x="56" y="607"/>
                  </a:cxn>
                  <a:cxn ang="0">
                    <a:pos x="73" y="562"/>
                  </a:cxn>
                  <a:cxn ang="0">
                    <a:pos x="87" y="524"/>
                  </a:cxn>
                  <a:cxn ang="0">
                    <a:pos x="97" y="496"/>
                  </a:cxn>
                  <a:cxn ang="0">
                    <a:pos x="100" y="481"/>
                  </a:cxn>
                  <a:cxn ang="0">
                    <a:pos x="124" y="374"/>
                  </a:cxn>
                  <a:cxn ang="0">
                    <a:pos x="148" y="273"/>
                  </a:cxn>
                  <a:cxn ang="0">
                    <a:pos x="163" y="183"/>
                  </a:cxn>
                  <a:cxn ang="0">
                    <a:pos x="176" y="115"/>
                  </a:cxn>
                  <a:cxn ang="0">
                    <a:pos x="187" y="66"/>
                  </a:cxn>
                  <a:cxn ang="0">
                    <a:pos x="195" y="31"/>
                  </a:cxn>
                  <a:cxn ang="0">
                    <a:pos x="201" y="11"/>
                  </a:cxn>
                  <a:cxn ang="0">
                    <a:pos x="204" y="1"/>
                  </a:cxn>
                </a:cxnLst>
                <a:rect l="0" t="0" r="r" b="b"/>
                <a:pathLst>
                  <a:path w="607" h="847">
                    <a:moveTo>
                      <a:pt x="204" y="0"/>
                    </a:moveTo>
                    <a:lnTo>
                      <a:pt x="219" y="3"/>
                    </a:lnTo>
                    <a:lnTo>
                      <a:pt x="237" y="5"/>
                    </a:lnTo>
                    <a:lnTo>
                      <a:pt x="257" y="7"/>
                    </a:lnTo>
                    <a:lnTo>
                      <a:pt x="278" y="7"/>
                    </a:lnTo>
                    <a:lnTo>
                      <a:pt x="356" y="7"/>
                    </a:lnTo>
                    <a:lnTo>
                      <a:pt x="371" y="7"/>
                    </a:lnTo>
                    <a:lnTo>
                      <a:pt x="383" y="7"/>
                    </a:lnTo>
                    <a:lnTo>
                      <a:pt x="391" y="6"/>
                    </a:lnTo>
                    <a:lnTo>
                      <a:pt x="393" y="6"/>
                    </a:lnTo>
                    <a:lnTo>
                      <a:pt x="401" y="42"/>
                    </a:lnTo>
                    <a:lnTo>
                      <a:pt x="411" y="79"/>
                    </a:lnTo>
                    <a:lnTo>
                      <a:pt x="422" y="115"/>
                    </a:lnTo>
                    <a:lnTo>
                      <a:pt x="433" y="152"/>
                    </a:lnTo>
                    <a:lnTo>
                      <a:pt x="458" y="223"/>
                    </a:lnTo>
                    <a:lnTo>
                      <a:pt x="471" y="258"/>
                    </a:lnTo>
                    <a:lnTo>
                      <a:pt x="485" y="292"/>
                    </a:lnTo>
                    <a:lnTo>
                      <a:pt x="498" y="324"/>
                    </a:lnTo>
                    <a:lnTo>
                      <a:pt x="512" y="355"/>
                    </a:lnTo>
                    <a:lnTo>
                      <a:pt x="524" y="385"/>
                    </a:lnTo>
                    <a:lnTo>
                      <a:pt x="537" y="412"/>
                    </a:lnTo>
                    <a:lnTo>
                      <a:pt x="549" y="438"/>
                    </a:lnTo>
                    <a:lnTo>
                      <a:pt x="560" y="461"/>
                    </a:lnTo>
                    <a:lnTo>
                      <a:pt x="571" y="482"/>
                    </a:lnTo>
                    <a:lnTo>
                      <a:pt x="580" y="500"/>
                    </a:lnTo>
                    <a:lnTo>
                      <a:pt x="588" y="515"/>
                    </a:lnTo>
                    <a:lnTo>
                      <a:pt x="594" y="528"/>
                    </a:lnTo>
                    <a:lnTo>
                      <a:pt x="599" y="536"/>
                    </a:lnTo>
                    <a:lnTo>
                      <a:pt x="603" y="544"/>
                    </a:lnTo>
                    <a:lnTo>
                      <a:pt x="607" y="783"/>
                    </a:lnTo>
                    <a:lnTo>
                      <a:pt x="576" y="843"/>
                    </a:lnTo>
                    <a:lnTo>
                      <a:pt x="275" y="847"/>
                    </a:lnTo>
                    <a:lnTo>
                      <a:pt x="278" y="805"/>
                    </a:lnTo>
                    <a:lnTo>
                      <a:pt x="281" y="762"/>
                    </a:lnTo>
                    <a:lnTo>
                      <a:pt x="282" y="720"/>
                    </a:lnTo>
                    <a:lnTo>
                      <a:pt x="282" y="638"/>
                    </a:lnTo>
                    <a:lnTo>
                      <a:pt x="282" y="599"/>
                    </a:lnTo>
                    <a:lnTo>
                      <a:pt x="280" y="562"/>
                    </a:lnTo>
                    <a:lnTo>
                      <a:pt x="278" y="526"/>
                    </a:lnTo>
                    <a:lnTo>
                      <a:pt x="277" y="493"/>
                    </a:lnTo>
                    <a:lnTo>
                      <a:pt x="274" y="462"/>
                    </a:lnTo>
                    <a:lnTo>
                      <a:pt x="272" y="436"/>
                    </a:lnTo>
                    <a:lnTo>
                      <a:pt x="270" y="411"/>
                    </a:lnTo>
                    <a:lnTo>
                      <a:pt x="268" y="391"/>
                    </a:lnTo>
                    <a:lnTo>
                      <a:pt x="266" y="374"/>
                    </a:lnTo>
                    <a:lnTo>
                      <a:pt x="265" y="362"/>
                    </a:lnTo>
                    <a:lnTo>
                      <a:pt x="263" y="355"/>
                    </a:lnTo>
                    <a:lnTo>
                      <a:pt x="263" y="352"/>
                    </a:lnTo>
                    <a:lnTo>
                      <a:pt x="258" y="388"/>
                    </a:lnTo>
                    <a:lnTo>
                      <a:pt x="252" y="421"/>
                    </a:lnTo>
                    <a:lnTo>
                      <a:pt x="246" y="449"/>
                    </a:lnTo>
                    <a:lnTo>
                      <a:pt x="241" y="476"/>
                    </a:lnTo>
                    <a:lnTo>
                      <a:pt x="235" y="501"/>
                    </a:lnTo>
                    <a:lnTo>
                      <a:pt x="229" y="526"/>
                    </a:lnTo>
                    <a:lnTo>
                      <a:pt x="222" y="553"/>
                    </a:lnTo>
                    <a:lnTo>
                      <a:pt x="211" y="597"/>
                    </a:lnTo>
                    <a:lnTo>
                      <a:pt x="207" y="610"/>
                    </a:lnTo>
                    <a:lnTo>
                      <a:pt x="203" y="622"/>
                    </a:lnTo>
                    <a:lnTo>
                      <a:pt x="199" y="633"/>
                    </a:lnTo>
                    <a:lnTo>
                      <a:pt x="195" y="644"/>
                    </a:lnTo>
                    <a:lnTo>
                      <a:pt x="190" y="653"/>
                    </a:lnTo>
                    <a:lnTo>
                      <a:pt x="185" y="663"/>
                    </a:lnTo>
                    <a:lnTo>
                      <a:pt x="180" y="674"/>
                    </a:lnTo>
                    <a:lnTo>
                      <a:pt x="174" y="686"/>
                    </a:lnTo>
                    <a:lnTo>
                      <a:pt x="167" y="699"/>
                    </a:lnTo>
                    <a:lnTo>
                      <a:pt x="151" y="732"/>
                    </a:lnTo>
                    <a:lnTo>
                      <a:pt x="141" y="753"/>
                    </a:lnTo>
                    <a:lnTo>
                      <a:pt x="130" y="777"/>
                    </a:lnTo>
                    <a:lnTo>
                      <a:pt x="118" y="804"/>
                    </a:lnTo>
                    <a:lnTo>
                      <a:pt x="0" y="744"/>
                    </a:lnTo>
                    <a:lnTo>
                      <a:pt x="10" y="724"/>
                    </a:lnTo>
                    <a:lnTo>
                      <a:pt x="19" y="702"/>
                    </a:lnTo>
                    <a:lnTo>
                      <a:pt x="48" y="631"/>
                    </a:lnTo>
                    <a:lnTo>
                      <a:pt x="56" y="607"/>
                    </a:lnTo>
                    <a:lnTo>
                      <a:pt x="65" y="584"/>
                    </a:lnTo>
                    <a:lnTo>
                      <a:pt x="73" y="562"/>
                    </a:lnTo>
                    <a:lnTo>
                      <a:pt x="80" y="542"/>
                    </a:lnTo>
                    <a:lnTo>
                      <a:pt x="87" y="524"/>
                    </a:lnTo>
                    <a:lnTo>
                      <a:pt x="92" y="508"/>
                    </a:lnTo>
                    <a:lnTo>
                      <a:pt x="97" y="496"/>
                    </a:lnTo>
                    <a:lnTo>
                      <a:pt x="99" y="486"/>
                    </a:lnTo>
                    <a:lnTo>
                      <a:pt x="100" y="481"/>
                    </a:lnTo>
                    <a:lnTo>
                      <a:pt x="111" y="427"/>
                    </a:lnTo>
                    <a:lnTo>
                      <a:pt x="124" y="374"/>
                    </a:lnTo>
                    <a:lnTo>
                      <a:pt x="136" y="323"/>
                    </a:lnTo>
                    <a:lnTo>
                      <a:pt x="148" y="273"/>
                    </a:lnTo>
                    <a:lnTo>
                      <a:pt x="156" y="225"/>
                    </a:lnTo>
                    <a:lnTo>
                      <a:pt x="163" y="183"/>
                    </a:lnTo>
                    <a:lnTo>
                      <a:pt x="170" y="147"/>
                    </a:lnTo>
                    <a:lnTo>
                      <a:pt x="176" y="115"/>
                    </a:lnTo>
                    <a:lnTo>
                      <a:pt x="182" y="88"/>
                    </a:lnTo>
                    <a:lnTo>
                      <a:pt x="187" y="66"/>
                    </a:lnTo>
                    <a:lnTo>
                      <a:pt x="191" y="46"/>
                    </a:lnTo>
                    <a:lnTo>
                      <a:pt x="195" y="31"/>
                    </a:lnTo>
                    <a:lnTo>
                      <a:pt x="198" y="19"/>
                    </a:lnTo>
                    <a:lnTo>
                      <a:pt x="201" y="11"/>
                    </a:lnTo>
                    <a:lnTo>
                      <a:pt x="203" y="5"/>
                    </a:lnTo>
                    <a:lnTo>
                      <a:pt x="204" y="1"/>
                    </a:lnTo>
                    <a:lnTo>
                      <a:pt x="204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0" name="Freeform 21"/>
              <p:cNvSpPr>
                <a:spLocks/>
              </p:cNvSpPr>
              <p:nvPr/>
            </p:nvSpPr>
            <p:spPr bwMode="auto">
              <a:xfrm>
                <a:off x="4365626" y="3230563"/>
                <a:ext cx="344488" cy="9001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10" y="295"/>
                  </a:cxn>
                  <a:cxn ang="0">
                    <a:pos x="207" y="487"/>
                  </a:cxn>
                  <a:cxn ang="0">
                    <a:pos x="217" y="525"/>
                  </a:cxn>
                  <a:cxn ang="0">
                    <a:pos x="197" y="567"/>
                  </a:cxn>
                  <a:cxn ang="0">
                    <a:pos x="192" y="522"/>
                  </a:cxn>
                  <a:cxn ang="0">
                    <a:pos x="196" y="322"/>
                  </a:cxn>
                  <a:cxn ang="0">
                    <a:pos x="195" y="321"/>
                  </a:cxn>
                  <a:cxn ang="0">
                    <a:pos x="192" y="316"/>
                  </a:cxn>
                  <a:cxn ang="0">
                    <a:pos x="186" y="308"/>
                  </a:cxn>
                  <a:cxn ang="0">
                    <a:pos x="179" y="298"/>
                  </a:cxn>
                  <a:cxn ang="0">
                    <a:pos x="171" y="285"/>
                  </a:cxn>
                  <a:cxn ang="0">
                    <a:pos x="161" y="270"/>
                  </a:cxn>
                  <a:cxn ang="0">
                    <a:pos x="150" y="252"/>
                  </a:cxn>
                  <a:cxn ang="0">
                    <a:pos x="138" y="234"/>
                  </a:cxn>
                  <a:cxn ang="0">
                    <a:pos x="126" y="213"/>
                  </a:cxn>
                  <a:cxn ang="0">
                    <a:pos x="111" y="192"/>
                  </a:cxn>
                  <a:cxn ang="0">
                    <a:pos x="97" y="169"/>
                  </a:cxn>
                  <a:cxn ang="0">
                    <a:pos x="83" y="145"/>
                  </a:cxn>
                  <a:cxn ang="0">
                    <a:pos x="69" y="121"/>
                  </a:cxn>
                  <a:cxn ang="0">
                    <a:pos x="54" y="97"/>
                  </a:cxn>
                  <a:cxn ang="0">
                    <a:pos x="40" y="72"/>
                  </a:cxn>
                  <a:cxn ang="0">
                    <a:pos x="13" y="23"/>
                  </a:cxn>
                  <a:cxn ang="0">
                    <a:pos x="0" y="0"/>
                  </a:cxn>
                </a:cxnLst>
                <a:rect l="0" t="0" r="r" b="b"/>
                <a:pathLst>
                  <a:path w="217" h="567">
                    <a:moveTo>
                      <a:pt x="0" y="0"/>
                    </a:moveTo>
                    <a:lnTo>
                      <a:pt x="210" y="295"/>
                    </a:lnTo>
                    <a:lnTo>
                      <a:pt x="207" y="487"/>
                    </a:lnTo>
                    <a:lnTo>
                      <a:pt x="217" y="525"/>
                    </a:lnTo>
                    <a:lnTo>
                      <a:pt x="197" y="567"/>
                    </a:lnTo>
                    <a:lnTo>
                      <a:pt x="192" y="522"/>
                    </a:lnTo>
                    <a:lnTo>
                      <a:pt x="196" y="322"/>
                    </a:lnTo>
                    <a:lnTo>
                      <a:pt x="195" y="321"/>
                    </a:lnTo>
                    <a:lnTo>
                      <a:pt x="192" y="316"/>
                    </a:lnTo>
                    <a:lnTo>
                      <a:pt x="186" y="308"/>
                    </a:lnTo>
                    <a:lnTo>
                      <a:pt x="179" y="298"/>
                    </a:lnTo>
                    <a:lnTo>
                      <a:pt x="171" y="285"/>
                    </a:lnTo>
                    <a:lnTo>
                      <a:pt x="161" y="270"/>
                    </a:lnTo>
                    <a:lnTo>
                      <a:pt x="150" y="252"/>
                    </a:lnTo>
                    <a:lnTo>
                      <a:pt x="138" y="234"/>
                    </a:lnTo>
                    <a:lnTo>
                      <a:pt x="126" y="213"/>
                    </a:lnTo>
                    <a:lnTo>
                      <a:pt x="111" y="192"/>
                    </a:lnTo>
                    <a:lnTo>
                      <a:pt x="97" y="169"/>
                    </a:lnTo>
                    <a:lnTo>
                      <a:pt x="83" y="145"/>
                    </a:lnTo>
                    <a:lnTo>
                      <a:pt x="69" y="121"/>
                    </a:lnTo>
                    <a:lnTo>
                      <a:pt x="54" y="97"/>
                    </a:lnTo>
                    <a:lnTo>
                      <a:pt x="40" y="72"/>
                    </a:lnTo>
                    <a:lnTo>
                      <a:pt x="13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1" name="Freeform 22"/>
              <p:cNvSpPr>
                <a:spLocks/>
              </p:cNvSpPr>
              <p:nvPr/>
            </p:nvSpPr>
            <p:spPr bwMode="auto">
              <a:xfrm>
                <a:off x="4683126" y="2754313"/>
                <a:ext cx="612775" cy="1397000"/>
              </a:xfrm>
              <a:custGeom>
                <a:avLst/>
                <a:gdLst/>
                <a:ahLst/>
                <a:cxnLst>
                  <a:cxn ang="0">
                    <a:pos x="159" y="2"/>
                  </a:cxn>
                  <a:cxn ang="0">
                    <a:pos x="163" y="20"/>
                  </a:cxn>
                  <a:cxn ang="0">
                    <a:pos x="170" y="53"/>
                  </a:cxn>
                  <a:cxn ang="0">
                    <a:pos x="178" y="97"/>
                  </a:cxn>
                  <a:cxn ang="0">
                    <a:pos x="189" y="149"/>
                  </a:cxn>
                  <a:cxn ang="0">
                    <a:pos x="211" y="252"/>
                  </a:cxn>
                  <a:cxn ang="0">
                    <a:pos x="230" y="337"/>
                  </a:cxn>
                  <a:cxn ang="0">
                    <a:pos x="249" y="408"/>
                  </a:cxn>
                  <a:cxn ang="0">
                    <a:pos x="265" y="452"/>
                  </a:cxn>
                  <a:cxn ang="0">
                    <a:pos x="278" y="482"/>
                  </a:cxn>
                  <a:cxn ang="0">
                    <a:pos x="294" y="518"/>
                  </a:cxn>
                  <a:cxn ang="0">
                    <a:pos x="322" y="578"/>
                  </a:cxn>
                  <a:cxn ang="0">
                    <a:pos x="351" y="636"/>
                  </a:cxn>
                  <a:cxn ang="0">
                    <a:pos x="367" y="669"/>
                  </a:cxn>
                  <a:cxn ang="0">
                    <a:pos x="378" y="693"/>
                  </a:cxn>
                  <a:cxn ang="0">
                    <a:pos x="385" y="708"/>
                  </a:cxn>
                  <a:cxn ang="0">
                    <a:pos x="273" y="767"/>
                  </a:cxn>
                  <a:cxn ang="0">
                    <a:pos x="269" y="759"/>
                  </a:cxn>
                  <a:cxn ang="0">
                    <a:pos x="259" y="740"/>
                  </a:cxn>
                  <a:cxn ang="0">
                    <a:pos x="244" y="711"/>
                  </a:cxn>
                  <a:cxn ang="0">
                    <a:pos x="226" y="674"/>
                  </a:cxn>
                  <a:cxn ang="0">
                    <a:pos x="196" y="611"/>
                  </a:cxn>
                  <a:cxn ang="0">
                    <a:pos x="176" y="567"/>
                  </a:cxn>
                  <a:cxn ang="0">
                    <a:pos x="159" y="525"/>
                  </a:cxn>
                  <a:cxn ang="0">
                    <a:pos x="145" y="487"/>
                  </a:cxn>
                  <a:cxn ang="0">
                    <a:pos x="137" y="456"/>
                  </a:cxn>
                  <a:cxn ang="0">
                    <a:pos x="138" y="466"/>
                  </a:cxn>
                  <a:cxn ang="0">
                    <a:pos x="141" y="491"/>
                  </a:cxn>
                  <a:cxn ang="0">
                    <a:pos x="145" y="528"/>
                  </a:cxn>
                  <a:cxn ang="0">
                    <a:pos x="149" y="575"/>
                  </a:cxn>
                  <a:cxn ang="0">
                    <a:pos x="156" y="654"/>
                  </a:cxn>
                  <a:cxn ang="0">
                    <a:pos x="159" y="708"/>
                  </a:cxn>
                  <a:cxn ang="0">
                    <a:pos x="160" y="803"/>
                  </a:cxn>
                  <a:cxn ang="0">
                    <a:pos x="159" y="839"/>
                  </a:cxn>
                  <a:cxn ang="0">
                    <a:pos x="158" y="865"/>
                  </a:cxn>
                  <a:cxn ang="0">
                    <a:pos x="16" y="880"/>
                  </a:cxn>
                  <a:cxn ang="0">
                    <a:pos x="6" y="606"/>
                  </a:cxn>
                  <a:cxn ang="0">
                    <a:pos x="9" y="602"/>
                  </a:cxn>
                  <a:cxn ang="0">
                    <a:pos x="16" y="589"/>
                  </a:cxn>
                  <a:cxn ang="0">
                    <a:pos x="27" y="567"/>
                  </a:cxn>
                  <a:cxn ang="0">
                    <a:pos x="40" y="534"/>
                  </a:cxn>
                  <a:cxn ang="0">
                    <a:pos x="53" y="491"/>
                  </a:cxn>
                  <a:cxn ang="0">
                    <a:pos x="66" y="435"/>
                  </a:cxn>
                  <a:cxn ang="0">
                    <a:pos x="76" y="367"/>
                  </a:cxn>
                  <a:cxn ang="0">
                    <a:pos x="81" y="285"/>
                  </a:cxn>
                  <a:cxn ang="0">
                    <a:pos x="83" y="189"/>
                  </a:cxn>
                  <a:cxn ang="0">
                    <a:pos x="77" y="78"/>
                  </a:cxn>
                  <a:cxn ang="0">
                    <a:pos x="158" y="0"/>
                  </a:cxn>
                </a:cxnLst>
                <a:rect l="0" t="0" r="r" b="b"/>
                <a:pathLst>
                  <a:path w="386" h="880">
                    <a:moveTo>
                      <a:pt x="158" y="0"/>
                    </a:moveTo>
                    <a:lnTo>
                      <a:pt x="159" y="2"/>
                    </a:lnTo>
                    <a:lnTo>
                      <a:pt x="160" y="9"/>
                    </a:lnTo>
                    <a:lnTo>
                      <a:pt x="163" y="20"/>
                    </a:lnTo>
                    <a:lnTo>
                      <a:pt x="166" y="35"/>
                    </a:lnTo>
                    <a:lnTo>
                      <a:pt x="170" y="53"/>
                    </a:lnTo>
                    <a:lnTo>
                      <a:pt x="174" y="75"/>
                    </a:lnTo>
                    <a:lnTo>
                      <a:pt x="178" y="97"/>
                    </a:lnTo>
                    <a:lnTo>
                      <a:pt x="184" y="123"/>
                    </a:lnTo>
                    <a:lnTo>
                      <a:pt x="189" y="149"/>
                    </a:lnTo>
                    <a:lnTo>
                      <a:pt x="200" y="204"/>
                    </a:lnTo>
                    <a:lnTo>
                      <a:pt x="211" y="252"/>
                    </a:lnTo>
                    <a:lnTo>
                      <a:pt x="220" y="297"/>
                    </a:lnTo>
                    <a:lnTo>
                      <a:pt x="230" y="337"/>
                    </a:lnTo>
                    <a:lnTo>
                      <a:pt x="239" y="374"/>
                    </a:lnTo>
                    <a:lnTo>
                      <a:pt x="249" y="408"/>
                    </a:lnTo>
                    <a:lnTo>
                      <a:pt x="260" y="440"/>
                    </a:lnTo>
                    <a:lnTo>
                      <a:pt x="265" y="452"/>
                    </a:lnTo>
                    <a:lnTo>
                      <a:pt x="270" y="466"/>
                    </a:lnTo>
                    <a:lnTo>
                      <a:pt x="278" y="482"/>
                    </a:lnTo>
                    <a:lnTo>
                      <a:pt x="285" y="499"/>
                    </a:lnTo>
                    <a:lnTo>
                      <a:pt x="294" y="518"/>
                    </a:lnTo>
                    <a:lnTo>
                      <a:pt x="304" y="537"/>
                    </a:lnTo>
                    <a:lnTo>
                      <a:pt x="322" y="578"/>
                    </a:lnTo>
                    <a:lnTo>
                      <a:pt x="341" y="618"/>
                    </a:lnTo>
                    <a:lnTo>
                      <a:pt x="351" y="636"/>
                    </a:lnTo>
                    <a:lnTo>
                      <a:pt x="359" y="653"/>
                    </a:lnTo>
                    <a:lnTo>
                      <a:pt x="367" y="669"/>
                    </a:lnTo>
                    <a:lnTo>
                      <a:pt x="373" y="682"/>
                    </a:lnTo>
                    <a:lnTo>
                      <a:pt x="378" y="693"/>
                    </a:lnTo>
                    <a:lnTo>
                      <a:pt x="383" y="702"/>
                    </a:lnTo>
                    <a:lnTo>
                      <a:pt x="385" y="708"/>
                    </a:lnTo>
                    <a:lnTo>
                      <a:pt x="386" y="709"/>
                    </a:lnTo>
                    <a:lnTo>
                      <a:pt x="273" y="767"/>
                    </a:lnTo>
                    <a:lnTo>
                      <a:pt x="272" y="765"/>
                    </a:lnTo>
                    <a:lnTo>
                      <a:pt x="269" y="759"/>
                    </a:lnTo>
                    <a:lnTo>
                      <a:pt x="265" y="751"/>
                    </a:lnTo>
                    <a:lnTo>
                      <a:pt x="259" y="740"/>
                    </a:lnTo>
                    <a:lnTo>
                      <a:pt x="252" y="726"/>
                    </a:lnTo>
                    <a:lnTo>
                      <a:pt x="244" y="711"/>
                    </a:lnTo>
                    <a:lnTo>
                      <a:pt x="235" y="693"/>
                    </a:lnTo>
                    <a:lnTo>
                      <a:pt x="226" y="674"/>
                    </a:lnTo>
                    <a:lnTo>
                      <a:pt x="216" y="653"/>
                    </a:lnTo>
                    <a:lnTo>
                      <a:pt x="196" y="611"/>
                    </a:lnTo>
                    <a:lnTo>
                      <a:pt x="186" y="589"/>
                    </a:lnTo>
                    <a:lnTo>
                      <a:pt x="176" y="567"/>
                    </a:lnTo>
                    <a:lnTo>
                      <a:pt x="167" y="545"/>
                    </a:lnTo>
                    <a:lnTo>
                      <a:pt x="159" y="525"/>
                    </a:lnTo>
                    <a:lnTo>
                      <a:pt x="152" y="505"/>
                    </a:lnTo>
                    <a:lnTo>
                      <a:pt x="145" y="487"/>
                    </a:lnTo>
                    <a:lnTo>
                      <a:pt x="141" y="471"/>
                    </a:lnTo>
                    <a:lnTo>
                      <a:pt x="137" y="456"/>
                    </a:lnTo>
                    <a:lnTo>
                      <a:pt x="137" y="459"/>
                    </a:lnTo>
                    <a:lnTo>
                      <a:pt x="138" y="466"/>
                    </a:lnTo>
                    <a:lnTo>
                      <a:pt x="140" y="476"/>
                    </a:lnTo>
                    <a:lnTo>
                      <a:pt x="141" y="491"/>
                    </a:lnTo>
                    <a:lnTo>
                      <a:pt x="143" y="508"/>
                    </a:lnTo>
                    <a:lnTo>
                      <a:pt x="145" y="528"/>
                    </a:lnTo>
                    <a:lnTo>
                      <a:pt x="147" y="551"/>
                    </a:lnTo>
                    <a:lnTo>
                      <a:pt x="149" y="575"/>
                    </a:lnTo>
                    <a:lnTo>
                      <a:pt x="152" y="600"/>
                    </a:lnTo>
                    <a:lnTo>
                      <a:pt x="156" y="654"/>
                    </a:lnTo>
                    <a:lnTo>
                      <a:pt x="158" y="682"/>
                    </a:lnTo>
                    <a:lnTo>
                      <a:pt x="159" y="708"/>
                    </a:lnTo>
                    <a:lnTo>
                      <a:pt x="160" y="725"/>
                    </a:lnTo>
                    <a:lnTo>
                      <a:pt x="160" y="803"/>
                    </a:lnTo>
                    <a:lnTo>
                      <a:pt x="159" y="822"/>
                    </a:lnTo>
                    <a:lnTo>
                      <a:pt x="159" y="839"/>
                    </a:lnTo>
                    <a:lnTo>
                      <a:pt x="159" y="854"/>
                    </a:lnTo>
                    <a:lnTo>
                      <a:pt x="158" y="865"/>
                    </a:lnTo>
                    <a:lnTo>
                      <a:pt x="158" y="875"/>
                    </a:lnTo>
                    <a:lnTo>
                      <a:pt x="16" y="880"/>
                    </a:lnTo>
                    <a:lnTo>
                      <a:pt x="0" y="814"/>
                    </a:lnTo>
                    <a:lnTo>
                      <a:pt x="6" y="606"/>
                    </a:lnTo>
                    <a:lnTo>
                      <a:pt x="7" y="605"/>
                    </a:lnTo>
                    <a:lnTo>
                      <a:pt x="9" y="602"/>
                    </a:lnTo>
                    <a:lnTo>
                      <a:pt x="12" y="596"/>
                    </a:lnTo>
                    <a:lnTo>
                      <a:pt x="16" y="589"/>
                    </a:lnTo>
                    <a:lnTo>
                      <a:pt x="22" y="579"/>
                    </a:lnTo>
                    <a:lnTo>
                      <a:pt x="27" y="567"/>
                    </a:lnTo>
                    <a:lnTo>
                      <a:pt x="33" y="552"/>
                    </a:lnTo>
                    <a:lnTo>
                      <a:pt x="40" y="534"/>
                    </a:lnTo>
                    <a:lnTo>
                      <a:pt x="47" y="514"/>
                    </a:lnTo>
                    <a:lnTo>
                      <a:pt x="53" y="491"/>
                    </a:lnTo>
                    <a:lnTo>
                      <a:pt x="59" y="464"/>
                    </a:lnTo>
                    <a:lnTo>
                      <a:pt x="66" y="435"/>
                    </a:lnTo>
                    <a:lnTo>
                      <a:pt x="71" y="403"/>
                    </a:lnTo>
                    <a:lnTo>
                      <a:pt x="76" y="367"/>
                    </a:lnTo>
                    <a:lnTo>
                      <a:pt x="79" y="328"/>
                    </a:lnTo>
                    <a:lnTo>
                      <a:pt x="81" y="285"/>
                    </a:lnTo>
                    <a:lnTo>
                      <a:pt x="83" y="239"/>
                    </a:lnTo>
                    <a:lnTo>
                      <a:pt x="83" y="189"/>
                    </a:lnTo>
                    <a:lnTo>
                      <a:pt x="81" y="135"/>
                    </a:lnTo>
                    <a:lnTo>
                      <a:pt x="77" y="78"/>
                    </a:lnTo>
                    <a:lnTo>
                      <a:pt x="71" y="16"/>
                    </a:lnTo>
                    <a:lnTo>
                      <a:pt x="158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2" name="Freeform 23"/>
              <p:cNvSpPr>
                <a:spLocks/>
              </p:cNvSpPr>
              <p:nvPr/>
            </p:nvSpPr>
            <p:spPr bwMode="auto">
              <a:xfrm>
                <a:off x="4675188" y="2763838"/>
                <a:ext cx="246063" cy="952500"/>
              </a:xfrm>
              <a:custGeom>
                <a:avLst/>
                <a:gdLst/>
                <a:ahLst/>
                <a:cxnLst>
                  <a:cxn ang="0">
                    <a:pos x="146" y="0"/>
                  </a:cxn>
                  <a:cxn ang="0">
                    <a:pos x="155" y="168"/>
                  </a:cxn>
                  <a:cxn ang="0">
                    <a:pos x="115" y="188"/>
                  </a:cxn>
                  <a:cxn ang="0">
                    <a:pos x="148" y="196"/>
                  </a:cxn>
                  <a:cxn ang="0">
                    <a:pos x="147" y="198"/>
                  </a:cxn>
                  <a:cxn ang="0">
                    <a:pos x="146" y="206"/>
                  </a:cxn>
                  <a:cxn ang="0">
                    <a:pos x="144" y="217"/>
                  </a:cxn>
                  <a:cxn ang="0">
                    <a:pos x="140" y="232"/>
                  </a:cxn>
                  <a:cxn ang="0">
                    <a:pos x="136" y="251"/>
                  </a:cxn>
                  <a:cxn ang="0">
                    <a:pos x="131" y="272"/>
                  </a:cxn>
                  <a:cxn ang="0">
                    <a:pos x="125" y="296"/>
                  </a:cxn>
                  <a:cxn ang="0">
                    <a:pos x="119" y="323"/>
                  </a:cxn>
                  <a:cxn ang="0">
                    <a:pos x="111" y="350"/>
                  </a:cxn>
                  <a:cxn ang="0">
                    <a:pos x="103" y="379"/>
                  </a:cxn>
                  <a:cxn ang="0">
                    <a:pos x="84" y="439"/>
                  </a:cxn>
                  <a:cxn ang="0">
                    <a:pos x="73" y="468"/>
                  </a:cxn>
                  <a:cxn ang="0">
                    <a:pos x="62" y="498"/>
                  </a:cxn>
                  <a:cxn ang="0">
                    <a:pos x="50" y="526"/>
                  </a:cxn>
                  <a:cxn ang="0">
                    <a:pos x="38" y="553"/>
                  </a:cxn>
                  <a:cxn ang="0">
                    <a:pos x="24" y="577"/>
                  </a:cxn>
                  <a:cxn ang="0">
                    <a:pos x="11" y="600"/>
                  </a:cxn>
                  <a:cxn ang="0">
                    <a:pos x="0" y="555"/>
                  </a:cxn>
                  <a:cxn ang="0">
                    <a:pos x="1" y="553"/>
                  </a:cxn>
                  <a:cxn ang="0">
                    <a:pos x="3" y="546"/>
                  </a:cxn>
                  <a:cxn ang="0">
                    <a:pos x="6" y="537"/>
                  </a:cxn>
                  <a:cxn ang="0">
                    <a:pos x="11" y="524"/>
                  </a:cxn>
                  <a:cxn ang="0">
                    <a:pos x="16" y="506"/>
                  </a:cxn>
                  <a:cxn ang="0">
                    <a:pos x="21" y="487"/>
                  </a:cxn>
                  <a:cxn ang="0">
                    <a:pos x="27" y="465"/>
                  </a:cxn>
                  <a:cxn ang="0">
                    <a:pos x="34" y="439"/>
                  </a:cxn>
                  <a:cxn ang="0">
                    <a:pos x="40" y="412"/>
                  </a:cxn>
                  <a:cxn ang="0">
                    <a:pos x="46" y="383"/>
                  </a:cxn>
                  <a:cxn ang="0">
                    <a:pos x="51" y="352"/>
                  </a:cxn>
                  <a:cxn ang="0">
                    <a:pos x="55" y="320"/>
                  </a:cxn>
                  <a:cxn ang="0">
                    <a:pos x="59" y="287"/>
                  </a:cxn>
                  <a:cxn ang="0">
                    <a:pos x="62" y="242"/>
                  </a:cxn>
                  <a:cxn ang="0">
                    <a:pos x="64" y="201"/>
                  </a:cxn>
                  <a:cxn ang="0">
                    <a:pos x="65" y="163"/>
                  </a:cxn>
                  <a:cxn ang="0">
                    <a:pos x="65" y="129"/>
                  </a:cxn>
                  <a:cxn ang="0">
                    <a:pos x="64" y="99"/>
                  </a:cxn>
                  <a:cxn ang="0">
                    <a:pos x="63" y="74"/>
                  </a:cxn>
                  <a:cxn ang="0">
                    <a:pos x="61" y="53"/>
                  </a:cxn>
                  <a:cxn ang="0">
                    <a:pos x="60" y="35"/>
                  </a:cxn>
                  <a:cxn ang="0">
                    <a:pos x="59" y="24"/>
                  </a:cxn>
                  <a:cxn ang="0">
                    <a:pos x="57" y="16"/>
                  </a:cxn>
                  <a:cxn ang="0">
                    <a:pos x="57" y="13"/>
                  </a:cxn>
                  <a:cxn ang="0">
                    <a:pos x="146" y="0"/>
                  </a:cxn>
                </a:cxnLst>
                <a:rect l="0" t="0" r="r" b="b"/>
                <a:pathLst>
                  <a:path w="155" h="600">
                    <a:moveTo>
                      <a:pt x="146" y="0"/>
                    </a:moveTo>
                    <a:lnTo>
                      <a:pt x="155" y="168"/>
                    </a:lnTo>
                    <a:lnTo>
                      <a:pt x="115" y="188"/>
                    </a:lnTo>
                    <a:lnTo>
                      <a:pt x="148" y="196"/>
                    </a:lnTo>
                    <a:lnTo>
                      <a:pt x="147" y="198"/>
                    </a:lnTo>
                    <a:lnTo>
                      <a:pt x="146" y="206"/>
                    </a:lnTo>
                    <a:lnTo>
                      <a:pt x="144" y="217"/>
                    </a:lnTo>
                    <a:lnTo>
                      <a:pt x="140" y="232"/>
                    </a:lnTo>
                    <a:lnTo>
                      <a:pt x="136" y="251"/>
                    </a:lnTo>
                    <a:lnTo>
                      <a:pt x="131" y="272"/>
                    </a:lnTo>
                    <a:lnTo>
                      <a:pt x="125" y="296"/>
                    </a:lnTo>
                    <a:lnTo>
                      <a:pt x="119" y="323"/>
                    </a:lnTo>
                    <a:lnTo>
                      <a:pt x="111" y="350"/>
                    </a:lnTo>
                    <a:lnTo>
                      <a:pt x="103" y="379"/>
                    </a:lnTo>
                    <a:lnTo>
                      <a:pt x="84" y="439"/>
                    </a:lnTo>
                    <a:lnTo>
                      <a:pt x="73" y="468"/>
                    </a:lnTo>
                    <a:lnTo>
                      <a:pt x="62" y="498"/>
                    </a:lnTo>
                    <a:lnTo>
                      <a:pt x="50" y="526"/>
                    </a:lnTo>
                    <a:lnTo>
                      <a:pt x="38" y="553"/>
                    </a:lnTo>
                    <a:lnTo>
                      <a:pt x="24" y="577"/>
                    </a:lnTo>
                    <a:lnTo>
                      <a:pt x="11" y="600"/>
                    </a:lnTo>
                    <a:lnTo>
                      <a:pt x="0" y="555"/>
                    </a:lnTo>
                    <a:lnTo>
                      <a:pt x="1" y="553"/>
                    </a:lnTo>
                    <a:lnTo>
                      <a:pt x="3" y="546"/>
                    </a:lnTo>
                    <a:lnTo>
                      <a:pt x="6" y="537"/>
                    </a:lnTo>
                    <a:lnTo>
                      <a:pt x="11" y="524"/>
                    </a:lnTo>
                    <a:lnTo>
                      <a:pt x="16" y="506"/>
                    </a:lnTo>
                    <a:lnTo>
                      <a:pt x="21" y="487"/>
                    </a:lnTo>
                    <a:lnTo>
                      <a:pt x="27" y="465"/>
                    </a:lnTo>
                    <a:lnTo>
                      <a:pt x="34" y="439"/>
                    </a:lnTo>
                    <a:lnTo>
                      <a:pt x="40" y="412"/>
                    </a:lnTo>
                    <a:lnTo>
                      <a:pt x="46" y="383"/>
                    </a:lnTo>
                    <a:lnTo>
                      <a:pt x="51" y="352"/>
                    </a:lnTo>
                    <a:lnTo>
                      <a:pt x="55" y="320"/>
                    </a:lnTo>
                    <a:lnTo>
                      <a:pt x="59" y="287"/>
                    </a:lnTo>
                    <a:lnTo>
                      <a:pt x="62" y="242"/>
                    </a:lnTo>
                    <a:lnTo>
                      <a:pt x="64" y="201"/>
                    </a:lnTo>
                    <a:lnTo>
                      <a:pt x="65" y="163"/>
                    </a:lnTo>
                    <a:lnTo>
                      <a:pt x="65" y="129"/>
                    </a:lnTo>
                    <a:lnTo>
                      <a:pt x="64" y="99"/>
                    </a:lnTo>
                    <a:lnTo>
                      <a:pt x="63" y="74"/>
                    </a:lnTo>
                    <a:lnTo>
                      <a:pt x="61" y="53"/>
                    </a:lnTo>
                    <a:lnTo>
                      <a:pt x="60" y="35"/>
                    </a:lnTo>
                    <a:lnTo>
                      <a:pt x="59" y="24"/>
                    </a:lnTo>
                    <a:lnTo>
                      <a:pt x="57" y="16"/>
                    </a:lnTo>
                    <a:lnTo>
                      <a:pt x="57" y="13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rgbClr val="3C535B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3" name="Freeform 24"/>
              <p:cNvSpPr>
                <a:spLocks/>
              </p:cNvSpPr>
              <p:nvPr/>
            </p:nvSpPr>
            <p:spPr bwMode="auto">
              <a:xfrm>
                <a:off x="4249738" y="2824163"/>
                <a:ext cx="442913" cy="892175"/>
              </a:xfrm>
              <a:custGeom>
                <a:avLst/>
                <a:gdLst/>
                <a:ahLst/>
                <a:cxnLst>
                  <a:cxn ang="0">
                    <a:pos x="93" y="2"/>
                  </a:cxn>
                  <a:cxn ang="0">
                    <a:pos x="98" y="19"/>
                  </a:cxn>
                  <a:cxn ang="0">
                    <a:pos x="107" y="50"/>
                  </a:cxn>
                  <a:cxn ang="0">
                    <a:pos x="119" y="92"/>
                  </a:cxn>
                  <a:cxn ang="0">
                    <a:pos x="134" y="140"/>
                  </a:cxn>
                  <a:cxn ang="0">
                    <a:pos x="158" y="218"/>
                  </a:cxn>
                  <a:cxn ang="0">
                    <a:pos x="175" y="267"/>
                  </a:cxn>
                  <a:cxn ang="0">
                    <a:pos x="192" y="317"/>
                  </a:cxn>
                  <a:cxn ang="0">
                    <a:pos x="212" y="366"/>
                  </a:cxn>
                  <a:cxn ang="0">
                    <a:pos x="231" y="411"/>
                  </a:cxn>
                  <a:cxn ang="0">
                    <a:pos x="249" y="449"/>
                  </a:cxn>
                  <a:cxn ang="0">
                    <a:pos x="263" y="479"/>
                  </a:cxn>
                  <a:cxn ang="0">
                    <a:pos x="273" y="499"/>
                  </a:cxn>
                  <a:cxn ang="0">
                    <a:pos x="277" y="506"/>
                  </a:cxn>
                  <a:cxn ang="0">
                    <a:pos x="277" y="560"/>
                  </a:cxn>
                  <a:cxn ang="0">
                    <a:pos x="269" y="548"/>
                  </a:cxn>
                  <a:cxn ang="0">
                    <a:pos x="254" y="525"/>
                  </a:cxn>
                  <a:cxn ang="0">
                    <a:pos x="234" y="497"/>
                  </a:cxn>
                  <a:cxn ang="0">
                    <a:pos x="200" y="449"/>
                  </a:cxn>
                  <a:cxn ang="0">
                    <a:pos x="179" y="419"/>
                  </a:cxn>
                  <a:cxn ang="0">
                    <a:pos x="160" y="395"/>
                  </a:cxn>
                  <a:cxn ang="0">
                    <a:pos x="140" y="367"/>
                  </a:cxn>
                  <a:cxn ang="0">
                    <a:pos x="97" y="302"/>
                  </a:cxn>
                  <a:cxn ang="0">
                    <a:pos x="77" y="271"/>
                  </a:cxn>
                  <a:cxn ang="0">
                    <a:pos x="61" y="245"/>
                  </a:cxn>
                  <a:cxn ang="0">
                    <a:pos x="49" y="227"/>
                  </a:cxn>
                  <a:cxn ang="0">
                    <a:pos x="45" y="220"/>
                  </a:cxn>
                  <a:cxn ang="0">
                    <a:pos x="36" y="190"/>
                  </a:cxn>
                  <a:cxn ang="0">
                    <a:pos x="33" y="181"/>
                  </a:cxn>
                  <a:cxn ang="0">
                    <a:pos x="28" y="157"/>
                  </a:cxn>
                  <a:cxn ang="0">
                    <a:pos x="21" y="125"/>
                  </a:cxn>
                  <a:cxn ang="0">
                    <a:pos x="10" y="68"/>
                  </a:cxn>
                  <a:cxn ang="0">
                    <a:pos x="4" y="31"/>
                  </a:cxn>
                  <a:cxn ang="0">
                    <a:pos x="0" y="2"/>
                  </a:cxn>
                </a:cxnLst>
                <a:rect l="0" t="0" r="r" b="b"/>
                <a:pathLst>
                  <a:path w="279" h="562">
                    <a:moveTo>
                      <a:pt x="92" y="0"/>
                    </a:moveTo>
                    <a:lnTo>
                      <a:pt x="93" y="2"/>
                    </a:lnTo>
                    <a:lnTo>
                      <a:pt x="95" y="8"/>
                    </a:lnTo>
                    <a:lnTo>
                      <a:pt x="98" y="19"/>
                    </a:lnTo>
                    <a:lnTo>
                      <a:pt x="102" y="34"/>
                    </a:lnTo>
                    <a:lnTo>
                      <a:pt x="107" y="50"/>
                    </a:lnTo>
                    <a:lnTo>
                      <a:pt x="113" y="70"/>
                    </a:lnTo>
                    <a:lnTo>
                      <a:pt x="119" y="92"/>
                    </a:lnTo>
                    <a:lnTo>
                      <a:pt x="126" y="116"/>
                    </a:lnTo>
                    <a:lnTo>
                      <a:pt x="134" y="140"/>
                    </a:lnTo>
                    <a:lnTo>
                      <a:pt x="150" y="192"/>
                    </a:lnTo>
                    <a:lnTo>
                      <a:pt x="158" y="218"/>
                    </a:lnTo>
                    <a:lnTo>
                      <a:pt x="166" y="243"/>
                    </a:lnTo>
                    <a:lnTo>
                      <a:pt x="175" y="267"/>
                    </a:lnTo>
                    <a:lnTo>
                      <a:pt x="183" y="291"/>
                    </a:lnTo>
                    <a:lnTo>
                      <a:pt x="192" y="317"/>
                    </a:lnTo>
                    <a:lnTo>
                      <a:pt x="202" y="341"/>
                    </a:lnTo>
                    <a:lnTo>
                      <a:pt x="212" y="366"/>
                    </a:lnTo>
                    <a:lnTo>
                      <a:pt x="221" y="389"/>
                    </a:lnTo>
                    <a:lnTo>
                      <a:pt x="231" y="411"/>
                    </a:lnTo>
                    <a:lnTo>
                      <a:pt x="240" y="431"/>
                    </a:lnTo>
                    <a:lnTo>
                      <a:pt x="249" y="449"/>
                    </a:lnTo>
                    <a:lnTo>
                      <a:pt x="256" y="466"/>
                    </a:lnTo>
                    <a:lnTo>
                      <a:pt x="263" y="479"/>
                    </a:lnTo>
                    <a:lnTo>
                      <a:pt x="269" y="491"/>
                    </a:lnTo>
                    <a:lnTo>
                      <a:pt x="273" y="499"/>
                    </a:lnTo>
                    <a:lnTo>
                      <a:pt x="276" y="504"/>
                    </a:lnTo>
                    <a:lnTo>
                      <a:pt x="277" y="506"/>
                    </a:lnTo>
                    <a:lnTo>
                      <a:pt x="279" y="562"/>
                    </a:lnTo>
                    <a:lnTo>
                      <a:pt x="277" y="560"/>
                    </a:lnTo>
                    <a:lnTo>
                      <a:pt x="274" y="555"/>
                    </a:lnTo>
                    <a:lnTo>
                      <a:pt x="269" y="548"/>
                    </a:lnTo>
                    <a:lnTo>
                      <a:pt x="262" y="538"/>
                    </a:lnTo>
                    <a:lnTo>
                      <a:pt x="254" y="525"/>
                    </a:lnTo>
                    <a:lnTo>
                      <a:pt x="244" y="512"/>
                    </a:lnTo>
                    <a:lnTo>
                      <a:pt x="234" y="497"/>
                    </a:lnTo>
                    <a:lnTo>
                      <a:pt x="212" y="465"/>
                    </a:lnTo>
                    <a:lnTo>
                      <a:pt x="200" y="449"/>
                    </a:lnTo>
                    <a:lnTo>
                      <a:pt x="189" y="434"/>
                    </a:lnTo>
                    <a:lnTo>
                      <a:pt x="179" y="419"/>
                    </a:lnTo>
                    <a:lnTo>
                      <a:pt x="169" y="407"/>
                    </a:lnTo>
                    <a:lnTo>
                      <a:pt x="160" y="395"/>
                    </a:lnTo>
                    <a:lnTo>
                      <a:pt x="150" y="382"/>
                    </a:lnTo>
                    <a:lnTo>
                      <a:pt x="140" y="367"/>
                    </a:lnTo>
                    <a:lnTo>
                      <a:pt x="130" y="352"/>
                    </a:lnTo>
                    <a:lnTo>
                      <a:pt x="97" y="302"/>
                    </a:lnTo>
                    <a:lnTo>
                      <a:pt x="87" y="286"/>
                    </a:lnTo>
                    <a:lnTo>
                      <a:pt x="77" y="271"/>
                    </a:lnTo>
                    <a:lnTo>
                      <a:pt x="68" y="257"/>
                    </a:lnTo>
                    <a:lnTo>
                      <a:pt x="61" y="245"/>
                    </a:lnTo>
                    <a:lnTo>
                      <a:pt x="54" y="234"/>
                    </a:lnTo>
                    <a:lnTo>
                      <a:pt x="49" y="227"/>
                    </a:lnTo>
                    <a:lnTo>
                      <a:pt x="46" y="222"/>
                    </a:lnTo>
                    <a:lnTo>
                      <a:pt x="45" y="220"/>
                    </a:lnTo>
                    <a:lnTo>
                      <a:pt x="87" y="190"/>
                    </a:lnTo>
                    <a:lnTo>
                      <a:pt x="36" y="190"/>
                    </a:lnTo>
                    <a:lnTo>
                      <a:pt x="35" y="187"/>
                    </a:lnTo>
                    <a:lnTo>
                      <a:pt x="33" y="181"/>
                    </a:lnTo>
                    <a:lnTo>
                      <a:pt x="32" y="171"/>
                    </a:lnTo>
                    <a:lnTo>
                      <a:pt x="28" y="157"/>
                    </a:lnTo>
                    <a:lnTo>
                      <a:pt x="25" y="142"/>
                    </a:lnTo>
                    <a:lnTo>
                      <a:pt x="21" y="125"/>
                    </a:lnTo>
                    <a:lnTo>
                      <a:pt x="13" y="87"/>
                    </a:lnTo>
                    <a:lnTo>
                      <a:pt x="10" y="68"/>
                    </a:lnTo>
                    <a:lnTo>
                      <a:pt x="6" y="49"/>
                    </a:lnTo>
                    <a:lnTo>
                      <a:pt x="4" y="31"/>
                    </a:lnTo>
                    <a:lnTo>
                      <a:pt x="2" y="16"/>
                    </a:lnTo>
                    <a:lnTo>
                      <a:pt x="0" y="2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3C535B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4" name="Freeform 25"/>
              <p:cNvSpPr>
                <a:spLocks/>
              </p:cNvSpPr>
              <p:nvPr/>
            </p:nvSpPr>
            <p:spPr bwMode="auto">
              <a:xfrm>
                <a:off x="3967163" y="1524000"/>
                <a:ext cx="874713" cy="842963"/>
              </a:xfrm>
              <a:custGeom>
                <a:avLst/>
                <a:gdLst/>
                <a:ahLst/>
                <a:cxnLst>
                  <a:cxn ang="0">
                    <a:pos x="300" y="2"/>
                  </a:cxn>
                  <a:cxn ang="0">
                    <a:pos x="369" y="20"/>
                  </a:cxn>
                  <a:cxn ang="0">
                    <a:pos x="436" y="52"/>
                  </a:cxn>
                  <a:cxn ang="0">
                    <a:pos x="497" y="100"/>
                  </a:cxn>
                  <a:cxn ang="0">
                    <a:pos x="551" y="161"/>
                  </a:cxn>
                  <a:cxn ang="0">
                    <a:pos x="543" y="200"/>
                  </a:cxn>
                  <a:cxn ang="0">
                    <a:pos x="522" y="238"/>
                  </a:cxn>
                  <a:cxn ang="0">
                    <a:pos x="489" y="271"/>
                  </a:cxn>
                  <a:cxn ang="0">
                    <a:pos x="446" y="296"/>
                  </a:cxn>
                  <a:cxn ang="0">
                    <a:pos x="393" y="311"/>
                  </a:cxn>
                  <a:cxn ang="0">
                    <a:pos x="321" y="316"/>
                  </a:cxn>
                  <a:cxn ang="0">
                    <a:pos x="258" y="309"/>
                  </a:cxn>
                  <a:cxn ang="0">
                    <a:pos x="206" y="295"/>
                  </a:cxn>
                  <a:cxn ang="0">
                    <a:pos x="164" y="279"/>
                  </a:cxn>
                  <a:cxn ang="0">
                    <a:pos x="132" y="261"/>
                  </a:cxn>
                  <a:cxn ang="0">
                    <a:pos x="113" y="249"/>
                  </a:cxn>
                  <a:cxn ang="0">
                    <a:pos x="107" y="243"/>
                  </a:cxn>
                  <a:cxn ang="0">
                    <a:pos x="123" y="312"/>
                  </a:cxn>
                  <a:cxn ang="0">
                    <a:pos x="126" y="372"/>
                  </a:cxn>
                  <a:cxn ang="0">
                    <a:pos x="119" y="424"/>
                  </a:cxn>
                  <a:cxn ang="0">
                    <a:pos x="106" y="468"/>
                  </a:cxn>
                  <a:cxn ang="0">
                    <a:pos x="88" y="503"/>
                  </a:cxn>
                  <a:cxn ang="0">
                    <a:pos x="69" y="531"/>
                  </a:cxn>
                  <a:cxn ang="0">
                    <a:pos x="51" y="502"/>
                  </a:cxn>
                  <a:cxn ang="0">
                    <a:pos x="25" y="442"/>
                  </a:cxn>
                  <a:cxn ang="0">
                    <a:pos x="8" y="380"/>
                  </a:cxn>
                  <a:cxn ang="0">
                    <a:pos x="0" y="316"/>
                  </a:cxn>
                  <a:cxn ang="0">
                    <a:pos x="2" y="252"/>
                  </a:cxn>
                  <a:cxn ang="0">
                    <a:pos x="13" y="191"/>
                  </a:cxn>
                  <a:cxn ang="0">
                    <a:pos x="35" y="135"/>
                  </a:cxn>
                  <a:cxn ang="0">
                    <a:pos x="65" y="87"/>
                  </a:cxn>
                  <a:cxn ang="0">
                    <a:pos x="106" y="48"/>
                  </a:cxn>
                  <a:cxn ang="0">
                    <a:pos x="163" y="18"/>
                  </a:cxn>
                  <a:cxn ang="0">
                    <a:pos x="231" y="2"/>
                  </a:cxn>
                </a:cxnLst>
                <a:rect l="0" t="0" r="r" b="b"/>
                <a:pathLst>
                  <a:path w="551" h="531">
                    <a:moveTo>
                      <a:pt x="265" y="0"/>
                    </a:moveTo>
                    <a:lnTo>
                      <a:pt x="300" y="2"/>
                    </a:lnTo>
                    <a:lnTo>
                      <a:pt x="335" y="9"/>
                    </a:lnTo>
                    <a:lnTo>
                      <a:pt x="369" y="20"/>
                    </a:lnTo>
                    <a:lnTo>
                      <a:pt x="403" y="34"/>
                    </a:lnTo>
                    <a:lnTo>
                      <a:pt x="436" y="52"/>
                    </a:lnTo>
                    <a:lnTo>
                      <a:pt x="467" y="74"/>
                    </a:lnTo>
                    <a:lnTo>
                      <a:pt x="497" y="100"/>
                    </a:lnTo>
                    <a:lnTo>
                      <a:pt x="525" y="129"/>
                    </a:lnTo>
                    <a:lnTo>
                      <a:pt x="551" y="161"/>
                    </a:lnTo>
                    <a:lnTo>
                      <a:pt x="549" y="181"/>
                    </a:lnTo>
                    <a:lnTo>
                      <a:pt x="543" y="200"/>
                    </a:lnTo>
                    <a:lnTo>
                      <a:pt x="535" y="219"/>
                    </a:lnTo>
                    <a:lnTo>
                      <a:pt x="522" y="238"/>
                    </a:lnTo>
                    <a:lnTo>
                      <a:pt x="507" y="255"/>
                    </a:lnTo>
                    <a:lnTo>
                      <a:pt x="489" y="271"/>
                    </a:lnTo>
                    <a:lnTo>
                      <a:pt x="469" y="284"/>
                    </a:lnTo>
                    <a:lnTo>
                      <a:pt x="446" y="296"/>
                    </a:lnTo>
                    <a:lnTo>
                      <a:pt x="421" y="305"/>
                    </a:lnTo>
                    <a:lnTo>
                      <a:pt x="393" y="311"/>
                    </a:lnTo>
                    <a:lnTo>
                      <a:pt x="355" y="315"/>
                    </a:lnTo>
                    <a:lnTo>
                      <a:pt x="321" y="316"/>
                    </a:lnTo>
                    <a:lnTo>
                      <a:pt x="288" y="313"/>
                    </a:lnTo>
                    <a:lnTo>
                      <a:pt x="258" y="309"/>
                    </a:lnTo>
                    <a:lnTo>
                      <a:pt x="231" y="303"/>
                    </a:lnTo>
                    <a:lnTo>
                      <a:pt x="206" y="295"/>
                    </a:lnTo>
                    <a:lnTo>
                      <a:pt x="184" y="287"/>
                    </a:lnTo>
                    <a:lnTo>
                      <a:pt x="164" y="279"/>
                    </a:lnTo>
                    <a:lnTo>
                      <a:pt x="147" y="269"/>
                    </a:lnTo>
                    <a:lnTo>
                      <a:pt x="132" y="261"/>
                    </a:lnTo>
                    <a:lnTo>
                      <a:pt x="121" y="254"/>
                    </a:lnTo>
                    <a:lnTo>
                      <a:pt x="113" y="249"/>
                    </a:lnTo>
                    <a:lnTo>
                      <a:pt x="109" y="245"/>
                    </a:lnTo>
                    <a:lnTo>
                      <a:pt x="107" y="243"/>
                    </a:lnTo>
                    <a:lnTo>
                      <a:pt x="117" y="279"/>
                    </a:lnTo>
                    <a:lnTo>
                      <a:pt x="123" y="312"/>
                    </a:lnTo>
                    <a:lnTo>
                      <a:pt x="126" y="342"/>
                    </a:lnTo>
                    <a:lnTo>
                      <a:pt x="126" y="372"/>
                    </a:lnTo>
                    <a:lnTo>
                      <a:pt x="124" y="399"/>
                    </a:lnTo>
                    <a:lnTo>
                      <a:pt x="119" y="424"/>
                    </a:lnTo>
                    <a:lnTo>
                      <a:pt x="113" y="447"/>
                    </a:lnTo>
                    <a:lnTo>
                      <a:pt x="106" y="468"/>
                    </a:lnTo>
                    <a:lnTo>
                      <a:pt x="97" y="487"/>
                    </a:lnTo>
                    <a:lnTo>
                      <a:pt x="88" y="503"/>
                    </a:lnTo>
                    <a:lnTo>
                      <a:pt x="79" y="518"/>
                    </a:lnTo>
                    <a:lnTo>
                      <a:pt x="69" y="531"/>
                    </a:lnTo>
                    <a:lnTo>
                      <a:pt x="60" y="516"/>
                    </a:lnTo>
                    <a:lnTo>
                      <a:pt x="51" y="502"/>
                    </a:lnTo>
                    <a:lnTo>
                      <a:pt x="37" y="472"/>
                    </a:lnTo>
                    <a:lnTo>
                      <a:pt x="25" y="442"/>
                    </a:lnTo>
                    <a:lnTo>
                      <a:pt x="15" y="412"/>
                    </a:lnTo>
                    <a:lnTo>
                      <a:pt x="8" y="380"/>
                    </a:lnTo>
                    <a:lnTo>
                      <a:pt x="3" y="348"/>
                    </a:lnTo>
                    <a:lnTo>
                      <a:pt x="0" y="316"/>
                    </a:lnTo>
                    <a:lnTo>
                      <a:pt x="0" y="283"/>
                    </a:lnTo>
                    <a:lnTo>
                      <a:pt x="2" y="252"/>
                    </a:lnTo>
                    <a:lnTo>
                      <a:pt x="6" y="221"/>
                    </a:lnTo>
                    <a:lnTo>
                      <a:pt x="13" y="191"/>
                    </a:lnTo>
                    <a:lnTo>
                      <a:pt x="23" y="162"/>
                    </a:lnTo>
                    <a:lnTo>
                      <a:pt x="35" y="135"/>
                    </a:lnTo>
                    <a:lnTo>
                      <a:pt x="49" y="110"/>
                    </a:lnTo>
                    <a:lnTo>
                      <a:pt x="65" y="87"/>
                    </a:lnTo>
                    <a:lnTo>
                      <a:pt x="85" y="66"/>
                    </a:lnTo>
                    <a:lnTo>
                      <a:pt x="106" y="48"/>
                    </a:lnTo>
                    <a:lnTo>
                      <a:pt x="131" y="33"/>
                    </a:lnTo>
                    <a:lnTo>
                      <a:pt x="163" y="18"/>
                    </a:lnTo>
                    <a:lnTo>
                      <a:pt x="196" y="8"/>
                    </a:lnTo>
                    <a:lnTo>
                      <a:pt x="231" y="2"/>
                    </a:lnTo>
                    <a:lnTo>
                      <a:pt x="265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5" name="Freeform 26"/>
              <p:cNvSpPr>
                <a:spLocks/>
              </p:cNvSpPr>
              <p:nvPr/>
            </p:nvSpPr>
            <p:spPr bwMode="auto">
              <a:xfrm>
                <a:off x="4721226" y="3819525"/>
                <a:ext cx="26988" cy="26988"/>
              </a:xfrm>
              <a:custGeom>
                <a:avLst/>
                <a:gdLst/>
                <a:ahLst/>
                <a:cxnLst>
                  <a:cxn ang="0">
                    <a:pos x="9" y="0"/>
                  </a:cxn>
                  <a:cxn ang="0">
                    <a:pos x="13" y="2"/>
                  </a:cxn>
                  <a:cxn ang="0">
                    <a:pos x="15" y="3"/>
                  </a:cxn>
                  <a:cxn ang="0">
                    <a:pos x="17" y="6"/>
                  </a:cxn>
                  <a:cxn ang="0">
                    <a:pos x="17" y="11"/>
                  </a:cxn>
                  <a:cxn ang="0">
                    <a:pos x="13" y="15"/>
                  </a:cxn>
                  <a:cxn ang="0">
                    <a:pos x="9" y="17"/>
                  </a:cxn>
                  <a:cxn ang="0">
                    <a:pos x="4" y="15"/>
                  </a:cxn>
                  <a:cxn ang="0">
                    <a:pos x="2" y="13"/>
                  </a:cxn>
                  <a:cxn ang="0">
                    <a:pos x="0" y="8"/>
                  </a:cxn>
                  <a:cxn ang="0">
                    <a:pos x="2" y="3"/>
                  </a:cxn>
                  <a:cxn ang="0">
                    <a:pos x="4" y="2"/>
                  </a:cxn>
                  <a:cxn ang="0">
                    <a:pos x="9" y="0"/>
                  </a:cxn>
                </a:cxnLst>
                <a:rect l="0" t="0" r="r" b="b"/>
                <a:pathLst>
                  <a:path w="17" h="17">
                    <a:moveTo>
                      <a:pt x="9" y="0"/>
                    </a:moveTo>
                    <a:lnTo>
                      <a:pt x="13" y="2"/>
                    </a:lnTo>
                    <a:lnTo>
                      <a:pt x="15" y="3"/>
                    </a:lnTo>
                    <a:lnTo>
                      <a:pt x="17" y="6"/>
                    </a:lnTo>
                    <a:lnTo>
                      <a:pt x="17" y="11"/>
                    </a:lnTo>
                    <a:lnTo>
                      <a:pt x="13" y="15"/>
                    </a:lnTo>
                    <a:lnTo>
                      <a:pt x="9" y="17"/>
                    </a:lnTo>
                    <a:lnTo>
                      <a:pt x="4" y="15"/>
                    </a:lnTo>
                    <a:lnTo>
                      <a:pt x="2" y="13"/>
                    </a:lnTo>
                    <a:lnTo>
                      <a:pt x="0" y="8"/>
                    </a:lnTo>
                    <a:lnTo>
                      <a:pt x="2" y="3"/>
                    </a:lnTo>
                    <a:lnTo>
                      <a:pt x="4" y="2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6" name="Freeform 27"/>
              <p:cNvSpPr>
                <a:spLocks/>
              </p:cNvSpPr>
              <p:nvPr/>
            </p:nvSpPr>
            <p:spPr bwMode="auto">
              <a:xfrm>
                <a:off x="4718051" y="3941763"/>
                <a:ext cx="25400" cy="26988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2" y="2"/>
                  </a:cxn>
                  <a:cxn ang="0">
                    <a:pos x="15" y="4"/>
                  </a:cxn>
                  <a:cxn ang="0">
                    <a:pos x="16" y="8"/>
                  </a:cxn>
                  <a:cxn ang="0">
                    <a:pos x="15" y="13"/>
                  </a:cxn>
                  <a:cxn ang="0">
                    <a:pos x="12" y="15"/>
                  </a:cxn>
                  <a:cxn ang="0">
                    <a:pos x="7" y="17"/>
                  </a:cxn>
                  <a:cxn ang="0">
                    <a:pos x="3" y="15"/>
                  </a:cxn>
                  <a:cxn ang="0">
                    <a:pos x="1" y="13"/>
                  </a:cxn>
                  <a:cxn ang="0">
                    <a:pos x="0" y="8"/>
                  </a:cxn>
                  <a:cxn ang="0">
                    <a:pos x="0" y="5"/>
                  </a:cxn>
                  <a:cxn ang="0">
                    <a:pos x="2" y="3"/>
                  </a:cxn>
                  <a:cxn ang="0">
                    <a:pos x="4" y="1"/>
                  </a:cxn>
                  <a:cxn ang="0">
                    <a:pos x="7" y="0"/>
                  </a:cxn>
                </a:cxnLst>
                <a:rect l="0" t="0" r="r" b="b"/>
                <a:pathLst>
                  <a:path w="16" h="17">
                    <a:moveTo>
                      <a:pt x="7" y="0"/>
                    </a:moveTo>
                    <a:lnTo>
                      <a:pt x="12" y="2"/>
                    </a:lnTo>
                    <a:lnTo>
                      <a:pt x="15" y="4"/>
                    </a:lnTo>
                    <a:lnTo>
                      <a:pt x="16" y="8"/>
                    </a:lnTo>
                    <a:lnTo>
                      <a:pt x="15" y="13"/>
                    </a:lnTo>
                    <a:lnTo>
                      <a:pt x="12" y="15"/>
                    </a:lnTo>
                    <a:lnTo>
                      <a:pt x="7" y="17"/>
                    </a:lnTo>
                    <a:lnTo>
                      <a:pt x="3" y="15"/>
                    </a:lnTo>
                    <a:lnTo>
                      <a:pt x="1" y="13"/>
                    </a:lnTo>
                    <a:lnTo>
                      <a:pt x="0" y="8"/>
                    </a:lnTo>
                    <a:lnTo>
                      <a:pt x="0" y="5"/>
                    </a:lnTo>
                    <a:lnTo>
                      <a:pt x="2" y="3"/>
                    </a:lnTo>
                    <a:lnTo>
                      <a:pt x="4" y="1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chemeClr val="tx1">
                  <a:lumMod val="95000"/>
                  <a:lumOff val="5000"/>
                </a:schemeClr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7" name="Freeform 28"/>
              <p:cNvSpPr>
                <a:spLocks noEditPoints="1"/>
              </p:cNvSpPr>
              <p:nvPr/>
            </p:nvSpPr>
            <p:spPr bwMode="auto">
              <a:xfrm>
                <a:off x="4864101" y="1873250"/>
                <a:ext cx="87313" cy="465138"/>
              </a:xfrm>
              <a:custGeom>
                <a:avLst/>
                <a:gdLst/>
                <a:ahLst/>
                <a:cxnLst>
                  <a:cxn ang="0">
                    <a:pos x="35" y="291"/>
                  </a:cxn>
                  <a:cxn ang="0">
                    <a:pos x="34" y="293"/>
                  </a:cxn>
                  <a:cxn ang="0">
                    <a:pos x="35" y="291"/>
                  </a:cxn>
                  <a:cxn ang="0">
                    <a:pos x="0" y="0"/>
                  </a:cxn>
                  <a:cxn ang="0">
                    <a:pos x="1" y="1"/>
                  </a:cxn>
                  <a:cxn ang="0">
                    <a:pos x="4" y="6"/>
                  </a:cxn>
                  <a:cxn ang="0">
                    <a:pos x="9" y="14"/>
                  </a:cxn>
                  <a:cxn ang="0">
                    <a:pos x="16" y="25"/>
                  </a:cxn>
                  <a:cxn ang="0">
                    <a:pos x="23" y="38"/>
                  </a:cxn>
                  <a:cxn ang="0">
                    <a:pos x="30" y="54"/>
                  </a:cxn>
                  <a:cxn ang="0">
                    <a:pos x="37" y="73"/>
                  </a:cxn>
                  <a:cxn ang="0">
                    <a:pos x="44" y="94"/>
                  </a:cxn>
                  <a:cxn ang="0">
                    <a:pos x="49" y="117"/>
                  </a:cxn>
                  <a:cxn ang="0">
                    <a:pos x="53" y="142"/>
                  </a:cxn>
                  <a:cxn ang="0">
                    <a:pos x="55" y="169"/>
                  </a:cxn>
                  <a:cxn ang="0">
                    <a:pos x="55" y="198"/>
                  </a:cxn>
                  <a:cxn ang="0">
                    <a:pos x="52" y="228"/>
                  </a:cxn>
                  <a:cxn ang="0">
                    <a:pos x="45" y="260"/>
                  </a:cxn>
                  <a:cxn ang="0">
                    <a:pos x="35" y="291"/>
                  </a:cxn>
                  <a:cxn ang="0">
                    <a:pos x="36" y="285"/>
                  </a:cxn>
                  <a:cxn ang="0">
                    <a:pos x="38" y="274"/>
                  </a:cxn>
                  <a:cxn ang="0">
                    <a:pos x="41" y="260"/>
                  </a:cxn>
                  <a:cxn ang="0">
                    <a:pos x="42" y="244"/>
                  </a:cxn>
                  <a:cxn ang="0">
                    <a:pos x="44" y="223"/>
                  </a:cxn>
                  <a:cxn ang="0">
                    <a:pos x="45" y="201"/>
                  </a:cxn>
                  <a:cxn ang="0">
                    <a:pos x="44" y="176"/>
                  </a:cxn>
                  <a:cxn ang="0">
                    <a:pos x="42" y="150"/>
                  </a:cxn>
                  <a:cxn ang="0">
                    <a:pos x="38" y="122"/>
                  </a:cxn>
                  <a:cxn ang="0">
                    <a:pos x="33" y="92"/>
                  </a:cxn>
                  <a:cxn ang="0">
                    <a:pos x="25" y="62"/>
                  </a:cxn>
                  <a:cxn ang="0">
                    <a:pos x="14" y="31"/>
                  </a:cxn>
                  <a:cxn ang="0">
                    <a:pos x="0" y="0"/>
                  </a:cxn>
                </a:cxnLst>
                <a:rect l="0" t="0" r="r" b="b"/>
                <a:pathLst>
                  <a:path w="55" h="293">
                    <a:moveTo>
                      <a:pt x="35" y="291"/>
                    </a:moveTo>
                    <a:lnTo>
                      <a:pt x="34" y="293"/>
                    </a:lnTo>
                    <a:lnTo>
                      <a:pt x="35" y="291"/>
                    </a:lnTo>
                    <a:close/>
                    <a:moveTo>
                      <a:pt x="0" y="0"/>
                    </a:moveTo>
                    <a:lnTo>
                      <a:pt x="1" y="1"/>
                    </a:lnTo>
                    <a:lnTo>
                      <a:pt x="4" y="6"/>
                    </a:lnTo>
                    <a:lnTo>
                      <a:pt x="9" y="14"/>
                    </a:lnTo>
                    <a:lnTo>
                      <a:pt x="16" y="25"/>
                    </a:lnTo>
                    <a:lnTo>
                      <a:pt x="23" y="38"/>
                    </a:lnTo>
                    <a:lnTo>
                      <a:pt x="30" y="54"/>
                    </a:lnTo>
                    <a:lnTo>
                      <a:pt x="37" y="73"/>
                    </a:lnTo>
                    <a:lnTo>
                      <a:pt x="44" y="94"/>
                    </a:lnTo>
                    <a:lnTo>
                      <a:pt x="49" y="117"/>
                    </a:lnTo>
                    <a:lnTo>
                      <a:pt x="53" y="142"/>
                    </a:lnTo>
                    <a:lnTo>
                      <a:pt x="55" y="169"/>
                    </a:lnTo>
                    <a:lnTo>
                      <a:pt x="55" y="198"/>
                    </a:lnTo>
                    <a:lnTo>
                      <a:pt x="52" y="228"/>
                    </a:lnTo>
                    <a:lnTo>
                      <a:pt x="45" y="260"/>
                    </a:lnTo>
                    <a:lnTo>
                      <a:pt x="35" y="291"/>
                    </a:lnTo>
                    <a:lnTo>
                      <a:pt x="36" y="285"/>
                    </a:lnTo>
                    <a:lnTo>
                      <a:pt x="38" y="274"/>
                    </a:lnTo>
                    <a:lnTo>
                      <a:pt x="41" y="260"/>
                    </a:lnTo>
                    <a:lnTo>
                      <a:pt x="42" y="244"/>
                    </a:lnTo>
                    <a:lnTo>
                      <a:pt x="44" y="223"/>
                    </a:lnTo>
                    <a:lnTo>
                      <a:pt x="45" y="201"/>
                    </a:lnTo>
                    <a:lnTo>
                      <a:pt x="44" y="176"/>
                    </a:lnTo>
                    <a:lnTo>
                      <a:pt x="42" y="150"/>
                    </a:lnTo>
                    <a:lnTo>
                      <a:pt x="38" y="122"/>
                    </a:lnTo>
                    <a:lnTo>
                      <a:pt x="33" y="92"/>
                    </a:lnTo>
                    <a:lnTo>
                      <a:pt x="25" y="62"/>
                    </a:lnTo>
                    <a:lnTo>
                      <a:pt x="14" y="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  <p:sp>
            <p:nvSpPr>
              <p:cNvPr id="128" name="Freeform 29"/>
              <p:cNvSpPr>
                <a:spLocks/>
              </p:cNvSpPr>
              <p:nvPr/>
            </p:nvSpPr>
            <p:spPr bwMode="auto">
              <a:xfrm>
                <a:off x="4332288" y="1682750"/>
                <a:ext cx="409575" cy="303213"/>
              </a:xfrm>
              <a:custGeom>
                <a:avLst/>
                <a:gdLst/>
                <a:ahLst/>
                <a:cxnLst>
                  <a:cxn ang="0">
                    <a:pos x="208" y="0"/>
                  </a:cxn>
                  <a:cxn ang="0">
                    <a:pos x="210" y="1"/>
                  </a:cxn>
                  <a:cxn ang="0">
                    <a:pos x="219" y="10"/>
                  </a:cxn>
                  <a:cxn ang="0">
                    <a:pos x="225" y="17"/>
                  </a:cxn>
                  <a:cxn ang="0">
                    <a:pos x="232" y="26"/>
                  </a:cxn>
                  <a:cxn ang="0">
                    <a:pos x="240" y="36"/>
                  </a:cxn>
                  <a:cxn ang="0">
                    <a:pos x="247" y="48"/>
                  </a:cxn>
                  <a:cxn ang="0">
                    <a:pos x="253" y="61"/>
                  </a:cxn>
                  <a:cxn ang="0">
                    <a:pos x="257" y="74"/>
                  </a:cxn>
                  <a:cxn ang="0">
                    <a:pos x="258" y="88"/>
                  </a:cxn>
                  <a:cxn ang="0">
                    <a:pos x="257" y="102"/>
                  </a:cxn>
                  <a:cxn ang="0">
                    <a:pos x="252" y="118"/>
                  </a:cxn>
                  <a:cxn ang="0">
                    <a:pos x="243" y="133"/>
                  </a:cxn>
                  <a:cxn ang="0">
                    <a:pos x="229" y="148"/>
                  </a:cxn>
                  <a:cxn ang="0">
                    <a:pos x="212" y="162"/>
                  </a:cxn>
                  <a:cxn ang="0">
                    <a:pos x="192" y="173"/>
                  </a:cxn>
                  <a:cxn ang="0">
                    <a:pos x="171" y="181"/>
                  </a:cxn>
                  <a:cxn ang="0">
                    <a:pos x="149" y="187"/>
                  </a:cxn>
                  <a:cxn ang="0">
                    <a:pos x="127" y="191"/>
                  </a:cxn>
                  <a:cxn ang="0">
                    <a:pos x="104" y="191"/>
                  </a:cxn>
                  <a:cxn ang="0">
                    <a:pos x="83" y="191"/>
                  </a:cxn>
                  <a:cxn ang="0">
                    <a:pos x="62" y="188"/>
                  </a:cxn>
                  <a:cxn ang="0">
                    <a:pos x="43" y="183"/>
                  </a:cxn>
                  <a:cxn ang="0">
                    <a:pos x="26" y="178"/>
                  </a:cxn>
                  <a:cxn ang="0">
                    <a:pos x="11" y="171"/>
                  </a:cxn>
                  <a:cxn ang="0">
                    <a:pos x="0" y="163"/>
                  </a:cxn>
                  <a:cxn ang="0">
                    <a:pos x="2" y="163"/>
                  </a:cxn>
                  <a:cxn ang="0">
                    <a:pos x="9" y="164"/>
                  </a:cxn>
                  <a:cxn ang="0">
                    <a:pos x="18" y="165"/>
                  </a:cxn>
                  <a:cxn ang="0">
                    <a:pos x="30" y="165"/>
                  </a:cxn>
                  <a:cxn ang="0">
                    <a:pos x="45" y="165"/>
                  </a:cxn>
                  <a:cxn ang="0">
                    <a:pos x="61" y="165"/>
                  </a:cxn>
                  <a:cxn ang="0">
                    <a:pos x="79" y="162"/>
                  </a:cxn>
                  <a:cxn ang="0">
                    <a:pos x="98" y="158"/>
                  </a:cxn>
                  <a:cxn ang="0">
                    <a:pos x="116" y="152"/>
                  </a:cxn>
                  <a:cxn ang="0">
                    <a:pos x="133" y="143"/>
                  </a:cxn>
                  <a:cxn ang="0">
                    <a:pos x="150" y="132"/>
                  </a:cxn>
                  <a:cxn ang="0">
                    <a:pos x="165" y="118"/>
                  </a:cxn>
                  <a:cxn ang="0">
                    <a:pos x="163" y="119"/>
                  </a:cxn>
                  <a:cxn ang="0">
                    <a:pos x="158" y="120"/>
                  </a:cxn>
                  <a:cxn ang="0">
                    <a:pos x="149" y="121"/>
                  </a:cxn>
                  <a:cxn ang="0">
                    <a:pos x="138" y="122"/>
                  </a:cxn>
                  <a:cxn ang="0">
                    <a:pos x="124" y="122"/>
                  </a:cxn>
                  <a:cxn ang="0">
                    <a:pos x="110" y="120"/>
                  </a:cxn>
                  <a:cxn ang="0">
                    <a:pos x="96" y="116"/>
                  </a:cxn>
                  <a:cxn ang="0">
                    <a:pos x="82" y="109"/>
                  </a:cxn>
                  <a:cxn ang="0">
                    <a:pos x="69" y="99"/>
                  </a:cxn>
                  <a:cxn ang="0">
                    <a:pos x="75" y="99"/>
                  </a:cxn>
                  <a:cxn ang="0">
                    <a:pos x="82" y="98"/>
                  </a:cxn>
                  <a:cxn ang="0">
                    <a:pos x="91" y="98"/>
                  </a:cxn>
                  <a:cxn ang="0">
                    <a:pos x="102" y="97"/>
                  </a:cxn>
                  <a:cxn ang="0">
                    <a:pos x="114" y="94"/>
                  </a:cxn>
                  <a:cxn ang="0">
                    <a:pos x="127" y="91"/>
                  </a:cxn>
                  <a:cxn ang="0">
                    <a:pos x="140" y="87"/>
                  </a:cxn>
                  <a:cxn ang="0">
                    <a:pos x="153" y="82"/>
                  </a:cxn>
                  <a:cxn ang="0">
                    <a:pos x="166" y="76"/>
                  </a:cxn>
                  <a:cxn ang="0">
                    <a:pos x="178" y="68"/>
                  </a:cxn>
                  <a:cxn ang="0">
                    <a:pos x="188" y="58"/>
                  </a:cxn>
                  <a:cxn ang="0">
                    <a:pos x="197" y="46"/>
                  </a:cxn>
                  <a:cxn ang="0">
                    <a:pos x="203" y="33"/>
                  </a:cxn>
                  <a:cxn ang="0">
                    <a:pos x="207" y="18"/>
                  </a:cxn>
                  <a:cxn ang="0">
                    <a:pos x="208" y="0"/>
                  </a:cxn>
                </a:cxnLst>
                <a:rect l="0" t="0" r="r" b="b"/>
                <a:pathLst>
                  <a:path w="258" h="191">
                    <a:moveTo>
                      <a:pt x="208" y="0"/>
                    </a:moveTo>
                    <a:lnTo>
                      <a:pt x="210" y="1"/>
                    </a:lnTo>
                    <a:lnTo>
                      <a:pt x="219" y="10"/>
                    </a:lnTo>
                    <a:lnTo>
                      <a:pt x="225" y="17"/>
                    </a:lnTo>
                    <a:lnTo>
                      <a:pt x="232" y="26"/>
                    </a:lnTo>
                    <a:lnTo>
                      <a:pt x="240" y="36"/>
                    </a:lnTo>
                    <a:lnTo>
                      <a:pt x="247" y="48"/>
                    </a:lnTo>
                    <a:lnTo>
                      <a:pt x="253" y="61"/>
                    </a:lnTo>
                    <a:lnTo>
                      <a:pt x="257" y="74"/>
                    </a:lnTo>
                    <a:lnTo>
                      <a:pt x="258" y="88"/>
                    </a:lnTo>
                    <a:lnTo>
                      <a:pt x="257" y="102"/>
                    </a:lnTo>
                    <a:lnTo>
                      <a:pt x="252" y="118"/>
                    </a:lnTo>
                    <a:lnTo>
                      <a:pt x="243" y="133"/>
                    </a:lnTo>
                    <a:lnTo>
                      <a:pt x="229" y="148"/>
                    </a:lnTo>
                    <a:lnTo>
                      <a:pt x="212" y="162"/>
                    </a:lnTo>
                    <a:lnTo>
                      <a:pt x="192" y="173"/>
                    </a:lnTo>
                    <a:lnTo>
                      <a:pt x="171" y="181"/>
                    </a:lnTo>
                    <a:lnTo>
                      <a:pt x="149" y="187"/>
                    </a:lnTo>
                    <a:lnTo>
                      <a:pt x="127" y="191"/>
                    </a:lnTo>
                    <a:lnTo>
                      <a:pt x="104" y="191"/>
                    </a:lnTo>
                    <a:lnTo>
                      <a:pt x="83" y="191"/>
                    </a:lnTo>
                    <a:lnTo>
                      <a:pt x="62" y="188"/>
                    </a:lnTo>
                    <a:lnTo>
                      <a:pt x="43" y="183"/>
                    </a:lnTo>
                    <a:lnTo>
                      <a:pt x="26" y="178"/>
                    </a:lnTo>
                    <a:lnTo>
                      <a:pt x="11" y="171"/>
                    </a:lnTo>
                    <a:lnTo>
                      <a:pt x="0" y="163"/>
                    </a:lnTo>
                    <a:lnTo>
                      <a:pt x="2" y="163"/>
                    </a:lnTo>
                    <a:lnTo>
                      <a:pt x="9" y="164"/>
                    </a:lnTo>
                    <a:lnTo>
                      <a:pt x="18" y="165"/>
                    </a:lnTo>
                    <a:lnTo>
                      <a:pt x="30" y="165"/>
                    </a:lnTo>
                    <a:lnTo>
                      <a:pt x="45" y="165"/>
                    </a:lnTo>
                    <a:lnTo>
                      <a:pt x="61" y="165"/>
                    </a:lnTo>
                    <a:lnTo>
                      <a:pt x="79" y="162"/>
                    </a:lnTo>
                    <a:lnTo>
                      <a:pt x="98" y="158"/>
                    </a:lnTo>
                    <a:lnTo>
                      <a:pt x="116" y="152"/>
                    </a:lnTo>
                    <a:lnTo>
                      <a:pt x="133" y="143"/>
                    </a:lnTo>
                    <a:lnTo>
                      <a:pt x="150" y="132"/>
                    </a:lnTo>
                    <a:lnTo>
                      <a:pt x="165" y="118"/>
                    </a:lnTo>
                    <a:lnTo>
                      <a:pt x="163" y="119"/>
                    </a:lnTo>
                    <a:lnTo>
                      <a:pt x="158" y="120"/>
                    </a:lnTo>
                    <a:lnTo>
                      <a:pt x="149" y="121"/>
                    </a:lnTo>
                    <a:lnTo>
                      <a:pt x="138" y="122"/>
                    </a:lnTo>
                    <a:lnTo>
                      <a:pt x="124" y="122"/>
                    </a:lnTo>
                    <a:lnTo>
                      <a:pt x="110" y="120"/>
                    </a:lnTo>
                    <a:lnTo>
                      <a:pt x="96" y="116"/>
                    </a:lnTo>
                    <a:lnTo>
                      <a:pt x="82" y="109"/>
                    </a:lnTo>
                    <a:lnTo>
                      <a:pt x="69" y="99"/>
                    </a:lnTo>
                    <a:lnTo>
                      <a:pt x="75" y="99"/>
                    </a:lnTo>
                    <a:lnTo>
                      <a:pt x="82" y="98"/>
                    </a:lnTo>
                    <a:lnTo>
                      <a:pt x="91" y="98"/>
                    </a:lnTo>
                    <a:lnTo>
                      <a:pt x="102" y="97"/>
                    </a:lnTo>
                    <a:lnTo>
                      <a:pt x="114" y="94"/>
                    </a:lnTo>
                    <a:lnTo>
                      <a:pt x="127" y="91"/>
                    </a:lnTo>
                    <a:lnTo>
                      <a:pt x="140" y="87"/>
                    </a:lnTo>
                    <a:lnTo>
                      <a:pt x="153" y="82"/>
                    </a:lnTo>
                    <a:lnTo>
                      <a:pt x="166" y="76"/>
                    </a:lnTo>
                    <a:lnTo>
                      <a:pt x="178" y="68"/>
                    </a:lnTo>
                    <a:lnTo>
                      <a:pt x="188" y="58"/>
                    </a:lnTo>
                    <a:lnTo>
                      <a:pt x="197" y="46"/>
                    </a:lnTo>
                    <a:lnTo>
                      <a:pt x="203" y="33"/>
                    </a:lnTo>
                    <a:lnTo>
                      <a:pt x="207" y="18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363636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04" name="Oval 103"/>
            <p:cNvSpPr/>
            <p:nvPr/>
          </p:nvSpPr>
          <p:spPr>
            <a:xfrm>
              <a:off x="4446428" y="5487640"/>
              <a:ext cx="2011680" cy="270141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65000"/>
                    <a:lumOff val="35000"/>
                  </a:schemeClr>
                </a:gs>
                <a:gs pos="67000">
                  <a:schemeClr val="tx1">
                    <a:lumMod val="65000"/>
                    <a:lumOff val="35000"/>
                    <a:alpha val="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sz="1800" kern="0">
                <a:solidFill>
                  <a:sysClr val="window" lastClr="FFFFFF"/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0" y="369044"/>
            <a:ext cx="5600415" cy="818832"/>
            <a:chOff x="0" y="369044"/>
            <a:chExt cx="5600415" cy="818832"/>
          </a:xfrm>
        </p:grpSpPr>
        <p:sp>
          <p:nvSpPr>
            <p:cNvPr id="72" name="Round Same Side Corner Rectangle 71"/>
            <p:cNvSpPr/>
            <p:nvPr/>
          </p:nvSpPr>
          <p:spPr>
            <a:xfrm rot="5400000">
              <a:off x="2305622" y="-1936578"/>
              <a:ext cx="818832" cy="5430075"/>
            </a:xfrm>
            <a:prstGeom prst="round2SameRect">
              <a:avLst>
                <a:gd name="adj1" fmla="val 50000"/>
                <a:gd name="adj2" fmla="val 0"/>
              </a:avLst>
            </a:prstGeom>
            <a:ln/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r"/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240800" y="529494"/>
              <a:ext cx="535961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D" sz="2800" b="1" spc="3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SYARAT PARAGRAF</a:t>
              </a:r>
            </a:p>
          </p:txBody>
        </p:sp>
        <p:sp>
          <p:nvSpPr>
            <p:cNvPr id="74" name="Oval 73">
              <a:hlinkClick r:id="rId3" action="ppaction://hlinksldjump"/>
            </p:cNvPr>
            <p:cNvSpPr/>
            <p:nvPr/>
          </p:nvSpPr>
          <p:spPr>
            <a:xfrm>
              <a:off x="4640681" y="410071"/>
              <a:ext cx="732505" cy="7349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88" name="Freeform 11"/>
            <p:cNvSpPr>
              <a:spLocks noEditPoints="1"/>
            </p:cNvSpPr>
            <p:nvPr/>
          </p:nvSpPr>
          <p:spPr bwMode="auto">
            <a:xfrm>
              <a:off x="4835984" y="490200"/>
              <a:ext cx="433388" cy="533400"/>
            </a:xfrm>
            <a:custGeom>
              <a:avLst/>
              <a:gdLst>
                <a:gd name="T0" fmla="*/ 1865 w 2736"/>
                <a:gd name="T1" fmla="*/ 2697 h 3360"/>
                <a:gd name="T2" fmla="*/ 1731 w 2736"/>
                <a:gd name="T3" fmla="*/ 2763 h 3360"/>
                <a:gd name="T4" fmla="*/ 2044 w 2736"/>
                <a:gd name="T5" fmla="*/ 3070 h 3360"/>
                <a:gd name="T6" fmla="*/ 2540 w 2736"/>
                <a:gd name="T7" fmla="*/ 2570 h 3360"/>
                <a:gd name="T8" fmla="*/ 2453 w 2736"/>
                <a:gd name="T9" fmla="*/ 2448 h 3360"/>
                <a:gd name="T10" fmla="*/ 1392 w 2736"/>
                <a:gd name="T11" fmla="*/ 2448 h 3360"/>
                <a:gd name="T12" fmla="*/ 884 w 2736"/>
                <a:gd name="T13" fmla="*/ 2486 h 3360"/>
                <a:gd name="T14" fmla="*/ 897 w 2736"/>
                <a:gd name="T15" fmla="*/ 2354 h 3360"/>
                <a:gd name="T16" fmla="*/ 780 w 2736"/>
                <a:gd name="T17" fmla="*/ 2305 h 3360"/>
                <a:gd name="T18" fmla="*/ 425 w 2736"/>
                <a:gd name="T19" fmla="*/ 2432 h 3360"/>
                <a:gd name="T20" fmla="*/ 454 w 2736"/>
                <a:gd name="T21" fmla="*/ 2354 h 3360"/>
                <a:gd name="T22" fmla="*/ 2113 w 2736"/>
                <a:gd name="T23" fmla="*/ 2112 h 3360"/>
                <a:gd name="T24" fmla="*/ 2554 w 2736"/>
                <a:gd name="T25" fmla="*/ 2295 h 3360"/>
                <a:gd name="T26" fmla="*/ 2736 w 2736"/>
                <a:gd name="T27" fmla="*/ 2736 h 3360"/>
                <a:gd name="T28" fmla="*/ 2554 w 2736"/>
                <a:gd name="T29" fmla="*/ 3177 h 3360"/>
                <a:gd name="T30" fmla="*/ 2113 w 2736"/>
                <a:gd name="T31" fmla="*/ 3360 h 3360"/>
                <a:gd name="T32" fmla="*/ 1671 w 2736"/>
                <a:gd name="T33" fmla="*/ 3177 h 3360"/>
                <a:gd name="T34" fmla="*/ 1489 w 2736"/>
                <a:gd name="T35" fmla="*/ 2736 h 3360"/>
                <a:gd name="T36" fmla="*/ 1671 w 2736"/>
                <a:gd name="T37" fmla="*/ 2295 h 3360"/>
                <a:gd name="T38" fmla="*/ 2113 w 2736"/>
                <a:gd name="T39" fmla="*/ 2112 h 3360"/>
                <a:gd name="T40" fmla="*/ 1489 w 2736"/>
                <a:gd name="T41" fmla="*/ 2016 h 3360"/>
                <a:gd name="T42" fmla="*/ 884 w 2736"/>
                <a:gd name="T43" fmla="*/ 2055 h 3360"/>
                <a:gd name="T44" fmla="*/ 897 w 2736"/>
                <a:gd name="T45" fmla="*/ 1922 h 3360"/>
                <a:gd name="T46" fmla="*/ 780 w 2736"/>
                <a:gd name="T47" fmla="*/ 1894 h 3360"/>
                <a:gd name="T48" fmla="*/ 425 w 2736"/>
                <a:gd name="T49" fmla="*/ 2021 h 3360"/>
                <a:gd name="T50" fmla="*/ 454 w 2736"/>
                <a:gd name="T51" fmla="*/ 1943 h 3360"/>
                <a:gd name="T52" fmla="*/ 912 w 2736"/>
                <a:gd name="T53" fmla="*/ 1536 h 3360"/>
                <a:gd name="T54" fmla="*/ 1726 w 2736"/>
                <a:gd name="T55" fmla="*/ 1647 h 3360"/>
                <a:gd name="T56" fmla="*/ 874 w 2736"/>
                <a:gd name="T57" fmla="*/ 1661 h 3360"/>
                <a:gd name="T58" fmla="*/ 912 w 2736"/>
                <a:gd name="T59" fmla="*/ 1536 h 3360"/>
                <a:gd name="T60" fmla="*/ 773 w 2736"/>
                <a:gd name="T61" fmla="*/ 1498 h 3360"/>
                <a:gd name="T62" fmla="*/ 415 w 2736"/>
                <a:gd name="T63" fmla="*/ 1603 h 3360"/>
                <a:gd name="T64" fmla="*/ 467 w 2736"/>
                <a:gd name="T65" fmla="*/ 1537 h 3360"/>
                <a:gd name="T66" fmla="*/ 1680 w 2736"/>
                <a:gd name="T67" fmla="*/ 1104 h 3360"/>
                <a:gd name="T68" fmla="*/ 1719 w 2736"/>
                <a:gd name="T69" fmla="*/ 1228 h 3360"/>
                <a:gd name="T70" fmla="*/ 866 w 2736"/>
                <a:gd name="T71" fmla="*/ 1215 h 3360"/>
                <a:gd name="T72" fmla="*/ 743 w 2736"/>
                <a:gd name="T73" fmla="*/ 997 h 3360"/>
                <a:gd name="T74" fmla="*/ 596 w 2736"/>
                <a:gd name="T75" fmla="*/ 1270 h 3360"/>
                <a:gd name="T76" fmla="*/ 409 w 2736"/>
                <a:gd name="T77" fmla="*/ 1163 h 3360"/>
                <a:gd name="T78" fmla="*/ 480 w 2736"/>
                <a:gd name="T79" fmla="*/ 1117 h 3360"/>
                <a:gd name="T80" fmla="*/ 529 w 2736"/>
                <a:gd name="T81" fmla="*/ 360 h 3360"/>
                <a:gd name="T82" fmla="*/ 658 w 2736"/>
                <a:gd name="T83" fmla="*/ 598 h 3360"/>
                <a:gd name="T84" fmla="*/ 1534 w 2736"/>
                <a:gd name="T85" fmla="*/ 577 h 3360"/>
                <a:gd name="T86" fmla="*/ 1627 w 2736"/>
                <a:gd name="T87" fmla="*/ 336 h 3360"/>
                <a:gd name="T88" fmla="*/ 2127 w 2736"/>
                <a:gd name="T89" fmla="*/ 424 h 3360"/>
                <a:gd name="T90" fmla="*/ 2047 w 2736"/>
                <a:gd name="T91" fmla="*/ 1971 h 3360"/>
                <a:gd name="T92" fmla="*/ 1364 w 2736"/>
                <a:gd name="T93" fmla="*/ 2908 h 3360"/>
                <a:gd name="T94" fmla="*/ 46 w 2736"/>
                <a:gd name="T95" fmla="*/ 2956 h 3360"/>
                <a:gd name="T96" fmla="*/ 20 w 2736"/>
                <a:gd name="T97" fmla="*/ 440 h 3360"/>
                <a:gd name="T98" fmla="*/ 1080 w 2736"/>
                <a:gd name="T99" fmla="*/ 96 h 3360"/>
                <a:gd name="T100" fmla="*/ 1018 w 2736"/>
                <a:gd name="T101" fmla="*/ 205 h 3360"/>
                <a:gd name="T102" fmla="*/ 1142 w 2736"/>
                <a:gd name="T103" fmla="*/ 205 h 3360"/>
                <a:gd name="T104" fmla="*/ 1080 w 2736"/>
                <a:gd name="T105" fmla="*/ 96 h 3360"/>
                <a:gd name="T106" fmla="*/ 1226 w 2736"/>
                <a:gd name="T107" fmla="*/ 82 h 3360"/>
                <a:gd name="T108" fmla="*/ 1284 w 2736"/>
                <a:gd name="T109" fmla="*/ 230 h 3360"/>
                <a:gd name="T110" fmla="*/ 1512 w 2736"/>
                <a:gd name="T111" fmla="*/ 302 h 3360"/>
                <a:gd name="T112" fmla="*/ 1495 w 2736"/>
                <a:gd name="T113" fmla="*/ 487 h 3360"/>
                <a:gd name="T114" fmla="*/ 687 w 2736"/>
                <a:gd name="T115" fmla="*/ 504 h 3360"/>
                <a:gd name="T116" fmla="*/ 635 w 2736"/>
                <a:gd name="T117" fmla="*/ 327 h 3360"/>
                <a:gd name="T118" fmla="*/ 859 w 2736"/>
                <a:gd name="T119" fmla="*/ 237 h 3360"/>
                <a:gd name="T120" fmla="*/ 922 w 2736"/>
                <a:gd name="T121" fmla="*/ 108 h 3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36" h="3360">
                  <a:moveTo>
                    <a:pt x="2453" y="2448"/>
                  </a:moveTo>
                  <a:lnTo>
                    <a:pt x="2432" y="2450"/>
                  </a:lnTo>
                  <a:lnTo>
                    <a:pt x="2412" y="2455"/>
                  </a:lnTo>
                  <a:lnTo>
                    <a:pt x="2393" y="2465"/>
                  </a:lnTo>
                  <a:lnTo>
                    <a:pt x="2376" y="2480"/>
                  </a:lnTo>
                  <a:lnTo>
                    <a:pt x="2053" y="2844"/>
                  </a:lnTo>
                  <a:lnTo>
                    <a:pt x="1885" y="2709"/>
                  </a:lnTo>
                  <a:lnTo>
                    <a:pt x="1865" y="2697"/>
                  </a:lnTo>
                  <a:lnTo>
                    <a:pt x="1845" y="2690"/>
                  </a:lnTo>
                  <a:lnTo>
                    <a:pt x="1825" y="2688"/>
                  </a:lnTo>
                  <a:lnTo>
                    <a:pt x="1803" y="2690"/>
                  </a:lnTo>
                  <a:lnTo>
                    <a:pt x="1783" y="2697"/>
                  </a:lnTo>
                  <a:lnTo>
                    <a:pt x="1765" y="2708"/>
                  </a:lnTo>
                  <a:lnTo>
                    <a:pt x="1749" y="2724"/>
                  </a:lnTo>
                  <a:lnTo>
                    <a:pt x="1737" y="2743"/>
                  </a:lnTo>
                  <a:lnTo>
                    <a:pt x="1731" y="2763"/>
                  </a:lnTo>
                  <a:lnTo>
                    <a:pt x="1728" y="2784"/>
                  </a:lnTo>
                  <a:lnTo>
                    <a:pt x="1731" y="2805"/>
                  </a:lnTo>
                  <a:lnTo>
                    <a:pt x="1737" y="2825"/>
                  </a:lnTo>
                  <a:lnTo>
                    <a:pt x="1748" y="2843"/>
                  </a:lnTo>
                  <a:lnTo>
                    <a:pt x="1765" y="2859"/>
                  </a:lnTo>
                  <a:lnTo>
                    <a:pt x="2004" y="3050"/>
                  </a:lnTo>
                  <a:lnTo>
                    <a:pt x="2023" y="3063"/>
                  </a:lnTo>
                  <a:lnTo>
                    <a:pt x="2044" y="3070"/>
                  </a:lnTo>
                  <a:lnTo>
                    <a:pt x="2064" y="3072"/>
                  </a:lnTo>
                  <a:lnTo>
                    <a:pt x="2084" y="3070"/>
                  </a:lnTo>
                  <a:lnTo>
                    <a:pt x="2103" y="3064"/>
                  </a:lnTo>
                  <a:lnTo>
                    <a:pt x="2121" y="3054"/>
                  </a:lnTo>
                  <a:lnTo>
                    <a:pt x="2136" y="3040"/>
                  </a:lnTo>
                  <a:lnTo>
                    <a:pt x="2520" y="2608"/>
                  </a:lnTo>
                  <a:lnTo>
                    <a:pt x="2532" y="2589"/>
                  </a:lnTo>
                  <a:lnTo>
                    <a:pt x="2540" y="2570"/>
                  </a:lnTo>
                  <a:lnTo>
                    <a:pt x="2544" y="2549"/>
                  </a:lnTo>
                  <a:lnTo>
                    <a:pt x="2542" y="2528"/>
                  </a:lnTo>
                  <a:lnTo>
                    <a:pt x="2537" y="2508"/>
                  </a:lnTo>
                  <a:lnTo>
                    <a:pt x="2527" y="2488"/>
                  </a:lnTo>
                  <a:lnTo>
                    <a:pt x="2512" y="2472"/>
                  </a:lnTo>
                  <a:lnTo>
                    <a:pt x="2494" y="2460"/>
                  </a:lnTo>
                  <a:lnTo>
                    <a:pt x="2474" y="2452"/>
                  </a:lnTo>
                  <a:lnTo>
                    <a:pt x="2453" y="2448"/>
                  </a:lnTo>
                  <a:close/>
                  <a:moveTo>
                    <a:pt x="912" y="2352"/>
                  </a:moveTo>
                  <a:lnTo>
                    <a:pt x="1344" y="2352"/>
                  </a:lnTo>
                  <a:lnTo>
                    <a:pt x="1359" y="2354"/>
                  </a:lnTo>
                  <a:lnTo>
                    <a:pt x="1373" y="2361"/>
                  </a:lnTo>
                  <a:lnTo>
                    <a:pt x="1383" y="2371"/>
                  </a:lnTo>
                  <a:lnTo>
                    <a:pt x="1390" y="2385"/>
                  </a:lnTo>
                  <a:lnTo>
                    <a:pt x="1392" y="2400"/>
                  </a:lnTo>
                  <a:lnTo>
                    <a:pt x="1392" y="2448"/>
                  </a:lnTo>
                  <a:lnTo>
                    <a:pt x="1390" y="2463"/>
                  </a:lnTo>
                  <a:lnTo>
                    <a:pt x="1383" y="2476"/>
                  </a:lnTo>
                  <a:lnTo>
                    <a:pt x="1373" y="2486"/>
                  </a:lnTo>
                  <a:lnTo>
                    <a:pt x="1359" y="2494"/>
                  </a:lnTo>
                  <a:lnTo>
                    <a:pt x="1344" y="2496"/>
                  </a:lnTo>
                  <a:lnTo>
                    <a:pt x="912" y="2496"/>
                  </a:lnTo>
                  <a:lnTo>
                    <a:pt x="897" y="2494"/>
                  </a:lnTo>
                  <a:lnTo>
                    <a:pt x="884" y="2486"/>
                  </a:lnTo>
                  <a:lnTo>
                    <a:pt x="874" y="2476"/>
                  </a:lnTo>
                  <a:lnTo>
                    <a:pt x="866" y="2463"/>
                  </a:lnTo>
                  <a:lnTo>
                    <a:pt x="864" y="2448"/>
                  </a:lnTo>
                  <a:lnTo>
                    <a:pt x="864" y="2400"/>
                  </a:lnTo>
                  <a:lnTo>
                    <a:pt x="866" y="2385"/>
                  </a:lnTo>
                  <a:lnTo>
                    <a:pt x="874" y="2371"/>
                  </a:lnTo>
                  <a:lnTo>
                    <a:pt x="884" y="2361"/>
                  </a:lnTo>
                  <a:lnTo>
                    <a:pt x="897" y="2354"/>
                  </a:lnTo>
                  <a:lnTo>
                    <a:pt x="912" y="2352"/>
                  </a:lnTo>
                  <a:close/>
                  <a:moveTo>
                    <a:pt x="743" y="2244"/>
                  </a:moveTo>
                  <a:lnTo>
                    <a:pt x="757" y="2247"/>
                  </a:lnTo>
                  <a:lnTo>
                    <a:pt x="769" y="2255"/>
                  </a:lnTo>
                  <a:lnTo>
                    <a:pt x="778" y="2265"/>
                  </a:lnTo>
                  <a:lnTo>
                    <a:pt x="783" y="2279"/>
                  </a:lnTo>
                  <a:lnTo>
                    <a:pt x="783" y="2292"/>
                  </a:lnTo>
                  <a:lnTo>
                    <a:pt x="780" y="2305"/>
                  </a:lnTo>
                  <a:lnTo>
                    <a:pt x="773" y="2317"/>
                  </a:lnTo>
                  <a:lnTo>
                    <a:pt x="596" y="2516"/>
                  </a:lnTo>
                  <a:lnTo>
                    <a:pt x="585" y="2524"/>
                  </a:lnTo>
                  <a:lnTo>
                    <a:pt x="574" y="2529"/>
                  </a:lnTo>
                  <a:lnTo>
                    <a:pt x="562" y="2531"/>
                  </a:lnTo>
                  <a:lnTo>
                    <a:pt x="548" y="2528"/>
                  </a:lnTo>
                  <a:lnTo>
                    <a:pt x="535" y="2521"/>
                  </a:lnTo>
                  <a:lnTo>
                    <a:pt x="425" y="2432"/>
                  </a:lnTo>
                  <a:lnTo>
                    <a:pt x="415" y="2422"/>
                  </a:lnTo>
                  <a:lnTo>
                    <a:pt x="409" y="2410"/>
                  </a:lnTo>
                  <a:lnTo>
                    <a:pt x="408" y="2397"/>
                  </a:lnTo>
                  <a:lnTo>
                    <a:pt x="410" y="2384"/>
                  </a:lnTo>
                  <a:lnTo>
                    <a:pt x="417" y="2370"/>
                  </a:lnTo>
                  <a:lnTo>
                    <a:pt x="428" y="2361"/>
                  </a:lnTo>
                  <a:lnTo>
                    <a:pt x="441" y="2356"/>
                  </a:lnTo>
                  <a:lnTo>
                    <a:pt x="454" y="2354"/>
                  </a:lnTo>
                  <a:lnTo>
                    <a:pt x="467" y="2357"/>
                  </a:lnTo>
                  <a:lnTo>
                    <a:pt x="480" y="2364"/>
                  </a:lnTo>
                  <a:lnTo>
                    <a:pt x="557" y="2426"/>
                  </a:lnTo>
                  <a:lnTo>
                    <a:pt x="707" y="2258"/>
                  </a:lnTo>
                  <a:lnTo>
                    <a:pt x="717" y="2249"/>
                  </a:lnTo>
                  <a:lnTo>
                    <a:pt x="730" y="2245"/>
                  </a:lnTo>
                  <a:lnTo>
                    <a:pt x="743" y="2244"/>
                  </a:lnTo>
                  <a:close/>
                  <a:moveTo>
                    <a:pt x="2113" y="2112"/>
                  </a:moveTo>
                  <a:lnTo>
                    <a:pt x="2176" y="2115"/>
                  </a:lnTo>
                  <a:lnTo>
                    <a:pt x="2238" y="2125"/>
                  </a:lnTo>
                  <a:lnTo>
                    <a:pt x="2298" y="2140"/>
                  </a:lnTo>
                  <a:lnTo>
                    <a:pt x="2355" y="2161"/>
                  </a:lnTo>
                  <a:lnTo>
                    <a:pt x="2410" y="2187"/>
                  </a:lnTo>
                  <a:lnTo>
                    <a:pt x="2461" y="2219"/>
                  </a:lnTo>
                  <a:lnTo>
                    <a:pt x="2509" y="2254"/>
                  </a:lnTo>
                  <a:lnTo>
                    <a:pt x="2554" y="2295"/>
                  </a:lnTo>
                  <a:lnTo>
                    <a:pt x="2593" y="2339"/>
                  </a:lnTo>
                  <a:lnTo>
                    <a:pt x="2630" y="2387"/>
                  </a:lnTo>
                  <a:lnTo>
                    <a:pt x="2661" y="2439"/>
                  </a:lnTo>
                  <a:lnTo>
                    <a:pt x="2687" y="2494"/>
                  </a:lnTo>
                  <a:lnTo>
                    <a:pt x="2708" y="2551"/>
                  </a:lnTo>
                  <a:lnTo>
                    <a:pt x="2724" y="2611"/>
                  </a:lnTo>
                  <a:lnTo>
                    <a:pt x="2733" y="2672"/>
                  </a:lnTo>
                  <a:lnTo>
                    <a:pt x="2736" y="2736"/>
                  </a:lnTo>
                  <a:lnTo>
                    <a:pt x="2733" y="2800"/>
                  </a:lnTo>
                  <a:lnTo>
                    <a:pt x="2724" y="2862"/>
                  </a:lnTo>
                  <a:lnTo>
                    <a:pt x="2708" y="2921"/>
                  </a:lnTo>
                  <a:lnTo>
                    <a:pt x="2687" y="2979"/>
                  </a:lnTo>
                  <a:lnTo>
                    <a:pt x="2661" y="3033"/>
                  </a:lnTo>
                  <a:lnTo>
                    <a:pt x="2630" y="3085"/>
                  </a:lnTo>
                  <a:lnTo>
                    <a:pt x="2593" y="3133"/>
                  </a:lnTo>
                  <a:lnTo>
                    <a:pt x="2554" y="3177"/>
                  </a:lnTo>
                  <a:lnTo>
                    <a:pt x="2509" y="3217"/>
                  </a:lnTo>
                  <a:lnTo>
                    <a:pt x="2461" y="3253"/>
                  </a:lnTo>
                  <a:lnTo>
                    <a:pt x="2410" y="3285"/>
                  </a:lnTo>
                  <a:lnTo>
                    <a:pt x="2355" y="3311"/>
                  </a:lnTo>
                  <a:lnTo>
                    <a:pt x="2298" y="3331"/>
                  </a:lnTo>
                  <a:lnTo>
                    <a:pt x="2238" y="3348"/>
                  </a:lnTo>
                  <a:lnTo>
                    <a:pt x="2176" y="3357"/>
                  </a:lnTo>
                  <a:lnTo>
                    <a:pt x="2113" y="3360"/>
                  </a:lnTo>
                  <a:lnTo>
                    <a:pt x="2049" y="3357"/>
                  </a:lnTo>
                  <a:lnTo>
                    <a:pt x="1987" y="3348"/>
                  </a:lnTo>
                  <a:lnTo>
                    <a:pt x="1926" y="3331"/>
                  </a:lnTo>
                  <a:lnTo>
                    <a:pt x="1869" y="3311"/>
                  </a:lnTo>
                  <a:lnTo>
                    <a:pt x="1814" y="3285"/>
                  </a:lnTo>
                  <a:lnTo>
                    <a:pt x="1764" y="3253"/>
                  </a:lnTo>
                  <a:lnTo>
                    <a:pt x="1716" y="3217"/>
                  </a:lnTo>
                  <a:lnTo>
                    <a:pt x="1671" y="3177"/>
                  </a:lnTo>
                  <a:lnTo>
                    <a:pt x="1631" y="3133"/>
                  </a:lnTo>
                  <a:lnTo>
                    <a:pt x="1594" y="3085"/>
                  </a:lnTo>
                  <a:lnTo>
                    <a:pt x="1564" y="3033"/>
                  </a:lnTo>
                  <a:lnTo>
                    <a:pt x="1537" y="2979"/>
                  </a:lnTo>
                  <a:lnTo>
                    <a:pt x="1516" y="2921"/>
                  </a:lnTo>
                  <a:lnTo>
                    <a:pt x="1501" y="2862"/>
                  </a:lnTo>
                  <a:lnTo>
                    <a:pt x="1492" y="2800"/>
                  </a:lnTo>
                  <a:lnTo>
                    <a:pt x="1489" y="2736"/>
                  </a:lnTo>
                  <a:lnTo>
                    <a:pt x="1492" y="2672"/>
                  </a:lnTo>
                  <a:lnTo>
                    <a:pt x="1501" y="2611"/>
                  </a:lnTo>
                  <a:lnTo>
                    <a:pt x="1516" y="2551"/>
                  </a:lnTo>
                  <a:lnTo>
                    <a:pt x="1537" y="2494"/>
                  </a:lnTo>
                  <a:lnTo>
                    <a:pt x="1564" y="2439"/>
                  </a:lnTo>
                  <a:lnTo>
                    <a:pt x="1594" y="2387"/>
                  </a:lnTo>
                  <a:lnTo>
                    <a:pt x="1631" y="2339"/>
                  </a:lnTo>
                  <a:lnTo>
                    <a:pt x="1671" y="2295"/>
                  </a:lnTo>
                  <a:lnTo>
                    <a:pt x="1716" y="2254"/>
                  </a:lnTo>
                  <a:lnTo>
                    <a:pt x="1764" y="2219"/>
                  </a:lnTo>
                  <a:lnTo>
                    <a:pt x="1814" y="2187"/>
                  </a:lnTo>
                  <a:lnTo>
                    <a:pt x="1869" y="2161"/>
                  </a:lnTo>
                  <a:lnTo>
                    <a:pt x="1926" y="2140"/>
                  </a:lnTo>
                  <a:lnTo>
                    <a:pt x="1987" y="2125"/>
                  </a:lnTo>
                  <a:lnTo>
                    <a:pt x="2049" y="2115"/>
                  </a:lnTo>
                  <a:lnTo>
                    <a:pt x="2113" y="2112"/>
                  </a:lnTo>
                  <a:close/>
                  <a:moveTo>
                    <a:pt x="912" y="1920"/>
                  </a:moveTo>
                  <a:lnTo>
                    <a:pt x="1441" y="1920"/>
                  </a:lnTo>
                  <a:lnTo>
                    <a:pt x="1455" y="1922"/>
                  </a:lnTo>
                  <a:lnTo>
                    <a:pt x="1468" y="1929"/>
                  </a:lnTo>
                  <a:lnTo>
                    <a:pt x="1479" y="1940"/>
                  </a:lnTo>
                  <a:lnTo>
                    <a:pt x="1486" y="1953"/>
                  </a:lnTo>
                  <a:lnTo>
                    <a:pt x="1489" y="1968"/>
                  </a:lnTo>
                  <a:lnTo>
                    <a:pt x="1489" y="2016"/>
                  </a:lnTo>
                  <a:lnTo>
                    <a:pt x="1486" y="2031"/>
                  </a:lnTo>
                  <a:lnTo>
                    <a:pt x="1479" y="2045"/>
                  </a:lnTo>
                  <a:lnTo>
                    <a:pt x="1468" y="2055"/>
                  </a:lnTo>
                  <a:lnTo>
                    <a:pt x="1455" y="2062"/>
                  </a:lnTo>
                  <a:lnTo>
                    <a:pt x="1441" y="2064"/>
                  </a:lnTo>
                  <a:lnTo>
                    <a:pt x="912" y="2064"/>
                  </a:lnTo>
                  <a:lnTo>
                    <a:pt x="897" y="2062"/>
                  </a:lnTo>
                  <a:lnTo>
                    <a:pt x="884" y="2055"/>
                  </a:lnTo>
                  <a:lnTo>
                    <a:pt x="874" y="2045"/>
                  </a:lnTo>
                  <a:lnTo>
                    <a:pt x="866" y="2031"/>
                  </a:lnTo>
                  <a:lnTo>
                    <a:pt x="864" y="2016"/>
                  </a:lnTo>
                  <a:lnTo>
                    <a:pt x="864" y="1968"/>
                  </a:lnTo>
                  <a:lnTo>
                    <a:pt x="866" y="1953"/>
                  </a:lnTo>
                  <a:lnTo>
                    <a:pt x="874" y="1940"/>
                  </a:lnTo>
                  <a:lnTo>
                    <a:pt x="884" y="1929"/>
                  </a:lnTo>
                  <a:lnTo>
                    <a:pt x="897" y="1922"/>
                  </a:lnTo>
                  <a:lnTo>
                    <a:pt x="912" y="1920"/>
                  </a:lnTo>
                  <a:close/>
                  <a:moveTo>
                    <a:pt x="743" y="1833"/>
                  </a:moveTo>
                  <a:lnTo>
                    <a:pt x="757" y="1836"/>
                  </a:lnTo>
                  <a:lnTo>
                    <a:pt x="769" y="1844"/>
                  </a:lnTo>
                  <a:lnTo>
                    <a:pt x="778" y="1854"/>
                  </a:lnTo>
                  <a:lnTo>
                    <a:pt x="783" y="1867"/>
                  </a:lnTo>
                  <a:lnTo>
                    <a:pt x="783" y="1881"/>
                  </a:lnTo>
                  <a:lnTo>
                    <a:pt x="780" y="1894"/>
                  </a:lnTo>
                  <a:lnTo>
                    <a:pt x="773" y="1906"/>
                  </a:lnTo>
                  <a:lnTo>
                    <a:pt x="596" y="2105"/>
                  </a:lnTo>
                  <a:lnTo>
                    <a:pt x="585" y="2113"/>
                  </a:lnTo>
                  <a:lnTo>
                    <a:pt x="574" y="2118"/>
                  </a:lnTo>
                  <a:lnTo>
                    <a:pt x="562" y="2120"/>
                  </a:lnTo>
                  <a:lnTo>
                    <a:pt x="548" y="2117"/>
                  </a:lnTo>
                  <a:lnTo>
                    <a:pt x="535" y="2110"/>
                  </a:lnTo>
                  <a:lnTo>
                    <a:pt x="425" y="2021"/>
                  </a:lnTo>
                  <a:lnTo>
                    <a:pt x="415" y="2011"/>
                  </a:lnTo>
                  <a:lnTo>
                    <a:pt x="409" y="1999"/>
                  </a:lnTo>
                  <a:lnTo>
                    <a:pt x="408" y="1985"/>
                  </a:lnTo>
                  <a:lnTo>
                    <a:pt x="410" y="1972"/>
                  </a:lnTo>
                  <a:lnTo>
                    <a:pt x="417" y="1959"/>
                  </a:lnTo>
                  <a:lnTo>
                    <a:pt x="428" y="1950"/>
                  </a:lnTo>
                  <a:lnTo>
                    <a:pt x="441" y="1945"/>
                  </a:lnTo>
                  <a:lnTo>
                    <a:pt x="454" y="1943"/>
                  </a:lnTo>
                  <a:lnTo>
                    <a:pt x="467" y="1946"/>
                  </a:lnTo>
                  <a:lnTo>
                    <a:pt x="480" y="1953"/>
                  </a:lnTo>
                  <a:lnTo>
                    <a:pt x="557" y="2015"/>
                  </a:lnTo>
                  <a:lnTo>
                    <a:pt x="707" y="1847"/>
                  </a:lnTo>
                  <a:lnTo>
                    <a:pt x="717" y="1838"/>
                  </a:lnTo>
                  <a:lnTo>
                    <a:pt x="730" y="1834"/>
                  </a:lnTo>
                  <a:lnTo>
                    <a:pt x="743" y="1833"/>
                  </a:lnTo>
                  <a:close/>
                  <a:moveTo>
                    <a:pt x="912" y="1536"/>
                  </a:moveTo>
                  <a:lnTo>
                    <a:pt x="1680" y="1536"/>
                  </a:lnTo>
                  <a:lnTo>
                    <a:pt x="1695" y="1538"/>
                  </a:lnTo>
                  <a:lnTo>
                    <a:pt x="1709" y="1546"/>
                  </a:lnTo>
                  <a:lnTo>
                    <a:pt x="1719" y="1556"/>
                  </a:lnTo>
                  <a:lnTo>
                    <a:pt x="1726" y="1569"/>
                  </a:lnTo>
                  <a:lnTo>
                    <a:pt x="1728" y="1584"/>
                  </a:lnTo>
                  <a:lnTo>
                    <a:pt x="1728" y="1632"/>
                  </a:lnTo>
                  <a:lnTo>
                    <a:pt x="1726" y="1647"/>
                  </a:lnTo>
                  <a:lnTo>
                    <a:pt x="1719" y="1661"/>
                  </a:lnTo>
                  <a:lnTo>
                    <a:pt x="1709" y="1671"/>
                  </a:lnTo>
                  <a:lnTo>
                    <a:pt x="1695" y="1678"/>
                  </a:lnTo>
                  <a:lnTo>
                    <a:pt x="1680" y="1680"/>
                  </a:lnTo>
                  <a:lnTo>
                    <a:pt x="912" y="1680"/>
                  </a:lnTo>
                  <a:lnTo>
                    <a:pt x="897" y="1678"/>
                  </a:lnTo>
                  <a:lnTo>
                    <a:pt x="884" y="1671"/>
                  </a:lnTo>
                  <a:lnTo>
                    <a:pt x="874" y="1661"/>
                  </a:lnTo>
                  <a:lnTo>
                    <a:pt x="866" y="1647"/>
                  </a:lnTo>
                  <a:lnTo>
                    <a:pt x="864" y="1632"/>
                  </a:lnTo>
                  <a:lnTo>
                    <a:pt x="864" y="1584"/>
                  </a:lnTo>
                  <a:lnTo>
                    <a:pt x="866" y="1569"/>
                  </a:lnTo>
                  <a:lnTo>
                    <a:pt x="874" y="1556"/>
                  </a:lnTo>
                  <a:lnTo>
                    <a:pt x="884" y="1546"/>
                  </a:lnTo>
                  <a:lnTo>
                    <a:pt x="897" y="1538"/>
                  </a:lnTo>
                  <a:lnTo>
                    <a:pt x="912" y="1536"/>
                  </a:lnTo>
                  <a:close/>
                  <a:moveTo>
                    <a:pt x="743" y="1424"/>
                  </a:moveTo>
                  <a:lnTo>
                    <a:pt x="757" y="1427"/>
                  </a:lnTo>
                  <a:lnTo>
                    <a:pt x="769" y="1436"/>
                  </a:lnTo>
                  <a:lnTo>
                    <a:pt x="778" y="1446"/>
                  </a:lnTo>
                  <a:lnTo>
                    <a:pt x="783" y="1459"/>
                  </a:lnTo>
                  <a:lnTo>
                    <a:pt x="783" y="1472"/>
                  </a:lnTo>
                  <a:lnTo>
                    <a:pt x="780" y="1486"/>
                  </a:lnTo>
                  <a:lnTo>
                    <a:pt x="773" y="1498"/>
                  </a:lnTo>
                  <a:lnTo>
                    <a:pt x="596" y="1696"/>
                  </a:lnTo>
                  <a:lnTo>
                    <a:pt x="585" y="1704"/>
                  </a:lnTo>
                  <a:lnTo>
                    <a:pt x="574" y="1710"/>
                  </a:lnTo>
                  <a:lnTo>
                    <a:pt x="562" y="1712"/>
                  </a:lnTo>
                  <a:lnTo>
                    <a:pt x="548" y="1709"/>
                  </a:lnTo>
                  <a:lnTo>
                    <a:pt x="535" y="1701"/>
                  </a:lnTo>
                  <a:lnTo>
                    <a:pt x="425" y="1613"/>
                  </a:lnTo>
                  <a:lnTo>
                    <a:pt x="415" y="1603"/>
                  </a:lnTo>
                  <a:lnTo>
                    <a:pt x="409" y="1590"/>
                  </a:lnTo>
                  <a:lnTo>
                    <a:pt x="408" y="1577"/>
                  </a:lnTo>
                  <a:lnTo>
                    <a:pt x="410" y="1563"/>
                  </a:lnTo>
                  <a:lnTo>
                    <a:pt x="417" y="1551"/>
                  </a:lnTo>
                  <a:lnTo>
                    <a:pt x="428" y="1542"/>
                  </a:lnTo>
                  <a:lnTo>
                    <a:pt x="441" y="1536"/>
                  </a:lnTo>
                  <a:lnTo>
                    <a:pt x="454" y="1534"/>
                  </a:lnTo>
                  <a:lnTo>
                    <a:pt x="467" y="1537"/>
                  </a:lnTo>
                  <a:lnTo>
                    <a:pt x="480" y="1545"/>
                  </a:lnTo>
                  <a:lnTo>
                    <a:pt x="557" y="1607"/>
                  </a:lnTo>
                  <a:lnTo>
                    <a:pt x="707" y="1439"/>
                  </a:lnTo>
                  <a:lnTo>
                    <a:pt x="717" y="1430"/>
                  </a:lnTo>
                  <a:lnTo>
                    <a:pt x="730" y="1425"/>
                  </a:lnTo>
                  <a:lnTo>
                    <a:pt x="743" y="1424"/>
                  </a:lnTo>
                  <a:close/>
                  <a:moveTo>
                    <a:pt x="912" y="1104"/>
                  </a:moveTo>
                  <a:lnTo>
                    <a:pt x="1680" y="1104"/>
                  </a:lnTo>
                  <a:lnTo>
                    <a:pt x="1695" y="1107"/>
                  </a:lnTo>
                  <a:lnTo>
                    <a:pt x="1709" y="1113"/>
                  </a:lnTo>
                  <a:lnTo>
                    <a:pt x="1719" y="1124"/>
                  </a:lnTo>
                  <a:lnTo>
                    <a:pt x="1726" y="1137"/>
                  </a:lnTo>
                  <a:lnTo>
                    <a:pt x="1728" y="1152"/>
                  </a:lnTo>
                  <a:lnTo>
                    <a:pt x="1728" y="1200"/>
                  </a:lnTo>
                  <a:lnTo>
                    <a:pt x="1726" y="1215"/>
                  </a:lnTo>
                  <a:lnTo>
                    <a:pt x="1719" y="1228"/>
                  </a:lnTo>
                  <a:lnTo>
                    <a:pt x="1709" y="1239"/>
                  </a:lnTo>
                  <a:lnTo>
                    <a:pt x="1695" y="1245"/>
                  </a:lnTo>
                  <a:lnTo>
                    <a:pt x="1680" y="1248"/>
                  </a:lnTo>
                  <a:lnTo>
                    <a:pt x="912" y="1248"/>
                  </a:lnTo>
                  <a:lnTo>
                    <a:pt x="897" y="1245"/>
                  </a:lnTo>
                  <a:lnTo>
                    <a:pt x="884" y="1239"/>
                  </a:lnTo>
                  <a:lnTo>
                    <a:pt x="874" y="1228"/>
                  </a:lnTo>
                  <a:lnTo>
                    <a:pt x="866" y="1215"/>
                  </a:lnTo>
                  <a:lnTo>
                    <a:pt x="864" y="1200"/>
                  </a:lnTo>
                  <a:lnTo>
                    <a:pt x="864" y="1152"/>
                  </a:lnTo>
                  <a:lnTo>
                    <a:pt x="866" y="1137"/>
                  </a:lnTo>
                  <a:lnTo>
                    <a:pt x="874" y="1124"/>
                  </a:lnTo>
                  <a:lnTo>
                    <a:pt x="884" y="1113"/>
                  </a:lnTo>
                  <a:lnTo>
                    <a:pt x="897" y="1107"/>
                  </a:lnTo>
                  <a:lnTo>
                    <a:pt x="912" y="1104"/>
                  </a:lnTo>
                  <a:close/>
                  <a:moveTo>
                    <a:pt x="743" y="997"/>
                  </a:moveTo>
                  <a:lnTo>
                    <a:pt x="757" y="1001"/>
                  </a:lnTo>
                  <a:lnTo>
                    <a:pt x="769" y="1008"/>
                  </a:lnTo>
                  <a:lnTo>
                    <a:pt x="778" y="1019"/>
                  </a:lnTo>
                  <a:lnTo>
                    <a:pt x="783" y="1031"/>
                  </a:lnTo>
                  <a:lnTo>
                    <a:pt x="783" y="1046"/>
                  </a:lnTo>
                  <a:lnTo>
                    <a:pt x="780" y="1059"/>
                  </a:lnTo>
                  <a:lnTo>
                    <a:pt x="773" y="1070"/>
                  </a:lnTo>
                  <a:lnTo>
                    <a:pt x="596" y="1270"/>
                  </a:lnTo>
                  <a:lnTo>
                    <a:pt x="585" y="1278"/>
                  </a:lnTo>
                  <a:lnTo>
                    <a:pt x="574" y="1283"/>
                  </a:lnTo>
                  <a:lnTo>
                    <a:pt x="562" y="1284"/>
                  </a:lnTo>
                  <a:lnTo>
                    <a:pt x="548" y="1282"/>
                  </a:lnTo>
                  <a:lnTo>
                    <a:pt x="535" y="1275"/>
                  </a:lnTo>
                  <a:lnTo>
                    <a:pt x="425" y="1186"/>
                  </a:lnTo>
                  <a:lnTo>
                    <a:pt x="415" y="1176"/>
                  </a:lnTo>
                  <a:lnTo>
                    <a:pt x="409" y="1163"/>
                  </a:lnTo>
                  <a:lnTo>
                    <a:pt x="408" y="1150"/>
                  </a:lnTo>
                  <a:lnTo>
                    <a:pt x="410" y="1136"/>
                  </a:lnTo>
                  <a:lnTo>
                    <a:pt x="417" y="1124"/>
                  </a:lnTo>
                  <a:lnTo>
                    <a:pt x="428" y="1115"/>
                  </a:lnTo>
                  <a:lnTo>
                    <a:pt x="441" y="1109"/>
                  </a:lnTo>
                  <a:lnTo>
                    <a:pt x="454" y="1108"/>
                  </a:lnTo>
                  <a:lnTo>
                    <a:pt x="467" y="1110"/>
                  </a:lnTo>
                  <a:lnTo>
                    <a:pt x="480" y="1117"/>
                  </a:lnTo>
                  <a:lnTo>
                    <a:pt x="557" y="1179"/>
                  </a:lnTo>
                  <a:lnTo>
                    <a:pt x="707" y="1012"/>
                  </a:lnTo>
                  <a:lnTo>
                    <a:pt x="717" y="1003"/>
                  </a:lnTo>
                  <a:lnTo>
                    <a:pt x="730" y="998"/>
                  </a:lnTo>
                  <a:lnTo>
                    <a:pt x="743" y="997"/>
                  </a:lnTo>
                  <a:close/>
                  <a:moveTo>
                    <a:pt x="145" y="336"/>
                  </a:moveTo>
                  <a:lnTo>
                    <a:pt x="534" y="336"/>
                  </a:lnTo>
                  <a:lnTo>
                    <a:pt x="529" y="360"/>
                  </a:lnTo>
                  <a:lnTo>
                    <a:pt x="528" y="386"/>
                  </a:lnTo>
                  <a:lnTo>
                    <a:pt x="531" y="425"/>
                  </a:lnTo>
                  <a:lnTo>
                    <a:pt x="541" y="461"/>
                  </a:lnTo>
                  <a:lnTo>
                    <a:pt x="555" y="495"/>
                  </a:lnTo>
                  <a:lnTo>
                    <a:pt x="574" y="526"/>
                  </a:lnTo>
                  <a:lnTo>
                    <a:pt x="598" y="554"/>
                  </a:lnTo>
                  <a:lnTo>
                    <a:pt x="626" y="578"/>
                  </a:lnTo>
                  <a:lnTo>
                    <a:pt x="658" y="598"/>
                  </a:lnTo>
                  <a:lnTo>
                    <a:pt x="691" y="612"/>
                  </a:lnTo>
                  <a:lnTo>
                    <a:pt x="728" y="621"/>
                  </a:lnTo>
                  <a:lnTo>
                    <a:pt x="767" y="624"/>
                  </a:lnTo>
                  <a:lnTo>
                    <a:pt x="1394" y="624"/>
                  </a:lnTo>
                  <a:lnTo>
                    <a:pt x="1433" y="621"/>
                  </a:lnTo>
                  <a:lnTo>
                    <a:pt x="1469" y="612"/>
                  </a:lnTo>
                  <a:lnTo>
                    <a:pt x="1503" y="598"/>
                  </a:lnTo>
                  <a:lnTo>
                    <a:pt x="1534" y="577"/>
                  </a:lnTo>
                  <a:lnTo>
                    <a:pt x="1562" y="554"/>
                  </a:lnTo>
                  <a:lnTo>
                    <a:pt x="1586" y="525"/>
                  </a:lnTo>
                  <a:lnTo>
                    <a:pt x="1606" y="494"/>
                  </a:lnTo>
                  <a:lnTo>
                    <a:pt x="1620" y="459"/>
                  </a:lnTo>
                  <a:lnTo>
                    <a:pt x="1629" y="422"/>
                  </a:lnTo>
                  <a:lnTo>
                    <a:pt x="1632" y="383"/>
                  </a:lnTo>
                  <a:lnTo>
                    <a:pt x="1631" y="359"/>
                  </a:lnTo>
                  <a:lnTo>
                    <a:pt x="1627" y="336"/>
                  </a:lnTo>
                  <a:lnTo>
                    <a:pt x="1920" y="336"/>
                  </a:lnTo>
                  <a:lnTo>
                    <a:pt x="1961" y="338"/>
                  </a:lnTo>
                  <a:lnTo>
                    <a:pt x="1998" y="344"/>
                  </a:lnTo>
                  <a:lnTo>
                    <a:pt x="2030" y="354"/>
                  </a:lnTo>
                  <a:lnTo>
                    <a:pt x="2061" y="367"/>
                  </a:lnTo>
                  <a:lnTo>
                    <a:pt x="2086" y="383"/>
                  </a:lnTo>
                  <a:lnTo>
                    <a:pt x="2109" y="402"/>
                  </a:lnTo>
                  <a:lnTo>
                    <a:pt x="2127" y="424"/>
                  </a:lnTo>
                  <a:lnTo>
                    <a:pt x="2141" y="447"/>
                  </a:lnTo>
                  <a:lnTo>
                    <a:pt x="2151" y="472"/>
                  </a:lnTo>
                  <a:lnTo>
                    <a:pt x="2159" y="500"/>
                  </a:lnTo>
                  <a:lnTo>
                    <a:pt x="2161" y="528"/>
                  </a:lnTo>
                  <a:lnTo>
                    <a:pt x="2161" y="1970"/>
                  </a:lnTo>
                  <a:lnTo>
                    <a:pt x="2136" y="1969"/>
                  </a:lnTo>
                  <a:lnTo>
                    <a:pt x="2113" y="1968"/>
                  </a:lnTo>
                  <a:lnTo>
                    <a:pt x="2047" y="1971"/>
                  </a:lnTo>
                  <a:lnTo>
                    <a:pt x="1982" y="1979"/>
                  </a:lnTo>
                  <a:lnTo>
                    <a:pt x="1920" y="1994"/>
                  </a:lnTo>
                  <a:lnTo>
                    <a:pt x="1920" y="864"/>
                  </a:lnTo>
                  <a:lnTo>
                    <a:pt x="240" y="864"/>
                  </a:lnTo>
                  <a:lnTo>
                    <a:pt x="240" y="2784"/>
                  </a:lnTo>
                  <a:lnTo>
                    <a:pt x="1347" y="2784"/>
                  </a:lnTo>
                  <a:lnTo>
                    <a:pt x="1353" y="2847"/>
                  </a:lnTo>
                  <a:lnTo>
                    <a:pt x="1364" y="2908"/>
                  </a:lnTo>
                  <a:lnTo>
                    <a:pt x="1381" y="2967"/>
                  </a:lnTo>
                  <a:lnTo>
                    <a:pt x="1401" y="3024"/>
                  </a:lnTo>
                  <a:lnTo>
                    <a:pt x="192" y="3024"/>
                  </a:lnTo>
                  <a:lnTo>
                    <a:pt x="158" y="3021"/>
                  </a:lnTo>
                  <a:lnTo>
                    <a:pt x="125" y="3012"/>
                  </a:lnTo>
                  <a:lnTo>
                    <a:pt x="96" y="2998"/>
                  </a:lnTo>
                  <a:lnTo>
                    <a:pt x="68" y="2979"/>
                  </a:lnTo>
                  <a:lnTo>
                    <a:pt x="46" y="2956"/>
                  </a:lnTo>
                  <a:lnTo>
                    <a:pt x="26" y="2929"/>
                  </a:lnTo>
                  <a:lnTo>
                    <a:pt x="12" y="2899"/>
                  </a:lnTo>
                  <a:lnTo>
                    <a:pt x="3" y="2866"/>
                  </a:lnTo>
                  <a:lnTo>
                    <a:pt x="0" y="2832"/>
                  </a:lnTo>
                  <a:lnTo>
                    <a:pt x="0" y="528"/>
                  </a:lnTo>
                  <a:lnTo>
                    <a:pt x="3" y="497"/>
                  </a:lnTo>
                  <a:lnTo>
                    <a:pt x="9" y="467"/>
                  </a:lnTo>
                  <a:lnTo>
                    <a:pt x="20" y="440"/>
                  </a:lnTo>
                  <a:lnTo>
                    <a:pt x="35" y="414"/>
                  </a:lnTo>
                  <a:lnTo>
                    <a:pt x="51" y="392"/>
                  </a:lnTo>
                  <a:lnTo>
                    <a:pt x="68" y="373"/>
                  </a:lnTo>
                  <a:lnTo>
                    <a:pt x="88" y="357"/>
                  </a:lnTo>
                  <a:lnTo>
                    <a:pt x="107" y="346"/>
                  </a:lnTo>
                  <a:lnTo>
                    <a:pt x="126" y="338"/>
                  </a:lnTo>
                  <a:lnTo>
                    <a:pt x="145" y="336"/>
                  </a:lnTo>
                  <a:close/>
                  <a:moveTo>
                    <a:pt x="1080" y="96"/>
                  </a:moveTo>
                  <a:lnTo>
                    <a:pt x="1061" y="99"/>
                  </a:lnTo>
                  <a:lnTo>
                    <a:pt x="1044" y="106"/>
                  </a:lnTo>
                  <a:lnTo>
                    <a:pt x="1029" y="117"/>
                  </a:lnTo>
                  <a:lnTo>
                    <a:pt x="1018" y="131"/>
                  </a:lnTo>
                  <a:lnTo>
                    <a:pt x="1011" y="149"/>
                  </a:lnTo>
                  <a:lnTo>
                    <a:pt x="1008" y="168"/>
                  </a:lnTo>
                  <a:lnTo>
                    <a:pt x="1011" y="187"/>
                  </a:lnTo>
                  <a:lnTo>
                    <a:pt x="1018" y="205"/>
                  </a:lnTo>
                  <a:lnTo>
                    <a:pt x="1029" y="219"/>
                  </a:lnTo>
                  <a:lnTo>
                    <a:pt x="1044" y="230"/>
                  </a:lnTo>
                  <a:lnTo>
                    <a:pt x="1061" y="237"/>
                  </a:lnTo>
                  <a:lnTo>
                    <a:pt x="1080" y="240"/>
                  </a:lnTo>
                  <a:lnTo>
                    <a:pt x="1100" y="237"/>
                  </a:lnTo>
                  <a:lnTo>
                    <a:pt x="1117" y="230"/>
                  </a:lnTo>
                  <a:lnTo>
                    <a:pt x="1131" y="219"/>
                  </a:lnTo>
                  <a:lnTo>
                    <a:pt x="1142" y="205"/>
                  </a:lnTo>
                  <a:lnTo>
                    <a:pt x="1150" y="187"/>
                  </a:lnTo>
                  <a:lnTo>
                    <a:pt x="1153" y="168"/>
                  </a:lnTo>
                  <a:lnTo>
                    <a:pt x="1150" y="149"/>
                  </a:lnTo>
                  <a:lnTo>
                    <a:pt x="1142" y="131"/>
                  </a:lnTo>
                  <a:lnTo>
                    <a:pt x="1131" y="117"/>
                  </a:lnTo>
                  <a:lnTo>
                    <a:pt x="1117" y="106"/>
                  </a:lnTo>
                  <a:lnTo>
                    <a:pt x="1100" y="99"/>
                  </a:lnTo>
                  <a:lnTo>
                    <a:pt x="1080" y="96"/>
                  </a:lnTo>
                  <a:close/>
                  <a:moveTo>
                    <a:pt x="1078" y="0"/>
                  </a:moveTo>
                  <a:lnTo>
                    <a:pt x="1082" y="0"/>
                  </a:lnTo>
                  <a:lnTo>
                    <a:pt x="1112" y="3"/>
                  </a:lnTo>
                  <a:lnTo>
                    <a:pt x="1140" y="10"/>
                  </a:lnTo>
                  <a:lnTo>
                    <a:pt x="1166" y="22"/>
                  </a:lnTo>
                  <a:lnTo>
                    <a:pt x="1189" y="39"/>
                  </a:lnTo>
                  <a:lnTo>
                    <a:pt x="1210" y="59"/>
                  </a:lnTo>
                  <a:lnTo>
                    <a:pt x="1226" y="82"/>
                  </a:lnTo>
                  <a:lnTo>
                    <a:pt x="1238" y="108"/>
                  </a:lnTo>
                  <a:lnTo>
                    <a:pt x="1245" y="136"/>
                  </a:lnTo>
                  <a:lnTo>
                    <a:pt x="1248" y="166"/>
                  </a:lnTo>
                  <a:lnTo>
                    <a:pt x="1248" y="168"/>
                  </a:lnTo>
                  <a:lnTo>
                    <a:pt x="1250" y="187"/>
                  </a:lnTo>
                  <a:lnTo>
                    <a:pt x="1258" y="205"/>
                  </a:lnTo>
                  <a:lnTo>
                    <a:pt x="1270" y="219"/>
                  </a:lnTo>
                  <a:lnTo>
                    <a:pt x="1284" y="230"/>
                  </a:lnTo>
                  <a:lnTo>
                    <a:pt x="1300" y="237"/>
                  </a:lnTo>
                  <a:lnTo>
                    <a:pt x="1320" y="240"/>
                  </a:lnTo>
                  <a:lnTo>
                    <a:pt x="1394" y="240"/>
                  </a:lnTo>
                  <a:lnTo>
                    <a:pt x="1422" y="243"/>
                  </a:lnTo>
                  <a:lnTo>
                    <a:pt x="1449" y="251"/>
                  </a:lnTo>
                  <a:lnTo>
                    <a:pt x="1473" y="265"/>
                  </a:lnTo>
                  <a:lnTo>
                    <a:pt x="1495" y="282"/>
                  </a:lnTo>
                  <a:lnTo>
                    <a:pt x="1512" y="302"/>
                  </a:lnTo>
                  <a:lnTo>
                    <a:pt x="1525" y="327"/>
                  </a:lnTo>
                  <a:lnTo>
                    <a:pt x="1533" y="354"/>
                  </a:lnTo>
                  <a:lnTo>
                    <a:pt x="1536" y="383"/>
                  </a:lnTo>
                  <a:lnTo>
                    <a:pt x="1536" y="386"/>
                  </a:lnTo>
                  <a:lnTo>
                    <a:pt x="1533" y="414"/>
                  </a:lnTo>
                  <a:lnTo>
                    <a:pt x="1525" y="441"/>
                  </a:lnTo>
                  <a:lnTo>
                    <a:pt x="1512" y="465"/>
                  </a:lnTo>
                  <a:lnTo>
                    <a:pt x="1495" y="487"/>
                  </a:lnTo>
                  <a:lnTo>
                    <a:pt x="1473" y="504"/>
                  </a:lnTo>
                  <a:lnTo>
                    <a:pt x="1449" y="517"/>
                  </a:lnTo>
                  <a:lnTo>
                    <a:pt x="1422" y="525"/>
                  </a:lnTo>
                  <a:lnTo>
                    <a:pt x="1394" y="528"/>
                  </a:lnTo>
                  <a:lnTo>
                    <a:pt x="767" y="528"/>
                  </a:lnTo>
                  <a:lnTo>
                    <a:pt x="738" y="525"/>
                  </a:lnTo>
                  <a:lnTo>
                    <a:pt x="712" y="517"/>
                  </a:lnTo>
                  <a:lnTo>
                    <a:pt x="687" y="504"/>
                  </a:lnTo>
                  <a:lnTo>
                    <a:pt x="666" y="487"/>
                  </a:lnTo>
                  <a:lnTo>
                    <a:pt x="649" y="465"/>
                  </a:lnTo>
                  <a:lnTo>
                    <a:pt x="635" y="441"/>
                  </a:lnTo>
                  <a:lnTo>
                    <a:pt x="627" y="414"/>
                  </a:lnTo>
                  <a:lnTo>
                    <a:pt x="624" y="386"/>
                  </a:lnTo>
                  <a:lnTo>
                    <a:pt x="624" y="383"/>
                  </a:lnTo>
                  <a:lnTo>
                    <a:pt x="627" y="354"/>
                  </a:lnTo>
                  <a:lnTo>
                    <a:pt x="635" y="327"/>
                  </a:lnTo>
                  <a:lnTo>
                    <a:pt x="649" y="302"/>
                  </a:lnTo>
                  <a:lnTo>
                    <a:pt x="666" y="282"/>
                  </a:lnTo>
                  <a:lnTo>
                    <a:pt x="687" y="265"/>
                  </a:lnTo>
                  <a:lnTo>
                    <a:pt x="712" y="251"/>
                  </a:lnTo>
                  <a:lnTo>
                    <a:pt x="738" y="243"/>
                  </a:lnTo>
                  <a:lnTo>
                    <a:pt x="767" y="240"/>
                  </a:lnTo>
                  <a:lnTo>
                    <a:pt x="841" y="240"/>
                  </a:lnTo>
                  <a:lnTo>
                    <a:pt x="859" y="237"/>
                  </a:lnTo>
                  <a:lnTo>
                    <a:pt x="877" y="230"/>
                  </a:lnTo>
                  <a:lnTo>
                    <a:pt x="891" y="219"/>
                  </a:lnTo>
                  <a:lnTo>
                    <a:pt x="902" y="205"/>
                  </a:lnTo>
                  <a:lnTo>
                    <a:pt x="909" y="187"/>
                  </a:lnTo>
                  <a:lnTo>
                    <a:pt x="912" y="168"/>
                  </a:lnTo>
                  <a:lnTo>
                    <a:pt x="912" y="166"/>
                  </a:lnTo>
                  <a:lnTo>
                    <a:pt x="915" y="136"/>
                  </a:lnTo>
                  <a:lnTo>
                    <a:pt x="922" y="108"/>
                  </a:lnTo>
                  <a:lnTo>
                    <a:pt x="935" y="82"/>
                  </a:lnTo>
                  <a:lnTo>
                    <a:pt x="951" y="59"/>
                  </a:lnTo>
                  <a:lnTo>
                    <a:pt x="971" y="39"/>
                  </a:lnTo>
                  <a:lnTo>
                    <a:pt x="995" y="22"/>
                  </a:lnTo>
                  <a:lnTo>
                    <a:pt x="1020" y="10"/>
                  </a:lnTo>
                  <a:lnTo>
                    <a:pt x="1049" y="3"/>
                  </a:lnTo>
                  <a:lnTo>
                    <a:pt x="1078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988860" y="3291695"/>
            <a:ext cx="9203140" cy="1184200"/>
            <a:chOff x="2988860" y="3291695"/>
            <a:chExt cx="9203140" cy="1184200"/>
          </a:xfrm>
        </p:grpSpPr>
        <p:sp>
          <p:nvSpPr>
            <p:cNvPr id="16" name="Rectangle 15"/>
            <p:cNvSpPr/>
            <p:nvPr/>
          </p:nvSpPr>
          <p:spPr>
            <a:xfrm>
              <a:off x="7445662" y="3371124"/>
              <a:ext cx="4746338" cy="101132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 dirty="0">
                <a:solidFill>
                  <a:prstClr val="white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116427" y="3291695"/>
              <a:ext cx="2812830" cy="11842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23" name="Flowchart: Delay 22"/>
            <p:cNvSpPr/>
            <p:nvPr/>
          </p:nvSpPr>
          <p:spPr>
            <a:xfrm flipH="1">
              <a:off x="2988860" y="3291695"/>
              <a:ext cx="1127566" cy="1184200"/>
            </a:xfrm>
            <a:prstGeom prst="flowChartDelay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25" name="Trapezoid 24"/>
            <p:cNvSpPr/>
            <p:nvPr/>
          </p:nvSpPr>
          <p:spPr>
            <a:xfrm rot="5400000">
              <a:off x="6596195" y="3624762"/>
              <a:ext cx="1184197" cy="518070"/>
            </a:xfrm>
            <a:prstGeom prst="trapezoid">
              <a:avLst>
                <a:gd name="adj" fmla="val 14125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 dirty="0">
                <a:solidFill>
                  <a:prstClr val="white"/>
                </a:solidFill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3133616" y="3445498"/>
              <a:ext cx="863960" cy="81883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3133616" y="3474379"/>
              <a:ext cx="863960" cy="81883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574170" y="3530234"/>
              <a:ext cx="4514398" cy="7045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4126"/>
              <a:r>
                <a:rPr lang="en-ID" sz="2000" dirty="0">
                  <a:solidFill>
                    <a:schemeClr val="bg1"/>
                  </a:solidFill>
                </a:rPr>
                <a:t>B</a:t>
              </a:r>
              <a:r>
                <a:rPr lang="id-ID" sz="2000" dirty="0">
                  <a:solidFill>
                    <a:schemeClr val="bg1"/>
                  </a:solidFill>
                </a:rPr>
                <a:t>eberapa kalimat yang saling terhubung satu dengan yang lainnya </a:t>
              </a:r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4243227" y="3613126"/>
              <a:ext cx="3660565" cy="5207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914126"/>
              <a:r>
                <a:rPr lang="en-US" sz="2800" dirty="0" err="1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Kepaduan</a:t>
              </a:r>
              <a:endParaRPr lang="en-US" sz="1999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1" name="Group 13"/>
            <p:cNvGrpSpPr>
              <a:grpSpLocks noChangeAspect="1"/>
            </p:cNvGrpSpPr>
            <p:nvPr/>
          </p:nvGrpSpPr>
          <p:grpSpPr bwMode="auto">
            <a:xfrm>
              <a:off x="3413911" y="3671123"/>
              <a:ext cx="303372" cy="425347"/>
              <a:chOff x="689" y="85"/>
              <a:chExt cx="242" cy="358"/>
            </a:xfrm>
            <a:solidFill>
              <a:schemeClr val="accent1"/>
            </a:solidFill>
          </p:grpSpPr>
          <p:sp>
            <p:nvSpPr>
              <p:cNvPr id="52" name="Freeform 15"/>
              <p:cNvSpPr>
                <a:spLocks/>
              </p:cNvSpPr>
              <p:nvPr/>
            </p:nvSpPr>
            <p:spPr bwMode="auto">
              <a:xfrm>
                <a:off x="689" y="85"/>
                <a:ext cx="242" cy="62"/>
              </a:xfrm>
              <a:custGeom>
                <a:avLst/>
                <a:gdLst>
                  <a:gd name="T0" fmla="*/ 442 w 2419"/>
                  <a:gd name="T1" fmla="*/ 0 h 615"/>
                  <a:gd name="T2" fmla="*/ 1977 w 2419"/>
                  <a:gd name="T3" fmla="*/ 0 h 615"/>
                  <a:gd name="T4" fmla="*/ 2011 w 2419"/>
                  <a:gd name="T5" fmla="*/ 4 h 615"/>
                  <a:gd name="T6" fmla="*/ 2043 w 2419"/>
                  <a:gd name="T7" fmla="*/ 12 h 615"/>
                  <a:gd name="T8" fmla="*/ 2072 w 2419"/>
                  <a:gd name="T9" fmla="*/ 26 h 615"/>
                  <a:gd name="T10" fmla="*/ 2098 w 2419"/>
                  <a:gd name="T11" fmla="*/ 45 h 615"/>
                  <a:gd name="T12" fmla="*/ 2121 w 2419"/>
                  <a:gd name="T13" fmla="*/ 68 h 615"/>
                  <a:gd name="T14" fmla="*/ 2140 w 2419"/>
                  <a:gd name="T15" fmla="*/ 94 h 615"/>
                  <a:gd name="T16" fmla="*/ 2154 w 2419"/>
                  <a:gd name="T17" fmla="*/ 123 h 615"/>
                  <a:gd name="T18" fmla="*/ 2163 w 2419"/>
                  <a:gd name="T19" fmla="*/ 155 h 615"/>
                  <a:gd name="T20" fmla="*/ 2166 w 2419"/>
                  <a:gd name="T21" fmla="*/ 190 h 615"/>
                  <a:gd name="T22" fmla="*/ 2166 w 2419"/>
                  <a:gd name="T23" fmla="*/ 277 h 615"/>
                  <a:gd name="T24" fmla="*/ 2294 w 2419"/>
                  <a:gd name="T25" fmla="*/ 277 h 615"/>
                  <a:gd name="T26" fmla="*/ 2323 w 2419"/>
                  <a:gd name="T27" fmla="*/ 280 h 615"/>
                  <a:gd name="T28" fmla="*/ 2349 w 2419"/>
                  <a:gd name="T29" fmla="*/ 290 h 615"/>
                  <a:gd name="T30" fmla="*/ 2372 w 2419"/>
                  <a:gd name="T31" fmla="*/ 305 h 615"/>
                  <a:gd name="T32" fmla="*/ 2392 w 2419"/>
                  <a:gd name="T33" fmla="*/ 323 h 615"/>
                  <a:gd name="T34" fmla="*/ 2407 w 2419"/>
                  <a:gd name="T35" fmla="*/ 347 h 615"/>
                  <a:gd name="T36" fmla="*/ 2416 w 2419"/>
                  <a:gd name="T37" fmla="*/ 373 h 615"/>
                  <a:gd name="T38" fmla="*/ 2419 w 2419"/>
                  <a:gd name="T39" fmla="*/ 402 h 615"/>
                  <a:gd name="T40" fmla="*/ 2419 w 2419"/>
                  <a:gd name="T41" fmla="*/ 568 h 615"/>
                  <a:gd name="T42" fmla="*/ 2417 w 2419"/>
                  <a:gd name="T43" fmla="*/ 583 h 615"/>
                  <a:gd name="T44" fmla="*/ 2410 w 2419"/>
                  <a:gd name="T45" fmla="*/ 596 h 615"/>
                  <a:gd name="T46" fmla="*/ 2400 w 2419"/>
                  <a:gd name="T47" fmla="*/ 606 h 615"/>
                  <a:gd name="T48" fmla="*/ 2387 w 2419"/>
                  <a:gd name="T49" fmla="*/ 613 h 615"/>
                  <a:gd name="T50" fmla="*/ 2372 w 2419"/>
                  <a:gd name="T51" fmla="*/ 615 h 615"/>
                  <a:gd name="T52" fmla="*/ 47 w 2419"/>
                  <a:gd name="T53" fmla="*/ 615 h 615"/>
                  <a:gd name="T54" fmla="*/ 31 w 2419"/>
                  <a:gd name="T55" fmla="*/ 613 h 615"/>
                  <a:gd name="T56" fmla="*/ 20 w 2419"/>
                  <a:gd name="T57" fmla="*/ 606 h 615"/>
                  <a:gd name="T58" fmla="*/ 9 w 2419"/>
                  <a:gd name="T59" fmla="*/ 596 h 615"/>
                  <a:gd name="T60" fmla="*/ 2 w 2419"/>
                  <a:gd name="T61" fmla="*/ 583 h 615"/>
                  <a:gd name="T62" fmla="*/ 0 w 2419"/>
                  <a:gd name="T63" fmla="*/ 568 h 615"/>
                  <a:gd name="T64" fmla="*/ 0 w 2419"/>
                  <a:gd name="T65" fmla="*/ 402 h 615"/>
                  <a:gd name="T66" fmla="*/ 3 w 2419"/>
                  <a:gd name="T67" fmla="*/ 373 h 615"/>
                  <a:gd name="T68" fmla="*/ 13 w 2419"/>
                  <a:gd name="T69" fmla="*/ 347 h 615"/>
                  <a:gd name="T70" fmla="*/ 27 w 2419"/>
                  <a:gd name="T71" fmla="*/ 323 h 615"/>
                  <a:gd name="T72" fmla="*/ 47 w 2419"/>
                  <a:gd name="T73" fmla="*/ 305 h 615"/>
                  <a:gd name="T74" fmla="*/ 70 w 2419"/>
                  <a:gd name="T75" fmla="*/ 290 h 615"/>
                  <a:gd name="T76" fmla="*/ 97 w 2419"/>
                  <a:gd name="T77" fmla="*/ 280 h 615"/>
                  <a:gd name="T78" fmla="*/ 125 w 2419"/>
                  <a:gd name="T79" fmla="*/ 277 h 615"/>
                  <a:gd name="T80" fmla="*/ 253 w 2419"/>
                  <a:gd name="T81" fmla="*/ 277 h 615"/>
                  <a:gd name="T82" fmla="*/ 253 w 2419"/>
                  <a:gd name="T83" fmla="*/ 190 h 615"/>
                  <a:gd name="T84" fmla="*/ 256 w 2419"/>
                  <a:gd name="T85" fmla="*/ 155 h 615"/>
                  <a:gd name="T86" fmla="*/ 265 w 2419"/>
                  <a:gd name="T87" fmla="*/ 123 h 615"/>
                  <a:gd name="T88" fmla="*/ 279 w 2419"/>
                  <a:gd name="T89" fmla="*/ 94 h 615"/>
                  <a:gd name="T90" fmla="*/ 298 w 2419"/>
                  <a:gd name="T91" fmla="*/ 68 h 615"/>
                  <a:gd name="T92" fmla="*/ 320 w 2419"/>
                  <a:gd name="T93" fmla="*/ 45 h 615"/>
                  <a:gd name="T94" fmla="*/ 346 w 2419"/>
                  <a:gd name="T95" fmla="*/ 26 h 615"/>
                  <a:gd name="T96" fmla="*/ 376 w 2419"/>
                  <a:gd name="T97" fmla="*/ 12 h 615"/>
                  <a:gd name="T98" fmla="*/ 408 w 2419"/>
                  <a:gd name="T99" fmla="*/ 4 h 615"/>
                  <a:gd name="T100" fmla="*/ 442 w 2419"/>
                  <a:gd name="T101" fmla="*/ 0 h 6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2419" h="615">
                    <a:moveTo>
                      <a:pt x="442" y="0"/>
                    </a:moveTo>
                    <a:lnTo>
                      <a:pt x="1977" y="0"/>
                    </a:lnTo>
                    <a:lnTo>
                      <a:pt x="2011" y="4"/>
                    </a:lnTo>
                    <a:lnTo>
                      <a:pt x="2043" y="12"/>
                    </a:lnTo>
                    <a:lnTo>
                      <a:pt x="2072" y="26"/>
                    </a:lnTo>
                    <a:lnTo>
                      <a:pt x="2098" y="45"/>
                    </a:lnTo>
                    <a:lnTo>
                      <a:pt x="2121" y="68"/>
                    </a:lnTo>
                    <a:lnTo>
                      <a:pt x="2140" y="94"/>
                    </a:lnTo>
                    <a:lnTo>
                      <a:pt x="2154" y="123"/>
                    </a:lnTo>
                    <a:lnTo>
                      <a:pt x="2163" y="155"/>
                    </a:lnTo>
                    <a:lnTo>
                      <a:pt x="2166" y="190"/>
                    </a:lnTo>
                    <a:lnTo>
                      <a:pt x="2166" y="277"/>
                    </a:lnTo>
                    <a:lnTo>
                      <a:pt x="2294" y="277"/>
                    </a:lnTo>
                    <a:lnTo>
                      <a:pt x="2323" y="280"/>
                    </a:lnTo>
                    <a:lnTo>
                      <a:pt x="2349" y="290"/>
                    </a:lnTo>
                    <a:lnTo>
                      <a:pt x="2372" y="305"/>
                    </a:lnTo>
                    <a:lnTo>
                      <a:pt x="2392" y="323"/>
                    </a:lnTo>
                    <a:lnTo>
                      <a:pt x="2407" y="347"/>
                    </a:lnTo>
                    <a:lnTo>
                      <a:pt x="2416" y="373"/>
                    </a:lnTo>
                    <a:lnTo>
                      <a:pt x="2419" y="402"/>
                    </a:lnTo>
                    <a:lnTo>
                      <a:pt x="2419" y="568"/>
                    </a:lnTo>
                    <a:lnTo>
                      <a:pt x="2417" y="583"/>
                    </a:lnTo>
                    <a:lnTo>
                      <a:pt x="2410" y="596"/>
                    </a:lnTo>
                    <a:lnTo>
                      <a:pt x="2400" y="606"/>
                    </a:lnTo>
                    <a:lnTo>
                      <a:pt x="2387" y="613"/>
                    </a:lnTo>
                    <a:lnTo>
                      <a:pt x="2372" y="615"/>
                    </a:lnTo>
                    <a:lnTo>
                      <a:pt x="47" y="615"/>
                    </a:lnTo>
                    <a:lnTo>
                      <a:pt x="31" y="613"/>
                    </a:lnTo>
                    <a:lnTo>
                      <a:pt x="20" y="606"/>
                    </a:lnTo>
                    <a:lnTo>
                      <a:pt x="9" y="596"/>
                    </a:lnTo>
                    <a:lnTo>
                      <a:pt x="2" y="583"/>
                    </a:lnTo>
                    <a:lnTo>
                      <a:pt x="0" y="568"/>
                    </a:lnTo>
                    <a:lnTo>
                      <a:pt x="0" y="402"/>
                    </a:lnTo>
                    <a:lnTo>
                      <a:pt x="3" y="373"/>
                    </a:lnTo>
                    <a:lnTo>
                      <a:pt x="13" y="347"/>
                    </a:lnTo>
                    <a:lnTo>
                      <a:pt x="27" y="323"/>
                    </a:lnTo>
                    <a:lnTo>
                      <a:pt x="47" y="305"/>
                    </a:lnTo>
                    <a:lnTo>
                      <a:pt x="70" y="290"/>
                    </a:lnTo>
                    <a:lnTo>
                      <a:pt x="97" y="280"/>
                    </a:lnTo>
                    <a:lnTo>
                      <a:pt x="125" y="277"/>
                    </a:lnTo>
                    <a:lnTo>
                      <a:pt x="253" y="277"/>
                    </a:lnTo>
                    <a:lnTo>
                      <a:pt x="253" y="190"/>
                    </a:lnTo>
                    <a:lnTo>
                      <a:pt x="256" y="155"/>
                    </a:lnTo>
                    <a:lnTo>
                      <a:pt x="265" y="123"/>
                    </a:lnTo>
                    <a:lnTo>
                      <a:pt x="279" y="94"/>
                    </a:lnTo>
                    <a:lnTo>
                      <a:pt x="298" y="68"/>
                    </a:lnTo>
                    <a:lnTo>
                      <a:pt x="320" y="45"/>
                    </a:lnTo>
                    <a:lnTo>
                      <a:pt x="346" y="26"/>
                    </a:lnTo>
                    <a:lnTo>
                      <a:pt x="376" y="12"/>
                    </a:lnTo>
                    <a:lnTo>
                      <a:pt x="408" y="4"/>
                    </a:lnTo>
                    <a:lnTo>
                      <a:pt x="44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pPr defTabSz="914126"/>
                <a:endParaRPr lang="en-US" sz="1799">
                  <a:solidFill>
                    <a:prstClr val="black"/>
                  </a:solidFill>
                </a:endParaRPr>
              </a:p>
            </p:txBody>
          </p:sp>
          <p:sp>
            <p:nvSpPr>
              <p:cNvPr id="53" name="Freeform 16"/>
              <p:cNvSpPr>
                <a:spLocks/>
              </p:cNvSpPr>
              <p:nvPr/>
            </p:nvSpPr>
            <p:spPr bwMode="auto">
              <a:xfrm>
                <a:off x="725" y="352"/>
                <a:ext cx="170" cy="91"/>
              </a:xfrm>
              <a:custGeom>
                <a:avLst/>
                <a:gdLst>
                  <a:gd name="T0" fmla="*/ 0 w 1699"/>
                  <a:gd name="T1" fmla="*/ 0 h 909"/>
                  <a:gd name="T2" fmla="*/ 23 w 1699"/>
                  <a:gd name="T3" fmla="*/ 6 h 909"/>
                  <a:gd name="T4" fmla="*/ 48 w 1699"/>
                  <a:gd name="T5" fmla="*/ 11 h 909"/>
                  <a:gd name="T6" fmla="*/ 73 w 1699"/>
                  <a:gd name="T7" fmla="*/ 12 h 909"/>
                  <a:gd name="T8" fmla="*/ 240 w 1699"/>
                  <a:gd name="T9" fmla="*/ 12 h 909"/>
                  <a:gd name="T10" fmla="*/ 294 w 1699"/>
                  <a:gd name="T11" fmla="*/ 637 h 909"/>
                  <a:gd name="T12" fmla="*/ 298 w 1699"/>
                  <a:gd name="T13" fmla="*/ 650 h 909"/>
                  <a:gd name="T14" fmla="*/ 306 w 1699"/>
                  <a:gd name="T15" fmla="*/ 661 h 909"/>
                  <a:gd name="T16" fmla="*/ 318 w 1699"/>
                  <a:gd name="T17" fmla="*/ 668 h 909"/>
                  <a:gd name="T18" fmla="*/ 331 w 1699"/>
                  <a:gd name="T19" fmla="*/ 671 h 909"/>
                  <a:gd name="T20" fmla="*/ 1368 w 1699"/>
                  <a:gd name="T21" fmla="*/ 671 h 909"/>
                  <a:gd name="T22" fmla="*/ 1382 w 1699"/>
                  <a:gd name="T23" fmla="*/ 668 h 909"/>
                  <a:gd name="T24" fmla="*/ 1393 w 1699"/>
                  <a:gd name="T25" fmla="*/ 661 h 909"/>
                  <a:gd name="T26" fmla="*/ 1402 w 1699"/>
                  <a:gd name="T27" fmla="*/ 650 h 909"/>
                  <a:gd name="T28" fmla="*/ 1405 w 1699"/>
                  <a:gd name="T29" fmla="*/ 637 h 909"/>
                  <a:gd name="T30" fmla="*/ 1460 w 1699"/>
                  <a:gd name="T31" fmla="*/ 12 h 909"/>
                  <a:gd name="T32" fmla="*/ 1627 w 1699"/>
                  <a:gd name="T33" fmla="*/ 12 h 909"/>
                  <a:gd name="T34" fmla="*/ 1652 w 1699"/>
                  <a:gd name="T35" fmla="*/ 11 h 909"/>
                  <a:gd name="T36" fmla="*/ 1675 w 1699"/>
                  <a:gd name="T37" fmla="*/ 6 h 909"/>
                  <a:gd name="T38" fmla="*/ 1699 w 1699"/>
                  <a:gd name="T39" fmla="*/ 0 h 909"/>
                  <a:gd name="T40" fmla="*/ 1642 w 1699"/>
                  <a:gd name="T41" fmla="*/ 658 h 909"/>
                  <a:gd name="T42" fmla="*/ 1635 w 1699"/>
                  <a:gd name="T43" fmla="*/ 699 h 909"/>
                  <a:gd name="T44" fmla="*/ 1622 w 1699"/>
                  <a:gd name="T45" fmla="*/ 739 h 909"/>
                  <a:gd name="T46" fmla="*/ 1605 w 1699"/>
                  <a:gd name="T47" fmla="*/ 775 h 909"/>
                  <a:gd name="T48" fmla="*/ 1581 w 1699"/>
                  <a:gd name="T49" fmla="*/ 808 h 909"/>
                  <a:gd name="T50" fmla="*/ 1554 w 1699"/>
                  <a:gd name="T51" fmla="*/ 836 h 909"/>
                  <a:gd name="T52" fmla="*/ 1522 w 1699"/>
                  <a:gd name="T53" fmla="*/ 861 h 909"/>
                  <a:gd name="T54" fmla="*/ 1489 w 1699"/>
                  <a:gd name="T55" fmla="*/ 882 h 909"/>
                  <a:gd name="T56" fmla="*/ 1451 w 1699"/>
                  <a:gd name="T57" fmla="*/ 896 h 909"/>
                  <a:gd name="T58" fmla="*/ 1410 w 1699"/>
                  <a:gd name="T59" fmla="*/ 906 h 909"/>
                  <a:gd name="T60" fmla="*/ 1368 w 1699"/>
                  <a:gd name="T61" fmla="*/ 909 h 909"/>
                  <a:gd name="T62" fmla="*/ 331 w 1699"/>
                  <a:gd name="T63" fmla="*/ 909 h 909"/>
                  <a:gd name="T64" fmla="*/ 288 w 1699"/>
                  <a:gd name="T65" fmla="*/ 906 h 909"/>
                  <a:gd name="T66" fmla="*/ 248 w 1699"/>
                  <a:gd name="T67" fmla="*/ 896 h 909"/>
                  <a:gd name="T68" fmla="*/ 211 w 1699"/>
                  <a:gd name="T69" fmla="*/ 882 h 909"/>
                  <a:gd name="T70" fmla="*/ 177 w 1699"/>
                  <a:gd name="T71" fmla="*/ 861 h 909"/>
                  <a:gd name="T72" fmla="*/ 145 w 1699"/>
                  <a:gd name="T73" fmla="*/ 836 h 909"/>
                  <a:gd name="T74" fmla="*/ 118 w 1699"/>
                  <a:gd name="T75" fmla="*/ 808 h 909"/>
                  <a:gd name="T76" fmla="*/ 95 w 1699"/>
                  <a:gd name="T77" fmla="*/ 775 h 909"/>
                  <a:gd name="T78" fmla="*/ 77 w 1699"/>
                  <a:gd name="T79" fmla="*/ 739 h 909"/>
                  <a:gd name="T80" fmla="*/ 65 w 1699"/>
                  <a:gd name="T81" fmla="*/ 699 h 909"/>
                  <a:gd name="T82" fmla="*/ 57 w 1699"/>
                  <a:gd name="T83" fmla="*/ 658 h 909"/>
                  <a:gd name="T84" fmla="*/ 0 w 1699"/>
                  <a:gd name="T85" fmla="*/ 0 h 9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699" h="909">
                    <a:moveTo>
                      <a:pt x="0" y="0"/>
                    </a:moveTo>
                    <a:lnTo>
                      <a:pt x="23" y="6"/>
                    </a:lnTo>
                    <a:lnTo>
                      <a:pt x="48" y="11"/>
                    </a:lnTo>
                    <a:lnTo>
                      <a:pt x="73" y="12"/>
                    </a:lnTo>
                    <a:lnTo>
                      <a:pt x="240" y="12"/>
                    </a:lnTo>
                    <a:lnTo>
                      <a:pt x="294" y="637"/>
                    </a:lnTo>
                    <a:lnTo>
                      <a:pt x="298" y="650"/>
                    </a:lnTo>
                    <a:lnTo>
                      <a:pt x="306" y="661"/>
                    </a:lnTo>
                    <a:lnTo>
                      <a:pt x="318" y="668"/>
                    </a:lnTo>
                    <a:lnTo>
                      <a:pt x="331" y="671"/>
                    </a:lnTo>
                    <a:lnTo>
                      <a:pt x="1368" y="671"/>
                    </a:lnTo>
                    <a:lnTo>
                      <a:pt x="1382" y="668"/>
                    </a:lnTo>
                    <a:lnTo>
                      <a:pt x="1393" y="661"/>
                    </a:lnTo>
                    <a:lnTo>
                      <a:pt x="1402" y="650"/>
                    </a:lnTo>
                    <a:lnTo>
                      <a:pt x="1405" y="637"/>
                    </a:lnTo>
                    <a:lnTo>
                      <a:pt x="1460" y="12"/>
                    </a:lnTo>
                    <a:lnTo>
                      <a:pt x="1627" y="12"/>
                    </a:lnTo>
                    <a:lnTo>
                      <a:pt x="1652" y="11"/>
                    </a:lnTo>
                    <a:lnTo>
                      <a:pt x="1675" y="6"/>
                    </a:lnTo>
                    <a:lnTo>
                      <a:pt x="1699" y="0"/>
                    </a:lnTo>
                    <a:lnTo>
                      <a:pt x="1642" y="658"/>
                    </a:lnTo>
                    <a:lnTo>
                      <a:pt x="1635" y="699"/>
                    </a:lnTo>
                    <a:lnTo>
                      <a:pt x="1622" y="739"/>
                    </a:lnTo>
                    <a:lnTo>
                      <a:pt x="1605" y="775"/>
                    </a:lnTo>
                    <a:lnTo>
                      <a:pt x="1581" y="808"/>
                    </a:lnTo>
                    <a:lnTo>
                      <a:pt x="1554" y="836"/>
                    </a:lnTo>
                    <a:lnTo>
                      <a:pt x="1522" y="861"/>
                    </a:lnTo>
                    <a:lnTo>
                      <a:pt x="1489" y="882"/>
                    </a:lnTo>
                    <a:lnTo>
                      <a:pt x="1451" y="896"/>
                    </a:lnTo>
                    <a:lnTo>
                      <a:pt x="1410" y="906"/>
                    </a:lnTo>
                    <a:lnTo>
                      <a:pt x="1368" y="909"/>
                    </a:lnTo>
                    <a:lnTo>
                      <a:pt x="331" y="909"/>
                    </a:lnTo>
                    <a:lnTo>
                      <a:pt x="288" y="906"/>
                    </a:lnTo>
                    <a:lnTo>
                      <a:pt x="248" y="896"/>
                    </a:lnTo>
                    <a:lnTo>
                      <a:pt x="211" y="882"/>
                    </a:lnTo>
                    <a:lnTo>
                      <a:pt x="177" y="861"/>
                    </a:lnTo>
                    <a:lnTo>
                      <a:pt x="145" y="836"/>
                    </a:lnTo>
                    <a:lnTo>
                      <a:pt x="118" y="808"/>
                    </a:lnTo>
                    <a:lnTo>
                      <a:pt x="95" y="775"/>
                    </a:lnTo>
                    <a:lnTo>
                      <a:pt x="77" y="739"/>
                    </a:lnTo>
                    <a:lnTo>
                      <a:pt x="65" y="699"/>
                    </a:lnTo>
                    <a:lnTo>
                      <a:pt x="57" y="658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pPr defTabSz="914126"/>
                <a:endParaRPr lang="en-US" sz="1799">
                  <a:solidFill>
                    <a:prstClr val="black"/>
                  </a:solidFill>
                </a:endParaRPr>
              </a:p>
            </p:txBody>
          </p:sp>
          <p:sp>
            <p:nvSpPr>
              <p:cNvPr id="54" name="Freeform 17"/>
              <p:cNvSpPr>
                <a:spLocks/>
              </p:cNvSpPr>
              <p:nvPr/>
            </p:nvSpPr>
            <p:spPr bwMode="auto">
              <a:xfrm>
                <a:off x="708" y="161"/>
                <a:ext cx="204" cy="69"/>
              </a:xfrm>
              <a:custGeom>
                <a:avLst/>
                <a:gdLst>
                  <a:gd name="T0" fmla="*/ 0 w 2035"/>
                  <a:gd name="T1" fmla="*/ 0 h 687"/>
                  <a:gd name="T2" fmla="*/ 2035 w 2035"/>
                  <a:gd name="T3" fmla="*/ 0 h 687"/>
                  <a:gd name="T4" fmla="*/ 1975 w 2035"/>
                  <a:gd name="T5" fmla="*/ 687 h 687"/>
                  <a:gd name="T6" fmla="*/ 1943 w 2035"/>
                  <a:gd name="T7" fmla="*/ 676 h 687"/>
                  <a:gd name="T8" fmla="*/ 1910 w 2035"/>
                  <a:gd name="T9" fmla="*/ 669 h 687"/>
                  <a:gd name="T10" fmla="*/ 1876 w 2035"/>
                  <a:gd name="T11" fmla="*/ 667 h 687"/>
                  <a:gd name="T12" fmla="*/ 1738 w 2035"/>
                  <a:gd name="T13" fmla="*/ 667 h 687"/>
                  <a:gd name="T14" fmla="*/ 1776 w 2035"/>
                  <a:gd name="T15" fmla="*/ 238 h 687"/>
                  <a:gd name="T16" fmla="*/ 260 w 2035"/>
                  <a:gd name="T17" fmla="*/ 238 h 687"/>
                  <a:gd name="T18" fmla="*/ 297 w 2035"/>
                  <a:gd name="T19" fmla="*/ 667 h 687"/>
                  <a:gd name="T20" fmla="*/ 161 w 2035"/>
                  <a:gd name="T21" fmla="*/ 667 h 687"/>
                  <a:gd name="T22" fmla="*/ 126 w 2035"/>
                  <a:gd name="T23" fmla="*/ 669 h 687"/>
                  <a:gd name="T24" fmla="*/ 93 w 2035"/>
                  <a:gd name="T25" fmla="*/ 676 h 687"/>
                  <a:gd name="T26" fmla="*/ 60 w 2035"/>
                  <a:gd name="T27" fmla="*/ 687 h 687"/>
                  <a:gd name="T28" fmla="*/ 0 w 2035"/>
                  <a:gd name="T29" fmla="*/ 0 h 6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035" h="687">
                    <a:moveTo>
                      <a:pt x="0" y="0"/>
                    </a:moveTo>
                    <a:lnTo>
                      <a:pt x="2035" y="0"/>
                    </a:lnTo>
                    <a:lnTo>
                      <a:pt x="1975" y="687"/>
                    </a:lnTo>
                    <a:lnTo>
                      <a:pt x="1943" y="676"/>
                    </a:lnTo>
                    <a:lnTo>
                      <a:pt x="1910" y="669"/>
                    </a:lnTo>
                    <a:lnTo>
                      <a:pt x="1876" y="667"/>
                    </a:lnTo>
                    <a:lnTo>
                      <a:pt x="1738" y="667"/>
                    </a:lnTo>
                    <a:lnTo>
                      <a:pt x="1776" y="238"/>
                    </a:lnTo>
                    <a:lnTo>
                      <a:pt x="260" y="238"/>
                    </a:lnTo>
                    <a:lnTo>
                      <a:pt x="297" y="667"/>
                    </a:lnTo>
                    <a:lnTo>
                      <a:pt x="161" y="667"/>
                    </a:lnTo>
                    <a:lnTo>
                      <a:pt x="126" y="669"/>
                    </a:lnTo>
                    <a:lnTo>
                      <a:pt x="93" y="676"/>
                    </a:lnTo>
                    <a:lnTo>
                      <a:pt x="60" y="68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pPr defTabSz="914126"/>
                <a:endParaRPr lang="en-US" sz="1799">
                  <a:solidFill>
                    <a:prstClr val="black"/>
                  </a:solidFill>
                </a:endParaRPr>
              </a:p>
            </p:txBody>
          </p:sp>
          <p:sp>
            <p:nvSpPr>
              <p:cNvPr id="55" name="Freeform 18"/>
              <p:cNvSpPr>
                <a:spLocks noEditPoints="1"/>
              </p:cNvSpPr>
              <p:nvPr/>
            </p:nvSpPr>
            <p:spPr bwMode="auto">
              <a:xfrm>
                <a:off x="716" y="246"/>
                <a:ext cx="188" cy="90"/>
              </a:xfrm>
              <a:custGeom>
                <a:avLst/>
                <a:gdLst>
                  <a:gd name="T0" fmla="*/ 1010 w 1873"/>
                  <a:gd name="T1" fmla="*/ 86 h 896"/>
                  <a:gd name="T2" fmla="*/ 932 w 1873"/>
                  <a:gd name="T3" fmla="*/ 99 h 896"/>
                  <a:gd name="T4" fmla="*/ 852 w 1873"/>
                  <a:gd name="T5" fmla="*/ 129 h 896"/>
                  <a:gd name="T6" fmla="*/ 774 w 1873"/>
                  <a:gd name="T7" fmla="*/ 175 h 896"/>
                  <a:gd name="T8" fmla="*/ 701 w 1873"/>
                  <a:gd name="T9" fmla="*/ 237 h 896"/>
                  <a:gd name="T10" fmla="*/ 638 w 1873"/>
                  <a:gd name="T11" fmla="*/ 311 h 896"/>
                  <a:gd name="T12" fmla="*/ 593 w 1873"/>
                  <a:gd name="T13" fmla="*/ 389 h 896"/>
                  <a:gd name="T14" fmla="*/ 562 w 1873"/>
                  <a:gd name="T15" fmla="*/ 469 h 896"/>
                  <a:gd name="T16" fmla="*/ 549 w 1873"/>
                  <a:gd name="T17" fmla="*/ 547 h 896"/>
                  <a:gd name="T18" fmla="*/ 554 w 1873"/>
                  <a:gd name="T19" fmla="*/ 621 h 896"/>
                  <a:gd name="T20" fmla="*/ 575 w 1873"/>
                  <a:gd name="T21" fmla="*/ 688 h 896"/>
                  <a:gd name="T22" fmla="*/ 617 w 1873"/>
                  <a:gd name="T23" fmla="*/ 744 h 896"/>
                  <a:gd name="T24" fmla="*/ 672 w 1873"/>
                  <a:gd name="T25" fmla="*/ 784 h 896"/>
                  <a:gd name="T26" fmla="*/ 738 w 1873"/>
                  <a:gd name="T27" fmla="*/ 806 h 896"/>
                  <a:gd name="T28" fmla="*/ 813 w 1873"/>
                  <a:gd name="T29" fmla="*/ 810 h 896"/>
                  <a:gd name="T30" fmla="*/ 891 w 1873"/>
                  <a:gd name="T31" fmla="*/ 797 h 896"/>
                  <a:gd name="T32" fmla="*/ 971 w 1873"/>
                  <a:gd name="T33" fmla="*/ 767 h 896"/>
                  <a:gd name="T34" fmla="*/ 1048 w 1873"/>
                  <a:gd name="T35" fmla="*/ 721 h 896"/>
                  <a:gd name="T36" fmla="*/ 1122 w 1873"/>
                  <a:gd name="T37" fmla="*/ 659 h 896"/>
                  <a:gd name="T38" fmla="*/ 1184 w 1873"/>
                  <a:gd name="T39" fmla="*/ 585 h 896"/>
                  <a:gd name="T40" fmla="*/ 1230 w 1873"/>
                  <a:gd name="T41" fmla="*/ 508 h 896"/>
                  <a:gd name="T42" fmla="*/ 1260 w 1873"/>
                  <a:gd name="T43" fmla="*/ 428 h 896"/>
                  <a:gd name="T44" fmla="*/ 1273 w 1873"/>
                  <a:gd name="T45" fmla="*/ 349 h 896"/>
                  <a:gd name="T46" fmla="*/ 1268 w 1873"/>
                  <a:gd name="T47" fmla="*/ 275 h 896"/>
                  <a:gd name="T48" fmla="*/ 1247 w 1873"/>
                  <a:gd name="T49" fmla="*/ 209 h 896"/>
                  <a:gd name="T50" fmla="*/ 1206 w 1873"/>
                  <a:gd name="T51" fmla="*/ 153 h 896"/>
                  <a:gd name="T52" fmla="*/ 1150 w 1873"/>
                  <a:gd name="T53" fmla="*/ 112 h 896"/>
                  <a:gd name="T54" fmla="*/ 1084 w 1873"/>
                  <a:gd name="T55" fmla="*/ 90 h 896"/>
                  <a:gd name="T56" fmla="*/ 80 w 1873"/>
                  <a:gd name="T57" fmla="*/ 0 h 896"/>
                  <a:gd name="T58" fmla="*/ 1811 w 1873"/>
                  <a:gd name="T59" fmla="*/ 2 h 896"/>
                  <a:gd name="T60" fmla="*/ 1842 w 1873"/>
                  <a:gd name="T61" fmla="*/ 15 h 896"/>
                  <a:gd name="T62" fmla="*/ 1865 w 1873"/>
                  <a:gd name="T63" fmla="*/ 41 h 896"/>
                  <a:gd name="T64" fmla="*/ 1873 w 1873"/>
                  <a:gd name="T65" fmla="*/ 76 h 896"/>
                  <a:gd name="T66" fmla="*/ 1793 w 1873"/>
                  <a:gd name="T67" fmla="*/ 825 h 896"/>
                  <a:gd name="T68" fmla="*/ 1780 w 1873"/>
                  <a:gd name="T69" fmla="*/ 862 h 896"/>
                  <a:gd name="T70" fmla="*/ 1752 w 1873"/>
                  <a:gd name="T71" fmla="*/ 887 h 896"/>
                  <a:gd name="T72" fmla="*/ 1714 w 1873"/>
                  <a:gd name="T73" fmla="*/ 896 h 896"/>
                  <a:gd name="T74" fmla="*/ 141 w 1873"/>
                  <a:gd name="T75" fmla="*/ 894 h 896"/>
                  <a:gd name="T76" fmla="*/ 107 w 1873"/>
                  <a:gd name="T77" fmla="*/ 876 h 896"/>
                  <a:gd name="T78" fmla="*/ 85 w 1873"/>
                  <a:gd name="T79" fmla="*/ 844 h 896"/>
                  <a:gd name="T80" fmla="*/ 7 w 1873"/>
                  <a:gd name="T81" fmla="*/ 157 h 896"/>
                  <a:gd name="T82" fmla="*/ 0 w 1873"/>
                  <a:gd name="T83" fmla="*/ 87 h 896"/>
                  <a:gd name="T84" fmla="*/ 1 w 1873"/>
                  <a:gd name="T85" fmla="*/ 82 h 896"/>
                  <a:gd name="T86" fmla="*/ 8 w 1873"/>
                  <a:gd name="T87" fmla="*/ 43 h 896"/>
                  <a:gd name="T88" fmla="*/ 32 w 1873"/>
                  <a:gd name="T89" fmla="*/ 15 h 896"/>
                  <a:gd name="T90" fmla="*/ 63 w 1873"/>
                  <a:gd name="T91" fmla="*/ 2 h 8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873" h="896">
                    <a:moveTo>
                      <a:pt x="1048" y="86"/>
                    </a:moveTo>
                    <a:lnTo>
                      <a:pt x="1010" y="86"/>
                    </a:lnTo>
                    <a:lnTo>
                      <a:pt x="971" y="90"/>
                    </a:lnTo>
                    <a:lnTo>
                      <a:pt x="932" y="99"/>
                    </a:lnTo>
                    <a:lnTo>
                      <a:pt x="891" y="112"/>
                    </a:lnTo>
                    <a:lnTo>
                      <a:pt x="852" y="129"/>
                    </a:lnTo>
                    <a:lnTo>
                      <a:pt x="812" y="150"/>
                    </a:lnTo>
                    <a:lnTo>
                      <a:pt x="774" y="175"/>
                    </a:lnTo>
                    <a:lnTo>
                      <a:pt x="737" y="204"/>
                    </a:lnTo>
                    <a:lnTo>
                      <a:pt x="701" y="237"/>
                    </a:lnTo>
                    <a:lnTo>
                      <a:pt x="668" y="273"/>
                    </a:lnTo>
                    <a:lnTo>
                      <a:pt x="638" y="311"/>
                    </a:lnTo>
                    <a:lnTo>
                      <a:pt x="613" y="349"/>
                    </a:lnTo>
                    <a:lnTo>
                      <a:pt x="593" y="389"/>
                    </a:lnTo>
                    <a:lnTo>
                      <a:pt x="575" y="429"/>
                    </a:lnTo>
                    <a:lnTo>
                      <a:pt x="562" y="469"/>
                    </a:lnTo>
                    <a:lnTo>
                      <a:pt x="554" y="508"/>
                    </a:lnTo>
                    <a:lnTo>
                      <a:pt x="549" y="547"/>
                    </a:lnTo>
                    <a:lnTo>
                      <a:pt x="549" y="584"/>
                    </a:lnTo>
                    <a:lnTo>
                      <a:pt x="554" y="621"/>
                    </a:lnTo>
                    <a:lnTo>
                      <a:pt x="562" y="655"/>
                    </a:lnTo>
                    <a:lnTo>
                      <a:pt x="575" y="688"/>
                    </a:lnTo>
                    <a:lnTo>
                      <a:pt x="594" y="717"/>
                    </a:lnTo>
                    <a:lnTo>
                      <a:pt x="617" y="744"/>
                    </a:lnTo>
                    <a:lnTo>
                      <a:pt x="643" y="766"/>
                    </a:lnTo>
                    <a:lnTo>
                      <a:pt x="672" y="784"/>
                    </a:lnTo>
                    <a:lnTo>
                      <a:pt x="705" y="797"/>
                    </a:lnTo>
                    <a:lnTo>
                      <a:pt x="738" y="806"/>
                    </a:lnTo>
                    <a:lnTo>
                      <a:pt x="775" y="810"/>
                    </a:lnTo>
                    <a:lnTo>
                      <a:pt x="813" y="810"/>
                    </a:lnTo>
                    <a:lnTo>
                      <a:pt x="851" y="806"/>
                    </a:lnTo>
                    <a:lnTo>
                      <a:pt x="891" y="797"/>
                    </a:lnTo>
                    <a:lnTo>
                      <a:pt x="930" y="784"/>
                    </a:lnTo>
                    <a:lnTo>
                      <a:pt x="971" y="767"/>
                    </a:lnTo>
                    <a:lnTo>
                      <a:pt x="1010" y="746"/>
                    </a:lnTo>
                    <a:lnTo>
                      <a:pt x="1048" y="721"/>
                    </a:lnTo>
                    <a:lnTo>
                      <a:pt x="1086" y="692"/>
                    </a:lnTo>
                    <a:lnTo>
                      <a:pt x="1122" y="659"/>
                    </a:lnTo>
                    <a:lnTo>
                      <a:pt x="1154" y="623"/>
                    </a:lnTo>
                    <a:lnTo>
                      <a:pt x="1184" y="585"/>
                    </a:lnTo>
                    <a:lnTo>
                      <a:pt x="1209" y="547"/>
                    </a:lnTo>
                    <a:lnTo>
                      <a:pt x="1230" y="508"/>
                    </a:lnTo>
                    <a:lnTo>
                      <a:pt x="1247" y="468"/>
                    </a:lnTo>
                    <a:lnTo>
                      <a:pt x="1260" y="428"/>
                    </a:lnTo>
                    <a:lnTo>
                      <a:pt x="1268" y="388"/>
                    </a:lnTo>
                    <a:lnTo>
                      <a:pt x="1273" y="349"/>
                    </a:lnTo>
                    <a:lnTo>
                      <a:pt x="1273" y="312"/>
                    </a:lnTo>
                    <a:lnTo>
                      <a:pt x="1268" y="275"/>
                    </a:lnTo>
                    <a:lnTo>
                      <a:pt x="1260" y="241"/>
                    </a:lnTo>
                    <a:lnTo>
                      <a:pt x="1247" y="209"/>
                    </a:lnTo>
                    <a:lnTo>
                      <a:pt x="1228" y="179"/>
                    </a:lnTo>
                    <a:lnTo>
                      <a:pt x="1206" y="153"/>
                    </a:lnTo>
                    <a:lnTo>
                      <a:pt x="1179" y="131"/>
                    </a:lnTo>
                    <a:lnTo>
                      <a:pt x="1150" y="112"/>
                    </a:lnTo>
                    <a:lnTo>
                      <a:pt x="1118" y="99"/>
                    </a:lnTo>
                    <a:lnTo>
                      <a:pt x="1084" y="90"/>
                    </a:lnTo>
                    <a:lnTo>
                      <a:pt x="1048" y="86"/>
                    </a:lnTo>
                    <a:close/>
                    <a:moveTo>
                      <a:pt x="80" y="0"/>
                    </a:moveTo>
                    <a:lnTo>
                      <a:pt x="1795" y="0"/>
                    </a:lnTo>
                    <a:lnTo>
                      <a:pt x="1811" y="2"/>
                    </a:lnTo>
                    <a:lnTo>
                      <a:pt x="1828" y="8"/>
                    </a:lnTo>
                    <a:lnTo>
                      <a:pt x="1842" y="15"/>
                    </a:lnTo>
                    <a:lnTo>
                      <a:pt x="1855" y="27"/>
                    </a:lnTo>
                    <a:lnTo>
                      <a:pt x="1865" y="41"/>
                    </a:lnTo>
                    <a:lnTo>
                      <a:pt x="1871" y="59"/>
                    </a:lnTo>
                    <a:lnTo>
                      <a:pt x="1873" y="76"/>
                    </a:lnTo>
                    <a:lnTo>
                      <a:pt x="1862" y="200"/>
                    </a:lnTo>
                    <a:lnTo>
                      <a:pt x="1793" y="825"/>
                    </a:lnTo>
                    <a:lnTo>
                      <a:pt x="1789" y="844"/>
                    </a:lnTo>
                    <a:lnTo>
                      <a:pt x="1780" y="862"/>
                    </a:lnTo>
                    <a:lnTo>
                      <a:pt x="1767" y="876"/>
                    </a:lnTo>
                    <a:lnTo>
                      <a:pt x="1752" y="887"/>
                    </a:lnTo>
                    <a:lnTo>
                      <a:pt x="1733" y="894"/>
                    </a:lnTo>
                    <a:lnTo>
                      <a:pt x="1714" y="896"/>
                    </a:lnTo>
                    <a:lnTo>
                      <a:pt x="160" y="896"/>
                    </a:lnTo>
                    <a:lnTo>
                      <a:pt x="141" y="894"/>
                    </a:lnTo>
                    <a:lnTo>
                      <a:pt x="122" y="887"/>
                    </a:lnTo>
                    <a:lnTo>
                      <a:pt x="107" y="876"/>
                    </a:lnTo>
                    <a:lnTo>
                      <a:pt x="94" y="862"/>
                    </a:lnTo>
                    <a:lnTo>
                      <a:pt x="85" y="844"/>
                    </a:lnTo>
                    <a:lnTo>
                      <a:pt x="81" y="825"/>
                    </a:lnTo>
                    <a:lnTo>
                      <a:pt x="7" y="157"/>
                    </a:lnTo>
                    <a:lnTo>
                      <a:pt x="0" y="89"/>
                    </a:lnTo>
                    <a:lnTo>
                      <a:pt x="0" y="87"/>
                    </a:lnTo>
                    <a:lnTo>
                      <a:pt x="1" y="84"/>
                    </a:lnTo>
                    <a:lnTo>
                      <a:pt x="1" y="82"/>
                    </a:lnTo>
                    <a:lnTo>
                      <a:pt x="3" y="62"/>
                    </a:lnTo>
                    <a:lnTo>
                      <a:pt x="8" y="43"/>
                    </a:lnTo>
                    <a:lnTo>
                      <a:pt x="19" y="27"/>
                    </a:lnTo>
                    <a:lnTo>
                      <a:pt x="32" y="15"/>
                    </a:lnTo>
                    <a:lnTo>
                      <a:pt x="46" y="8"/>
                    </a:lnTo>
                    <a:lnTo>
                      <a:pt x="63" y="2"/>
                    </a:lnTo>
                    <a:lnTo>
                      <a:pt x="8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pPr defTabSz="914126"/>
                <a:endParaRPr lang="en-US" sz="1799">
                  <a:solidFill>
                    <a:prstClr val="black"/>
                  </a:solidFill>
                </a:endParaRPr>
              </a:p>
            </p:txBody>
          </p:sp>
          <p:sp>
            <p:nvSpPr>
              <p:cNvPr id="56" name="Freeform 19"/>
              <p:cNvSpPr>
                <a:spLocks/>
              </p:cNvSpPr>
              <p:nvPr/>
            </p:nvSpPr>
            <p:spPr bwMode="auto">
              <a:xfrm>
                <a:off x="781" y="264"/>
                <a:ext cx="53" cy="53"/>
              </a:xfrm>
              <a:custGeom>
                <a:avLst/>
                <a:gdLst>
                  <a:gd name="T0" fmla="*/ 470 w 530"/>
                  <a:gd name="T1" fmla="*/ 0 h 531"/>
                  <a:gd name="T2" fmla="*/ 486 w 530"/>
                  <a:gd name="T3" fmla="*/ 2 h 531"/>
                  <a:gd name="T4" fmla="*/ 500 w 530"/>
                  <a:gd name="T5" fmla="*/ 7 h 531"/>
                  <a:gd name="T6" fmla="*/ 512 w 530"/>
                  <a:gd name="T7" fmla="*/ 17 h 531"/>
                  <a:gd name="T8" fmla="*/ 521 w 530"/>
                  <a:gd name="T9" fmla="*/ 29 h 531"/>
                  <a:gd name="T10" fmla="*/ 528 w 530"/>
                  <a:gd name="T11" fmla="*/ 43 h 531"/>
                  <a:gd name="T12" fmla="*/ 530 w 530"/>
                  <a:gd name="T13" fmla="*/ 59 h 531"/>
                  <a:gd name="T14" fmla="*/ 528 w 530"/>
                  <a:gd name="T15" fmla="*/ 75 h 531"/>
                  <a:gd name="T16" fmla="*/ 522 w 530"/>
                  <a:gd name="T17" fmla="*/ 89 h 531"/>
                  <a:gd name="T18" fmla="*/ 514 w 530"/>
                  <a:gd name="T19" fmla="*/ 101 h 531"/>
                  <a:gd name="T20" fmla="*/ 501 w 530"/>
                  <a:gd name="T21" fmla="*/ 111 h 531"/>
                  <a:gd name="T22" fmla="*/ 487 w 530"/>
                  <a:gd name="T23" fmla="*/ 117 h 531"/>
                  <a:gd name="T24" fmla="*/ 451 w 530"/>
                  <a:gd name="T25" fmla="*/ 130 h 531"/>
                  <a:gd name="T26" fmla="*/ 417 w 530"/>
                  <a:gd name="T27" fmla="*/ 149 h 531"/>
                  <a:gd name="T28" fmla="*/ 387 w 530"/>
                  <a:gd name="T29" fmla="*/ 172 h 531"/>
                  <a:gd name="T30" fmla="*/ 360 w 530"/>
                  <a:gd name="T31" fmla="*/ 199 h 531"/>
                  <a:gd name="T32" fmla="*/ 338 w 530"/>
                  <a:gd name="T33" fmla="*/ 229 h 531"/>
                  <a:gd name="T34" fmla="*/ 319 w 530"/>
                  <a:gd name="T35" fmla="*/ 263 h 531"/>
                  <a:gd name="T36" fmla="*/ 306 w 530"/>
                  <a:gd name="T37" fmla="*/ 300 h 531"/>
                  <a:gd name="T38" fmla="*/ 294 w 530"/>
                  <a:gd name="T39" fmla="*/ 336 h 531"/>
                  <a:gd name="T40" fmla="*/ 278 w 530"/>
                  <a:gd name="T41" fmla="*/ 370 h 531"/>
                  <a:gd name="T42" fmla="*/ 257 w 530"/>
                  <a:gd name="T43" fmla="*/ 401 h 531"/>
                  <a:gd name="T44" fmla="*/ 232 w 530"/>
                  <a:gd name="T45" fmla="*/ 429 h 531"/>
                  <a:gd name="T46" fmla="*/ 204 w 530"/>
                  <a:gd name="T47" fmla="*/ 454 h 531"/>
                  <a:gd name="T48" fmla="*/ 173 w 530"/>
                  <a:gd name="T49" fmla="*/ 475 h 531"/>
                  <a:gd name="T50" fmla="*/ 89 w 530"/>
                  <a:gd name="T51" fmla="*/ 523 h 531"/>
                  <a:gd name="T52" fmla="*/ 75 w 530"/>
                  <a:gd name="T53" fmla="*/ 528 h 531"/>
                  <a:gd name="T54" fmla="*/ 60 w 530"/>
                  <a:gd name="T55" fmla="*/ 531 h 531"/>
                  <a:gd name="T56" fmla="*/ 45 w 530"/>
                  <a:gd name="T57" fmla="*/ 528 h 531"/>
                  <a:gd name="T58" fmla="*/ 30 w 530"/>
                  <a:gd name="T59" fmla="*/ 523 h 531"/>
                  <a:gd name="T60" fmla="*/ 18 w 530"/>
                  <a:gd name="T61" fmla="*/ 513 h 531"/>
                  <a:gd name="T62" fmla="*/ 8 w 530"/>
                  <a:gd name="T63" fmla="*/ 500 h 531"/>
                  <a:gd name="T64" fmla="*/ 2 w 530"/>
                  <a:gd name="T65" fmla="*/ 486 h 531"/>
                  <a:gd name="T66" fmla="*/ 0 w 530"/>
                  <a:gd name="T67" fmla="*/ 471 h 531"/>
                  <a:gd name="T68" fmla="*/ 2 w 530"/>
                  <a:gd name="T69" fmla="*/ 455 h 531"/>
                  <a:gd name="T70" fmla="*/ 9 w 530"/>
                  <a:gd name="T71" fmla="*/ 441 h 531"/>
                  <a:gd name="T72" fmla="*/ 17 w 530"/>
                  <a:gd name="T73" fmla="*/ 429 h 531"/>
                  <a:gd name="T74" fmla="*/ 30 w 530"/>
                  <a:gd name="T75" fmla="*/ 420 h 531"/>
                  <a:gd name="T76" fmla="*/ 114 w 530"/>
                  <a:gd name="T77" fmla="*/ 372 h 531"/>
                  <a:gd name="T78" fmla="*/ 136 w 530"/>
                  <a:gd name="T79" fmla="*/ 356 h 531"/>
                  <a:gd name="T80" fmla="*/ 154 w 530"/>
                  <a:gd name="T81" fmla="*/ 338 h 531"/>
                  <a:gd name="T82" fmla="*/ 171 w 530"/>
                  <a:gd name="T83" fmla="*/ 317 h 531"/>
                  <a:gd name="T84" fmla="*/ 184 w 530"/>
                  <a:gd name="T85" fmla="*/ 294 h 531"/>
                  <a:gd name="T86" fmla="*/ 192 w 530"/>
                  <a:gd name="T87" fmla="*/ 269 h 531"/>
                  <a:gd name="T88" fmla="*/ 205 w 530"/>
                  <a:gd name="T89" fmla="*/ 228 h 531"/>
                  <a:gd name="T90" fmla="*/ 224 w 530"/>
                  <a:gd name="T91" fmla="*/ 188 h 531"/>
                  <a:gd name="T92" fmla="*/ 247 w 530"/>
                  <a:gd name="T93" fmla="*/ 151 h 531"/>
                  <a:gd name="T94" fmla="*/ 274 w 530"/>
                  <a:gd name="T95" fmla="*/ 117 h 531"/>
                  <a:gd name="T96" fmla="*/ 303 w 530"/>
                  <a:gd name="T97" fmla="*/ 86 h 531"/>
                  <a:gd name="T98" fmla="*/ 337 w 530"/>
                  <a:gd name="T99" fmla="*/ 58 h 531"/>
                  <a:gd name="T100" fmla="*/ 374 w 530"/>
                  <a:gd name="T101" fmla="*/ 36 h 531"/>
                  <a:gd name="T102" fmla="*/ 413 w 530"/>
                  <a:gd name="T103" fmla="*/ 17 h 531"/>
                  <a:gd name="T104" fmla="*/ 454 w 530"/>
                  <a:gd name="T105" fmla="*/ 2 h 531"/>
                  <a:gd name="T106" fmla="*/ 470 w 530"/>
                  <a:gd name="T107" fmla="*/ 0 h 5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530" h="531">
                    <a:moveTo>
                      <a:pt x="470" y="0"/>
                    </a:moveTo>
                    <a:lnTo>
                      <a:pt x="486" y="2"/>
                    </a:lnTo>
                    <a:lnTo>
                      <a:pt x="500" y="7"/>
                    </a:lnTo>
                    <a:lnTo>
                      <a:pt x="512" y="17"/>
                    </a:lnTo>
                    <a:lnTo>
                      <a:pt x="521" y="29"/>
                    </a:lnTo>
                    <a:lnTo>
                      <a:pt x="528" y="43"/>
                    </a:lnTo>
                    <a:lnTo>
                      <a:pt x="530" y="59"/>
                    </a:lnTo>
                    <a:lnTo>
                      <a:pt x="528" y="75"/>
                    </a:lnTo>
                    <a:lnTo>
                      <a:pt x="522" y="89"/>
                    </a:lnTo>
                    <a:lnTo>
                      <a:pt x="514" y="101"/>
                    </a:lnTo>
                    <a:lnTo>
                      <a:pt x="501" y="111"/>
                    </a:lnTo>
                    <a:lnTo>
                      <a:pt x="487" y="117"/>
                    </a:lnTo>
                    <a:lnTo>
                      <a:pt x="451" y="130"/>
                    </a:lnTo>
                    <a:lnTo>
                      <a:pt x="417" y="149"/>
                    </a:lnTo>
                    <a:lnTo>
                      <a:pt x="387" y="172"/>
                    </a:lnTo>
                    <a:lnTo>
                      <a:pt x="360" y="199"/>
                    </a:lnTo>
                    <a:lnTo>
                      <a:pt x="338" y="229"/>
                    </a:lnTo>
                    <a:lnTo>
                      <a:pt x="319" y="263"/>
                    </a:lnTo>
                    <a:lnTo>
                      <a:pt x="306" y="300"/>
                    </a:lnTo>
                    <a:lnTo>
                      <a:pt x="294" y="336"/>
                    </a:lnTo>
                    <a:lnTo>
                      <a:pt x="278" y="370"/>
                    </a:lnTo>
                    <a:lnTo>
                      <a:pt x="257" y="401"/>
                    </a:lnTo>
                    <a:lnTo>
                      <a:pt x="232" y="429"/>
                    </a:lnTo>
                    <a:lnTo>
                      <a:pt x="204" y="454"/>
                    </a:lnTo>
                    <a:lnTo>
                      <a:pt x="173" y="475"/>
                    </a:lnTo>
                    <a:lnTo>
                      <a:pt x="89" y="523"/>
                    </a:lnTo>
                    <a:lnTo>
                      <a:pt x="75" y="528"/>
                    </a:lnTo>
                    <a:lnTo>
                      <a:pt x="60" y="531"/>
                    </a:lnTo>
                    <a:lnTo>
                      <a:pt x="45" y="528"/>
                    </a:lnTo>
                    <a:lnTo>
                      <a:pt x="30" y="523"/>
                    </a:lnTo>
                    <a:lnTo>
                      <a:pt x="18" y="513"/>
                    </a:lnTo>
                    <a:lnTo>
                      <a:pt x="8" y="500"/>
                    </a:lnTo>
                    <a:lnTo>
                      <a:pt x="2" y="486"/>
                    </a:lnTo>
                    <a:lnTo>
                      <a:pt x="0" y="471"/>
                    </a:lnTo>
                    <a:lnTo>
                      <a:pt x="2" y="455"/>
                    </a:lnTo>
                    <a:lnTo>
                      <a:pt x="9" y="441"/>
                    </a:lnTo>
                    <a:lnTo>
                      <a:pt x="17" y="429"/>
                    </a:lnTo>
                    <a:lnTo>
                      <a:pt x="30" y="420"/>
                    </a:lnTo>
                    <a:lnTo>
                      <a:pt x="114" y="372"/>
                    </a:lnTo>
                    <a:lnTo>
                      <a:pt x="136" y="356"/>
                    </a:lnTo>
                    <a:lnTo>
                      <a:pt x="154" y="338"/>
                    </a:lnTo>
                    <a:lnTo>
                      <a:pt x="171" y="317"/>
                    </a:lnTo>
                    <a:lnTo>
                      <a:pt x="184" y="294"/>
                    </a:lnTo>
                    <a:lnTo>
                      <a:pt x="192" y="269"/>
                    </a:lnTo>
                    <a:lnTo>
                      <a:pt x="205" y="228"/>
                    </a:lnTo>
                    <a:lnTo>
                      <a:pt x="224" y="188"/>
                    </a:lnTo>
                    <a:lnTo>
                      <a:pt x="247" y="151"/>
                    </a:lnTo>
                    <a:lnTo>
                      <a:pt x="274" y="117"/>
                    </a:lnTo>
                    <a:lnTo>
                      <a:pt x="303" y="86"/>
                    </a:lnTo>
                    <a:lnTo>
                      <a:pt x="337" y="58"/>
                    </a:lnTo>
                    <a:lnTo>
                      <a:pt x="374" y="36"/>
                    </a:lnTo>
                    <a:lnTo>
                      <a:pt x="413" y="17"/>
                    </a:lnTo>
                    <a:lnTo>
                      <a:pt x="454" y="2"/>
                    </a:lnTo>
                    <a:lnTo>
                      <a:pt x="47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16" tIns="45708" rIns="91416" bIns="45708" numCol="1" anchor="t" anchorCtr="0" compatLnSpc="1">
                <a:prstTxWarp prst="textNoShape">
                  <a:avLst/>
                </a:prstTxWarp>
              </a:bodyPr>
              <a:lstStyle/>
              <a:p>
                <a:pPr defTabSz="914126"/>
                <a:endParaRPr lang="en-US" sz="1799">
                  <a:solidFill>
                    <a:prstClr val="black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0573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p Arrow 4">
            <a:hlinkClick r:id="rId2" action="ppaction://hlinksldjump"/>
          </p:cNvPr>
          <p:cNvSpPr/>
          <p:nvPr/>
        </p:nvSpPr>
        <p:spPr>
          <a:xfrm>
            <a:off x="5172518" y="1875295"/>
            <a:ext cx="3347634" cy="4982705"/>
          </a:xfrm>
          <a:prstGeom prst="upArrow">
            <a:avLst>
              <a:gd name="adj1" fmla="val 72689"/>
              <a:gd name="adj2" fmla="val 39496"/>
            </a:avLst>
          </a:prstGeom>
          <a:solidFill>
            <a:srgbClr val="3498DB"/>
          </a:solidFill>
          <a:ln>
            <a:noFill/>
          </a:ln>
          <a:effectLst>
            <a:outerShdw blurRad="254000" dist="38100" dir="16200000" sx="102000" sy="102000" rotWithShape="0">
              <a:schemeClr val="accent1">
                <a:alpha val="3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Up Arrow 6">
            <a:hlinkClick r:id="rId3" action="ppaction://hlinksldjump"/>
          </p:cNvPr>
          <p:cNvSpPr/>
          <p:nvPr/>
        </p:nvSpPr>
        <p:spPr>
          <a:xfrm flipV="1">
            <a:off x="8383906" y="0"/>
            <a:ext cx="3347634" cy="4982705"/>
          </a:xfrm>
          <a:prstGeom prst="upArrow">
            <a:avLst>
              <a:gd name="adj1" fmla="val 72689"/>
              <a:gd name="adj2" fmla="val 39496"/>
            </a:avLst>
          </a:prstGeom>
          <a:solidFill>
            <a:schemeClr val="accent3"/>
          </a:solidFill>
          <a:ln>
            <a:noFill/>
          </a:ln>
          <a:effectLst>
            <a:outerShdw blurRad="254000" dist="38100" dir="5400000" sx="102000" sy="102000" algn="t" rotWithShape="0">
              <a:schemeClr val="accent3">
                <a:alpha val="3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Subtitle 2"/>
          <p:cNvSpPr txBox="1">
            <a:spLocks/>
          </p:cNvSpPr>
          <p:nvPr/>
        </p:nvSpPr>
        <p:spPr>
          <a:xfrm>
            <a:off x="5890738" y="4238900"/>
            <a:ext cx="1911194" cy="2332811"/>
          </a:xfrm>
          <a:prstGeom prst="rect">
            <a:avLst/>
          </a:prstGeom>
          <a:ln>
            <a:noFill/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2400" b="1" dirty="0" err="1">
                <a:solidFill>
                  <a:schemeClr val="bg1"/>
                </a:solidFill>
              </a:rPr>
              <a:t>Jenis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Paragraf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Berdasarkan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Letak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Kalimat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Utamanya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51" name="Subtitle 2"/>
          <p:cNvSpPr txBox="1">
            <a:spLocks/>
          </p:cNvSpPr>
          <p:nvPr/>
        </p:nvSpPr>
        <p:spPr>
          <a:xfrm>
            <a:off x="9102126" y="322202"/>
            <a:ext cx="1911194" cy="2332811"/>
          </a:xfrm>
          <a:prstGeom prst="rect">
            <a:avLst/>
          </a:prstGeom>
          <a:ln>
            <a:noFill/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en-US" sz="2400" b="1" dirty="0" err="1">
                <a:solidFill>
                  <a:schemeClr val="bg1"/>
                </a:solidFill>
              </a:rPr>
              <a:t>Jenis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Paragraf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Berdasarkan</a:t>
            </a:r>
            <a:r>
              <a:rPr 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 err="1">
                <a:solidFill>
                  <a:schemeClr val="bg1"/>
                </a:solidFill>
              </a:rPr>
              <a:t>Tujuannya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pSp>
        <p:nvGrpSpPr>
          <p:cNvPr id="53" name="Group 4"/>
          <p:cNvGrpSpPr>
            <a:grpSpLocks noChangeAspect="1"/>
          </p:cNvGrpSpPr>
          <p:nvPr/>
        </p:nvGrpSpPr>
        <p:grpSpPr bwMode="auto">
          <a:xfrm>
            <a:off x="6191262" y="2788320"/>
            <a:ext cx="1310145" cy="1310145"/>
            <a:chOff x="1028" y="356"/>
            <a:chExt cx="3006" cy="3006"/>
          </a:xfrm>
          <a:solidFill>
            <a:schemeClr val="bg1"/>
          </a:solidFill>
        </p:grpSpPr>
        <p:sp>
          <p:nvSpPr>
            <p:cNvPr id="56" name="Freeform 6"/>
            <p:cNvSpPr>
              <a:spLocks noEditPoints="1"/>
            </p:cNvSpPr>
            <p:nvPr/>
          </p:nvSpPr>
          <p:spPr bwMode="auto">
            <a:xfrm>
              <a:off x="1996" y="1300"/>
              <a:ext cx="1070" cy="1118"/>
            </a:xfrm>
            <a:custGeom>
              <a:avLst/>
              <a:gdLst>
                <a:gd name="T0" fmla="*/ 803 w 2138"/>
                <a:gd name="T1" fmla="*/ 432 h 2238"/>
                <a:gd name="T2" fmla="*/ 519 w 2138"/>
                <a:gd name="T3" fmla="*/ 631 h 2238"/>
                <a:gd name="T4" fmla="*/ 357 w 2138"/>
                <a:gd name="T5" fmla="*/ 939 h 2238"/>
                <a:gd name="T6" fmla="*/ 357 w 2138"/>
                <a:gd name="T7" fmla="*/ 1299 h 2238"/>
                <a:gd name="T8" fmla="*/ 519 w 2138"/>
                <a:gd name="T9" fmla="*/ 1607 h 2238"/>
                <a:gd name="T10" fmla="*/ 803 w 2138"/>
                <a:gd name="T11" fmla="*/ 1806 h 2238"/>
                <a:gd name="T12" fmla="*/ 1162 w 2138"/>
                <a:gd name="T13" fmla="*/ 1850 h 2238"/>
                <a:gd name="T14" fmla="*/ 1488 w 2138"/>
                <a:gd name="T15" fmla="*/ 1722 h 2238"/>
                <a:gd name="T16" fmla="*/ 1718 w 2138"/>
                <a:gd name="T17" fmla="*/ 1465 h 2238"/>
                <a:gd name="T18" fmla="*/ 1805 w 2138"/>
                <a:gd name="T19" fmla="*/ 1119 h 2238"/>
                <a:gd name="T20" fmla="*/ 1718 w 2138"/>
                <a:gd name="T21" fmla="*/ 773 h 2238"/>
                <a:gd name="T22" fmla="*/ 1488 w 2138"/>
                <a:gd name="T23" fmla="*/ 516 h 2238"/>
                <a:gd name="T24" fmla="*/ 1162 w 2138"/>
                <a:gd name="T25" fmla="*/ 388 h 2238"/>
                <a:gd name="T26" fmla="*/ 1125 w 2138"/>
                <a:gd name="T27" fmla="*/ 19 h 2238"/>
                <a:gd name="T28" fmla="*/ 1166 w 2138"/>
                <a:gd name="T29" fmla="*/ 197 h 2238"/>
                <a:gd name="T30" fmla="*/ 1534 w 2138"/>
                <a:gd name="T31" fmla="*/ 317 h 2238"/>
                <a:gd name="T32" fmla="*/ 1656 w 2138"/>
                <a:gd name="T33" fmla="*/ 197 h 2238"/>
                <a:gd name="T34" fmla="*/ 1745 w 2138"/>
                <a:gd name="T35" fmla="*/ 232 h 2238"/>
                <a:gd name="T36" fmla="*/ 1759 w 2138"/>
                <a:gd name="T37" fmla="*/ 325 h 2238"/>
                <a:gd name="T38" fmla="*/ 1818 w 2138"/>
                <a:gd name="T39" fmla="*/ 574 h 2238"/>
                <a:gd name="T40" fmla="*/ 2044 w 2138"/>
                <a:gd name="T41" fmla="*/ 707 h 2238"/>
                <a:gd name="T42" fmla="*/ 2133 w 2138"/>
                <a:gd name="T43" fmla="*/ 773 h 2238"/>
                <a:gd name="T44" fmla="*/ 2098 w 2138"/>
                <a:gd name="T45" fmla="*/ 880 h 2238"/>
                <a:gd name="T46" fmla="*/ 1996 w 2138"/>
                <a:gd name="T47" fmla="*/ 1119 h 2238"/>
                <a:gd name="T48" fmla="*/ 2098 w 2138"/>
                <a:gd name="T49" fmla="*/ 1358 h 2238"/>
                <a:gd name="T50" fmla="*/ 2133 w 2138"/>
                <a:gd name="T51" fmla="*/ 1465 h 2238"/>
                <a:gd name="T52" fmla="*/ 2066 w 2138"/>
                <a:gd name="T53" fmla="*/ 1529 h 2238"/>
                <a:gd name="T54" fmla="*/ 1872 w 2138"/>
                <a:gd name="T55" fmla="*/ 1582 h 2238"/>
                <a:gd name="T56" fmla="*/ 1749 w 2138"/>
                <a:gd name="T57" fmla="*/ 1890 h 2238"/>
                <a:gd name="T58" fmla="*/ 1758 w 2138"/>
                <a:gd name="T59" fmla="*/ 1986 h 2238"/>
                <a:gd name="T60" fmla="*/ 1670 w 2138"/>
                <a:gd name="T61" fmla="*/ 2043 h 2238"/>
                <a:gd name="T62" fmla="*/ 1594 w 2138"/>
                <a:gd name="T63" fmla="*/ 2003 h 2238"/>
                <a:gd name="T64" fmla="*/ 1264 w 2138"/>
                <a:gd name="T65" fmla="*/ 2026 h 2238"/>
                <a:gd name="T66" fmla="*/ 1146 w 2138"/>
                <a:gd name="T67" fmla="*/ 2199 h 2238"/>
                <a:gd name="T68" fmla="*/ 1038 w 2138"/>
                <a:gd name="T69" fmla="*/ 2234 h 2238"/>
                <a:gd name="T70" fmla="*/ 972 w 2138"/>
                <a:gd name="T71" fmla="*/ 2143 h 2238"/>
                <a:gd name="T72" fmla="*/ 690 w 2138"/>
                <a:gd name="T73" fmla="*/ 1964 h 2238"/>
                <a:gd name="T74" fmla="*/ 510 w 2138"/>
                <a:gd name="T75" fmla="*/ 2034 h 2238"/>
                <a:gd name="T76" fmla="*/ 411 w 2138"/>
                <a:gd name="T77" fmla="*/ 2024 h 2238"/>
                <a:gd name="T78" fmla="*/ 371 w 2138"/>
                <a:gd name="T79" fmla="*/ 1937 h 2238"/>
                <a:gd name="T80" fmla="*/ 380 w 2138"/>
                <a:gd name="T81" fmla="*/ 1740 h 2238"/>
                <a:gd name="T82" fmla="*/ 125 w 2138"/>
                <a:gd name="T83" fmla="*/ 1527 h 2238"/>
                <a:gd name="T84" fmla="*/ 31 w 2138"/>
                <a:gd name="T85" fmla="*/ 1505 h 2238"/>
                <a:gd name="T86" fmla="*/ 5 w 2138"/>
                <a:gd name="T87" fmla="*/ 1405 h 2238"/>
                <a:gd name="T88" fmla="*/ 162 w 2138"/>
                <a:gd name="T89" fmla="*/ 1312 h 2238"/>
                <a:gd name="T90" fmla="*/ 162 w 2138"/>
                <a:gd name="T91" fmla="*/ 926 h 2238"/>
                <a:gd name="T92" fmla="*/ 5 w 2138"/>
                <a:gd name="T93" fmla="*/ 833 h 2238"/>
                <a:gd name="T94" fmla="*/ 40 w 2138"/>
                <a:gd name="T95" fmla="*/ 725 h 2238"/>
                <a:gd name="T96" fmla="*/ 222 w 2138"/>
                <a:gd name="T97" fmla="*/ 744 h 2238"/>
                <a:gd name="T98" fmla="*/ 450 w 2138"/>
                <a:gd name="T99" fmla="*/ 430 h 2238"/>
                <a:gd name="T100" fmla="*/ 373 w 2138"/>
                <a:gd name="T101" fmla="*/ 275 h 2238"/>
                <a:gd name="T102" fmla="*/ 433 w 2138"/>
                <a:gd name="T103" fmla="*/ 201 h 2238"/>
                <a:gd name="T104" fmla="*/ 528 w 2138"/>
                <a:gd name="T105" fmla="*/ 215 h 2238"/>
                <a:gd name="T106" fmla="*/ 781 w 2138"/>
                <a:gd name="T107" fmla="*/ 237 h 2238"/>
                <a:gd name="T108" fmla="*/ 978 w 2138"/>
                <a:gd name="T109" fmla="*/ 66 h 2238"/>
                <a:gd name="T110" fmla="*/ 1069 w 2138"/>
                <a:gd name="T111" fmla="*/ 0 h 2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138" h="2238">
                  <a:moveTo>
                    <a:pt x="1069" y="383"/>
                  </a:moveTo>
                  <a:lnTo>
                    <a:pt x="976" y="388"/>
                  </a:lnTo>
                  <a:lnTo>
                    <a:pt x="889" y="407"/>
                  </a:lnTo>
                  <a:lnTo>
                    <a:pt x="803" y="432"/>
                  </a:lnTo>
                  <a:lnTo>
                    <a:pt x="723" y="470"/>
                  </a:lnTo>
                  <a:lnTo>
                    <a:pt x="650" y="516"/>
                  </a:lnTo>
                  <a:lnTo>
                    <a:pt x="581" y="569"/>
                  </a:lnTo>
                  <a:lnTo>
                    <a:pt x="519" y="631"/>
                  </a:lnTo>
                  <a:lnTo>
                    <a:pt x="466" y="700"/>
                  </a:lnTo>
                  <a:lnTo>
                    <a:pt x="420" y="773"/>
                  </a:lnTo>
                  <a:lnTo>
                    <a:pt x="382" y="853"/>
                  </a:lnTo>
                  <a:lnTo>
                    <a:pt x="357" y="939"/>
                  </a:lnTo>
                  <a:lnTo>
                    <a:pt x="338" y="1026"/>
                  </a:lnTo>
                  <a:lnTo>
                    <a:pt x="333" y="1119"/>
                  </a:lnTo>
                  <a:lnTo>
                    <a:pt x="338" y="1212"/>
                  </a:lnTo>
                  <a:lnTo>
                    <a:pt x="357" y="1299"/>
                  </a:lnTo>
                  <a:lnTo>
                    <a:pt x="382" y="1385"/>
                  </a:lnTo>
                  <a:lnTo>
                    <a:pt x="420" y="1465"/>
                  </a:lnTo>
                  <a:lnTo>
                    <a:pt x="466" y="1538"/>
                  </a:lnTo>
                  <a:lnTo>
                    <a:pt x="519" y="1607"/>
                  </a:lnTo>
                  <a:lnTo>
                    <a:pt x="581" y="1669"/>
                  </a:lnTo>
                  <a:lnTo>
                    <a:pt x="650" y="1722"/>
                  </a:lnTo>
                  <a:lnTo>
                    <a:pt x="723" y="1768"/>
                  </a:lnTo>
                  <a:lnTo>
                    <a:pt x="803" y="1806"/>
                  </a:lnTo>
                  <a:lnTo>
                    <a:pt x="889" y="1831"/>
                  </a:lnTo>
                  <a:lnTo>
                    <a:pt x="976" y="1850"/>
                  </a:lnTo>
                  <a:lnTo>
                    <a:pt x="1069" y="1855"/>
                  </a:lnTo>
                  <a:lnTo>
                    <a:pt x="1162" y="1850"/>
                  </a:lnTo>
                  <a:lnTo>
                    <a:pt x="1249" y="1831"/>
                  </a:lnTo>
                  <a:lnTo>
                    <a:pt x="1335" y="1806"/>
                  </a:lnTo>
                  <a:lnTo>
                    <a:pt x="1415" y="1768"/>
                  </a:lnTo>
                  <a:lnTo>
                    <a:pt x="1488" y="1722"/>
                  </a:lnTo>
                  <a:lnTo>
                    <a:pt x="1557" y="1669"/>
                  </a:lnTo>
                  <a:lnTo>
                    <a:pt x="1619" y="1607"/>
                  </a:lnTo>
                  <a:lnTo>
                    <a:pt x="1672" y="1538"/>
                  </a:lnTo>
                  <a:lnTo>
                    <a:pt x="1718" y="1465"/>
                  </a:lnTo>
                  <a:lnTo>
                    <a:pt x="1756" y="1385"/>
                  </a:lnTo>
                  <a:lnTo>
                    <a:pt x="1781" y="1299"/>
                  </a:lnTo>
                  <a:lnTo>
                    <a:pt x="1800" y="1212"/>
                  </a:lnTo>
                  <a:lnTo>
                    <a:pt x="1805" y="1119"/>
                  </a:lnTo>
                  <a:lnTo>
                    <a:pt x="1800" y="1026"/>
                  </a:lnTo>
                  <a:lnTo>
                    <a:pt x="1781" y="939"/>
                  </a:lnTo>
                  <a:lnTo>
                    <a:pt x="1756" y="853"/>
                  </a:lnTo>
                  <a:lnTo>
                    <a:pt x="1718" y="773"/>
                  </a:lnTo>
                  <a:lnTo>
                    <a:pt x="1672" y="700"/>
                  </a:lnTo>
                  <a:lnTo>
                    <a:pt x="1619" y="631"/>
                  </a:lnTo>
                  <a:lnTo>
                    <a:pt x="1557" y="569"/>
                  </a:lnTo>
                  <a:lnTo>
                    <a:pt x="1488" y="516"/>
                  </a:lnTo>
                  <a:lnTo>
                    <a:pt x="1415" y="470"/>
                  </a:lnTo>
                  <a:lnTo>
                    <a:pt x="1335" y="432"/>
                  </a:lnTo>
                  <a:lnTo>
                    <a:pt x="1249" y="407"/>
                  </a:lnTo>
                  <a:lnTo>
                    <a:pt x="1162" y="388"/>
                  </a:lnTo>
                  <a:lnTo>
                    <a:pt x="1069" y="383"/>
                  </a:lnTo>
                  <a:close/>
                  <a:moveTo>
                    <a:pt x="1069" y="0"/>
                  </a:moveTo>
                  <a:lnTo>
                    <a:pt x="1100" y="4"/>
                  </a:lnTo>
                  <a:lnTo>
                    <a:pt x="1125" y="19"/>
                  </a:lnTo>
                  <a:lnTo>
                    <a:pt x="1146" y="39"/>
                  </a:lnTo>
                  <a:lnTo>
                    <a:pt x="1160" y="66"/>
                  </a:lnTo>
                  <a:lnTo>
                    <a:pt x="1166" y="95"/>
                  </a:lnTo>
                  <a:lnTo>
                    <a:pt x="1166" y="197"/>
                  </a:lnTo>
                  <a:lnTo>
                    <a:pt x="1264" y="212"/>
                  </a:lnTo>
                  <a:lnTo>
                    <a:pt x="1357" y="237"/>
                  </a:lnTo>
                  <a:lnTo>
                    <a:pt x="1448" y="274"/>
                  </a:lnTo>
                  <a:lnTo>
                    <a:pt x="1534" y="317"/>
                  </a:lnTo>
                  <a:lnTo>
                    <a:pt x="1594" y="235"/>
                  </a:lnTo>
                  <a:lnTo>
                    <a:pt x="1610" y="215"/>
                  </a:lnTo>
                  <a:lnTo>
                    <a:pt x="1632" y="203"/>
                  </a:lnTo>
                  <a:lnTo>
                    <a:pt x="1656" y="197"/>
                  </a:lnTo>
                  <a:lnTo>
                    <a:pt x="1679" y="195"/>
                  </a:lnTo>
                  <a:lnTo>
                    <a:pt x="1705" y="201"/>
                  </a:lnTo>
                  <a:lnTo>
                    <a:pt x="1727" y="214"/>
                  </a:lnTo>
                  <a:lnTo>
                    <a:pt x="1745" y="232"/>
                  </a:lnTo>
                  <a:lnTo>
                    <a:pt x="1758" y="252"/>
                  </a:lnTo>
                  <a:lnTo>
                    <a:pt x="1765" y="275"/>
                  </a:lnTo>
                  <a:lnTo>
                    <a:pt x="1767" y="301"/>
                  </a:lnTo>
                  <a:lnTo>
                    <a:pt x="1759" y="325"/>
                  </a:lnTo>
                  <a:lnTo>
                    <a:pt x="1749" y="347"/>
                  </a:lnTo>
                  <a:lnTo>
                    <a:pt x="1688" y="430"/>
                  </a:lnTo>
                  <a:lnTo>
                    <a:pt x="1758" y="498"/>
                  </a:lnTo>
                  <a:lnTo>
                    <a:pt x="1818" y="574"/>
                  </a:lnTo>
                  <a:lnTo>
                    <a:pt x="1872" y="656"/>
                  </a:lnTo>
                  <a:lnTo>
                    <a:pt x="1916" y="744"/>
                  </a:lnTo>
                  <a:lnTo>
                    <a:pt x="2013" y="711"/>
                  </a:lnTo>
                  <a:lnTo>
                    <a:pt x="2044" y="707"/>
                  </a:lnTo>
                  <a:lnTo>
                    <a:pt x="2073" y="711"/>
                  </a:lnTo>
                  <a:lnTo>
                    <a:pt x="2098" y="725"/>
                  </a:lnTo>
                  <a:lnTo>
                    <a:pt x="2120" y="746"/>
                  </a:lnTo>
                  <a:lnTo>
                    <a:pt x="2133" y="773"/>
                  </a:lnTo>
                  <a:lnTo>
                    <a:pt x="2138" y="804"/>
                  </a:lnTo>
                  <a:lnTo>
                    <a:pt x="2133" y="833"/>
                  </a:lnTo>
                  <a:lnTo>
                    <a:pt x="2120" y="858"/>
                  </a:lnTo>
                  <a:lnTo>
                    <a:pt x="2098" y="880"/>
                  </a:lnTo>
                  <a:lnTo>
                    <a:pt x="2071" y="895"/>
                  </a:lnTo>
                  <a:lnTo>
                    <a:pt x="1976" y="926"/>
                  </a:lnTo>
                  <a:lnTo>
                    <a:pt x="1991" y="1021"/>
                  </a:lnTo>
                  <a:lnTo>
                    <a:pt x="1996" y="1119"/>
                  </a:lnTo>
                  <a:lnTo>
                    <a:pt x="1991" y="1217"/>
                  </a:lnTo>
                  <a:lnTo>
                    <a:pt x="1976" y="1312"/>
                  </a:lnTo>
                  <a:lnTo>
                    <a:pt x="2071" y="1343"/>
                  </a:lnTo>
                  <a:lnTo>
                    <a:pt x="2098" y="1358"/>
                  </a:lnTo>
                  <a:lnTo>
                    <a:pt x="2120" y="1380"/>
                  </a:lnTo>
                  <a:lnTo>
                    <a:pt x="2133" y="1405"/>
                  </a:lnTo>
                  <a:lnTo>
                    <a:pt x="2138" y="1434"/>
                  </a:lnTo>
                  <a:lnTo>
                    <a:pt x="2133" y="1465"/>
                  </a:lnTo>
                  <a:lnTo>
                    <a:pt x="2122" y="1487"/>
                  </a:lnTo>
                  <a:lnTo>
                    <a:pt x="2107" y="1505"/>
                  </a:lnTo>
                  <a:lnTo>
                    <a:pt x="2087" y="1520"/>
                  </a:lnTo>
                  <a:lnTo>
                    <a:pt x="2066" y="1529"/>
                  </a:lnTo>
                  <a:lnTo>
                    <a:pt x="2042" y="1531"/>
                  </a:lnTo>
                  <a:lnTo>
                    <a:pt x="2013" y="1527"/>
                  </a:lnTo>
                  <a:lnTo>
                    <a:pt x="1916" y="1494"/>
                  </a:lnTo>
                  <a:lnTo>
                    <a:pt x="1872" y="1582"/>
                  </a:lnTo>
                  <a:lnTo>
                    <a:pt x="1818" y="1664"/>
                  </a:lnTo>
                  <a:lnTo>
                    <a:pt x="1758" y="1740"/>
                  </a:lnTo>
                  <a:lnTo>
                    <a:pt x="1688" y="1808"/>
                  </a:lnTo>
                  <a:lnTo>
                    <a:pt x="1749" y="1890"/>
                  </a:lnTo>
                  <a:lnTo>
                    <a:pt x="1759" y="1913"/>
                  </a:lnTo>
                  <a:lnTo>
                    <a:pt x="1767" y="1937"/>
                  </a:lnTo>
                  <a:lnTo>
                    <a:pt x="1765" y="1963"/>
                  </a:lnTo>
                  <a:lnTo>
                    <a:pt x="1758" y="1986"/>
                  </a:lnTo>
                  <a:lnTo>
                    <a:pt x="1745" y="2006"/>
                  </a:lnTo>
                  <a:lnTo>
                    <a:pt x="1727" y="2024"/>
                  </a:lnTo>
                  <a:lnTo>
                    <a:pt x="1699" y="2039"/>
                  </a:lnTo>
                  <a:lnTo>
                    <a:pt x="1670" y="2043"/>
                  </a:lnTo>
                  <a:lnTo>
                    <a:pt x="1648" y="2041"/>
                  </a:lnTo>
                  <a:lnTo>
                    <a:pt x="1628" y="2034"/>
                  </a:lnTo>
                  <a:lnTo>
                    <a:pt x="1608" y="2021"/>
                  </a:lnTo>
                  <a:lnTo>
                    <a:pt x="1594" y="2003"/>
                  </a:lnTo>
                  <a:lnTo>
                    <a:pt x="1534" y="1921"/>
                  </a:lnTo>
                  <a:lnTo>
                    <a:pt x="1448" y="1964"/>
                  </a:lnTo>
                  <a:lnTo>
                    <a:pt x="1357" y="2001"/>
                  </a:lnTo>
                  <a:lnTo>
                    <a:pt x="1264" y="2026"/>
                  </a:lnTo>
                  <a:lnTo>
                    <a:pt x="1166" y="2041"/>
                  </a:lnTo>
                  <a:lnTo>
                    <a:pt x="1166" y="2143"/>
                  </a:lnTo>
                  <a:lnTo>
                    <a:pt x="1160" y="2172"/>
                  </a:lnTo>
                  <a:lnTo>
                    <a:pt x="1146" y="2199"/>
                  </a:lnTo>
                  <a:lnTo>
                    <a:pt x="1125" y="2219"/>
                  </a:lnTo>
                  <a:lnTo>
                    <a:pt x="1100" y="2234"/>
                  </a:lnTo>
                  <a:lnTo>
                    <a:pt x="1069" y="2238"/>
                  </a:lnTo>
                  <a:lnTo>
                    <a:pt x="1038" y="2234"/>
                  </a:lnTo>
                  <a:lnTo>
                    <a:pt x="1013" y="2219"/>
                  </a:lnTo>
                  <a:lnTo>
                    <a:pt x="991" y="2199"/>
                  </a:lnTo>
                  <a:lnTo>
                    <a:pt x="978" y="2172"/>
                  </a:lnTo>
                  <a:lnTo>
                    <a:pt x="972" y="2143"/>
                  </a:lnTo>
                  <a:lnTo>
                    <a:pt x="972" y="2041"/>
                  </a:lnTo>
                  <a:lnTo>
                    <a:pt x="874" y="2026"/>
                  </a:lnTo>
                  <a:lnTo>
                    <a:pt x="781" y="2001"/>
                  </a:lnTo>
                  <a:lnTo>
                    <a:pt x="690" y="1964"/>
                  </a:lnTo>
                  <a:lnTo>
                    <a:pt x="604" y="1921"/>
                  </a:lnTo>
                  <a:lnTo>
                    <a:pt x="544" y="2003"/>
                  </a:lnTo>
                  <a:lnTo>
                    <a:pt x="530" y="2021"/>
                  </a:lnTo>
                  <a:lnTo>
                    <a:pt x="510" y="2034"/>
                  </a:lnTo>
                  <a:lnTo>
                    <a:pt x="490" y="2041"/>
                  </a:lnTo>
                  <a:lnTo>
                    <a:pt x="468" y="2043"/>
                  </a:lnTo>
                  <a:lnTo>
                    <a:pt x="439" y="2039"/>
                  </a:lnTo>
                  <a:lnTo>
                    <a:pt x="411" y="2024"/>
                  </a:lnTo>
                  <a:lnTo>
                    <a:pt x="393" y="2006"/>
                  </a:lnTo>
                  <a:lnTo>
                    <a:pt x="380" y="1986"/>
                  </a:lnTo>
                  <a:lnTo>
                    <a:pt x="373" y="1963"/>
                  </a:lnTo>
                  <a:lnTo>
                    <a:pt x="371" y="1937"/>
                  </a:lnTo>
                  <a:lnTo>
                    <a:pt x="379" y="1913"/>
                  </a:lnTo>
                  <a:lnTo>
                    <a:pt x="389" y="1890"/>
                  </a:lnTo>
                  <a:lnTo>
                    <a:pt x="450" y="1808"/>
                  </a:lnTo>
                  <a:lnTo>
                    <a:pt x="380" y="1740"/>
                  </a:lnTo>
                  <a:lnTo>
                    <a:pt x="320" y="1664"/>
                  </a:lnTo>
                  <a:lnTo>
                    <a:pt x="266" y="1582"/>
                  </a:lnTo>
                  <a:lnTo>
                    <a:pt x="222" y="1494"/>
                  </a:lnTo>
                  <a:lnTo>
                    <a:pt x="125" y="1527"/>
                  </a:lnTo>
                  <a:lnTo>
                    <a:pt x="96" y="1531"/>
                  </a:lnTo>
                  <a:lnTo>
                    <a:pt x="72" y="1529"/>
                  </a:lnTo>
                  <a:lnTo>
                    <a:pt x="51" y="1520"/>
                  </a:lnTo>
                  <a:lnTo>
                    <a:pt x="31" y="1505"/>
                  </a:lnTo>
                  <a:lnTo>
                    <a:pt x="16" y="1487"/>
                  </a:lnTo>
                  <a:lnTo>
                    <a:pt x="5" y="1465"/>
                  </a:lnTo>
                  <a:lnTo>
                    <a:pt x="0" y="1434"/>
                  </a:lnTo>
                  <a:lnTo>
                    <a:pt x="5" y="1405"/>
                  </a:lnTo>
                  <a:lnTo>
                    <a:pt x="18" y="1380"/>
                  </a:lnTo>
                  <a:lnTo>
                    <a:pt x="40" y="1358"/>
                  </a:lnTo>
                  <a:lnTo>
                    <a:pt x="67" y="1343"/>
                  </a:lnTo>
                  <a:lnTo>
                    <a:pt x="162" y="1312"/>
                  </a:lnTo>
                  <a:lnTo>
                    <a:pt x="147" y="1217"/>
                  </a:lnTo>
                  <a:lnTo>
                    <a:pt x="142" y="1119"/>
                  </a:lnTo>
                  <a:lnTo>
                    <a:pt x="147" y="1021"/>
                  </a:lnTo>
                  <a:lnTo>
                    <a:pt x="162" y="926"/>
                  </a:lnTo>
                  <a:lnTo>
                    <a:pt x="67" y="895"/>
                  </a:lnTo>
                  <a:lnTo>
                    <a:pt x="40" y="880"/>
                  </a:lnTo>
                  <a:lnTo>
                    <a:pt x="18" y="858"/>
                  </a:lnTo>
                  <a:lnTo>
                    <a:pt x="5" y="833"/>
                  </a:lnTo>
                  <a:lnTo>
                    <a:pt x="0" y="804"/>
                  </a:lnTo>
                  <a:lnTo>
                    <a:pt x="5" y="773"/>
                  </a:lnTo>
                  <a:lnTo>
                    <a:pt x="18" y="746"/>
                  </a:lnTo>
                  <a:lnTo>
                    <a:pt x="40" y="725"/>
                  </a:lnTo>
                  <a:lnTo>
                    <a:pt x="65" y="711"/>
                  </a:lnTo>
                  <a:lnTo>
                    <a:pt x="94" y="707"/>
                  </a:lnTo>
                  <a:lnTo>
                    <a:pt x="125" y="711"/>
                  </a:lnTo>
                  <a:lnTo>
                    <a:pt x="222" y="744"/>
                  </a:lnTo>
                  <a:lnTo>
                    <a:pt x="266" y="656"/>
                  </a:lnTo>
                  <a:lnTo>
                    <a:pt x="320" y="574"/>
                  </a:lnTo>
                  <a:lnTo>
                    <a:pt x="380" y="498"/>
                  </a:lnTo>
                  <a:lnTo>
                    <a:pt x="450" y="430"/>
                  </a:lnTo>
                  <a:lnTo>
                    <a:pt x="389" y="348"/>
                  </a:lnTo>
                  <a:lnTo>
                    <a:pt x="379" y="325"/>
                  </a:lnTo>
                  <a:lnTo>
                    <a:pt x="371" y="301"/>
                  </a:lnTo>
                  <a:lnTo>
                    <a:pt x="373" y="275"/>
                  </a:lnTo>
                  <a:lnTo>
                    <a:pt x="380" y="252"/>
                  </a:lnTo>
                  <a:lnTo>
                    <a:pt x="393" y="232"/>
                  </a:lnTo>
                  <a:lnTo>
                    <a:pt x="411" y="214"/>
                  </a:lnTo>
                  <a:lnTo>
                    <a:pt x="433" y="201"/>
                  </a:lnTo>
                  <a:lnTo>
                    <a:pt x="459" y="195"/>
                  </a:lnTo>
                  <a:lnTo>
                    <a:pt x="482" y="197"/>
                  </a:lnTo>
                  <a:lnTo>
                    <a:pt x="506" y="203"/>
                  </a:lnTo>
                  <a:lnTo>
                    <a:pt x="528" y="215"/>
                  </a:lnTo>
                  <a:lnTo>
                    <a:pt x="544" y="235"/>
                  </a:lnTo>
                  <a:lnTo>
                    <a:pt x="604" y="317"/>
                  </a:lnTo>
                  <a:lnTo>
                    <a:pt x="690" y="274"/>
                  </a:lnTo>
                  <a:lnTo>
                    <a:pt x="781" y="237"/>
                  </a:lnTo>
                  <a:lnTo>
                    <a:pt x="874" y="212"/>
                  </a:lnTo>
                  <a:lnTo>
                    <a:pt x="972" y="197"/>
                  </a:lnTo>
                  <a:lnTo>
                    <a:pt x="972" y="95"/>
                  </a:lnTo>
                  <a:lnTo>
                    <a:pt x="978" y="66"/>
                  </a:lnTo>
                  <a:lnTo>
                    <a:pt x="991" y="39"/>
                  </a:lnTo>
                  <a:lnTo>
                    <a:pt x="1013" y="19"/>
                  </a:lnTo>
                  <a:lnTo>
                    <a:pt x="1038" y="4"/>
                  </a:lnTo>
                  <a:lnTo>
                    <a:pt x="10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7" name="Freeform 7"/>
            <p:cNvSpPr>
              <a:spLocks/>
            </p:cNvSpPr>
            <p:nvPr/>
          </p:nvSpPr>
          <p:spPr bwMode="auto">
            <a:xfrm>
              <a:off x="1028" y="356"/>
              <a:ext cx="3006" cy="3006"/>
            </a:xfrm>
            <a:custGeom>
              <a:avLst/>
              <a:gdLst>
                <a:gd name="T0" fmla="*/ 3514 w 6012"/>
                <a:gd name="T1" fmla="*/ 42 h 6012"/>
                <a:gd name="T2" fmla="*/ 4157 w 6012"/>
                <a:gd name="T3" fmla="*/ 228 h 6012"/>
                <a:gd name="T4" fmla="*/ 4742 w 6012"/>
                <a:gd name="T5" fmla="*/ 552 h 6012"/>
                <a:gd name="T6" fmla="*/ 5249 w 6012"/>
                <a:gd name="T7" fmla="*/ 1006 h 6012"/>
                <a:gd name="T8" fmla="*/ 5640 w 6012"/>
                <a:gd name="T9" fmla="*/ 1554 h 6012"/>
                <a:gd name="T10" fmla="*/ 5895 w 6012"/>
                <a:gd name="T11" fmla="*/ 2170 h 6012"/>
                <a:gd name="T12" fmla="*/ 6007 w 6012"/>
                <a:gd name="T13" fmla="*/ 2835 h 6012"/>
                <a:gd name="T14" fmla="*/ 5968 w 6012"/>
                <a:gd name="T15" fmla="*/ 3516 h 6012"/>
                <a:gd name="T16" fmla="*/ 5779 w 6012"/>
                <a:gd name="T17" fmla="*/ 4168 h 6012"/>
                <a:gd name="T18" fmla="*/ 5595 w 6012"/>
                <a:gd name="T19" fmla="*/ 4509 h 6012"/>
                <a:gd name="T20" fmla="*/ 5500 w 6012"/>
                <a:gd name="T21" fmla="*/ 4511 h 6012"/>
                <a:gd name="T22" fmla="*/ 5451 w 6012"/>
                <a:gd name="T23" fmla="*/ 4429 h 6012"/>
                <a:gd name="T24" fmla="*/ 5602 w 6012"/>
                <a:gd name="T25" fmla="*/ 4094 h 6012"/>
                <a:gd name="T26" fmla="*/ 5779 w 6012"/>
                <a:gd name="T27" fmla="*/ 3483 h 6012"/>
                <a:gd name="T28" fmla="*/ 5815 w 6012"/>
                <a:gd name="T29" fmla="*/ 2827 h 6012"/>
                <a:gd name="T30" fmla="*/ 5688 w 6012"/>
                <a:gd name="T31" fmla="*/ 2150 h 6012"/>
                <a:gd name="T32" fmla="*/ 5407 w 6012"/>
                <a:gd name="T33" fmla="*/ 1539 h 6012"/>
                <a:gd name="T34" fmla="*/ 4995 w 6012"/>
                <a:gd name="T35" fmla="*/ 1017 h 6012"/>
                <a:gd name="T36" fmla="*/ 4473 w 6012"/>
                <a:gd name="T37" fmla="*/ 605 h 6012"/>
                <a:gd name="T38" fmla="*/ 3862 w 6012"/>
                <a:gd name="T39" fmla="*/ 324 h 6012"/>
                <a:gd name="T40" fmla="*/ 3185 w 6012"/>
                <a:gd name="T41" fmla="*/ 197 h 6012"/>
                <a:gd name="T42" fmla="*/ 2481 w 6012"/>
                <a:gd name="T43" fmla="*/ 240 h 6012"/>
                <a:gd name="T44" fmla="*/ 1835 w 6012"/>
                <a:gd name="T45" fmla="*/ 448 h 6012"/>
                <a:gd name="T46" fmla="*/ 1266 w 6012"/>
                <a:gd name="T47" fmla="*/ 796 h 6012"/>
                <a:gd name="T48" fmla="*/ 796 w 6012"/>
                <a:gd name="T49" fmla="*/ 1266 h 6012"/>
                <a:gd name="T50" fmla="*/ 448 w 6012"/>
                <a:gd name="T51" fmla="*/ 1835 h 6012"/>
                <a:gd name="T52" fmla="*/ 240 w 6012"/>
                <a:gd name="T53" fmla="*/ 2481 h 6012"/>
                <a:gd name="T54" fmla="*/ 197 w 6012"/>
                <a:gd name="T55" fmla="*/ 3185 h 6012"/>
                <a:gd name="T56" fmla="*/ 324 w 6012"/>
                <a:gd name="T57" fmla="*/ 3862 h 6012"/>
                <a:gd name="T58" fmla="*/ 605 w 6012"/>
                <a:gd name="T59" fmla="*/ 4473 h 6012"/>
                <a:gd name="T60" fmla="*/ 1017 w 6012"/>
                <a:gd name="T61" fmla="*/ 4995 h 6012"/>
                <a:gd name="T62" fmla="*/ 1539 w 6012"/>
                <a:gd name="T63" fmla="*/ 5407 h 6012"/>
                <a:gd name="T64" fmla="*/ 2150 w 6012"/>
                <a:gd name="T65" fmla="*/ 5688 h 6012"/>
                <a:gd name="T66" fmla="*/ 2827 w 6012"/>
                <a:gd name="T67" fmla="*/ 5815 h 6012"/>
                <a:gd name="T68" fmla="*/ 3483 w 6012"/>
                <a:gd name="T69" fmla="*/ 5779 h 6012"/>
                <a:gd name="T70" fmla="*/ 4094 w 6012"/>
                <a:gd name="T71" fmla="*/ 5602 h 6012"/>
                <a:gd name="T72" fmla="*/ 4429 w 6012"/>
                <a:gd name="T73" fmla="*/ 5451 h 6012"/>
                <a:gd name="T74" fmla="*/ 4511 w 6012"/>
                <a:gd name="T75" fmla="*/ 5500 h 6012"/>
                <a:gd name="T76" fmla="*/ 4509 w 6012"/>
                <a:gd name="T77" fmla="*/ 5595 h 6012"/>
                <a:gd name="T78" fmla="*/ 4168 w 6012"/>
                <a:gd name="T79" fmla="*/ 5779 h 6012"/>
                <a:gd name="T80" fmla="*/ 3516 w 6012"/>
                <a:gd name="T81" fmla="*/ 5968 h 6012"/>
                <a:gd name="T82" fmla="*/ 2835 w 6012"/>
                <a:gd name="T83" fmla="*/ 6007 h 6012"/>
                <a:gd name="T84" fmla="*/ 2170 w 6012"/>
                <a:gd name="T85" fmla="*/ 5895 h 6012"/>
                <a:gd name="T86" fmla="*/ 1554 w 6012"/>
                <a:gd name="T87" fmla="*/ 5640 h 6012"/>
                <a:gd name="T88" fmla="*/ 1006 w 6012"/>
                <a:gd name="T89" fmla="*/ 5249 h 6012"/>
                <a:gd name="T90" fmla="*/ 552 w 6012"/>
                <a:gd name="T91" fmla="*/ 4742 h 6012"/>
                <a:gd name="T92" fmla="*/ 228 w 6012"/>
                <a:gd name="T93" fmla="*/ 4157 h 6012"/>
                <a:gd name="T94" fmla="*/ 42 w 6012"/>
                <a:gd name="T95" fmla="*/ 3514 h 6012"/>
                <a:gd name="T96" fmla="*/ 5 w 6012"/>
                <a:gd name="T97" fmla="*/ 2835 h 6012"/>
                <a:gd name="T98" fmla="*/ 117 w 6012"/>
                <a:gd name="T99" fmla="*/ 2170 h 6012"/>
                <a:gd name="T100" fmla="*/ 372 w 6012"/>
                <a:gd name="T101" fmla="*/ 1554 h 6012"/>
                <a:gd name="T102" fmla="*/ 763 w 6012"/>
                <a:gd name="T103" fmla="*/ 1006 h 6012"/>
                <a:gd name="T104" fmla="*/ 1270 w 6012"/>
                <a:gd name="T105" fmla="*/ 552 h 6012"/>
                <a:gd name="T106" fmla="*/ 1855 w 6012"/>
                <a:gd name="T107" fmla="*/ 228 h 6012"/>
                <a:gd name="T108" fmla="*/ 2498 w 6012"/>
                <a:gd name="T109" fmla="*/ 42 h 60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012" h="6012">
                  <a:moveTo>
                    <a:pt x="3006" y="0"/>
                  </a:moveTo>
                  <a:lnTo>
                    <a:pt x="3177" y="5"/>
                  </a:lnTo>
                  <a:lnTo>
                    <a:pt x="3347" y="18"/>
                  </a:lnTo>
                  <a:lnTo>
                    <a:pt x="3514" y="42"/>
                  </a:lnTo>
                  <a:lnTo>
                    <a:pt x="3680" y="75"/>
                  </a:lnTo>
                  <a:lnTo>
                    <a:pt x="3842" y="117"/>
                  </a:lnTo>
                  <a:lnTo>
                    <a:pt x="4001" y="168"/>
                  </a:lnTo>
                  <a:lnTo>
                    <a:pt x="4157" y="228"/>
                  </a:lnTo>
                  <a:lnTo>
                    <a:pt x="4309" y="295"/>
                  </a:lnTo>
                  <a:lnTo>
                    <a:pt x="4458" y="372"/>
                  </a:lnTo>
                  <a:lnTo>
                    <a:pt x="4602" y="457"/>
                  </a:lnTo>
                  <a:lnTo>
                    <a:pt x="4742" y="552"/>
                  </a:lnTo>
                  <a:lnTo>
                    <a:pt x="4877" y="652"/>
                  </a:lnTo>
                  <a:lnTo>
                    <a:pt x="5006" y="763"/>
                  </a:lnTo>
                  <a:lnTo>
                    <a:pt x="5132" y="880"/>
                  </a:lnTo>
                  <a:lnTo>
                    <a:pt x="5249" y="1006"/>
                  </a:lnTo>
                  <a:lnTo>
                    <a:pt x="5360" y="1135"/>
                  </a:lnTo>
                  <a:lnTo>
                    <a:pt x="5460" y="1270"/>
                  </a:lnTo>
                  <a:lnTo>
                    <a:pt x="5555" y="1410"/>
                  </a:lnTo>
                  <a:lnTo>
                    <a:pt x="5640" y="1554"/>
                  </a:lnTo>
                  <a:lnTo>
                    <a:pt x="5717" y="1703"/>
                  </a:lnTo>
                  <a:lnTo>
                    <a:pt x="5784" y="1855"/>
                  </a:lnTo>
                  <a:lnTo>
                    <a:pt x="5844" y="2011"/>
                  </a:lnTo>
                  <a:lnTo>
                    <a:pt x="5895" y="2170"/>
                  </a:lnTo>
                  <a:lnTo>
                    <a:pt x="5937" y="2332"/>
                  </a:lnTo>
                  <a:lnTo>
                    <a:pt x="5970" y="2498"/>
                  </a:lnTo>
                  <a:lnTo>
                    <a:pt x="5994" y="2665"/>
                  </a:lnTo>
                  <a:lnTo>
                    <a:pt x="6007" y="2835"/>
                  </a:lnTo>
                  <a:lnTo>
                    <a:pt x="6012" y="3006"/>
                  </a:lnTo>
                  <a:lnTo>
                    <a:pt x="6007" y="3177"/>
                  </a:lnTo>
                  <a:lnTo>
                    <a:pt x="5992" y="3347"/>
                  </a:lnTo>
                  <a:lnTo>
                    <a:pt x="5968" y="3516"/>
                  </a:lnTo>
                  <a:lnTo>
                    <a:pt x="5935" y="3682"/>
                  </a:lnTo>
                  <a:lnTo>
                    <a:pt x="5892" y="3848"/>
                  </a:lnTo>
                  <a:lnTo>
                    <a:pt x="5841" y="4010"/>
                  </a:lnTo>
                  <a:lnTo>
                    <a:pt x="5779" y="4168"/>
                  </a:lnTo>
                  <a:lnTo>
                    <a:pt x="5710" y="4323"/>
                  </a:lnTo>
                  <a:lnTo>
                    <a:pt x="5629" y="4474"/>
                  </a:lnTo>
                  <a:lnTo>
                    <a:pt x="5615" y="4494"/>
                  </a:lnTo>
                  <a:lnTo>
                    <a:pt x="5595" y="4509"/>
                  </a:lnTo>
                  <a:lnTo>
                    <a:pt x="5573" y="4520"/>
                  </a:lnTo>
                  <a:lnTo>
                    <a:pt x="5547" y="4524"/>
                  </a:lnTo>
                  <a:lnTo>
                    <a:pt x="5524" y="4520"/>
                  </a:lnTo>
                  <a:lnTo>
                    <a:pt x="5500" y="4511"/>
                  </a:lnTo>
                  <a:lnTo>
                    <a:pt x="5478" y="4494"/>
                  </a:lnTo>
                  <a:lnTo>
                    <a:pt x="5464" y="4476"/>
                  </a:lnTo>
                  <a:lnTo>
                    <a:pt x="5455" y="4453"/>
                  </a:lnTo>
                  <a:lnTo>
                    <a:pt x="5451" y="4429"/>
                  </a:lnTo>
                  <a:lnTo>
                    <a:pt x="5453" y="4403"/>
                  </a:lnTo>
                  <a:lnTo>
                    <a:pt x="5462" y="4380"/>
                  </a:lnTo>
                  <a:lnTo>
                    <a:pt x="5537" y="4239"/>
                  </a:lnTo>
                  <a:lnTo>
                    <a:pt x="5602" y="4094"/>
                  </a:lnTo>
                  <a:lnTo>
                    <a:pt x="5659" y="3944"/>
                  </a:lnTo>
                  <a:lnTo>
                    <a:pt x="5708" y="3793"/>
                  </a:lnTo>
                  <a:lnTo>
                    <a:pt x="5748" y="3640"/>
                  </a:lnTo>
                  <a:lnTo>
                    <a:pt x="5779" y="3483"/>
                  </a:lnTo>
                  <a:lnTo>
                    <a:pt x="5802" y="3325"/>
                  </a:lnTo>
                  <a:lnTo>
                    <a:pt x="5815" y="3166"/>
                  </a:lnTo>
                  <a:lnTo>
                    <a:pt x="5821" y="3006"/>
                  </a:lnTo>
                  <a:lnTo>
                    <a:pt x="5815" y="2827"/>
                  </a:lnTo>
                  <a:lnTo>
                    <a:pt x="5799" y="2654"/>
                  </a:lnTo>
                  <a:lnTo>
                    <a:pt x="5772" y="2481"/>
                  </a:lnTo>
                  <a:lnTo>
                    <a:pt x="5733" y="2314"/>
                  </a:lnTo>
                  <a:lnTo>
                    <a:pt x="5688" y="2150"/>
                  </a:lnTo>
                  <a:lnTo>
                    <a:pt x="5631" y="1989"/>
                  </a:lnTo>
                  <a:lnTo>
                    <a:pt x="5564" y="1835"/>
                  </a:lnTo>
                  <a:lnTo>
                    <a:pt x="5489" y="1683"/>
                  </a:lnTo>
                  <a:lnTo>
                    <a:pt x="5407" y="1539"/>
                  </a:lnTo>
                  <a:lnTo>
                    <a:pt x="5316" y="1399"/>
                  </a:lnTo>
                  <a:lnTo>
                    <a:pt x="5216" y="1266"/>
                  </a:lnTo>
                  <a:lnTo>
                    <a:pt x="5108" y="1139"/>
                  </a:lnTo>
                  <a:lnTo>
                    <a:pt x="4995" y="1017"/>
                  </a:lnTo>
                  <a:lnTo>
                    <a:pt x="4873" y="904"/>
                  </a:lnTo>
                  <a:lnTo>
                    <a:pt x="4746" y="796"/>
                  </a:lnTo>
                  <a:lnTo>
                    <a:pt x="4613" y="696"/>
                  </a:lnTo>
                  <a:lnTo>
                    <a:pt x="4473" y="605"/>
                  </a:lnTo>
                  <a:lnTo>
                    <a:pt x="4329" y="523"/>
                  </a:lnTo>
                  <a:lnTo>
                    <a:pt x="4177" y="448"/>
                  </a:lnTo>
                  <a:lnTo>
                    <a:pt x="4023" y="381"/>
                  </a:lnTo>
                  <a:lnTo>
                    <a:pt x="3862" y="324"/>
                  </a:lnTo>
                  <a:lnTo>
                    <a:pt x="3698" y="279"/>
                  </a:lnTo>
                  <a:lnTo>
                    <a:pt x="3531" y="240"/>
                  </a:lnTo>
                  <a:lnTo>
                    <a:pt x="3358" y="213"/>
                  </a:lnTo>
                  <a:lnTo>
                    <a:pt x="3185" y="197"/>
                  </a:lnTo>
                  <a:lnTo>
                    <a:pt x="3006" y="191"/>
                  </a:lnTo>
                  <a:lnTo>
                    <a:pt x="2827" y="197"/>
                  </a:lnTo>
                  <a:lnTo>
                    <a:pt x="2654" y="213"/>
                  </a:lnTo>
                  <a:lnTo>
                    <a:pt x="2481" y="240"/>
                  </a:lnTo>
                  <a:lnTo>
                    <a:pt x="2314" y="279"/>
                  </a:lnTo>
                  <a:lnTo>
                    <a:pt x="2150" y="324"/>
                  </a:lnTo>
                  <a:lnTo>
                    <a:pt x="1989" y="381"/>
                  </a:lnTo>
                  <a:lnTo>
                    <a:pt x="1835" y="448"/>
                  </a:lnTo>
                  <a:lnTo>
                    <a:pt x="1683" y="523"/>
                  </a:lnTo>
                  <a:lnTo>
                    <a:pt x="1539" y="605"/>
                  </a:lnTo>
                  <a:lnTo>
                    <a:pt x="1399" y="696"/>
                  </a:lnTo>
                  <a:lnTo>
                    <a:pt x="1266" y="796"/>
                  </a:lnTo>
                  <a:lnTo>
                    <a:pt x="1139" y="904"/>
                  </a:lnTo>
                  <a:lnTo>
                    <a:pt x="1017" y="1017"/>
                  </a:lnTo>
                  <a:lnTo>
                    <a:pt x="904" y="1139"/>
                  </a:lnTo>
                  <a:lnTo>
                    <a:pt x="796" y="1266"/>
                  </a:lnTo>
                  <a:lnTo>
                    <a:pt x="696" y="1399"/>
                  </a:lnTo>
                  <a:lnTo>
                    <a:pt x="605" y="1539"/>
                  </a:lnTo>
                  <a:lnTo>
                    <a:pt x="523" y="1683"/>
                  </a:lnTo>
                  <a:lnTo>
                    <a:pt x="448" y="1835"/>
                  </a:lnTo>
                  <a:lnTo>
                    <a:pt x="381" y="1989"/>
                  </a:lnTo>
                  <a:lnTo>
                    <a:pt x="324" y="2150"/>
                  </a:lnTo>
                  <a:lnTo>
                    <a:pt x="279" y="2314"/>
                  </a:lnTo>
                  <a:lnTo>
                    <a:pt x="240" y="2481"/>
                  </a:lnTo>
                  <a:lnTo>
                    <a:pt x="213" y="2654"/>
                  </a:lnTo>
                  <a:lnTo>
                    <a:pt x="197" y="2827"/>
                  </a:lnTo>
                  <a:lnTo>
                    <a:pt x="191" y="3006"/>
                  </a:lnTo>
                  <a:lnTo>
                    <a:pt x="197" y="3185"/>
                  </a:lnTo>
                  <a:lnTo>
                    <a:pt x="213" y="3358"/>
                  </a:lnTo>
                  <a:lnTo>
                    <a:pt x="240" y="3531"/>
                  </a:lnTo>
                  <a:lnTo>
                    <a:pt x="279" y="3698"/>
                  </a:lnTo>
                  <a:lnTo>
                    <a:pt x="324" y="3862"/>
                  </a:lnTo>
                  <a:lnTo>
                    <a:pt x="381" y="4023"/>
                  </a:lnTo>
                  <a:lnTo>
                    <a:pt x="448" y="4177"/>
                  </a:lnTo>
                  <a:lnTo>
                    <a:pt x="523" y="4329"/>
                  </a:lnTo>
                  <a:lnTo>
                    <a:pt x="605" y="4473"/>
                  </a:lnTo>
                  <a:lnTo>
                    <a:pt x="696" y="4613"/>
                  </a:lnTo>
                  <a:lnTo>
                    <a:pt x="796" y="4746"/>
                  </a:lnTo>
                  <a:lnTo>
                    <a:pt x="904" y="4873"/>
                  </a:lnTo>
                  <a:lnTo>
                    <a:pt x="1017" y="4995"/>
                  </a:lnTo>
                  <a:lnTo>
                    <a:pt x="1139" y="5108"/>
                  </a:lnTo>
                  <a:lnTo>
                    <a:pt x="1266" y="5216"/>
                  </a:lnTo>
                  <a:lnTo>
                    <a:pt x="1399" y="5316"/>
                  </a:lnTo>
                  <a:lnTo>
                    <a:pt x="1539" y="5407"/>
                  </a:lnTo>
                  <a:lnTo>
                    <a:pt x="1683" y="5489"/>
                  </a:lnTo>
                  <a:lnTo>
                    <a:pt x="1835" y="5564"/>
                  </a:lnTo>
                  <a:lnTo>
                    <a:pt x="1989" y="5631"/>
                  </a:lnTo>
                  <a:lnTo>
                    <a:pt x="2150" y="5688"/>
                  </a:lnTo>
                  <a:lnTo>
                    <a:pt x="2314" y="5733"/>
                  </a:lnTo>
                  <a:lnTo>
                    <a:pt x="2481" y="5772"/>
                  </a:lnTo>
                  <a:lnTo>
                    <a:pt x="2654" y="5799"/>
                  </a:lnTo>
                  <a:lnTo>
                    <a:pt x="2827" y="5815"/>
                  </a:lnTo>
                  <a:lnTo>
                    <a:pt x="3006" y="5821"/>
                  </a:lnTo>
                  <a:lnTo>
                    <a:pt x="3166" y="5815"/>
                  </a:lnTo>
                  <a:lnTo>
                    <a:pt x="3325" y="5802"/>
                  </a:lnTo>
                  <a:lnTo>
                    <a:pt x="3483" y="5779"/>
                  </a:lnTo>
                  <a:lnTo>
                    <a:pt x="3640" y="5748"/>
                  </a:lnTo>
                  <a:lnTo>
                    <a:pt x="3793" y="5708"/>
                  </a:lnTo>
                  <a:lnTo>
                    <a:pt x="3944" y="5659"/>
                  </a:lnTo>
                  <a:lnTo>
                    <a:pt x="4094" y="5602"/>
                  </a:lnTo>
                  <a:lnTo>
                    <a:pt x="4239" y="5537"/>
                  </a:lnTo>
                  <a:lnTo>
                    <a:pt x="4380" y="5462"/>
                  </a:lnTo>
                  <a:lnTo>
                    <a:pt x="4403" y="5453"/>
                  </a:lnTo>
                  <a:lnTo>
                    <a:pt x="4429" y="5451"/>
                  </a:lnTo>
                  <a:lnTo>
                    <a:pt x="4453" y="5455"/>
                  </a:lnTo>
                  <a:lnTo>
                    <a:pt x="4474" y="5464"/>
                  </a:lnTo>
                  <a:lnTo>
                    <a:pt x="4494" y="5478"/>
                  </a:lnTo>
                  <a:lnTo>
                    <a:pt x="4511" y="5500"/>
                  </a:lnTo>
                  <a:lnTo>
                    <a:pt x="4520" y="5524"/>
                  </a:lnTo>
                  <a:lnTo>
                    <a:pt x="4522" y="5547"/>
                  </a:lnTo>
                  <a:lnTo>
                    <a:pt x="4518" y="5573"/>
                  </a:lnTo>
                  <a:lnTo>
                    <a:pt x="4509" y="5595"/>
                  </a:lnTo>
                  <a:lnTo>
                    <a:pt x="4494" y="5615"/>
                  </a:lnTo>
                  <a:lnTo>
                    <a:pt x="4474" y="5629"/>
                  </a:lnTo>
                  <a:lnTo>
                    <a:pt x="4323" y="5710"/>
                  </a:lnTo>
                  <a:lnTo>
                    <a:pt x="4168" y="5779"/>
                  </a:lnTo>
                  <a:lnTo>
                    <a:pt x="4010" y="5841"/>
                  </a:lnTo>
                  <a:lnTo>
                    <a:pt x="3848" y="5892"/>
                  </a:lnTo>
                  <a:lnTo>
                    <a:pt x="3682" y="5935"/>
                  </a:lnTo>
                  <a:lnTo>
                    <a:pt x="3516" y="5968"/>
                  </a:lnTo>
                  <a:lnTo>
                    <a:pt x="3347" y="5992"/>
                  </a:lnTo>
                  <a:lnTo>
                    <a:pt x="3177" y="6007"/>
                  </a:lnTo>
                  <a:lnTo>
                    <a:pt x="3006" y="6012"/>
                  </a:lnTo>
                  <a:lnTo>
                    <a:pt x="2835" y="6007"/>
                  </a:lnTo>
                  <a:lnTo>
                    <a:pt x="2665" y="5994"/>
                  </a:lnTo>
                  <a:lnTo>
                    <a:pt x="2498" y="5970"/>
                  </a:lnTo>
                  <a:lnTo>
                    <a:pt x="2332" y="5937"/>
                  </a:lnTo>
                  <a:lnTo>
                    <a:pt x="2170" y="5895"/>
                  </a:lnTo>
                  <a:lnTo>
                    <a:pt x="2011" y="5844"/>
                  </a:lnTo>
                  <a:lnTo>
                    <a:pt x="1855" y="5784"/>
                  </a:lnTo>
                  <a:lnTo>
                    <a:pt x="1703" y="5717"/>
                  </a:lnTo>
                  <a:lnTo>
                    <a:pt x="1554" y="5640"/>
                  </a:lnTo>
                  <a:lnTo>
                    <a:pt x="1410" y="5555"/>
                  </a:lnTo>
                  <a:lnTo>
                    <a:pt x="1270" y="5460"/>
                  </a:lnTo>
                  <a:lnTo>
                    <a:pt x="1135" y="5360"/>
                  </a:lnTo>
                  <a:lnTo>
                    <a:pt x="1006" y="5249"/>
                  </a:lnTo>
                  <a:lnTo>
                    <a:pt x="880" y="5132"/>
                  </a:lnTo>
                  <a:lnTo>
                    <a:pt x="763" y="5006"/>
                  </a:lnTo>
                  <a:lnTo>
                    <a:pt x="652" y="4877"/>
                  </a:lnTo>
                  <a:lnTo>
                    <a:pt x="552" y="4742"/>
                  </a:lnTo>
                  <a:lnTo>
                    <a:pt x="457" y="4602"/>
                  </a:lnTo>
                  <a:lnTo>
                    <a:pt x="372" y="4458"/>
                  </a:lnTo>
                  <a:lnTo>
                    <a:pt x="295" y="4309"/>
                  </a:lnTo>
                  <a:lnTo>
                    <a:pt x="228" y="4157"/>
                  </a:lnTo>
                  <a:lnTo>
                    <a:pt x="168" y="4001"/>
                  </a:lnTo>
                  <a:lnTo>
                    <a:pt x="117" y="3842"/>
                  </a:lnTo>
                  <a:lnTo>
                    <a:pt x="75" y="3680"/>
                  </a:lnTo>
                  <a:lnTo>
                    <a:pt x="42" y="3514"/>
                  </a:lnTo>
                  <a:lnTo>
                    <a:pt x="18" y="3347"/>
                  </a:lnTo>
                  <a:lnTo>
                    <a:pt x="5" y="3177"/>
                  </a:lnTo>
                  <a:lnTo>
                    <a:pt x="0" y="3006"/>
                  </a:lnTo>
                  <a:lnTo>
                    <a:pt x="5" y="2835"/>
                  </a:lnTo>
                  <a:lnTo>
                    <a:pt x="18" y="2665"/>
                  </a:lnTo>
                  <a:lnTo>
                    <a:pt x="42" y="2498"/>
                  </a:lnTo>
                  <a:lnTo>
                    <a:pt x="75" y="2332"/>
                  </a:lnTo>
                  <a:lnTo>
                    <a:pt x="117" y="2170"/>
                  </a:lnTo>
                  <a:lnTo>
                    <a:pt x="168" y="2011"/>
                  </a:lnTo>
                  <a:lnTo>
                    <a:pt x="228" y="1855"/>
                  </a:lnTo>
                  <a:lnTo>
                    <a:pt x="295" y="1703"/>
                  </a:lnTo>
                  <a:lnTo>
                    <a:pt x="372" y="1554"/>
                  </a:lnTo>
                  <a:lnTo>
                    <a:pt x="457" y="1410"/>
                  </a:lnTo>
                  <a:lnTo>
                    <a:pt x="552" y="1270"/>
                  </a:lnTo>
                  <a:lnTo>
                    <a:pt x="652" y="1135"/>
                  </a:lnTo>
                  <a:lnTo>
                    <a:pt x="763" y="1006"/>
                  </a:lnTo>
                  <a:lnTo>
                    <a:pt x="880" y="880"/>
                  </a:lnTo>
                  <a:lnTo>
                    <a:pt x="1006" y="763"/>
                  </a:lnTo>
                  <a:lnTo>
                    <a:pt x="1135" y="652"/>
                  </a:lnTo>
                  <a:lnTo>
                    <a:pt x="1270" y="552"/>
                  </a:lnTo>
                  <a:lnTo>
                    <a:pt x="1410" y="457"/>
                  </a:lnTo>
                  <a:lnTo>
                    <a:pt x="1554" y="372"/>
                  </a:lnTo>
                  <a:lnTo>
                    <a:pt x="1703" y="295"/>
                  </a:lnTo>
                  <a:lnTo>
                    <a:pt x="1855" y="228"/>
                  </a:lnTo>
                  <a:lnTo>
                    <a:pt x="2011" y="168"/>
                  </a:lnTo>
                  <a:lnTo>
                    <a:pt x="2170" y="117"/>
                  </a:lnTo>
                  <a:lnTo>
                    <a:pt x="2332" y="75"/>
                  </a:lnTo>
                  <a:lnTo>
                    <a:pt x="2498" y="42"/>
                  </a:lnTo>
                  <a:lnTo>
                    <a:pt x="2665" y="18"/>
                  </a:lnTo>
                  <a:lnTo>
                    <a:pt x="2835" y="5"/>
                  </a:lnTo>
                  <a:lnTo>
                    <a:pt x="30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8"/>
            <p:cNvSpPr>
              <a:spLocks noEditPoints="1"/>
            </p:cNvSpPr>
            <p:nvPr/>
          </p:nvSpPr>
          <p:spPr bwMode="auto">
            <a:xfrm>
              <a:off x="3304" y="2632"/>
              <a:ext cx="511" cy="511"/>
            </a:xfrm>
            <a:custGeom>
              <a:avLst/>
              <a:gdLst>
                <a:gd name="T0" fmla="*/ 453 w 1022"/>
                <a:gd name="T1" fmla="*/ 196 h 1022"/>
                <a:gd name="T2" fmla="*/ 350 w 1022"/>
                <a:gd name="T3" fmla="*/ 235 h 1022"/>
                <a:gd name="T4" fmla="*/ 266 w 1022"/>
                <a:gd name="T5" fmla="*/ 304 h 1022"/>
                <a:gd name="T6" fmla="*/ 211 w 1022"/>
                <a:gd name="T7" fmla="*/ 399 h 1022"/>
                <a:gd name="T8" fmla="*/ 191 w 1022"/>
                <a:gd name="T9" fmla="*/ 512 h 1022"/>
                <a:gd name="T10" fmla="*/ 211 w 1022"/>
                <a:gd name="T11" fmla="*/ 623 h 1022"/>
                <a:gd name="T12" fmla="*/ 266 w 1022"/>
                <a:gd name="T13" fmla="*/ 718 h 1022"/>
                <a:gd name="T14" fmla="*/ 350 w 1022"/>
                <a:gd name="T15" fmla="*/ 787 h 1022"/>
                <a:gd name="T16" fmla="*/ 453 w 1022"/>
                <a:gd name="T17" fmla="*/ 825 h 1022"/>
                <a:gd name="T18" fmla="*/ 568 w 1022"/>
                <a:gd name="T19" fmla="*/ 825 h 1022"/>
                <a:gd name="T20" fmla="*/ 672 w 1022"/>
                <a:gd name="T21" fmla="*/ 787 h 1022"/>
                <a:gd name="T22" fmla="*/ 756 w 1022"/>
                <a:gd name="T23" fmla="*/ 718 h 1022"/>
                <a:gd name="T24" fmla="*/ 810 w 1022"/>
                <a:gd name="T25" fmla="*/ 623 h 1022"/>
                <a:gd name="T26" fmla="*/ 830 w 1022"/>
                <a:gd name="T27" fmla="*/ 512 h 1022"/>
                <a:gd name="T28" fmla="*/ 810 w 1022"/>
                <a:gd name="T29" fmla="*/ 399 h 1022"/>
                <a:gd name="T30" fmla="*/ 756 w 1022"/>
                <a:gd name="T31" fmla="*/ 304 h 1022"/>
                <a:gd name="T32" fmla="*/ 672 w 1022"/>
                <a:gd name="T33" fmla="*/ 235 h 1022"/>
                <a:gd name="T34" fmla="*/ 568 w 1022"/>
                <a:gd name="T35" fmla="*/ 196 h 1022"/>
                <a:gd name="T36" fmla="*/ 512 w 1022"/>
                <a:gd name="T37" fmla="*/ 0 h 1022"/>
                <a:gd name="T38" fmla="*/ 659 w 1022"/>
                <a:gd name="T39" fmla="*/ 22 h 1022"/>
                <a:gd name="T40" fmla="*/ 789 w 1022"/>
                <a:gd name="T41" fmla="*/ 82 h 1022"/>
                <a:gd name="T42" fmla="*/ 896 w 1022"/>
                <a:gd name="T43" fmla="*/ 175 h 1022"/>
                <a:gd name="T44" fmla="*/ 974 w 1022"/>
                <a:gd name="T45" fmla="*/ 295 h 1022"/>
                <a:gd name="T46" fmla="*/ 1016 w 1022"/>
                <a:gd name="T47" fmla="*/ 435 h 1022"/>
                <a:gd name="T48" fmla="*/ 1016 w 1022"/>
                <a:gd name="T49" fmla="*/ 586 h 1022"/>
                <a:gd name="T50" fmla="*/ 974 w 1022"/>
                <a:gd name="T51" fmla="*/ 727 h 1022"/>
                <a:gd name="T52" fmla="*/ 896 w 1022"/>
                <a:gd name="T53" fmla="*/ 847 h 1022"/>
                <a:gd name="T54" fmla="*/ 789 w 1022"/>
                <a:gd name="T55" fmla="*/ 940 h 1022"/>
                <a:gd name="T56" fmla="*/ 659 w 1022"/>
                <a:gd name="T57" fmla="*/ 1000 h 1022"/>
                <a:gd name="T58" fmla="*/ 512 w 1022"/>
                <a:gd name="T59" fmla="*/ 1022 h 1022"/>
                <a:gd name="T60" fmla="*/ 362 w 1022"/>
                <a:gd name="T61" fmla="*/ 1000 h 1022"/>
                <a:gd name="T62" fmla="*/ 233 w 1022"/>
                <a:gd name="T63" fmla="*/ 940 h 1022"/>
                <a:gd name="T64" fmla="*/ 125 w 1022"/>
                <a:gd name="T65" fmla="*/ 847 h 1022"/>
                <a:gd name="T66" fmla="*/ 47 w 1022"/>
                <a:gd name="T67" fmla="*/ 727 h 1022"/>
                <a:gd name="T68" fmla="*/ 5 w 1022"/>
                <a:gd name="T69" fmla="*/ 586 h 1022"/>
                <a:gd name="T70" fmla="*/ 5 w 1022"/>
                <a:gd name="T71" fmla="*/ 435 h 1022"/>
                <a:gd name="T72" fmla="*/ 47 w 1022"/>
                <a:gd name="T73" fmla="*/ 295 h 1022"/>
                <a:gd name="T74" fmla="*/ 125 w 1022"/>
                <a:gd name="T75" fmla="*/ 175 h 1022"/>
                <a:gd name="T76" fmla="*/ 233 w 1022"/>
                <a:gd name="T77" fmla="*/ 82 h 1022"/>
                <a:gd name="T78" fmla="*/ 362 w 1022"/>
                <a:gd name="T79" fmla="*/ 22 h 1022"/>
                <a:gd name="T80" fmla="*/ 512 w 1022"/>
                <a:gd name="T81" fmla="*/ 0 h 10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22" h="1022">
                  <a:moveTo>
                    <a:pt x="512" y="191"/>
                  </a:moveTo>
                  <a:lnTo>
                    <a:pt x="453" y="196"/>
                  </a:lnTo>
                  <a:lnTo>
                    <a:pt x="399" y="211"/>
                  </a:lnTo>
                  <a:lnTo>
                    <a:pt x="350" y="235"/>
                  </a:lnTo>
                  <a:lnTo>
                    <a:pt x="304" y="266"/>
                  </a:lnTo>
                  <a:lnTo>
                    <a:pt x="266" y="304"/>
                  </a:lnTo>
                  <a:lnTo>
                    <a:pt x="235" y="350"/>
                  </a:lnTo>
                  <a:lnTo>
                    <a:pt x="211" y="399"/>
                  </a:lnTo>
                  <a:lnTo>
                    <a:pt x="196" y="453"/>
                  </a:lnTo>
                  <a:lnTo>
                    <a:pt x="191" y="512"/>
                  </a:lnTo>
                  <a:lnTo>
                    <a:pt x="196" y="568"/>
                  </a:lnTo>
                  <a:lnTo>
                    <a:pt x="211" y="623"/>
                  </a:lnTo>
                  <a:lnTo>
                    <a:pt x="235" y="672"/>
                  </a:lnTo>
                  <a:lnTo>
                    <a:pt x="266" y="718"/>
                  </a:lnTo>
                  <a:lnTo>
                    <a:pt x="304" y="756"/>
                  </a:lnTo>
                  <a:lnTo>
                    <a:pt x="350" y="787"/>
                  </a:lnTo>
                  <a:lnTo>
                    <a:pt x="399" y="810"/>
                  </a:lnTo>
                  <a:lnTo>
                    <a:pt x="453" y="825"/>
                  </a:lnTo>
                  <a:lnTo>
                    <a:pt x="512" y="830"/>
                  </a:lnTo>
                  <a:lnTo>
                    <a:pt x="568" y="825"/>
                  </a:lnTo>
                  <a:lnTo>
                    <a:pt x="623" y="810"/>
                  </a:lnTo>
                  <a:lnTo>
                    <a:pt x="672" y="787"/>
                  </a:lnTo>
                  <a:lnTo>
                    <a:pt x="718" y="756"/>
                  </a:lnTo>
                  <a:lnTo>
                    <a:pt x="756" y="718"/>
                  </a:lnTo>
                  <a:lnTo>
                    <a:pt x="787" y="672"/>
                  </a:lnTo>
                  <a:lnTo>
                    <a:pt x="810" y="623"/>
                  </a:lnTo>
                  <a:lnTo>
                    <a:pt x="825" y="568"/>
                  </a:lnTo>
                  <a:lnTo>
                    <a:pt x="830" y="512"/>
                  </a:lnTo>
                  <a:lnTo>
                    <a:pt x="825" y="453"/>
                  </a:lnTo>
                  <a:lnTo>
                    <a:pt x="810" y="399"/>
                  </a:lnTo>
                  <a:lnTo>
                    <a:pt x="787" y="350"/>
                  </a:lnTo>
                  <a:lnTo>
                    <a:pt x="756" y="304"/>
                  </a:lnTo>
                  <a:lnTo>
                    <a:pt x="718" y="266"/>
                  </a:lnTo>
                  <a:lnTo>
                    <a:pt x="672" y="235"/>
                  </a:lnTo>
                  <a:lnTo>
                    <a:pt x="623" y="211"/>
                  </a:lnTo>
                  <a:lnTo>
                    <a:pt x="568" y="196"/>
                  </a:lnTo>
                  <a:lnTo>
                    <a:pt x="512" y="191"/>
                  </a:lnTo>
                  <a:close/>
                  <a:moveTo>
                    <a:pt x="512" y="0"/>
                  </a:moveTo>
                  <a:lnTo>
                    <a:pt x="586" y="5"/>
                  </a:lnTo>
                  <a:lnTo>
                    <a:pt x="659" y="22"/>
                  </a:lnTo>
                  <a:lnTo>
                    <a:pt x="727" y="47"/>
                  </a:lnTo>
                  <a:lnTo>
                    <a:pt x="789" y="82"/>
                  </a:lnTo>
                  <a:lnTo>
                    <a:pt x="847" y="125"/>
                  </a:lnTo>
                  <a:lnTo>
                    <a:pt x="896" y="175"/>
                  </a:lnTo>
                  <a:lnTo>
                    <a:pt x="940" y="233"/>
                  </a:lnTo>
                  <a:lnTo>
                    <a:pt x="974" y="295"/>
                  </a:lnTo>
                  <a:lnTo>
                    <a:pt x="1000" y="362"/>
                  </a:lnTo>
                  <a:lnTo>
                    <a:pt x="1016" y="435"/>
                  </a:lnTo>
                  <a:lnTo>
                    <a:pt x="1022" y="512"/>
                  </a:lnTo>
                  <a:lnTo>
                    <a:pt x="1016" y="586"/>
                  </a:lnTo>
                  <a:lnTo>
                    <a:pt x="1000" y="659"/>
                  </a:lnTo>
                  <a:lnTo>
                    <a:pt x="974" y="727"/>
                  </a:lnTo>
                  <a:lnTo>
                    <a:pt x="940" y="789"/>
                  </a:lnTo>
                  <a:lnTo>
                    <a:pt x="896" y="847"/>
                  </a:lnTo>
                  <a:lnTo>
                    <a:pt x="847" y="896"/>
                  </a:lnTo>
                  <a:lnTo>
                    <a:pt x="789" y="940"/>
                  </a:lnTo>
                  <a:lnTo>
                    <a:pt x="727" y="974"/>
                  </a:lnTo>
                  <a:lnTo>
                    <a:pt x="659" y="1000"/>
                  </a:lnTo>
                  <a:lnTo>
                    <a:pt x="586" y="1016"/>
                  </a:lnTo>
                  <a:lnTo>
                    <a:pt x="512" y="1022"/>
                  </a:lnTo>
                  <a:lnTo>
                    <a:pt x="435" y="1016"/>
                  </a:lnTo>
                  <a:lnTo>
                    <a:pt x="362" y="1000"/>
                  </a:lnTo>
                  <a:lnTo>
                    <a:pt x="295" y="974"/>
                  </a:lnTo>
                  <a:lnTo>
                    <a:pt x="233" y="940"/>
                  </a:lnTo>
                  <a:lnTo>
                    <a:pt x="175" y="896"/>
                  </a:lnTo>
                  <a:lnTo>
                    <a:pt x="125" y="847"/>
                  </a:lnTo>
                  <a:lnTo>
                    <a:pt x="82" y="789"/>
                  </a:lnTo>
                  <a:lnTo>
                    <a:pt x="47" y="727"/>
                  </a:lnTo>
                  <a:lnTo>
                    <a:pt x="22" y="659"/>
                  </a:lnTo>
                  <a:lnTo>
                    <a:pt x="5" y="586"/>
                  </a:lnTo>
                  <a:lnTo>
                    <a:pt x="0" y="512"/>
                  </a:lnTo>
                  <a:lnTo>
                    <a:pt x="5" y="435"/>
                  </a:lnTo>
                  <a:lnTo>
                    <a:pt x="22" y="362"/>
                  </a:lnTo>
                  <a:lnTo>
                    <a:pt x="47" y="295"/>
                  </a:lnTo>
                  <a:lnTo>
                    <a:pt x="82" y="233"/>
                  </a:lnTo>
                  <a:lnTo>
                    <a:pt x="125" y="175"/>
                  </a:lnTo>
                  <a:lnTo>
                    <a:pt x="175" y="125"/>
                  </a:lnTo>
                  <a:lnTo>
                    <a:pt x="233" y="82"/>
                  </a:lnTo>
                  <a:lnTo>
                    <a:pt x="295" y="47"/>
                  </a:lnTo>
                  <a:lnTo>
                    <a:pt x="362" y="22"/>
                  </a:lnTo>
                  <a:lnTo>
                    <a:pt x="435" y="5"/>
                  </a:lnTo>
                  <a:lnTo>
                    <a:pt x="5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9"/>
            <p:cNvSpPr>
              <a:spLocks/>
            </p:cNvSpPr>
            <p:nvPr/>
          </p:nvSpPr>
          <p:spPr bwMode="auto">
            <a:xfrm>
              <a:off x="1500" y="828"/>
              <a:ext cx="2062" cy="2062"/>
            </a:xfrm>
            <a:custGeom>
              <a:avLst/>
              <a:gdLst>
                <a:gd name="T0" fmla="*/ 2275 w 4124"/>
                <a:gd name="T1" fmla="*/ 11 h 4124"/>
                <a:gd name="T2" fmla="*/ 2683 w 4124"/>
                <a:gd name="T3" fmla="*/ 94 h 4124"/>
                <a:gd name="T4" fmla="*/ 3068 w 4124"/>
                <a:gd name="T5" fmla="*/ 260 h 4124"/>
                <a:gd name="T6" fmla="*/ 3416 w 4124"/>
                <a:gd name="T7" fmla="*/ 504 h 4124"/>
                <a:gd name="T8" fmla="*/ 3705 w 4124"/>
                <a:gd name="T9" fmla="*/ 814 h 4124"/>
                <a:gd name="T10" fmla="*/ 3918 w 4124"/>
                <a:gd name="T11" fmla="*/ 1162 h 4124"/>
                <a:gd name="T12" fmla="*/ 4057 w 4124"/>
                <a:gd name="T13" fmla="*/ 1539 h 4124"/>
                <a:gd name="T14" fmla="*/ 4119 w 4124"/>
                <a:gd name="T15" fmla="*/ 1931 h 4124"/>
                <a:gd name="T16" fmla="*/ 4106 w 4124"/>
                <a:gd name="T17" fmla="*/ 2326 h 4124"/>
                <a:gd name="T18" fmla="*/ 4019 w 4124"/>
                <a:gd name="T19" fmla="*/ 2712 h 4124"/>
                <a:gd name="T20" fmla="*/ 3856 w 4124"/>
                <a:gd name="T21" fmla="*/ 3080 h 4124"/>
                <a:gd name="T22" fmla="*/ 3616 w 4124"/>
                <a:gd name="T23" fmla="*/ 3417 h 4124"/>
                <a:gd name="T24" fmla="*/ 3310 w 4124"/>
                <a:gd name="T25" fmla="*/ 3705 h 4124"/>
                <a:gd name="T26" fmla="*/ 2962 w 4124"/>
                <a:gd name="T27" fmla="*/ 3918 h 4124"/>
                <a:gd name="T28" fmla="*/ 2585 w 4124"/>
                <a:gd name="T29" fmla="*/ 4057 h 4124"/>
                <a:gd name="T30" fmla="*/ 2193 w 4124"/>
                <a:gd name="T31" fmla="*/ 4119 h 4124"/>
                <a:gd name="T32" fmla="*/ 1798 w 4124"/>
                <a:gd name="T33" fmla="*/ 4106 h 4124"/>
                <a:gd name="T34" fmla="*/ 1412 w 4124"/>
                <a:gd name="T35" fmla="*/ 4019 h 4124"/>
                <a:gd name="T36" fmla="*/ 1044 w 4124"/>
                <a:gd name="T37" fmla="*/ 3856 h 4124"/>
                <a:gd name="T38" fmla="*/ 707 w 4124"/>
                <a:gd name="T39" fmla="*/ 3616 h 4124"/>
                <a:gd name="T40" fmla="*/ 415 w 4124"/>
                <a:gd name="T41" fmla="*/ 3304 h 4124"/>
                <a:gd name="T42" fmla="*/ 196 w 4124"/>
                <a:gd name="T43" fmla="*/ 2942 h 4124"/>
                <a:gd name="T44" fmla="*/ 58 w 4124"/>
                <a:gd name="T45" fmla="*/ 2548 h 4124"/>
                <a:gd name="T46" fmla="*/ 0 w 4124"/>
                <a:gd name="T47" fmla="*/ 2137 h 4124"/>
                <a:gd name="T48" fmla="*/ 29 w 4124"/>
                <a:gd name="T49" fmla="*/ 1718 h 4124"/>
                <a:gd name="T50" fmla="*/ 144 w 4124"/>
                <a:gd name="T51" fmla="*/ 1304 h 4124"/>
                <a:gd name="T52" fmla="*/ 195 w 4124"/>
                <a:gd name="T53" fmla="*/ 1251 h 4124"/>
                <a:gd name="T54" fmla="*/ 268 w 4124"/>
                <a:gd name="T55" fmla="*/ 1249 h 4124"/>
                <a:gd name="T56" fmla="*/ 320 w 4124"/>
                <a:gd name="T57" fmla="*/ 1300 h 4124"/>
                <a:gd name="T58" fmla="*/ 322 w 4124"/>
                <a:gd name="T59" fmla="*/ 1375 h 4124"/>
                <a:gd name="T60" fmla="*/ 216 w 4124"/>
                <a:gd name="T61" fmla="*/ 1749 h 4124"/>
                <a:gd name="T62" fmla="*/ 193 w 4124"/>
                <a:gd name="T63" fmla="*/ 2129 h 4124"/>
                <a:gd name="T64" fmla="*/ 244 w 4124"/>
                <a:gd name="T65" fmla="*/ 2503 h 4124"/>
                <a:gd name="T66" fmla="*/ 370 w 4124"/>
                <a:gd name="T67" fmla="*/ 2860 h 4124"/>
                <a:gd name="T68" fmla="*/ 568 w 4124"/>
                <a:gd name="T69" fmla="*/ 3188 h 4124"/>
                <a:gd name="T70" fmla="*/ 832 w 4124"/>
                <a:gd name="T71" fmla="*/ 3472 h 4124"/>
                <a:gd name="T72" fmla="*/ 1138 w 4124"/>
                <a:gd name="T73" fmla="*/ 3689 h 4124"/>
                <a:gd name="T74" fmla="*/ 1472 w 4124"/>
                <a:gd name="T75" fmla="*/ 3836 h 4124"/>
                <a:gd name="T76" fmla="*/ 1823 w 4124"/>
                <a:gd name="T77" fmla="*/ 3917 h 4124"/>
                <a:gd name="T78" fmla="*/ 2182 w 4124"/>
                <a:gd name="T79" fmla="*/ 3928 h 4124"/>
                <a:gd name="T80" fmla="*/ 2537 w 4124"/>
                <a:gd name="T81" fmla="*/ 3871 h 4124"/>
                <a:gd name="T82" fmla="*/ 2878 w 4124"/>
                <a:gd name="T83" fmla="*/ 3745 h 4124"/>
                <a:gd name="T84" fmla="*/ 3193 w 4124"/>
                <a:gd name="T85" fmla="*/ 3552 h 4124"/>
                <a:gd name="T86" fmla="*/ 3476 w 4124"/>
                <a:gd name="T87" fmla="*/ 3286 h 4124"/>
                <a:gd name="T88" fmla="*/ 3700 w 4124"/>
                <a:gd name="T89" fmla="*/ 2967 h 4124"/>
                <a:gd name="T90" fmla="*/ 3847 w 4124"/>
                <a:gd name="T91" fmla="*/ 2618 h 4124"/>
                <a:gd name="T92" fmla="*/ 3922 w 4124"/>
                <a:gd name="T93" fmla="*/ 2250 h 4124"/>
                <a:gd name="T94" fmla="*/ 3922 w 4124"/>
                <a:gd name="T95" fmla="*/ 1874 h 4124"/>
                <a:gd name="T96" fmla="*/ 3847 w 4124"/>
                <a:gd name="T97" fmla="*/ 1506 h 4124"/>
                <a:gd name="T98" fmla="*/ 3700 w 4124"/>
                <a:gd name="T99" fmla="*/ 1157 h 4124"/>
                <a:gd name="T100" fmla="*/ 3476 w 4124"/>
                <a:gd name="T101" fmla="*/ 836 h 4124"/>
                <a:gd name="T102" fmla="*/ 3188 w 4124"/>
                <a:gd name="T103" fmla="*/ 568 h 4124"/>
                <a:gd name="T104" fmla="*/ 2862 w 4124"/>
                <a:gd name="T105" fmla="*/ 370 h 4124"/>
                <a:gd name="T106" fmla="*/ 2505 w 4124"/>
                <a:gd name="T107" fmla="*/ 244 h 4124"/>
                <a:gd name="T108" fmla="*/ 2131 w 4124"/>
                <a:gd name="T109" fmla="*/ 193 h 4124"/>
                <a:gd name="T110" fmla="*/ 1750 w 4124"/>
                <a:gd name="T111" fmla="*/ 216 h 4124"/>
                <a:gd name="T112" fmla="*/ 1377 w 4124"/>
                <a:gd name="T113" fmla="*/ 320 h 4124"/>
                <a:gd name="T114" fmla="*/ 1295 w 4124"/>
                <a:gd name="T115" fmla="*/ 317 h 4124"/>
                <a:gd name="T116" fmla="*/ 1244 w 4124"/>
                <a:gd name="T117" fmla="*/ 247 h 4124"/>
                <a:gd name="T118" fmla="*/ 1271 w 4124"/>
                <a:gd name="T119" fmla="*/ 164 h 4124"/>
                <a:gd name="T120" fmla="*/ 1441 w 4124"/>
                <a:gd name="T121" fmla="*/ 94 h 4124"/>
                <a:gd name="T122" fmla="*/ 1856 w 4124"/>
                <a:gd name="T123" fmla="*/ 9 h 4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124" h="4124">
                  <a:moveTo>
                    <a:pt x="1996" y="0"/>
                  </a:moveTo>
                  <a:lnTo>
                    <a:pt x="2137" y="0"/>
                  </a:lnTo>
                  <a:lnTo>
                    <a:pt x="2275" y="11"/>
                  </a:lnTo>
                  <a:lnTo>
                    <a:pt x="2414" y="29"/>
                  </a:lnTo>
                  <a:lnTo>
                    <a:pt x="2548" y="58"/>
                  </a:lnTo>
                  <a:lnTo>
                    <a:pt x="2683" y="94"/>
                  </a:lnTo>
                  <a:lnTo>
                    <a:pt x="2814" y="142"/>
                  </a:lnTo>
                  <a:lnTo>
                    <a:pt x="2942" y="196"/>
                  </a:lnTo>
                  <a:lnTo>
                    <a:pt x="3068" y="260"/>
                  </a:lnTo>
                  <a:lnTo>
                    <a:pt x="3188" y="333"/>
                  </a:lnTo>
                  <a:lnTo>
                    <a:pt x="3304" y="415"/>
                  </a:lnTo>
                  <a:lnTo>
                    <a:pt x="3416" y="504"/>
                  </a:lnTo>
                  <a:lnTo>
                    <a:pt x="3521" y="603"/>
                  </a:lnTo>
                  <a:lnTo>
                    <a:pt x="3616" y="707"/>
                  </a:lnTo>
                  <a:lnTo>
                    <a:pt x="3705" y="814"/>
                  </a:lnTo>
                  <a:lnTo>
                    <a:pt x="3784" y="927"/>
                  </a:lnTo>
                  <a:lnTo>
                    <a:pt x="3856" y="1044"/>
                  </a:lnTo>
                  <a:lnTo>
                    <a:pt x="3918" y="1162"/>
                  </a:lnTo>
                  <a:lnTo>
                    <a:pt x="3973" y="1286"/>
                  </a:lnTo>
                  <a:lnTo>
                    <a:pt x="4019" y="1412"/>
                  </a:lnTo>
                  <a:lnTo>
                    <a:pt x="4057" y="1539"/>
                  </a:lnTo>
                  <a:lnTo>
                    <a:pt x="4086" y="1668"/>
                  </a:lnTo>
                  <a:lnTo>
                    <a:pt x="4106" y="1798"/>
                  </a:lnTo>
                  <a:lnTo>
                    <a:pt x="4119" y="1931"/>
                  </a:lnTo>
                  <a:lnTo>
                    <a:pt x="4124" y="2062"/>
                  </a:lnTo>
                  <a:lnTo>
                    <a:pt x="4119" y="2193"/>
                  </a:lnTo>
                  <a:lnTo>
                    <a:pt x="4106" y="2326"/>
                  </a:lnTo>
                  <a:lnTo>
                    <a:pt x="4086" y="2456"/>
                  </a:lnTo>
                  <a:lnTo>
                    <a:pt x="4057" y="2585"/>
                  </a:lnTo>
                  <a:lnTo>
                    <a:pt x="4019" y="2712"/>
                  </a:lnTo>
                  <a:lnTo>
                    <a:pt x="3973" y="2838"/>
                  </a:lnTo>
                  <a:lnTo>
                    <a:pt x="3918" y="2962"/>
                  </a:lnTo>
                  <a:lnTo>
                    <a:pt x="3856" y="3080"/>
                  </a:lnTo>
                  <a:lnTo>
                    <a:pt x="3784" y="3197"/>
                  </a:lnTo>
                  <a:lnTo>
                    <a:pt x="3705" y="3310"/>
                  </a:lnTo>
                  <a:lnTo>
                    <a:pt x="3616" y="3417"/>
                  </a:lnTo>
                  <a:lnTo>
                    <a:pt x="3521" y="3521"/>
                  </a:lnTo>
                  <a:lnTo>
                    <a:pt x="3417" y="3616"/>
                  </a:lnTo>
                  <a:lnTo>
                    <a:pt x="3310" y="3705"/>
                  </a:lnTo>
                  <a:lnTo>
                    <a:pt x="3197" y="3784"/>
                  </a:lnTo>
                  <a:lnTo>
                    <a:pt x="3080" y="3856"/>
                  </a:lnTo>
                  <a:lnTo>
                    <a:pt x="2962" y="3918"/>
                  </a:lnTo>
                  <a:lnTo>
                    <a:pt x="2838" y="3973"/>
                  </a:lnTo>
                  <a:lnTo>
                    <a:pt x="2712" y="4019"/>
                  </a:lnTo>
                  <a:lnTo>
                    <a:pt x="2585" y="4057"/>
                  </a:lnTo>
                  <a:lnTo>
                    <a:pt x="2456" y="4086"/>
                  </a:lnTo>
                  <a:lnTo>
                    <a:pt x="2326" y="4106"/>
                  </a:lnTo>
                  <a:lnTo>
                    <a:pt x="2193" y="4119"/>
                  </a:lnTo>
                  <a:lnTo>
                    <a:pt x="2062" y="4124"/>
                  </a:lnTo>
                  <a:lnTo>
                    <a:pt x="1931" y="4119"/>
                  </a:lnTo>
                  <a:lnTo>
                    <a:pt x="1798" y="4106"/>
                  </a:lnTo>
                  <a:lnTo>
                    <a:pt x="1668" y="4086"/>
                  </a:lnTo>
                  <a:lnTo>
                    <a:pt x="1539" y="4057"/>
                  </a:lnTo>
                  <a:lnTo>
                    <a:pt x="1412" y="4019"/>
                  </a:lnTo>
                  <a:lnTo>
                    <a:pt x="1286" y="3973"/>
                  </a:lnTo>
                  <a:lnTo>
                    <a:pt x="1162" y="3918"/>
                  </a:lnTo>
                  <a:lnTo>
                    <a:pt x="1044" y="3856"/>
                  </a:lnTo>
                  <a:lnTo>
                    <a:pt x="927" y="3784"/>
                  </a:lnTo>
                  <a:lnTo>
                    <a:pt x="814" y="3705"/>
                  </a:lnTo>
                  <a:lnTo>
                    <a:pt x="707" y="3616"/>
                  </a:lnTo>
                  <a:lnTo>
                    <a:pt x="603" y="3521"/>
                  </a:lnTo>
                  <a:lnTo>
                    <a:pt x="504" y="3416"/>
                  </a:lnTo>
                  <a:lnTo>
                    <a:pt x="415" y="3304"/>
                  </a:lnTo>
                  <a:lnTo>
                    <a:pt x="333" y="3188"/>
                  </a:lnTo>
                  <a:lnTo>
                    <a:pt x="260" y="3068"/>
                  </a:lnTo>
                  <a:lnTo>
                    <a:pt x="196" y="2942"/>
                  </a:lnTo>
                  <a:lnTo>
                    <a:pt x="142" y="2814"/>
                  </a:lnTo>
                  <a:lnTo>
                    <a:pt x="94" y="2683"/>
                  </a:lnTo>
                  <a:lnTo>
                    <a:pt x="58" y="2548"/>
                  </a:lnTo>
                  <a:lnTo>
                    <a:pt x="29" y="2414"/>
                  </a:lnTo>
                  <a:lnTo>
                    <a:pt x="11" y="2275"/>
                  </a:lnTo>
                  <a:lnTo>
                    <a:pt x="0" y="2137"/>
                  </a:lnTo>
                  <a:lnTo>
                    <a:pt x="0" y="1996"/>
                  </a:lnTo>
                  <a:lnTo>
                    <a:pt x="9" y="1856"/>
                  </a:lnTo>
                  <a:lnTo>
                    <a:pt x="29" y="1718"/>
                  </a:lnTo>
                  <a:lnTo>
                    <a:pt x="56" y="1577"/>
                  </a:lnTo>
                  <a:lnTo>
                    <a:pt x="94" y="1441"/>
                  </a:lnTo>
                  <a:lnTo>
                    <a:pt x="144" y="1304"/>
                  </a:lnTo>
                  <a:lnTo>
                    <a:pt x="156" y="1282"/>
                  </a:lnTo>
                  <a:lnTo>
                    <a:pt x="173" y="1264"/>
                  </a:lnTo>
                  <a:lnTo>
                    <a:pt x="195" y="1251"/>
                  </a:lnTo>
                  <a:lnTo>
                    <a:pt x="218" y="1244"/>
                  </a:lnTo>
                  <a:lnTo>
                    <a:pt x="242" y="1244"/>
                  </a:lnTo>
                  <a:lnTo>
                    <a:pt x="268" y="1249"/>
                  </a:lnTo>
                  <a:lnTo>
                    <a:pt x="289" y="1262"/>
                  </a:lnTo>
                  <a:lnTo>
                    <a:pt x="308" y="1280"/>
                  </a:lnTo>
                  <a:lnTo>
                    <a:pt x="320" y="1300"/>
                  </a:lnTo>
                  <a:lnTo>
                    <a:pt x="328" y="1324"/>
                  </a:lnTo>
                  <a:lnTo>
                    <a:pt x="328" y="1350"/>
                  </a:lnTo>
                  <a:lnTo>
                    <a:pt x="322" y="1375"/>
                  </a:lnTo>
                  <a:lnTo>
                    <a:pt x="278" y="1497"/>
                  </a:lnTo>
                  <a:lnTo>
                    <a:pt x="244" y="1623"/>
                  </a:lnTo>
                  <a:lnTo>
                    <a:pt x="216" y="1749"/>
                  </a:lnTo>
                  <a:lnTo>
                    <a:pt x="200" y="1876"/>
                  </a:lnTo>
                  <a:lnTo>
                    <a:pt x="191" y="2002"/>
                  </a:lnTo>
                  <a:lnTo>
                    <a:pt x="193" y="2129"/>
                  </a:lnTo>
                  <a:lnTo>
                    <a:pt x="200" y="2255"/>
                  </a:lnTo>
                  <a:lnTo>
                    <a:pt x="218" y="2381"/>
                  </a:lnTo>
                  <a:lnTo>
                    <a:pt x="244" y="2503"/>
                  </a:lnTo>
                  <a:lnTo>
                    <a:pt x="278" y="2625"/>
                  </a:lnTo>
                  <a:lnTo>
                    <a:pt x="320" y="2745"/>
                  </a:lnTo>
                  <a:lnTo>
                    <a:pt x="370" y="2860"/>
                  </a:lnTo>
                  <a:lnTo>
                    <a:pt x="428" y="2975"/>
                  </a:lnTo>
                  <a:lnTo>
                    <a:pt x="495" y="3084"/>
                  </a:lnTo>
                  <a:lnTo>
                    <a:pt x="568" y="3188"/>
                  </a:lnTo>
                  <a:lnTo>
                    <a:pt x="650" y="3290"/>
                  </a:lnTo>
                  <a:lnTo>
                    <a:pt x="739" y="3385"/>
                  </a:lnTo>
                  <a:lnTo>
                    <a:pt x="832" y="3472"/>
                  </a:lnTo>
                  <a:lnTo>
                    <a:pt x="931" y="3552"/>
                  </a:lnTo>
                  <a:lnTo>
                    <a:pt x="1033" y="3623"/>
                  </a:lnTo>
                  <a:lnTo>
                    <a:pt x="1138" y="3689"/>
                  </a:lnTo>
                  <a:lnTo>
                    <a:pt x="1246" y="3745"/>
                  </a:lnTo>
                  <a:lnTo>
                    <a:pt x="1357" y="3795"/>
                  </a:lnTo>
                  <a:lnTo>
                    <a:pt x="1472" y="3836"/>
                  </a:lnTo>
                  <a:lnTo>
                    <a:pt x="1587" y="3871"/>
                  </a:lnTo>
                  <a:lnTo>
                    <a:pt x="1705" y="3898"/>
                  </a:lnTo>
                  <a:lnTo>
                    <a:pt x="1823" y="3917"/>
                  </a:lnTo>
                  <a:lnTo>
                    <a:pt x="1942" y="3928"/>
                  </a:lnTo>
                  <a:lnTo>
                    <a:pt x="2062" y="3931"/>
                  </a:lnTo>
                  <a:lnTo>
                    <a:pt x="2182" y="3928"/>
                  </a:lnTo>
                  <a:lnTo>
                    <a:pt x="2301" y="3917"/>
                  </a:lnTo>
                  <a:lnTo>
                    <a:pt x="2419" y="3898"/>
                  </a:lnTo>
                  <a:lnTo>
                    <a:pt x="2537" y="3871"/>
                  </a:lnTo>
                  <a:lnTo>
                    <a:pt x="2652" y="3836"/>
                  </a:lnTo>
                  <a:lnTo>
                    <a:pt x="2767" y="3795"/>
                  </a:lnTo>
                  <a:lnTo>
                    <a:pt x="2878" y="3745"/>
                  </a:lnTo>
                  <a:lnTo>
                    <a:pt x="2986" y="3689"/>
                  </a:lnTo>
                  <a:lnTo>
                    <a:pt x="3091" y="3623"/>
                  </a:lnTo>
                  <a:lnTo>
                    <a:pt x="3193" y="3552"/>
                  </a:lnTo>
                  <a:lnTo>
                    <a:pt x="3292" y="3472"/>
                  </a:lnTo>
                  <a:lnTo>
                    <a:pt x="3385" y="3385"/>
                  </a:lnTo>
                  <a:lnTo>
                    <a:pt x="3476" y="3286"/>
                  </a:lnTo>
                  <a:lnTo>
                    <a:pt x="3558" y="3184"/>
                  </a:lnTo>
                  <a:lnTo>
                    <a:pt x="3632" y="3079"/>
                  </a:lnTo>
                  <a:lnTo>
                    <a:pt x="3700" y="2967"/>
                  </a:lnTo>
                  <a:lnTo>
                    <a:pt x="3756" y="2854"/>
                  </a:lnTo>
                  <a:lnTo>
                    <a:pt x="3807" y="2736"/>
                  </a:lnTo>
                  <a:lnTo>
                    <a:pt x="3847" y="2618"/>
                  </a:lnTo>
                  <a:lnTo>
                    <a:pt x="3882" y="2496"/>
                  </a:lnTo>
                  <a:lnTo>
                    <a:pt x="3906" y="2374"/>
                  </a:lnTo>
                  <a:lnTo>
                    <a:pt x="3922" y="2250"/>
                  </a:lnTo>
                  <a:lnTo>
                    <a:pt x="3931" y="2124"/>
                  </a:lnTo>
                  <a:lnTo>
                    <a:pt x="3931" y="2000"/>
                  </a:lnTo>
                  <a:lnTo>
                    <a:pt x="3922" y="1874"/>
                  </a:lnTo>
                  <a:lnTo>
                    <a:pt x="3906" y="1750"/>
                  </a:lnTo>
                  <a:lnTo>
                    <a:pt x="3882" y="1628"/>
                  </a:lnTo>
                  <a:lnTo>
                    <a:pt x="3847" y="1506"/>
                  </a:lnTo>
                  <a:lnTo>
                    <a:pt x="3807" y="1388"/>
                  </a:lnTo>
                  <a:lnTo>
                    <a:pt x="3756" y="1270"/>
                  </a:lnTo>
                  <a:lnTo>
                    <a:pt x="3700" y="1157"/>
                  </a:lnTo>
                  <a:lnTo>
                    <a:pt x="3632" y="1045"/>
                  </a:lnTo>
                  <a:lnTo>
                    <a:pt x="3558" y="940"/>
                  </a:lnTo>
                  <a:lnTo>
                    <a:pt x="3476" y="836"/>
                  </a:lnTo>
                  <a:lnTo>
                    <a:pt x="3385" y="739"/>
                  </a:lnTo>
                  <a:lnTo>
                    <a:pt x="3290" y="650"/>
                  </a:lnTo>
                  <a:lnTo>
                    <a:pt x="3188" y="568"/>
                  </a:lnTo>
                  <a:lnTo>
                    <a:pt x="3084" y="495"/>
                  </a:lnTo>
                  <a:lnTo>
                    <a:pt x="2975" y="428"/>
                  </a:lnTo>
                  <a:lnTo>
                    <a:pt x="2862" y="370"/>
                  </a:lnTo>
                  <a:lnTo>
                    <a:pt x="2745" y="320"/>
                  </a:lnTo>
                  <a:lnTo>
                    <a:pt x="2627" y="278"/>
                  </a:lnTo>
                  <a:lnTo>
                    <a:pt x="2505" y="244"/>
                  </a:lnTo>
                  <a:lnTo>
                    <a:pt x="2381" y="218"/>
                  </a:lnTo>
                  <a:lnTo>
                    <a:pt x="2257" y="202"/>
                  </a:lnTo>
                  <a:lnTo>
                    <a:pt x="2131" y="193"/>
                  </a:lnTo>
                  <a:lnTo>
                    <a:pt x="2004" y="191"/>
                  </a:lnTo>
                  <a:lnTo>
                    <a:pt x="1878" y="200"/>
                  </a:lnTo>
                  <a:lnTo>
                    <a:pt x="1750" y="216"/>
                  </a:lnTo>
                  <a:lnTo>
                    <a:pt x="1625" y="242"/>
                  </a:lnTo>
                  <a:lnTo>
                    <a:pt x="1501" y="277"/>
                  </a:lnTo>
                  <a:lnTo>
                    <a:pt x="1377" y="320"/>
                  </a:lnTo>
                  <a:lnTo>
                    <a:pt x="1350" y="328"/>
                  </a:lnTo>
                  <a:lnTo>
                    <a:pt x="1322" y="326"/>
                  </a:lnTo>
                  <a:lnTo>
                    <a:pt x="1295" y="317"/>
                  </a:lnTo>
                  <a:lnTo>
                    <a:pt x="1271" y="300"/>
                  </a:lnTo>
                  <a:lnTo>
                    <a:pt x="1253" y="275"/>
                  </a:lnTo>
                  <a:lnTo>
                    <a:pt x="1244" y="247"/>
                  </a:lnTo>
                  <a:lnTo>
                    <a:pt x="1244" y="218"/>
                  </a:lnTo>
                  <a:lnTo>
                    <a:pt x="1253" y="189"/>
                  </a:lnTo>
                  <a:lnTo>
                    <a:pt x="1271" y="164"/>
                  </a:lnTo>
                  <a:lnTo>
                    <a:pt x="1288" y="153"/>
                  </a:lnTo>
                  <a:lnTo>
                    <a:pt x="1304" y="144"/>
                  </a:lnTo>
                  <a:lnTo>
                    <a:pt x="1441" y="94"/>
                  </a:lnTo>
                  <a:lnTo>
                    <a:pt x="1577" y="56"/>
                  </a:lnTo>
                  <a:lnTo>
                    <a:pt x="1718" y="29"/>
                  </a:lnTo>
                  <a:lnTo>
                    <a:pt x="1856" y="9"/>
                  </a:lnTo>
                  <a:lnTo>
                    <a:pt x="199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10"/>
            <p:cNvSpPr>
              <a:spLocks noEditPoints="1"/>
            </p:cNvSpPr>
            <p:nvPr/>
          </p:nvSpPr>
          <p:spPr bwMode="auto">
            <a:xfrm>
              <a:off x="1580" y="908"/>
              <a:ext cx="511" cy="512"/>
            </a:xfrm>
            <a:custGeom>
              <a:avLst/>
              <a:gdLst>
                <a:gd name="T0" fmla="*/ 461 w 1022"/>
                <a:gd name="T1" fmla="*/ 195 h 1024"/>
                <a:gd name="T2" fmla="*/ 366 w 1022"/>
                <a:gd name="T3" fmla="*/ 226 h 1024"/>
                <a:gd name="T4" fmla="*/ 286 w 1022"/>
                <a:gd name="T5" fmla="*/ 286 h 1024"/>
                <a:gd name="T6" fmla="*/ 226 w 1022"/>
                <a:gd name="T7" fmla="*/ 366 h 1024"/>
                <a:gd name="T8" fmla="*/ 195 w 1022"/>
                <a:gd name="T9" fmla="*/ 461 h 1024"/>
                <a:gd name="T10" fmla="*/ 195 w 1022"/>
                <a:gd name="T11" fmla="*/ 561 h 1024"/>
                <a:gd name="T12" fmla="*/ 226 w 1022"/>
                <a:gd name="T13" fmla="*/ 656 h 1024"/>
                <a:gd name="T14" fmla="*/ 286 w 1022"/>
                <a:gd name="T15" fmla="*/ 738 h 1024"/>
                <a:gd name="T16" fmla="*/ 366 w 1022"/>
                <a:gd name="T17" fmla="*/ 796 h 1024"/>
                <a:gd name="T18" fmla="*/ 461 w 1022"/>
                <a:gd name="T19" fmla="*/ 827 h 1024"/>
                <a:gd name="T20" fmla="*/ 561 w 1022"/>
                <a:gd name="T21" fmla="*/ 827 h 1024"/>
                <a:gd name="T22" fmla="*/ 656 w 1022"/>
                <a:gd name="T23" fmla="*/ 796 h 1024"/>
                <a:gd name="T24" fmla="*/ 738 w 1022"/>
                <a:gd name="T25" fmla="*/ 738 h 1024"/>
                <a:gd name="T26" fmla="*/ 798 w 1022"/>
                <a:gd name="T27" fmla="*/ 654 h 1024"/>
                <a:gd name="T28" fmla="*/ 827 w 1022"/>
                <a:gd name="T29" fmla="*/ 561 h 1024"/>
                <a:gd name="T30" fmla="*/ 827 w 1022"/>
                <a:gd name="T31" fmla="*/ 463 h 1024"/>
                <a:gd name="T32" fmla="*/ 798 w 1022"/>
                <a:gd name="T33" fmla="*/ 368 h 1024"/>
                <a:gd name="T34" fmla="*/ 738 w 1022"/>
                <a:gd name="T35" fmla="*/ 286 h 1024"/>
                <a:gd name="T36" fmla="*/ 656 w 1022"/>
                <a:gd name="T37" fmla="*/ 226 h 1024"/>
                <a:gd name="T38" fmla="*/ 561 w 1022"/>
                <a:gd name="T39" fmla="*/ 195 h 1024"/>
                <a:gd name="T40" fmla="*/ 512 w 1022"/>
                <a:gd name="T41" fmla="*/ 0 h 1024"/>
                <a:gd name="T42" fmla="*/ 645 w 1022"/>
                <a:gd name="T43" fmla="*/ 16 h 1024"/>
                <a:gd name="T44" fmla="*/ 767 w 1022"/>
                <a:gd name="T45" fmla="*/ 67 h 1024"/>
                <a:gd name="T46" fmla="*/ 873 w 1022"/>
                <a:gd name="T47" fmla="*/ 149 h 1024"/>
                <a:gd name="T48" fmla="*/ 956 w 1022"/>
                <a:gd name="T49" fmla="*/ 259 h 1024"/>
                <a:gd name="T50" fmla="*/ 1006 w 1022"/>
                <a:gd name="T51" fmla="*/ 381 h 1024"/>
                <a:gd name="T52" fmla="*/ 1022 w 1022"/>
                <a:gd name="T53" fmla="*/ 512 h 1024"/>
                <a:gd name="T54" fmla="*/ 1006 w 1022"/>
                <a:gd name="T55" fmla="*/ 641 h 1024"/>
                <a:gd name="T56" fmla="*/ 956 w 1022"/>
                <a:gd name="T57" fmla="*/ 763 h 1024"/>
                <a:gd name="T58" fmla="*/ 873 w 1022"/>
                <a:gd name="T59" fmla="*/ 873 h 1024"/>
                <a:gd name="T60" fmla="*/ 767 w 1022"/>
                <a:gd name="T61" fmla="*/ 955 h 1024"/>
                <a:gd name="T62" fmla="*/ 645 w 1022"/>
                <a:gd name="T63" fmla="*/ 1006 h 1024"/>
                <a:gd name="T64" fmla="*/ 512 w 1022"/>
                <a:gd name="T65" fmla="*/ 1024 h 1024"/>
                <a:gd name="T66" fmla="*/ 379 w 1022"/>
                <a:gd name="T67" fmla="*/ 1006 h 1024"/>
                <a:gd name="T68" fmla="*/ 255 w 1022"/>
                <a:gd name="T69" fmla="*/ 955 h 1024"/>
                <a:gd name="T70" fmla="*/ 149 w 1022"/>
                <a:gd name="T71" fmla="*/ 873 h 1024"/>
                <a:gd name="T72" fmla="*/ 67 w 1022"/>
                <a:gd name="T73" fmla="*/ 767 h 1024"/>
                <a:gd name="T74" fmla="*/ 16 w 1022"/>
                <a:gd name="T75" fmla="*/ 645 h 1024"/>
                <a:gd name="T76" fmla="*/ 0 w 1022"/>
                <a:gd name="T77" fmla="*/ 512 h 1024"/>
                <a:gd name="T78" fmla="*/ 16 w 1022"/>
                <a:gd name="T79" fmla="*/ 379 h 1024"/>
                <a:gd name="T80" fmla="*/ 67 w 1022"/>
                <a:gd name="T81" fmla="*/ 255 h 1024"/>
                <a:gd name="T82" fmla="*/ 149 w 1022"/>
                <a:gd name="T83" fmla="*/ 149 h 1024"/>
                <a:gd name="T84" fmla="*/ 255 w 1022"/>
                <a:gd name="T85" fmla="*/ 67 h 1024"/>
                <a:gd name="T86" fmla="*/ 379 w 1022"/>
                <a:gd name="T87" fmla="*/ 16 h 1024"/>
                <a:gd name="T88" fmla="*/ 512 w 1022"/>
                <a:gd name="T89" fmla="*/ 0 h 1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022" h="1024">
                  <a:moveTo>
                    <a:pt x="512" y="191"/>
                  </a:moveTo>
                  <a:lnTo>
                    <a:pt x="461" y="195"/>
                  </a:lnTo>
                  <a:lnTo>
                    <a:pt x="412" y="208"/>
                  </a:lnTo>
                  <a:lnTo>
                    <a:pt x="366" y="226"/>
                  </a:lnTo>
                  <a:lnTo>
                    <a:pt x="324" y="251"/>
                  </a:lnTo>
                  <a:lnTo>
                    <a:pt x="286" y="286"/>
                  </a:lnTo>
                  <a:lnTo>
                    <a:pt x="251" y="324"/>
                  </a:lnTo>
                  <a:lnTo>
                    <a:pt x="226" y="366"/>
                  </a:lnTo>
                  <a:lnTo>
                    <a:pt x="208" y="412"/>
                  </a:lnTo>
                  <a:lnTo>
                    <a:pt x="195" y="461"/>
                  </a:lnTo>
                  <a:lnTo>
                    <a:pt x="191" y="512"/>
                  </a:lnTo>
                  <a:lnTo>
                    <a:pt x="195" y="561"/>
                  </a:lnTo>
                  <a:lnTo>
                    <a:pt x="208" y="610"/>
                  </a:lnTo>
                  <a:lnTo>
                    <a:pt x="226" y="656"/>
                  </a:lnTo>
                  <a:lnTo>
                    <a:pt x="251" y="700"/>
                  </a:lnTo>
                  <a:lnTo>
                    <a:pt x="286" y="738"/>
                  </a:lnTo>
                  <a:lnTo>
                    <a:pt x="324" y="771"/>
                  </a:lnTo>
                  <a:lnTo>
                    <a:pt x="366" y="796"/>
                  </a:lnTo>
                  <a:lnTo>
                    <a:pt x="412" y="816"/>
                  </a:lnTo>
                  <a:lnTo>
                    <a:pt x="461" y="827"/>
                  </a:lnTo>
                  <a:lnTo>
                    <a:pt x="512" y="831"/>
                  </a:lnTo>
                  <a:lnTo>
                    <a:pt x="561" y="827"/>
                  </a:lnTo>
                  <a:lnTo>
                    <a:pt x="610" y="816"/>
                  </a:lnTo>
                  <a:lnTo>
                    <a:pt x="656" y="796"/>
                  </a:lnTo>
                  <a:lnTo>
                    <a:pt x="700" y="771"/>
                  </a:lnTo>
                  <a:lnTo>
                    <a:pt x="738" y="738"/>
                  </a:lnTo>
                  <a:lnTo>
                    <a:pt x="771" y="698"/>
                  </a:lnTo>
                  <a:lnTo>
                    <a:pt x="798" y="654"/>
                  </a:lnTo>
                  <a:lnTo>
                    <a:pt x="816" y="609"/>
                  </a:lnTo>
                  <a:lnTo>
                    <a:pt x="827" y="561"/>
                  </a:lnTo>
                  <a:lnTo>
                    <a:pt x="831" y="512"/>
                  </a:lnTo>
                  <a:lnTo>
                    <a:pt x="827" y="463"/>
                  </a:lnTo>
                  <a:lnTo>
                    <a:pt x="816" y="414"/>
                  </a:lnTo>
                  <a:lnTo>
                    <a:pt x="798" y="368"/>
                  </a:lnTo>
                  <a:lnTo>
                    <a:pt x="771" y="324"/>
                  </a:lnTo>
                  <a:lnTo>
                    <a:pt x="738" y="286"/>
                  </a:lnTo>
                  <a:lnTo>
                    <a:pt x="700" y="251"/>
                  </a:lnTo>
                  <a:lnTo>
                    <a:pt x="656" y="226"/>
                  </a:lnTo>
                  <a:lnTo>
                    <a:pt x="610" y="208"/>
                  </a:lnTo>
                  <a:lnTo>
                    <a:pt x="561" y="195"/>
                  </a:lnTo>
                  <a:lnTo>
                    <a:pt x="512" y="191"/>
                  </a:lnTo>
                  <a:close/>
                  <a:moveTo>
                    <a:pt x="512" y="0"/>
                  </a:moveTo>
                  <a:lnTo>
                    <a:pt x="579" y="4"/>
                  </a:lnTo>
                  <a:lnTo>
                    <a:pt x="645" y="16"/>
                  </a:lnTo>
                  <a:lnTo>
                    <a:pt x="707" y="38"/>
                  </a:lnTo>
                  <a:lnTo>
                    <a:pt x="767" y="67"/>
                  </a:lnTo>
                  <a:lnTo>
                    <a:pt x="822" y="106"/>
                  </a:lnTo>
                  <a:lnTo>
                    <a:pt x="873" y="149"/>
                  </a:lnTo>
                  <a:lnTo>
                    <a:pt x="918" y="202"/>
                  </a:lnTo>
                  <a:lnTo>
                    <a:pt x="956" y="259"/>
                  </a:lnTo>
                  <a:lnTo>
                    <a:pt x="986" y="319"/>
                  </a:lnTo>
                  <a:lnTo>
                    <a:pt x="1006" y="381"/>
                  </a:lnTo>
                  <a:lnTo>
                    <a:pt x="1018" y="446"/>
                  </a:lnTo>
                  <a:lnTo>
                    <a:pt x="1022" y="512"/>
                  </a:lnTo>
                  <a:lnTo>
                    <a:pt x="1018" y="578"/>
                  </a:lnTo>
                  <a:lnTo>
                    <a:pt x="1006" y="641"/>
                  </a:lnTo>
                  <a:lnTo>
                    <a:pt x="986" y="703"/>
                  </a:lnTo>
                  <a:lnTo>
                    <a:pt x="956" y="763"/>
                  </a:lnTo>
                  <a:lnTo>
                    <a:pt x="918" y="822"/>
                  </a:lnTo>
                  <a:lnTo>
                    <a:pt x="873" y="873"/>
                  </a:lnTo>
                  <a:lnTo>
                    <a:pt x="822" y="918"/>
                  </a:lnTo>
                  <a:lnTo>
                    <a:pt x="767" y="955"/>
                  </a:lnTo>
                  <a:lnTo>
                    <a:pt x="707" y="984"/>
                  </a:lnTo>
                  <a:lnTo>
                    <a:pt x="645" y="1006"/>
                  </a:lnTo>
                  <a:lnTo>
                    <a:pt x="579" y="1018"/>
                  </a:lnTo>
                  <a:lnTo>
                    <a:pt x="512" y="1024"/>
                  </a:lnTo>
                  <a:lnTo>
                    <a:pt x="445" y="1018"/>
                  </a:lnTo>
                  <a:lnTo>
                    <a:pt x="379" y="1006"/>
                  </a:lnTo>
                  <a:lnTo>
                    <a:pt x="315" y="984"/>
                  </a:lnTo>
                  <a:lnTo>
                    <a:pt x="255" y="955"/>
                  </a:lnTo>
                  <a:lnTo>
                    <a:pt x="200" y="918"/>
                  </a:lnTo>
                  <a:lnTo>
                    <a:pt x="149" y="873"/>
                  </a:lnTo>
                  <a:lnTo>
                    <a:pt x="106" y="822"/>
                  </a:lnTo>
                  <a:lnTo>
                    <a:pt x="67" y="767"/>
                  </a:lnTo>
                  <a:lnTo>
                    <a:pt x="38" y="707"/>
                  </a:lnTo>
                  <a:lnTo>
                    <a:pt x="16" y="645"/>
                  </a:lnTo>
                  <a:lnTo>
                    <a:pt x="4" y="579"/>
                  </a:lnTo>
                  <a:lnTo>
                    <a:pt x="0" y="512"/>
                  </a:lnTo>
                  <a:lnTo>
                    <a:pt x="4" y="445"/>
                  </a:lnTo>
                  <a:lnTo>
                    <a:pt x="16" y="379"/>
                  </a:lnTo>
                  <a:lnTo>
                    <a:pt x="38" y="315"/>
                  </a:lnTo>
                  <a:lnTo>
                    <a:pt x="67" y="255"/>
                  </a:lnTo>
                  <a:lnTo>
                    <a:pt x="106" y="200"/>
                  </a:lnTo>
                  <a:lnTo>
                    <a:pt x="149" y="149"/>
                  </a:lnTo>
                  <a:lnTo>
                    <a:pt x="200" y="106"/>
                  </a:lnTo>
                  <a:lnTo>
                    <a:pt x="255" y="67"/>
                  </a:lnTo>
                  <a:lnTo>
                    <a:pt x="315" y="38"/>
                  </a:lnTo>
                  <a:lnTo>
                    <a:pt x="379" y="16"/>
                  </a:lnTo>
                  <a:lnTo>
                    <a:pt x="445" y="4"/>
                  </a:lnTo>
                  <a:lnTo>
                    <a:pt x="5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2" name="Group 13"/>
          <p:cNvGrpSpPr>
            <a:grpSpLocks noChangeAspect="1"/>
          </p:cNvGrpSpPr>
          <p:nvPr/>
        </p:nvGrpSpPr>
        <p:grpSpPr bwMode="auto">
          <a:xfrm>
            <a:off x="9540198" y="2947681"/>
            <a:ext cx="1035050" cy="1262063"/>
            <a:chOff x="3046" y="1942"/>
            <a:chExt cx="652" cy="795"/>
          </a:xfrm>
          <a:solidFill>
            <a:schemeClr val="bg1"/>
          </a:solidFill>
        </p:grpSpPr>
        <p:sp>
          <p:nvSpPr>
            <p:cNvPr id="65" name="Freeform 15"/>
            <p:cNvSpPr>
              <a:spLocks noEditPoints="1"/>
            </p:cNvSpPr>
            <p:nvPr/>
          </p:nvSpPr>
          <p:spPr bwMode="auto">
            <a:xfrm>
              <a:off x="3046" y="1942"/>
              <a:ext cx="563" cy="795"/>
            </a:xfrm>
            <a:custGeom>
              <a:avLst/>
              <a:gdLst>
                <a:gd name="T0" fmla="*/ 1088 w 2816"/>
                <a:gd name="T1" fmla="*/ 3747 h 3973"/>
                <a:gd name="T2" fmla="*/ 1005 w 2816"/>
                <a:gd name="T3" fmla="*/ 3847 h 3973"/>
                <a:gd name="T4" fmla="*/ 2537 w 2816"/>
                <a:gd name="T5" fmla="*/ 3766 h 3973"/>
                <a:gd name="T6" fmla="*/ 2413 w 2816"/>
                <a:gd name="T7" fmla="*/ 3720 h 3973"/>
                <a:gd name="T8" fmla="*/ 1159 w 2816"/>
                <a:gd name="T9" fmla="*/ 5 h 3973"/>
                <a:gd name="T10" fmla="*/ 1226 w 2816"/>
                <a:gd name="T11" fmla="*/ 117 h 3973"/>
                <a:gd name="T12" fmla="*/ 1218 w 2816"/>
                <a:gd name="T13" fmla="*/ 179 h 3973"/>
                <a:gd name="T14" fmla="*/ 1158 w 2816"/>
                <a:gd name="T15" fmla="*/ 204 h 3973"/>
                <a:gd name="T16" fmla="*/ 1108 w 2816"/>
                <a:gd name="T17" fmla="*/ 166 h 3973"/>
                <a:gd name="T18" fmla="*/ 838 w 2816"/>
                <a:gd name="T19" fmla="*/ 297 h 3973"/>
                <a:gd name="T20" fmla="*/ 545 w 2816"/>
                <a:gd name="T21" fmla="*/ 560 h 3973"/>
                <a:gd name="T22" fmla="*/ 324 w 2816"/>
                <a:gd name="T23" fmla="*/ 877 h 3973"/>
                <a:gd name="T24" fmla="*/ 183 w 2816"/>
                <a:gd name="T25" fmla="*/ 1236 h 3973"/>
                <a:gd name="T26" fmla="*/ 127 w 2816"/>
                <a:gd name="T27" fmla="*/ 1619 h 3973"/>
                <a:gd name="T28" fmla="*/ 163 w 2816"/>
                <a:gd name="T29" fmla="*/ 2012 h 3973"/>
                <a:gd name="T30" fmla="*/ 297 w 2816"/>
                <a:gd name="T31" fmla="*/ 2399 h 3973"/>
                <a:gd name="T32" fmla="*/ 522 w 2816"/>
                <a:gd name="T33" fmla="*/ 2742 h 3973"/>
                <a:gd name="T34" fmla="*/ 814 w 2816"/>
                <a:gd name="T35" fmla="*/ 3013 h 3973"/>
                <a:gd name="T36" fmla="*/ 1158 w 2816"/>
                <a:gd name="T37" fmla="*/ 3205 h 3973"/>
                <a:gd name="T38" fmla="*/ 1538 w 2816"/>
                <a:gd name="T39" fmla="*/ 3313 h 3973"/>
                <a:gd name="T40" fmla="*/ 1739 w 2816"/>
                <a:gd name="T41" fmla="*/ 3293 h 3973"/>
                <a:gd name="T42" fmla="*/ 1800 w 2816"/>
                <a:gd name="T43" fmla="*/ 3249 h 3973"/>
                <a:gd name="T44" fmla="*/ 1859 w 2816"/>
                <a:gd name="T45" fmla="*/ 3293 h 3973"/>
                <a:gd name="T46" fmla="*/ 2070 w 2816"/>
                <a:gd name="T47" fmla="*/ 3312 h 3973"/>
                <a:gd name="T48" fmla="*/ 2372 w 2816"/>
                <a:gd name="T49" fmla="*/ 3211 h 3973"/>
                <a:gd name="T50" fmla="*/ 2381 w 2816"/>
                <a:gd name="T51" fmla="*/ 3148 h 3973"/>
                <a:gd name="T52" fmla="*/ 2440 w 2816"/>
                <a:gd name="T53" fmla="*/ 3124 h 3973"/>
                <a:gd name="T54" fmla="*/ 2490 w 2816"/>
                <a:gd name="T55" fmla="*/ 3163 h 3973"/>
                <a:gd name="T56" fmla="*/ 2523 w 2816"/>
                <a:gd name="T57" fmla="*/ 3290 h 3973"/>
                <a:gd name="T58" fmla="*/ 2386 w 2816"/>
                <a:gd name="T59" fmla="*/ 3363 h 3973"/>
                <a:gd name="T60" fmla="*/ 1967 w 2816"/>
                <a:gd name="T61" fmla="*/ 3454 h 3973"/>
                <a:gd name="T62" fmla="*/ 2458 w 2816"/>
                <a:gd name="T63" fmla="*/ 3596 h 3973"/>
                <a:gd name="T64" fmla="*/ 2616 w 2816"/>
                <a:gd name="T65" fmla="*/ 3665 h 3973"/>
                <a:gd name="T66" fmla="*/ 2713 w 2816"/>
                <a:gd name="T67" fmla="*/ 3805 h 3973"/>
                <a:gd name="T68" fmla="*/ 2789 w 2816"/>
                <a:gd name="T69" fmla="*/ 3859 h 3973"/>
                <a:gd name="T70" fmla="*/ 2812 w 2816"/>
                <a:gd name="T71" fmla="*/ 3929 h 3973"/>
                <a:gd name="T72" fmla="*/ 2752 w 2816"/>
                <a:gd name="T73" fmla="*/ 3973 h 3973"/>
                <a:gd name="T74" fmla="*/ 796 w 2816"/>
                <a:gd name="T75" fmla="*/ 3947 h 3973"/>
                <a:gd name="T76" fmla="*/ 796 w 2816"/>
                <a:gd name="T77" fmla="*/ 3872 h 3973"/>
                <a:gd name="T78" fmla="*/ 874 w 2816"/>
                <a:gd name="T79" fmla="*/ 3847 h 3973"/>
                <a:gd name="T80" fmla="*/ 952 w 2816"/>
                <a:gd name="T81" fmla="*/ 3694 h 3973"/>
                <a:gd name="T82" fmla="*/ 1096 w 2816"/>
                <a:gd name="T83" fmla="*/ 3605 h 3973"/>
                <a:gd name="T84" fmla="*/ 1736 w 2816"/>
                <a:gd name="T85" fmla="*/ 3460 h 3973"/>
                <a:gd name="T86" fmla="*/ 1334 w 2816"/>
                <a:gd name="T87" fmla="*/ 3399 h 3973"/>
                <a:gd name="T88" fmla="*/ 958 w 2816"/>
                <a:gd name="T89" fmla="*/ 3251 h 3973"/>
                <a:gd name="T90" fmla="*/ 623 w 2816"/>
                <a:gd name="T91" fmla="*/ 3024 h 3973"/>
                <a:gd name="T92" fmla="*/ 344 w 2816"/>
                <a:gd name="T93" fmla="*/ 2721 h 3973"/>
                <a:gd name="T94" fmla="*/ 137 w 2816"/>
                <a:gd name="T95" fmla="*/ 2352 h 3973"/>
                <a:gd name="T96" fmla="*/ 21 w 2816"/>
                <a:gd name="T97" fmla="*/ 1938 h 3973"/>
                <a:gd name="T98" fmla="*/ 5 w 2816"/>
                <a:gd name="T99" fmla="*/ 1523 h 3973"/>
                <a:gd name="T100" fmla="*/ 85 w 2816"/>
                <a:gd name="T101" fmla="*/ 1121 h 3973"/>
                <a:gd name="T102" fmla="*/ 252 w 2816"/>
                <a:gd name="T103" fmla="*/ 748 h 3973"/>
                <a:gd name="T104" fmla="*/ 500 w 2816"/>
                <a:gd name="T105" fmla="*/ 421 h 3973"/>
                <a:gd name="T106" fmla="*/ 823 w 2816"/>
                <a:gd name="T107" fmla="*/ 155 h 3973"/>
                <a:gd name="T108" fmla="*/ 1127 w 2816"/>
                <a:gd name="T109" fmla="*/ 0 h 39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816" h="3973">
                  <a:moveTo>
                    <a:pt x="1185" y="3720"/>
                  </a:moveTo>
                  <a:lnTo>
                    <a:pt x="1151" y="3722"/>
                  </a:lnTo>
                  <a:lnTo>
                    <a:pt x="1118" y="3732"/>
                  </a:lnTo>
                  <a:lnTo>
                    <a:pt x="1088" y="3747"/>
                  </a:lnTo>
                  <a:lnTo>
                    <a:pt x="1061" y="3766"/>
                  </a:lnTo>
                  <a:lnTo>
                    <a:pt x="1038" y="3789"/>
                  </a:lnTo>
                  <a:lnTo>
                    <a:pt x="1020" y="3817"/>
                  </a:lnTo>
                  <a:lnTo>
                    <a:pt x="1005" y="3847"/>
                  </a:lnTo>
                  <a:lnTo>
                    <a:pt x="2593" y="3847"/>
                  </a:lnTo>
                  <a:lnTo>
                    <a:pt x="2580" y="3817"/>
                  </a:lnTo>
                  <a:lnTo>
                    <a:pt x="2560" y="3789"/>
                  </a:lnTo>
                  <a:lnTo>
                    <a:pt x="2537" y="3766"/>
                  </a:lnTo>
                  <a:lnTo>
                    <a:pt x="2510" y="3747"/>
                  </a:lnTo>
                  <a:lnTo>
                    <a:pt x="2480" y="3732"/>
                  </a:lnTo>
                  <a:lnTo>
                    <a:pt x="2449" y="3722"/>
                  </a:lnTo>
                  <a:lnTo>
                    <a:pt x="2413" y="3720"/>
                  </a:lnTo>
                  <a:lnTo>
                    <a:pt x="1185" y="3720"/>
                  </a:lnTo>
                  <a:close/>
                  <a:moveTo>
                    <a:pt x="1127" y="0"/>
                  </a:moveTo>
                  <a:lnTo>
                    <a:pt x="1144" y="0"/>
                  </a:lnTo>
                  <a:lnTo>
                    <a:pt x="1159" y="5"/>
                  </a:lnTo>
                  <a:lnTo>
                    <a:pt x="1173" y="12"/>
                  </a:lnTo>
                  <a:lnTo>
                    <a:pt x="1185" y="24"/>
                  </a:lnTo>
                  <a:lnTo>
                    <a:pt x="1193" y="38"/>
                  </a:lnTo>
                  <a:lnTo>
                    <a:pt x="1226" y="117"/>
                  </a:lnTo>
                  <a:lnTo>
                    <a:pt x="1230" y="133"/>
                  </a:lnTo>
                  <a:lnTo>
                    <a:pt x="1230" y="150"/>
                  </a:lnTo>
                  <a:lnTo>
                    <a:pt x="1226" y="166"/>
                  </a:lnTo>
                  <a:lnTo>
                    <a:pt x="1218" y="179"/>
                  </a:lnTo>
                  <a:lnTo>
                    <a:pt x="1207" y="191"/>
                  </a:lnTo>
                  <a:lnTo>
                    <a:pt x="1192" y="199"/>
                  </a:lnTo>
                  <a:lnTo>
                    <a:pt x="1175" y="204"/>
                  </a:lnTo>
                  <a:lnTo>
                    <a:pt x="1158" y="204"/>
                  </a:lnTo>
                  <a:lnTo>
                    <a:pt x="1142" y="199"/>
                  </a:lnTo>
                  <a:lnTo>
                    <a:pt x="1129" y="191"/>
                  </a:lnTo>
                  <a:lnTo>
                    <a:pt x="1117" y="180"/>
                  </a:lnTo>
                  <a:lnTo>
                    <a:pt x="1108" y="166"/>
                  </a:lnTo>
                  <a:lnTo>
                    <a:pt x="1101" y="146"/>
                  </a:lnTo>
                  <a:lnTo>
                    <a:pt x="1009" y="192"/>
                  </a:lnTo>
                  <a:lnTo>
                    <a:pt x="922" y="243"/>
                  </a:lnTo>
                  <a:lnTo>
                    <a:pt x="838" y="297"/>
                  </a:lnTo>
                  <a:lnTo>
                    <a:pt x="758" y="357"/>
                  </a:lnTo>
                  <a:lnTo>
                    <a:pt x="683" y="421"/>
                  </a:lnTo>
                  <a:lnTo>
                    <a:pt x="611" y="489"/>
                  </a:lnTo>
                  <a:lnTo>
                    <a:pt x="545" y="560"/>
                  </a:lnTo>
                  <a:lnTo>
                    <a:pt x="483" y="635"/>
                  </a:lnTo>
                  <a:lnTo>
                    <a:pt x="424" y="713"/>
                  </a:lnTo>
                  <a:lnTo>
                    <a:pt x="372" y="794"/>
                  </a:lnTo>
                  <a:lnTo>
                    <a:pt x="324" y="877"/>
                  </a:lnTo>
                  <a:lnTo>
                    <a:pt x="281" y="965"/>
                  </a:lnTo>
                  <a:lnTo>
                    <a:pt x="244" y="1053"/>
                  </a:lnTo>
                  <a:lnTo>
                    <a:pt x="211" y="1144"/>
                  </a:lnTo>
                  <a:lnTo>
                    <a:pt x="183" y="1236"/>
                  </a:lnTo>
                  <a:lnTo>
                    <a:pt x="161" y="1330"/>
                  </a:lnTo>
                  <a:lnTo>
                    <a:pt x="144" y="1426"/>
                  </a:lnTo>
                  <a:lnTo>
                    <a:pt x="133" y="1521"/>
                  </a:lnTo>
                  <a:lnTo>
                    <a:pt x="127" y="1619"/>
                  </a:lnTo>
                  <a:lnTo>
                    <a:pt x="127" y="1716"/>
                  </a:lnTo>
                  <a:lnTo>
                    <a:pt x="133" y="1816"/>
                  </a:lnTo>
                  <a:lnTo>
                    <a:pt x="146" y="1914"/>
                  </a:lnTo>
                  <a:lnTo>
                    <a:pt x="163" y="2012"/>
                  </a:lnTo>
                  <a:lnTo>
                    <a:pt x="187" y="2110"/>
                  </a:lnTo>
                  <a:lnTo>
                    <a:pt x="217" y="2207"/>
                  </a:lnTo>
                  <a:lnTo>
                    <a:pt x="253" y="2303"/>
                  </a:lnTo>
                  <a:lnTo>
                    <a:pt x="297" y="2399"/>
                  </a:lnTo>
                  <a:lnTo>
                    <a:pt x="346" y="2491"/>
                  </a:lnTo>
                  <a:lnTo>
                    <a:pt x="400" y="2579"/>
                  </a:lnTo>
                  <a:lnTo>
                    <a:pt x="458" y="2663"/>
                  </a:lnTo>
                  <a:lnTo>
                    <a:pt x="522" y="2742"/>
                  </a:lnTo>
                  <a:lnTo>
                    <a:pt x="588" y="2817"/>
                  </a:lnTo>
                  <a:lnTo>
                    <a:pt x="660" y="2887"/>
                  </a:lnTo>
                  <a:lnTo>
                    <a:pt x="735" y="2952"/>
                  </a:lnTo>
                  <a:lnTo>
                    <a:pt x="814" y="3013"/>
                  </a:lnTo>
                  <a:lnTo>
                    <a:pt x="896" y="3069"/>
                  </a:lnTo>
                  <a:lnTo>
                    <a:pt x="980" y="3119"/>
                  </a:lnTo>
                  <a:lnTo>
                    <a:pt x="1068" y="3165"/>
                  </a:lnTo>
                  <a:lnTo>
                    <a:pt x="1158" y="3205"/>
                  </a:lnTo>
                  <a:lnTo>
                    <a:pt x="1250" y="3240"/>
                  </a:lnTo>
                  <a:lnTo>
                    <a:pt x="1345" y="3271"/>
                  </a:lnTo>
                  <a:lnTo>
                    <a:pt x="1441" y="3295"/>
                  </a:lnTo>
                  <a:lnTo>
                    <a:pt x="1538" y="3313"/>
                  </a:lnTo>
                  <a:lnTo>
                    <a:pt x="1636" y="3325"/>
                  </a:lnTo>
                  <a:lnTo>
                    <a:pt x="1736" y="3332"/>
                  </a:lnTo>
                  <a:lnTo>
                    <a:pt x="1736" y="3313"/>
                  </a:lnTo>
                  <a:lnTo>
                    <a:pt x="1739" y="3293"/>
                  </a:lnTo>
                  <a:lnTo>
                    <a:pt x="1748" y="3276"/>
                  </a:lnTo>
                  <a:lnTo>
                    <a:pt x="1762" y="3261"/>
                  </a:lnTo>
                  <a:lnTo>
                    <a:pt x="1779" y="3253"/>
                  </a:lnTo>
                  <a:lnTo>
                    <a:pt x="1800" y="3249"/>
                  </a:lnTo>
                  <a:lnTo>
                    <a:pt x="1819" y="3253"/>
                  </a:lnTo>
                  <a:lnTo>
                    <a:pt x="1837" y="3261"/>
                  </a:lnTo>
                  <a:lnTo>
                    <a:pt x="1851" y="3276"/>
                  </a:lnTo>
                  <a:lnTo>
                    <a:pt x="1859" y="3293"/>
                  </a:lnTo>
                  <a:lnTo>
                    <a:pt x="1863" y="3313"/>
                  </a:lnTo>
                  <a:lnTo>
                    <a:pt x="1863" y="3332"/>
                  </a:lnTo>
                  <a:lnTo>
                    <a:pt x="1967" y="3325"/>
                  </a:lnTo>
                  <a:lnTo>
                    <a:pt x="2070" y="3312"/>
                  </a:lnTo>
                  <a:lnTo>
                    <a:pt x="2175" y="3291"/>
                  </a:lnTo>
                  <a:lnTo>
                    <a:pt x="2278" y="3265"/>
                  </a:lnTo>
                  <a:lnTo>
                    <a:pt x="2381" y="3230"/>
                  </a:lnTo>
                  <a:lnTo>
                    <a:pt x="2372" y="3211"/>
                  </a:lnTo>
                  <a:lnTo>
                    <a:pt x="2369" y="3196"/>
                  </a:lnTo>
                  <a:lnTo>
                    <a:pt x="2369" y="3179"/>
                  </a:lnTo>
                  <a:lnTo>
                    <a:pt x="2372" y="3163"/>
                  </a:lnTo>
                  <a:lnTo>
                    <a:pt x="2381" y="3148"/>
                  </a:lnTo>
                  <a:lnTo>
                    <a:pt x="2393" y="3138"/>
                  </a:lnTo>
                  <a:lnTo>
                    <a:pt x="2407" y="3129"/>
                  </a:lnTo>
                  <a:lnTo>
                    <a:pt x="2423" y="3124"/>
                  </a:lnTo>
                  <a:lnTo>
                    <a:pt x="2440" y="3124"/>
                  </a:lnTo>
                  <a:lnTo>
                    <a:pt x="2456" y="3129"/>
                  </a:lnTo>
                  <a:lnTo>
                    <a:pt x="2470" y="3136"/>
                  </a:lnTo>
                  <a:lnTo>
                    <a:pt x="2481" y="3148"/>
                  </a:lnTo>
                  <a:lnTo>
                    <a:pt x="2490" y="3163"/>
                  </a:lnTo>
                  <a:lnTo>
                    <a:pt x="2523" y="3242"/>
                  </a:lnTo>
                  <a:lnTo>
                    <a:pt x="2527" y="3257"/>
                  </a:lnTo>
                  <a:lnTo>
                    <a:pt x="2527" y="3273"/>
                  </a:lnTo>
                  <a:lnTo>
                    <a:pt x="2523" y="3290"/>
                  </a:lnTo>
                  <a:lnTo>
                    <a:pt x="2514" y="3305"/>
                  </a:lnTo>
                  <a:lnTo>
                    <a:pt x="2503" y="3316"/>
                  </a:lnTo>
                  <a:lnTo>
                    <a:pt x="2489" y="3324"/>
                  </a:lnTo>
                  <a:lnTo>
                    <a:pt x="2386" y="3363"/>
                  </a:lnTo>
                  <a:lnTo>
                    <a:pt x="2281" y="3395"/>
                  </a:lnTo>
                  <a:lnTo>
                    <a:pt x="2177" y="3421"/>
                  </a:lnTo>
                  <a:lnTo>
                    <a:pt x="2073" y="3440"/>
                  </a:lnTo>
                  <a:lnTo>
                    <a:pt x="1967" y="3454"/>
                  </a:lnTo>
                  <a:lnTo>
                    <a:pt x="1863" y="3460"/>
                  </a:lnTo>
                  <a:lnTo>
                    <a:pt x="1863" y="3593"/>
                  </a:lnTo>
                  <a:lnTo>
                    <a:pt x="2413" y="3593"/>
                  </a:lnTo>
                  <a:lnTo>
                    <a:pt x="2458" y="3596"/>
                  </a:lnTo>
                  <a:lnTo>
                    <a:pt x="2502" y="3605"/>
                  </a:lnTo>
                  <a:lnTo>
                    <a:pt x="2543" y="3621"/>
                  </a:lnTo>
                  <a:lnTo>
                    <a:pt x="2581" y="3640"/>
                  </a:lnTo>
                  <a:lnTo>
                    <a:pt x="2616" y="3665"/>
                  </a:lnTo>
                  <a:lnTo>
                    <a:pt x="2646" y="3694"/>
                  </a:lnTo>
                  <a:lnTo>
                    <a:pt x="2673" y="3728"/>
                  </a:lnTo>
                  <a:lnTo>
                    <a:pt x="2696" y="3765"/>
                  </a:lnTo>
                  <a:lnTo>
                    <a:pt x="2713" y="3805"/>
                  </a:lnTo>
                  <a:lnTo>
                    <a:pt x="2725" y="3847"/>
                  </a:lnTo>
                  <a:lnTo>
                    <a:pt x="2752" y="3847"/>
                  </a:lnTo>
                  <a:lnTo>
                    <a:pt x="2772" y="3849"/>
                  </a:lnTo>
                  <a:lnTo>
                    <a:pt x="2789" y="3859"/>
                  </a:lnTo>
                  <a:lnTo>
                    <a:pt x="2804" y="3872"/>
                  </a:lnTo>
                  <a:lnTo>
                    <a:pt x="2812" y="3889"/>
                  </a:lnTo>
                  <a:lnTo>
                    <a:pt x="2816" y="3910"/>
                  </a:lnTo>
                  <a:lnTo>
                    <a:pt x="2812" y="3929"/>
                  </a:lnTo>
                  <a:lnTo>
                    <a:pt x="2804" y="3947"/>
                  </a:lnTo>
                  <a:lnTo>
                    <a:pt x="2789" y="3961"/>
                  </a:lnTo>
                  <a:lnTo>
                    <a:pt x="2772" y="3970"/>
                  </a:lnTo>
                  <a:lnTo>
                    <a:pt x="2752" y="3973"/>
                  </a:lnTo>
                  <a:lnTo>
                    <a:pt x="847" y="3973"/>
                  </a:lnTo>
                  <a:lnTo>
                    <a:pt x="826" y="3970"/>
                  </a:lnTo>
                  <a:lnTo>
                    <a:pt x="809" y="3961"/>
                  </a:lnTo>
                  <a:lnTo>
                    <a:pt x="796" y="3947"/>
                  </a:lnTo>
                  <a:lnTo>
                    <a:pt x="786" y="3929"/>
                  </a:lnTo>
                  <a:lnTo>
                    <a:pt x="783" y="3910"/>
                  </a:lnTo>
                  <a:lnTo>
                    <a:pt x="786" y="3889"/>
                  </a:lnTo>
                  <a:lnTo>
                    <a:pt x="796" y="3872"/>
                  </a:lnTo>
                  <a:lnTo>
                    <a:pt x="809" y="3859"/>
                  </a:lnTo>
                  <a:lnTo>
                    <a:pt x="826" y="3849"/>
                  </a:lnTo>
                  <a:lnTo>
                    <a:pt x="847" y="3847"/>
                  </a:lnTo>
                  <a:lnTo>
                    <a:pt x="874" y="3847"/>
                  </a:lnTo>
                  <a:lnTo>
                    <a:pt x="885" y="3805"/>
                  </a:lnTo>
                  <a:lnTo>
                    <a:pt x="904" y="3765"/>
                  </a:lnTo>
                  <a:lnTo>
                    <a:pt x="925" y="3728"/>
                  </a:lnTo>
                  <a:lnTo>
                    <a:pt x="952" y="3694"/>
                  </a:lnTo>
                  <a:lnTo>
                    <a:pt x="984" y="3665"/>
                  </a:lnTo>
                  <a:lnTo>
                    <a:pt x="1018" y="3640"/>
                  </a:lnTo>
                  <a:lnTo>
                    <a:pt x="1056" y="3621"/>
                  </a:lnTo>
                  <a:lnTo>
                    <a:pt x="1096" y="3605"/>
                  </a:lnTo>
                  <a:lnTo>
                    <a:pt x="1140" y="3596"/>
                  </a:lnTo>
                  <a:lnTo>
                    <a:pt x="1185" y="3593"/>
                  </a:lnTo>
                  <a:lnTo>
                    <a:pt x="1736" y="3593"/>
                  </a:lnTo>
                  <a:lnTo>
                    <a:pt x="1736" y="3460"/>
                  </a:lnTo>
                  <a:lnTo>
                    <a:pt x="1634" y="3454"/>
                  </a:lnTo>
                  <a:lnTo>
                    <a:pt x="1533" y="3440"/>
                  </a:lnTo>
                  <a:lnTo>
                    <a:pt x="1432" y="3422"/>
                  </a:lnTo>
                  <a:lnTo>
                    <a:pt x="1334" y="3399"/>
                  </a:lnTo>
                  <a:lnTo>
                    <a:pt x="1237" y="3370"/>
                  </a:lnTo>
                  <a:lnTo>
                    <a:pt x="1142" y="3336"/>
                  </a:lnTo>
                  <a:lnTo>
                    <a:pt x="1049" y="3296"/>
                  </a:lnTo>
                  <a:lnTo>
                    <a:pt x="958" y="3251"/>
                  </a:lnTo>
                  <a:lnTo>
                    <a:pt x="870" y="3202"/>
                  </a:lnTo>
                  <a:lnTo>
                    <a:pt x="785" y="3147"/>
                  </a:lnTo>
                  <a:lnTo>
                    <a:pt x="702" y="3088"/>
                  </a:lnTo>
                  <a:lnTo>
                    <a:pt x="623" y="3024"/>
                  </a:lnTo>
                  <a:lnTo>
                    <a:pt x="547" y="2955"/>
                  </a:lnTo>
                  <a:lnTo>
                    <a:pt x="475" y="2882"/>
                  </a:lnTo>
                  <a:lnTo>
                    <a:pt x="408" y="2803"/>
                  </a:lnTo>
                  <a:lnTo>
                    <a:pt x="344" y="2721"/>
                  </a:lnTo>
                  <a:lnTo>
                    <a:pt x="285" y="2635"/>
                  </a:lnTo>
                  <a:lnTo>
                    <a:pt x="230" y="2544"/>
                  </a:lnTo>
                  <a:lnTo>
                    <a:pt x="181" y="2450"/>
                  </a:lnTo>
                  <a:lnTo>
                    <a:pt x="137" y="2352"/>
                  </a:lnTo>
                  <a:lnTo>
                    <a:pt x="97" y="2249"/>
                  </a:lnTo>
                  <a:lnTo>
                    <a:pt x="65" y="2146"/>
                  </a:lnTo>
                  <a:lnTo>
                    <a:pt x="40" y="2043"/>
                  </a:lnTo>
                  <a:lnTo>
                    <a:pt x="21" y="1938"/>
                  </a:lnTo>
                  <a:lnTo>
                    <a:pt x="7" y="1834"/>
                  </a:lnTo>
                  <a:lnTo>
                    <a:pt x="0" y="1730"/>
                  </a:lnTo>
                  <a:lnTo>
                    <a:pt x="0" y="1627"/>
                  </a:lnTo>
                  <a:lnTo>
                    <a:pt x="5" y="1523"/>
                  </a:lnTo>
                  <a:lnTo>
                    <a:pt x="17" y="1421"/>
                  </a:lnTo>
                  <a:lnTo>
                    <a:pt x="34" y="1319"/>
                  </a:lnTo>
                  <a:lnTo>
                    <a:pt x="56" y="1219"/>
                  </a:lnTo>
                  <a:lnTo>
                    <a:pt x="85" y="1121"/>
                  </a:lnTo>
                  <a:lnTo>
                    <a:pt x="119" y="1024"/>
                  </a:lnTo>
                  <a:lnTo>
                    <a:pt x="158" y="929"/>
                  </a:lnTo>
                  <a:lnTo>
                    <a:pt x="203" y="837"/>
                  </a:lnTo>
                  <a:lnTo>
                    <a:pt x="252" y="748"/>
                  </a:lnTo>
                  <a:lnTo>
                    <a:pt x="307" y="662"/>
                  </a:lnTo>
                  <a:lnTo>
                    <a:pt x="366" y="578"/>
                  </a:lnTo>
                  <a:lnTo>
                    <a:pt x="431" y="497"/>
                  </a:lnTo>
                  <a:lnTo>
                    <a:pt x="500" y="421"/>
                  </a:lnTo>
                  <a:lnTo>
                    <a:pt x="574" y="348"/>
                  </a:lnTo>
                  <a:lnTo>
                    <a:pt x="652" y="279"/>
                  </a:lnTo>
                  <a:lnTo>
                    <a:pt x="736" y="214"/>
                  </a:lnTo>
                  <a:lnTo>
                    <a:pt x="823" y="155"/>
                  </a:lnTo>
                  <a:lnTo>
                    <a:pt x="914" y="99"/>
                  </a:lnTo>
                  <a:lnTo>
                    <a:pt x="1010" y="49"/>
                  </a:lnTo>
                  <a:lnTo>
                    <a:pt x="1111" y="5"/>
                  </a:lnTo>
                  <a:lnTo>
                    <a:pt x="112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6" name="Freeform 16"/>
            <p:cNvSpPr>
              <a:spLocks noEditPoints="1"/>
            </p:cNvSpPr>
            <p:nvPr/>
          </p:nvSpPr>
          <p:spPr bwMode="auto">
            <a:xfrm>
              <a:off x="3114" y="1983"/>
              <a:ext cx="584" cy="584"/>
            </a:xfrm>
            <a:custGeom>
              <a:avLst/>
              <a:gdLst>
                <a:gd name="T0" fmla="*/ 1370 w 2922"/>
                <a:gd name="T1" fmla="*/ 2789 h 2918"/>
                <a:gd name="T2" fmla="*/ 1342 w 2922"/>
                <a:gd name="T3" fmla="*/ 2607 h 2918"/>
                <a:gd name="T4" fmla="*/ 1404 w 2922"/>
                <a:gd name="T5" fmla="*/ 2374 h 2918"/>
                <a:gd name="T6" fmla="*/ 1655 w 2922"/>
                <a:gd name="T7" fmla="*/ 2664 h 2918"/>
                <a:gd name="T8" fmla="*/ 2363 w 2922"/>
                <a:gd name="T9" fmla="*/ 2065 h 2918"/>
                <a:gd name="T10" fmla="*/ 2360 w 2922"/>
                <a:gd name="T11" fmla="*/ 2443 h 2918"/>
                <a:gd name="T12" fmla="*/ 2451 w 2922"/>
                <a:gd name="T13" fmla="*/ 2074 h 2918"/>
                <a:gd name="T14" fmla="*/ 1812 w 2922"/>
                <a:gd name="T15" fmla="*/ 2140 h 2918"/>
                <a:gd name="T16" fmla="*/ 2193 w 2922"/>
                <a:gd name="T17" fmla="*/ 2401 h 2918"/>
                <a:gd name="T18" fmla="*/ 255 w 2922"/>
                <a:gd name="T19" fmla="*/ 2027 h 2918"/>
                <a:gd name="T20" fmla="*/ 659 w 2922"/>
                <a:gd name="T21" fmla="*/ 2523 h 2918"/>
                <a:gd name="T22" fmla="*/ 1114 w 2922"/>
                <a:gd name="T23" fmla="*/ 2493 h 2918"/>
                <a:gd name="T24" fmla="*/ 783 w 2922"/>
                <a:gd name="T25" fmla="*/ 1809 h 2918"/>
                <a:gd name="T26" fmla="*/ 1188 w 2922"/>
                <a:gd name="T27" fmla="*/ 2255 h 2918"/>
                <a:gd name="T28" fmla="*/ 1427 w 2922"/>
                <a:gd name="T29" fmla="*/ 1542 h 2918"/>
                <a:gd name="T30" fmla="*/ 2254 w 2922"/>
                <a:gd name="T31" fmla="*/ 1503 h 2918"/>
                <a:gd name="T32" fmla="*/ 2143 w 2922"/>
                <a:gd name="T33" fmla="*/ 1482 h 2918"/>
                <a:gd name="T34" fmla="*/ 2042 w 2922"/>
                <a:gd name="T35" fmla="*/ 1951 h 2918"/>
                <a:gd name="T36" fmla="*/ 2206 w 2922"/>
                <a:gd name="T37" fmla="*/ 1683 h 2918"/>
                <a:gd name="T38" fmla="*/ 2319 w 2922"/>
                <a:gd name="T39" fmla="*/ 1680 h 2918"/>
                <a:gd name="T40" fmla="*/ 2602 w 2922"/>
                <a:gd name="T41" fmla="*/ 1974 h 2918"/>
                <a:gd name="T42" fmla="*/ 2795 w 2922"/>
                <a:gd name="T43" fmla="*/ 1412 h 2918"/>
                <a:gd name="T44" fmla="*/ 194 w 2922"/>
                <a:gd name="T45" fmla="*/ 1043 h 2918"/>
                <a:gd name="T46" fmla="*/ 153 w 2922"/>
                <a:gd name="T47" fmla="*/ 1720 h 2918"/>
                <a:gd name="T48" fmla="*/ 609 w 2922"/>
                <a:gd name="T49" fmla="*/ 1279 h 2918"/>
                <a:gd name="T50" fmla="*/ 241 w 2922"/>
                <a:gd name="T51" fmla="*/ 923 h 2918"/>
                <a:gd name="T52" fmla="*/ 704 w 2922"/>
                <a:gd name="T53" fmla="*/ 1089 h 2918"/>
                <a:gd name="T54" fmla="*/ 1159 w 2922"/>
                <a:gd name="T55" fmla="*/ 896 h 2918"/>
                <a:gd name="T56" fmla="*/ 1496 w 2922"/>
                <a:gd name="T57" fmla="*/ 1376 h 2918"/>
                <a:gd name="T58" fmla="*/ 1668 w 2922"/>
                <a:gd name="T59" fmla="*/ 580 h 2918"/>
                <a:gd name="T60" fmla="*/ 298 w 2922"/>
                <a:gd name="T61" fmla="*/ 808 h 2918"/>
                <a:gd name="T62" fmla="*/ 580 w 2922"/>
                <a:gd name="T63" fmla="*/ 596 h 2918"/>
                <a:gd name="T64" fmla="*/ 802 w 2922"/>
                <a:gd name="T65" fmla="*/ 355 h 2918"/>
                <a:gd name="T66" fmla="*/ 690 w 2922"/>
                <a:gd name="T67" fmla="*/ 741 h 2918"/>
                <a:gd name="T68" fmla="*/ 1110 w 2922"/>
                <a:gd name="T69" fmla="*/ 779 h 2918"/>
                <a:gd name="T70" fmla="*/ 1829 w 2922"/>
                <a:gd name="T71" fmla="*/ 577 h 2918"/>
                <a:gd name="T72" fmla="*/ 2625 w 2922"/>
                <a:gd name="T73" fmla="*/ 808 h 2918"/>
                <a:gd name="T74" fmla="*/ 2189 w 2922"/>
                <a:gd name="T75" fmla="*/ 342 h 2918"/>
                <a:gd name="T76" fmla="*/ 1305 w 2922"/>
                <a:gd name="T77" fmla="*/ 691 h 2918"/>
                <a:gd name="T78" fmla="*/ 1440 w 2922"/>
                <a:gd name="T79" fmla="*/ 359 h 2918"/>
                <a:gd name="T80" fmla="*/ 1060 w 2922"/>
                <a:gd name="T81" fmla="*/ 206 h 2918"/>
                <a:gd name="T82" fmla="*/ 1582 w 2922"/>
                <a:gd name="T83" fmla="*/ 312 h 2918"/>
                <a:gd name="T84" fmla="*/ 1645 w 2922"/>
                <a:gd name="T85" fmla="*/ 140 h 2918"/>
                <a:gd name="T86" fmla="*/ 1844 w 2922"/>
                <a:gd name="T87" fmla="*/ 51 h 2918"/>
                <a:gd name="T88" fmla="*/ 2424 w 2922"/>
                <a:gd name="T89" fmla="*/ 360 h 2918"/>
                <a:gd name="T90" fmla="*/ 2812 w 2922"/>
                <a:gd name="T91" fmla="*/ 901 h 2918"/>
                <a:gd name="T92" fmla="*/ 2915 w 2922"/>
                <a:gd name="T93" fmla="*/ 1612 h 2918"/>
                <a:gd name="T94" fmla="*/ 2773 w 2922"/>
                <a:gd name="T95" fmla="*/ 2101 h 2918"/>
                <a:gd name="T96" fmla="*/ 2431 w 2922"/>
                <a:gd name="T97" fmla="*/ 2551 h 2918"/>
                <a:gd name="T98" fmla="*/ 1839 w 2922"/>
                <a:gd name="T99" fmla="*/ 2868 h 2918"/>
                <a:gd name="T100" fmla="*/ 1172 w 2922"/>
                <a:gd name="T101" fmla="*/ 2889 h 2918"/>
                <a:gd name="T102" fmla="*/ 573 w 2922"/>
                <a:gd name="T103" fmla="*/ 2618 h 2918"/>
                <a:gd name="T104" fmla="*/ 152 w 2922"/>
                <a:gd name="T105" fmla="*/ 2107 h 2918"/>
                <a:gd name="T106" fmla="*/ 0 w 2922"/>
                <a:gd name="T107" fmla="*/ 1407 h 2918"/>
                <a:gd name="T108" fmla="*/ 197 w 2922"/>
                <a:gd name="T109" fmla="*/ 728 h 2918"/>
                <a:gd name="T110" fmla="*/ 648 w 2922"/>
                <a:gd name="T111" fmla="*/ 247 h 2918"/>
                <a:gd name="T112" fmla="*/ 1270 w 2922"/>
                <a:gd name="T113" fmla="*/ 13 h 29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2922" h="2918">
                  <a:moveTo>
                    <a:pt x="1252" y="2523"/>
                  </a:moveTo>
                  <a:lnTo>
                    <a:pt x="1197" y="2592"/>
                  </a:lnTo>
                  <a:lnTo>
                    <a:pt x="1146" y="2665"/>
                  </a:lnTo>
                  <a:lnTo>
                    <a:pt x="1100" y="2741"/>
                  </a:lnTo>
                  <a:lnTo>
                    <a:pt x="1188" y="2763"/>
                  </a:lnTo>
                  <a:lnTo>
                    <a:pt x="1277" y="2779"/>
                  </a:lnTo>
                  <a:lnTo>
                    <a:pt x="1370" y="2789"/>
                  </a:lnTo>
                  <a:lnTo>
                    <a:pt x="1462" y="2791"/>
                  </a:lnTo>
                  <a:lnTo>
                    <a:pt x="1536" y="2789"/>
                  </a:lnTo>
                  <a:lnTo>
                    <a:pt x="1610" y="2782"/>
                  </a:lnTo>
                  <a:lnTo>
                    <a:pt x="1543" y="2750"/>
                  </a:lnTo>
                  <a:lnTo>
                    <a:pt x="1476" y="2710"/>
                  </a:lnTo>
                  <a:lnTo>
                    <a:pt x="1410" y="2663"/>
                  </a:lnTo>
                  <a:lnTo>
                    <a:pt x="1342" y="2607"/>
                  </a:lnTo>
                  <a:lnTo>
                    <a:pt x="1297" y="2567"/>
                  </a:lnTo>
                  <a:lnTo>
                    <a:pt x="1252" y="2523"/>
                  </a:lnTo>
                  <a:close/>
                  <a:moveTo>
                    <a:pt x="1695" y="2188"/>
                  </a:moveTo>
                  <a:lnTo>
                    <a:pt x="1617" y="2228"/>
                  </a:lnTo>
                  <a:lnTo>
                    <a:pt x="1543" y="2272"/>
                  </a:lnTo>
                  <a:lnTo>
                    <a:pt x="1471" y="2321"/>
                  </a:lnTo>
                  <a:lnTo>
                    <a:pt x="1404" y="2374"/>
                  </a:lnTo>
                  <a:lnTo>
                    <a:pt x="1341" y="2431"/>
                  </a:lnTo>
                  <a:lnTo>
                    <a:pt x="1382" y="2473"/>
                  </a:lnTo>
                  <a:lnTo>
                    <a:pt x="1424" y="2511"/>
                  </a:lnTo>
                  <a:lnTo>
                    <a:pt x="1484" y="2560"/>
                  </a:lnTo>
                  <a:lnTo>
                    <a:pt x="1542" y="2601"/>
                  </a:lnTo>
                  <a:lnTo>
                    <a:pt x="1599" y="2636"/>
                  </a:lnTo>
                  <a:lnTo>
                    <a:pt x="1655" y="2664"/>
                  </a:lnTo>
                  <a:lnTo>
                    <a:pt x="1709" y="2687"/>
                  </a:lnTo>
                  <a:lnTo>
                    <a:pt x="1763" y="2701"/>
                  </a:lnTo>
                  <a:lnTo>
                    <a:pt x="1814" y="2710"/>
                  </a:lnTo>
                  <a:lnTo>
                    <a:pt x="1863" y="2712"/>
                  </a:lnTo>
                  <a:lnTo>
                    <a:pt x="1911" y="2707"/>
                  </a:lnTo>
                  <a:lnTo>
                    <a:pt x="1695" y="2188"/>
                  </a:lnTo>
                  <a:close/>
                  <a:moveTo>
                    <a:pt x="2363" y="2065"/>
                  </a:moveTo>
                  <a:lnTo>
                    <a:pt x="2362" y="2152"/>
                  </a:lnTo>
                  <a:lnTo>
                    <a:pt x="2356" y="2236"/>
                  </a:lnTo>
                  <a:lnTo>
                    <a:pt x="2343" y="2316"/>
                  </a:lnTo>
                  <a:lnTo>
                    <a:pt x="2328" y="2393"/>
                  </a:lnTo>
                  <a:lnTo>
                    <a:pt x="2312" y="2447"/>
                  </a:lnTo>
                  <a:lnTo>
                    <a:pt x="2295" y="2499"/>
                  </a:lnTo>
                  <a:lnTo>
                    <a:pt x="2360" y="2443"/>
                  </a:lnTo>
                  <a:lnTo>
                    <a:pt x="2422" y="2383"/>
                  </a:lnTo>
                  <a:lnTo>
                    <a:pt x="2479" y="2320"/>
                  </a:lnTo>
                  <a:lnTo>
                    <a:pt x="2533" y="2253"/>
                  </a:lnTo>
                  <a:lnTo>
                    <a:pt x="2580" y="2183"/>
                  </a:lnTo>
                  <a:lnTo>
                    <a:pt x="2625" y="2111"/>
                  </a:lnTo>
                  <a:lnTo>
                    <a:pt x="2538" y="2089"/>
                  </a:lnTo>
                  <a:lnTo>
                    <a:pt x="2451" y="2074"/>
                  </a:lnTo>
                  <a:lnTo>
                    <a:pt x="2363" y="2065"/>
                  </a:lnTo>
                  <a:close/>
                  <a:moveTo>
                    <a:pt x="2236" y="2061"/>
                  </a:moveTo>
                  <a:lnTo>
                    <a:pt x="2149" y="2066"/>
                  </a:lnTo>
                  <a:lnTo>
                    <a:pt x="2065" y="2075"/>
                  </a:lnTo>
                  <a:lnTo>
                    <a:pt x="1980" y="2091"/>
                  </a:lnTo>
                  <a:lnTo>
                    <a:pt x="1895" y="2113"/>
                  </a:lnTo>
                  <a:lnTo>
                    <a:pt x="1812" y="2140"/>
                  </a:lnTo>
                  <a:lnTo>
                    <a:pt x="2028" y="2659"/>
                  </a:lnTo>
                  <a:lnTo>
                    <a:pt x="2063" y="2629"/>
                  </a:lnTo>
                  <a:lnTo>
                    <a:pt x="2096" y="2595"/>
                  </a:lnTo>
                  <a:lnTo>
                    <a:pt x="2125" y="2554"/>
                  </a:lnTo>
                  <a:lnTo>
                    <a:pt x="2151" y="2508"/>
                  </a:lnTo>
                  <a:lnTo>
                    <a:pt x="2174" y="2457"/>
                  </a:lnTo>
                  <a:lnTo>
                    <a:pt x="2193" y="2401"/>
                  </a:lnTo>
                  <a:lnTo>
                    <a:pt x="2209" y="2342"/>
                  </a:lnTo>
                  <a:lnTo>
                    <a:pt x="2221" y="2278"/>
                  </a:lnTo>
                  <a:lnTo>
                    <a:pt x="2229" y="2209"/>
                  </a:lnTo>
                  <a:lnTo>
                    <a:pt x="2234" y="2137"/>
                  </a:lnTo>
                  <a:lnTo>
                    <a:pt x="2236" y="2061"/>
                  </a:lnTo>
                  <a:close/>
                  <a:moveTo>
                    <a:pt x="783" y="1809"/>
                  </a:moveTo>
                  <a:lnTo>
                    <a:pt x="255" y="2027"/>
                  </a:lnTo>
                  <a:lnTo>
                    <a:pt x="298" y="2111"/>
                  </a:lnTo>
                  <a:lnTo>
                    <a:pt x="346" y="2190"/>
                  </a:lnTo>
                  <a:lnTo>
                    <a:pt x="399" y="2267"/>
                  </a:lnTo>
                  <a:lnTo>
                    <a:pt x="458" y="2338"/>
                  </a:lnTo>
                  <a:lnTo>
                    <a:pt x="521" y="2405"/>
                  </a:lnTo>
                  <a:lnTo>
                    <a:pt x="589" y="2466"/>
                  </a:lnTo>
                  <a:lnTo>
                    <a:pt x="659" y="2523"/>
                  </a:lnTo>
                  <a:lnTo>
                    <a:pt x="734" y="2577"/>
                  </a:lnTo>
                  <a:lnTo>
                    <a:pt x="812" y="2624"/>
                  </a:lnTo>
                  <a:lnTo>
                    <a:pt x="893" y="2665"/>
                  </a:lnTo>
                  <a:lnTo>
                    <a:pt x="978" y="2701"/>
                  </a:lnTo>
                  <a:lnTo>
                    <a:pt x="1019" y="2629"/>
                  </a:lnTo>
                  <a:lnTo>
                    <a:pt x="1064" y="2560"/>
                  </a:lnTo>
                  <a:lnTo>
                    <a:pt x="1114" y="2493"/>
                  </a:lnTo>
                  <a:lnTo>
                    <a:pt x="1166" y="2430"/>
                  </a:lnTo>
                  <a:lnTo>
                    <a:pt x="1093" y="2341"/>
                  </a:lnTo>
                  <a:lnTo>
                    <a:pt x="1024" y="2246"/>
                  </a:lnTo>
                  <a:lnTo>
                    <a:pt x="958" y="2144"/>
                  </a:lnTo>
                  <a:lnTo>
                    <a:pt x="895" y="2037"/>
                  </a:lnTo>
                  <a:lnTo>
                    <a:pt x="837" y="1925"/>
                  </a:lnTo>
                  <a:lnTo>
                    <a:pt x="783" y="1809"/>
                  </a:lnTo>
                  <a:close/>
                  <a:moveTo>
                    <a:pt x="1427" y="1542"/>
                  </a:moveTo>
                  <a:lnTo>
                    <a:pt x="899" y="1759"/>
                  </a:lnTo>
                  <a:lnTo>
                    <a:pt x="950" y="1868"/>
                  </a:lnTo>
                  <a:lnTo>
                    <a:pt x="1005" y="1973"/>
                  </a:lnTo>
                  <a:lnTo>
                    <a:pt x="1063" y="2072"/>
                  </a:lnTo>
                  <a:lnTo>
                    <a:pt x="1123" y="2166"/>
                  </a:lnTo>
                  <a:lnTo>
                    <a:pt x="1188" y="2255"/>
                  </a:lnTo>
                  <a:lnTo>
                    <a:pt x="1254" y="2338"/>
                  </a:lnTo>
                  <a:lnTo>
                    <a:pt x="1325" y="2275"/>
                  </a:lnTo>
                  <a:lnTo>
                    <a:pt x="1400" y="2216"/>
                  </a:lnTo>
                  <a:lnTo>
                    <a:pt x="1479" y="2163"/>
                  </a:lnTo>
                  <a:lnTo>
                    <a:pt x="1561" y="2114"/>
                  </a:lnTo>
                  <a:lnTo>
                    <a:pt x="1646" y="2071"/>
                  </a:lnTo>
                  <a:lnTo>
                    <a:pt x="1427" y="1542"/>
                  </a:lnTo>
                  <a:close/>
                  <a:moveTo>
                    <a:pt x="2717" y="1009"/>
                  </a:moveTo>
                  <a:lnTo>
                    <a:pt x="2189" y="1227"/>
                  </a:lnTo>
                  <a:lnTo>
                    <a:pt x="2229" y="1336"/>
                  </a:lnTo>
                  <a:lnTo>
                    <a:pt x="2265" y="1446"/>
                  </a:lnTo>
                  <a:lnTo>
                    <a:pt x="2267" y="1467"/>
                  </a:lnTo>
                  <a:lnTo>
                    <a:pt x="2263" y="1486"/>
                  </a:lnTo>
                  <a:lnTo>
                    <a:pt x="2254" y="1503"/>
                  </a:lnTo>
                  <a:lnTo>
                    <a:pt x="2240" y="1516"/>
                  </a:lnTo>
                  <a:lnTo>
                    <a:pt x="2222" y="1525"/>
                  </a:lnTo>
                  <a:lnTo>
                    <a:pt x="2202" y="1527"/>
                  </a:lnTo>
                  <a:lnTo>
                    <a:pt x="2182" y="1523"/>
                  </a:lnTo>
                  <a:lnTo>
                    <a:pt x="2165" y="1515"/>
                  </a:lnTo>
                  <a:lnTo>
                    <a:pt x="2152" y="1500"/>
                  </a:lnTo>
                  <a:lnTo>
                    <a:pt x="2143" y="1482"/>
                  </a:lnTo>
                  <a:lnTo>
                    <a:pt x="2109" y="1378"/>
                  </a:lnTo>
                  <a:lnTo>
                    <a:pt x="2072" y="1275"/>
                  </a:lnTo>
                  <a:lnTo>
                    <a:pt x="1544" y="1493"/>
                  </a:lnTo>
                  <a:lnTo>
                    <a:pt x="1764" y="2022"/>
                  </a:lnTo>
                  <a:lnTo>
                    <a:pt x="1855" y="1992"/>
                  </a:lnTo>
                  <a:lnTo>
                    <a:pt x="1947" y="1969"/>
                  </a:lnTo>
                  <a:lnTo>
                    <a:pt x="2042" y="1951"/>
                  </a:lnTo>
                  <a:lnTo>
                    <a:pt x="2135" y="1940"/>
                  </a:lnTo>
                  <a:lnTo>
                    <a:pt x="2231" y="1934"/>
                  </a:lnTo>
                  <a:lnTo>
                    <a:pt x="2223" y="1865"/>
                  </a:lnTo>
                  <a:lnTo>
                    <a:pt x="2214" y="1795"/>
                  </a:lnTo>
                  <a:lnTo>
                    <a:pt x="2202" y="1722"/>
                  </a:lnTo>
                  <a:lnTo>
                    <a:pt x="2200" y="1703"/>
                  </a:lnTo>
                  <a:lnTo>
                    <a:pt x="2206" y="1683"/>
                  </a:lnTo>
                  <a:lnTo>
                    <a:pt x="2217" y="1667"/>
                  </a:lnTo>
                  <a:lnTo>
                    <a:pt x="2233" y="1655"/>
                  </a:lnTo>
                  <a:lnTo>
                    <a:pt x="2253" y="1648"/>
                  </a:lnTo>
                  <a:lnTo>
                    <a:pt x="2272" y="1648"/>
                  </a:lnTo>
                  <a:lnTo>
                    <a:pt x="2291" y="1653"/>
                  </a:lnTo>
                  <a:lnTo>
                    <a:pt x="2307" y="1665"/>
                  </a:lnTo>
                  <a:lnTo>
                    <a:pt x="2319" y="1680"/>
                  </a:lnTo>
                  <a:lnTo>
                    <a:pt x="2327" y="1699"/>
                  </a:lnTo>
                  <a:lnTo>
                    <a:pt x="2340" y="1780"/>
                  </a:lnTo>
                  <a:lnTo>
                    <a:pt x="2351" y="1859"/>
                  </a:lnTo>
                  <a:lnTo>
                    <a:pt x="2358" y="1937"/>
                  </a:lnTo>
                  <a:lnTo>
                    <a:pt x="2439" y="1945"/>
                  </a:lnTo>
                  <a:lnTo>
                    <a:pt x="2521" y="1957"/>
                  </a:lnTo>
                  <a:lnTo>
                    <a:pt x="2602" y="1974"/>
                  </a:lnTo>
                  <a:lnTo>
                    <a:pt x="2682" y="1996"/>
                  </a:lnTo>
                  <a:lnTo>
                    <a:pt x="2718" y="1902"/>
                  </a:lnTo>
                  <a:lnTo>
                    <a:pt x="2749" y="1808"/>
                  </a:lnTo>
                  <a:lnTo>
                    <a:pt x="2770" y="1711"/>
                  </a:lnTo>
                  <a:lnTo>
                    <a:pt x="2786" y="1613"/>
                  </a:lnTo>
                  <a:lnTo>
                    <a:pt x="2795" y="1513"/>
                  </a:lnTo>
                  <a:lnTo>
                    <a:pt x="2795" y="1412"/>
                  </a:lnTo>
                  <a:lnTo>
                    <a:pt x="2787" y="1310"/>
                  </a:lnTo>
                  <a:lnTo>
                    <a:pt x="2772" y="1210"/>
                  </a:lnTo>
                  <a:lnTo>
                    <a:pt x="2749" y="1108"/>
                  </a:lnTo>
                  <a:lnTo>
                    <a:pt x="2717" y="1009"/>
                  </a:lnTo>
                  <a:close/>
                  <a:moveTo>
                    <a:pt x="241" y="923"/>
                  </a:moveTo>
                  <a:lnTo>
                    <a:pt x="228" y="950"/>
                  </a:lnTo>
                  <a:lnTo>
                    <a:pt x="194" y="1043"/>
                  </a:lnTo>
                  <a:lnTo>
                    <a:pt x="167" y="1138"/>
                  </a:lnTo>
                  <a:lnTo>
                    <a:pt x="146" y="1234"/>
                  </a:lnTo>
                  <a:lnTo>
                    <a:pt x="133" y="1331"/>
                  </a:lnTo>
                  <a:lnTo>
                    <a:pt x="127" y="1428"/>
                  </a:lnTo>
                  <a:lnTo>
                    <a:pt x="129" y="1526"/>
                  </a:lnTo>
                  <a:lnTo>
                    <a:pt x="137" y="1623"/>
                  </a:lnTo>
                  <a:lnTo>
                    <a:pt x="153" y="1720"/>
                  </a:lnTo>
                  <a:lnTo>
                    <a:pt x="176" y="1815"/>
                  </a:lnTo>
                  <a:lnTo>
                    <a:pt x="207" y="1910"/>
                  </a:lnTo>
                  <a:lnTo>
                    <a:pt x="733" y="1692"/>
                  </a:lnTo>
                  <a:lnTo>
                    <a:pt x="695" y="1588"/>
                  </a:lnTo>
                  <a:lnTo>
                    <a:pt x="661" y="1485"/>
                  </a:lnTo>
                  <a:lnTo>
                    <a:pt x="633" y="1382"/>
                  </a:lnTo>
                  <a:lnTo>
                    <a:pt x="609" y="1279"/>
                  </a:lnTo>
                  <a:lnTo>
                    <a:pt x="590" y="1178"/>
                  </a:lnTo>
                  <a:lnTo>
                    <a:pt x="574" y="1079"/>
                  </a:lnTo>
                  <a:lnTo>
                    <a:pt x="564" y="981"/>
                  </a:lnTo>
                  <a:lnTo>
                    <a:pt x="483" y="974"/>
                  </a:lnTo>
                  <a:lnTo>
                    <a:pt x="402" y="962"/>
                  </a:lnTo>
                  <a:lnTo>
                    <a:pt x="321" y="945"/>
                  </a:lnTo>
                  <a:lnTo>
                    <a:pt x="241" y="923"/>
                  </a:lnTo>
                  <a:close/>
                  <a:moveTo>
                    <a:pt x="1159" y="896"/>
                  </a:moveTo>
                  <a:lnTo>
                    <a:pt x="1068" y="927"/>
                  </a:lnTo>
                  <a:lnTo>
                    <a:pt x="975" y="950"/>
                  </a:lnTo>
                  <a:lnTo>
                    <a:pt x="882" y="968"/>
                  </a:lnTo>
                  <a:lnTo>
                    <a:pt x="787" y="979"/>
                  </a:lnTo>
                  <a:lnTo>
                    <a:pt x="693" y="984"/>
                  </a:lnTo>
                  <a:lnTo>
                    <a:pt x="704" y="1089"/>
                  </a:lnTo>
                  <a:lnTo>
                    <a:pt x="722" y="1198"/>
                  </a:lnTo>
                  <a:lnTo>
                    <a:pt x="745" y="1307"/>
                  </a:lnTo>
                  <a:lnTo>
                    <a:pt x="774" y="1418"/>
                  </a:lnTo>
                  <a:lnTo>
                    <a:pt x="811" y="1531"/>
                  </a:lnTo>
                  <a:lnTo>
                    <a:pt x="851" y="1643"/>
                  </a:lnTo>
                  <a:lnTo>
                    <a:pt x="1378" y="1425"/>
                  </a:lnTo>
                  <a:lnTo>
                    <a:pt x="1159" y="896"/>
                  </a:lnTo>
                  <a:close/>
                  <a:moveTo>
                    <a:pt x="1668" y="580"/>
                  </a:moveTo>
                  <a:lnTo>
                    <a:pt x="1598" y="643"/>
                  </a:lnTo>
                  <a:lnTo>
                    <a:pt x="1522" y="703"/>
                  </a:lnTo>
                  <a:lnTo>
                    <a:pt x="1445" y="756"/>
                  </a:lnTo>
                  <a:lnTo>
                    <a:pt x="1362" y="804"/>
                  </a:lnTo>
                  <a:lnTo>
                    <a:pt x="1276" y="848"/>
                  </a:lnTo>
                  <a:lnTo>
                    <a:pt x="1496" y="1376"/>
                  </a:lnTo>
                  <a:lnTo>
                    <a:pt x="2023" y="1158"/>
                  </a:lnTo>
                  <a:lnTo>
                    <a:pt x="1972" y="1050"/>
                  </a:lnTo>
                  <a:lnTo>
                    <a:pt x="1918" y="946"/>
                  </a:lnTo>
                  <a:lnTo>
                    <a:pt x="1860" y="845"/>
                  </a:lnTo>
                  <a:lnTo>
                    <a:pt x="1799" y="752"/>
                  </a:lnTo>
                  <a:lnTo>
                    <a:pt x="1735" y="663"/>
                  </a:lnTo>
                  <a:lnTo>
                    <a:pt x="1668" y="580"/>
                  </a:lnTo>
                  <a:close/>
                  <a:moveTo>
                    <a:pt x="629" y="418"/>
                  </a:moveTo>
                  <a:lnTo>
                    <a:pt x="563" y="474"/>
                  </a:lnTo>
                  <a:lnTo>
                    <a:pt x="502" y="533"/>
                  </a:lnTo>
                  <a:lnTo>
                    <a:pt x="444" y="596"/>
                  </a:lnTo>
                  <a:lnTo>
                    <a:pt x="391" y="663"/>
                  </a:lnTo>
                  <a:lnTo>
                    <a:pt x="342" y="734"/>
                  </a:lnTo>
                  <a:lnTo>
                    <a:pt x="298" y="808"/>
                  </a:lnTo>
                  <a:lnTo>
                    <a:pt x="385" y="829"/>
                  </a:lnTo>
                  <a:lnTo>
                    <a:pt x="472" y="844"/>
                  </a:lnTo>
                  <a:lnTo>
                    <a:pt x="559" y="854"/>
                  </a:lnTo>
                  <a:lnTo>
                    <a:pt x="561" y="792"/>
                  </a:lnTo>
                  <a:lnTo>
                    <a:pt x="563" y="732"/>
                  </a:lnTo>
                  <a:lnTo>
                    <a:pt x="570" y="663"/>
                  </a:lnTo>
                  <a:lnTo>
                    <a:pt x="580" y="596"/>
                  </a:lnTo>
                  <a:lnTo>
                    <a:pt x="593" y="533"/>
                  </a:lnTo>
                  <a:lnTo>
                    <a:pt x="609" y="474"/>
                  </a:lnTo>
                  <a:lnTo>
                    <a:pt x="629" y="418"/>
                  </a:lnTo>
                  <a:close/>
                  <a:moveTo>
                    <a:pt x="895" y="260"/>
                  </a:moveTo>
                  <a:lnTo>
                    <a:pt x="861" y="286"/>
                  </a:lnTo>
                  <a:lnTo>
                    <a:pt x="831" y="318"/>
                  </a:lnTo>
                  <a:lnTo>
                    <a:pt x="802" y="355"/>
                  </a:lnTo>
                  <a:lnTo>
                    <a:pt x="778" y="396"/>
                  </a:lnTo>
                  <a:lnTo>
                    <a:pt x="755" y="444"/>
                  </a:lnTo>
                  <a:lnTo>
                    <a:pt x="735" y="494"/>
                  </a:lnTo>
                  <a:lnTo>
                    <a:pt x="720" y="549"/>
                  </a:lnTo>
                  <a:lnTo>
                    <a:pt x="706" y="609"/>
                  </a:lnTo>
                  <a:lnTo>
                    <a:pt x="697" y="674"/>
                  </a:lnTo>
                  <a:lnTo>
                    <a:pt x="690" y="741"/>
                  </a:lnTo>
                  <a:lnTo>
                    <a:pt x="687" y="798"/>
                  </a:lnTo>
                  <a:lnTo>
                    <a:pt x="687" y="858"/>
                  </a:lnTo>
                  <a:lnTo>
                    <a:pt x="773" y="853"/>
                  </a:lnTo>
                  <a:lnTo>
                    <a:pt x="858" y="843"/>
                  </a:lnTo>
                  <a:lnTo>
                    <a:pt x="944" y="827"/>
                  </a:lnTo>
                  <a:lnTo>
                    <a:pt x="1028" y="806"/>
                  </a:lnTo>
                  <a:lnTo>
                    <a:pt x="1110" y="779"/>
                  </a:lnTo>
                  <a:lnTo>
                    <a:pt x="895" y="260"/>
                  </a:lnTo>
                  <a:close/>
                  <a:moveTo>
                    <a:pt x="1946" y="217"/>
                  </a:moveTo>
                  <a:lnTo>
                    <a:pt x="1904" y="290"/>
                  </a:lnTo>
                  <a:lnTo>
                    <a:pt x="1858" y="359"/>
                  </a:lnTo>
                  <a:lnTo>
                    <a:pt x="1810" y="425"/>
                  </a:lnTo>
                  <a:lnTo>
                    <a:pt x="1757" y="488"/>
                  </a:lnTo>
                  <a:lnTo>
                    <a:pt x="1829" y="577"/>
                  </a:lnTo>
                  <a:lnTo>
                    <a:pt x="1898" y="672"/>
                  </a:lnTo>
                  <a:lnTo>
                    <a:pt x="1965" y="774"/>
                  </a:lnTo>
                  <a:lnTo>
                    <a:pt x="2027" y="881"/>
                  </a:lnTo>
                  <a:lnTo>
                    <a:pt x="2086" y="993"/>
                  </a:lnTo>
                  <a:lnTo>
                    <a:pt x="2141" y="1109"/>
                  </a:lnTo>
                  <a:lnTo>
                    <a:pt x="2669" y="891"/>
                  </a:lnTo>
                  <a:lnTo>
                    <a:pt x="2625" y="808"/>
                  </a:lnTo>
                  <a:lnTo>
                    <a:pt x="2576" y="728"/>
                  </a:lnTo>
                  <a:lnTo>
                    <a:pt x="2523" y="652"/>
                  </a:lnTo>
                  <a:lnTo>
                    <a:pt x="2465" y="580"/>
                  </a:lnTo>
                  <a:lnTo>
                    <a:pt x="2402" y="514"/>
                  </a:lnTo>
                  <a:lnTo>
                    <a:pt x="2335" y="452"/>
                  </a:lnTo>
                  <a:lnTo>
                    <a:pt x="2263" y="394"/>
                  </a:lnTo>
                  <a:lnTo>
                    <a:pt x="2189" y="342"/>
                  </a:lnTo>
                  <a:lnTo>
                    <a:pt x="2111" y="295"/>
                  </a:lnTo>
                  <a:lnTo>
                    <a:pt x="2029" y="254"/>
                  </a:lnTo>
                  <a:lnTo>
                    <a:pt x="1946" y="217"/>
                  </a:lnTo>
                  <a:close/>
                  <a:moveTo>
                    <a:pt x="1060" y="206"/>
                  </a:moveTo>
                  <a:lnTo>
                    <a:pt x="1012" y="211"/>
                  </a:lnTo>
                  <a:lnTo>
                    <a:pt x="1228" y="730"/>
                  </a:lnTo>
                  <a:lnTo>
                    <a:pt x="1305" y="691"/>
                  </a:lnTo>
                  <a:lnTo>
                    <a:pt x="1379" y="647"/>
                  </a:lnTo>
                  <a:lnTo>
                    <a:pt x="1451" y="597"/>
                  </a:lnTo>
                  <a:lnTo>
                    <a:pt x="1519" y="544"/>
                  </a:lnTo>
                  <a:lnTo>
                    <a:pt x="1583" y="486"/>
                  </a:lnTo>
                  <a:lnTo>
                    <a:pt x="1541" y="446"/>
                  </a:lnTo>
                  <a:lnTo>
                    <a:pt x="1498" y="407"/>
                  </a:lnTo>
                  <a:lnTo>
                    <a:pt x="1440" y="359"/>
                  </a:lnTo>
                  <a:lnTo>
                    <a:pt x="1382" y="318"/>
                  </a:lnTo>
                  <a:lnTo>
                    <a:pt x="1325" y="283"/>
                  </a:lnTo>
                  <a:lnTo>
                    <a:pt x="1269" y="254"/>
                  </a:lnTo>
                  <a:lnTo>
                    <a:pt x="1214" y="232"/>
                  </a:lnTo>
                  <a:lnTo>
                    <a:pt x="1161" y="217"/>
                  </a:lnTo>
                  <a:lnTo>
                    <a:pt x="1109" y="208"/>
                  </a:lnTo>
                  <a:lnTo>
                    <a:pt x="1060" y="206"/>
                  </a:lnTo>
                  <a:close/>
                  <a:moveTo>
                    <a:pt x="1461" y="128"/>
                  </a:moveTo>
                  <a:lnTo>
                    <a:pt x="1387" y="129"/>
                  </a:lnTo>
                  <a:lnTo>
                    <a:pt x="1314" y="135"/>
                  </a:lnTo>
                  <a:lnTo>
                    <a:pt x="1379" y="169"/>
                  </a:lnTo>
                  <a:lnTo>
                    <a:pt x="1446" y="209"/>
                  </a:lnTo>
                  <a:lnTo>
                    <a:pt x="1514" y="256"/>
                  </a:lnTo>
                  <a:lnTo>
                    <a:pt x="1582" y="312"/>
                  </a:lnTo>
                  <a:lnTo>
                    <a:pt x="1627" y="352"/>
                  </a:lnTo>
                  <a:lnTo>
                    <a:pt x="1670" y="394"/>
                  </a:lnTo>
                  <a:lnTo>
                    <a:pt x="1726" y="326"/>
                  </a:lnTo>
                  <a:lnTo>
                    <a:pt x="1777" y="254"/>
                  </a:lnTo>
                  <a:lnTo>
                    <a:pt x="1823" y="177"/>
                  </a:lnTo>
                  <a:lnTo>
                    <a:pt x="1735" y="155"/>
                  </a:lnTo>
                  <a:lnTo>
                    <a:pt x="1645" y="140"/>
                  </a:lnTo>
                  <a:lnTo>
                    <a:pt x="1554" y="130"/>
                  </a:lnTo>
                  <a:lnTo>
                    <a:pt x="1461" y="128"/>
                  </a:lnTo>
                  <a:close/>
                  <a:moveTo>
                    <a:pt x="1461" y="0"/>
                  </a:moveTo>
                  <a:lnTo>
                    <a:pt x="1559" y="3"/>
                  </a:lnTo>
                  <a:lnTo>
                    <a:pt x="1656" y="13"/>
                  </a:lnTo>
                  <a:lnTo>
                    <a:pt x="1752" y="30"/>
                  </a:lnTo>
                  <a:lnTo>
                    <a:pt x="1844" y="51"/>
                  </a:lnTo>
                  <a:lnTo>
                    <a:pt x="1936" y="79"/>
                  </a:lnTo>
                  <a:lnTo>
                    <a:pt x="2025" y="112"/>
                  </a:lnTo>
                  <a:lnTo>
                    <a:pt x="2111" y="152"/>
                  </a:lnTo>
                  <a:lnTo>
                    <a:pt x="2193" y="195"/>
                  </a:lnTo>
                  <a:lnTo>
                    <a:pt x="2273" y="245"/>
                  </a:lnTo>
                  <a:lnTo>
                    <a:pt x="2350" y="301"/>
                  </a:lnTo>
                  <a:lnTo>
                    <a:pt x="2424" y="360"/>
                  </a:lnTo>
                  <a:lnTo>
                    <a:pt x="2493" y="424"/>
                  </a:lnTo>
                  <a:lnTo>
                    <a:pt x="2557" y="493"/>
                  </a:lnTo>
                  <a:lnTo>
                    <a:pt x="2618" y="567"/>
                  </a:lnTo>
                  <a:lnTo>
                    <a:pt x="2673" y="645"/>
                  </a:lnTo>
                  <a:lnTo>
                    <a:pt x="2724" y="726"/>
                  </a:lnTo>
                  <a:lnTo>
                    <a:pt x="2770" y="812"/>
                  </a:lnTo>
                  <a:lnTo>
                    <a:pt x="2812" y="901"/>
                  </a:lnTo>
                  <a:lnTo>
                    <a:pt x="2849" y="1002"/>
                  </a:lnTo>
                  <a:lnTo>
                    <a:pt x="2878" y="1102"/>
                  </a:lnTo>
                  <a:lnTo>
                    <a:pt x="2900" y="1205"/>
                  </a:lnTo>
                  <a:lnTo>
                    <a:pt x="2915" y="1307"/>
                  </a:lnTo>
                  <a:lnTo>
                    <a:pt x="2922" y="1408"/>
                  </a:lnTo>
                  <a:lnTo>
                    <a:pt x="2922" y="1510"/>
                  </a:lnTo>
                  <a:lnTo>
                    <a:pt x="2915" y="1612"/>
                  </a:lnTo>
                  <a:lnTo>
                    <a:pt x="2900" y="1711"/>
                  </a:lnTo>
                  <a:lnTo>
                    <a:pt x="2880" y="1809"/>
                  </a:lnTo>
                  <a:lnTo>
                    <a:pt x="2852" y="1906"/>
                  </a:lnTo>
                  <a:lnTo>
                    <a:pt x="2818" y="2000"/>
                  </a:lnTo>
                  <a:lnTo>
                    <a:pt x="2776" y="2092"/>
                  </a:lnTo>
                  <a:lnTo>
                    <a:pt x="2776" y="2094"/>
                  </a:lnTo>
                  <a:lnTo>
                    <a:pt x="2773" y="2101"/>
                  </a:lnTo>
                  <a:lnTo>
                    <a:pt x="2769" y="2108"/>
                  </a:lnTo>
                  <a:lnTo>
                    <a:pt x="2726" y="2190"/>
                  </a:lnTo>
                  <a:lnTo>
                    <a:pt x="2676" y="2269"/>
                  </a:lnTo>
                  <a:lnTo>
                    <a:pt x="2622" y="2344"/>
                  </a:lnTo>
                  <a:lnTo>
                    <a:pt x="2563" y="2417"/>
                  </a:lnTo>
                  <a:lnTo>
                    <a:pt x="2499" y="2486"/>
                  </a:lnTo>
                  <a:lnTo>
                    <a:pt x="2431" y="2551"/>
                  </a:lnTo>
                  <a:lnTo>
                    <a:pt x="2357" y="2612"/>
                  </a:lnTo>
                  <a:lnTo>
                    <a:pt x="2279" y="2667"/>
                  </a:lnTo>
                  <a:lnTo>
                    <a:pt x="2197" y="2720"/>
                  </a:lnTo>
                  <a:lnTo>
                    <a:pt x="2111" y="2766"/>
                  </a:lnTo>
                  <a:lnTo>
                    <a:pt x="2021" y="2807"/>
                  </a:lnTo>
                  <a:lnTo>
                    <a:pt x="1930" y="2841"/>
                  </a:lnTo>
                  <a:lnTo>
                    <a:pt x="1839" y="2868"/>
                  </a:lnTo>
                  <a:lnTo>
                    <a:pt x="1747" y="2890"/>
                  </a:lnTo>
                  <a:lnTo>
                    <a:pt x="1652" y="2906"/>
                  </a:lnTo>
                  <a:lnTo>
                    <a:pt x="1558" y="2914"/>
                  </a:lnTo>
                  <a:lnTo>
                    <a:pt x="1462" y="2918"/>
                  </a:lnTo>
                  <a:lnTo>
                    <a:pt x="1364" y="2914"/>
                  </a:lnTo>
                  <a:lnTo>
                    <a:pt x="1267" y="2905"/>
                  </a:lnTo>
                  <a:lnTo>
                    <a:pt x="1172" y="2889"/>
                  </a:lnTo>
                  <a:lnTo>
                    <a:pt x="1079" y="2867"/>
                  </a:lnTo>
                  <a:lnTo>
                    <a:pt x="988" y="2839"/>
                  </a:lnTo>
                  <a:lnTo>
                    <a:pt x="899" y="2805"/>
                  </a:lnTo>
                  <a:lnTo>
                    <a:pt x="813" y="2767"/>
                  </a:lnTo>
                  <a:lnTo>
                    <a:pt x="729" y="2722"/>
                  </a:lnTo>
                  <a:lnTo>
                    <a:pt x="649" y="2672"/>
                  </a:lnTo>
                  <a:lnTo>
                    <a:pt x="573" y="2618"/>
                  </a:lnTo>
                  <a:lnTo>
                    <a:pt x="500" y="2558"/>
                  </a:lnTo>
                  <a:lnTo>
                    <a:pt x="431" y="2494"/>
                  </a:lnTo>
                  <a:lnTo>
                    <a:pt x="365" y="2425"/>
                  </a:lnTo>
                  <a:lnTo>
                    <a:pt x="305" y="2351"/>
                  </a:lnTo>
                  <a:lnTo>
                    <a:pt x="249" y="2274"/>
                  </a:lnTo>
                  <a:lnTo>
                    <a:pt x="198" y="2192"/>
                  </a:lnTo>
                  <a:lnTo>
                    <a:pt x="152" y="2107"/>
                  </a:lnTo>
                  <a:lnTo>
                    <a:pt x="112" y="2017"/>
                  </a:lnTo>
                  <a:lnTo>
                    <a:pt x="74" y="1918"/>
                  </a:lnTo>
                  <a:lnTo>
                    <a:pt x="45" y="1818"/>
                  </a:lnTo>
                  <a:lnTo>
                    <a:pt x="22" y="1716"/>
                  </a:lnTo>
                  <a:lnTo>
                    <a:pt x="8" y="1614"/>
                  </a:lnTo>
                  <a:lnTo>
                    <a:pt x="0" y="1510"/>
                  </a:lnTo>
                  <a:lnTo>
                    <a:pt x="0" y="1407"/>
                  </a:lnTo>
                  <a:lnTo>
                    <a:pt x="8" y="1304"/>
                  </a:lnTo>
                  <a:lnTo>
                    <a:pt x="22" y="1203"/>
                  </a:lnTo>
                  <a:lnTo>
                    <a:pt x="45" y="1101"/>
                  </a:lnTo>
                  <a:lnTo>
                    <a:pt x="74" y="1000"/>
                  </a:lnTo>
                  <a:lnTo>
                    <a:pt x="112" y="901"/>
                  </a:lnTo>
                  <a:lnTo>
                    <a:pt x="152" y="813"/>
                  </a:lnTo>
                  <a:lnTo>
                    <a:pt x="197" y="728"/>
                  </a:lnTo>
                  <a:lnTo>
                    <a:pt x="248" y="647"/>
                  </a:lnTo>
                  <a:lnTo>
                    <a:pt x="302" y="569"/>
                  </a:lnTo>
                  <a:lnTo>
                    <a:pt x="363" y="497"/>
                  </a:lnTo>
                  <a:lnTo>
                    <a:pt x="427" y="428"/>
                  </a:lnTo>
                  <a:lnTo>
                    <a:pt x="496" y="362"/>
                  </a:lnTo>
                  <a:lnTo>
                    <a:pt x="570" y="303"/>
                  </a:lnTo>
                  <a:lnTo>
                    <a:pt x="648" y="247"/>
                  </a:lnTo>
                  <a:lnTo>
                    <a:pt x="729" y="197"/>
                  </a:lnTo>
                  <a:lnTo>
                    <a:pt x="814" y="152"/>
                  </a:lnTo>
                  <a:lnTo>
                    <a:pt x="903" y="112"/>
                  </a:lnTo>
                  <a:lnTo>
                    <a:pt x="992" y="78"/>
                  </a:lnTo>
                  <a:lnTo>
                    <a:pt x="1083" y="50"/>
                  </a:lnTo>
                  <a:lnTo>
                    <a:pt x="1177" y="28"/>
                  </a:lnTo>
                  <a:lnTo>
                    <a:pt x="1270" y="13"/>
                  </a:lnTo>
                  <a:lnTo>
                    <a:pt x="1365" y="3"/>
                  </a:lnTo>
                  <a:lnTo>
                    <a:pt x="14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381497" y="1905956"/>
            <a:ext cx="3770975" cy="4341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fontAlgn="base">
              <a:lnSpc>
                <a:spcPct val="115000"/>
              </a:lnSpc>
              <a:spcAft>
                <a:spcPts val="0"/>
              </a:spcAft>
            </a:pP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Ada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berbagai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macam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jenis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harus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anda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ketahui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Bahkan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beberapa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jenis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tersebut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memiliki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tujuan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saling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berbeda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Tentu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saja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jenis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satu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tidak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sama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dengan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jenis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lainnya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untuk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suatu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teks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atau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bacaan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akan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dibuat</a:t>
            </a:r>
            <a:r>
              <a:rPr lang="en-ID" sz="2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ID" sz="2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3" y="390179"/>
            <a:ext cx="6524683" cy="818832"/>
            <a:chOff x="-3" y="390179"/>
            <a:chExt cx="6524683" cy="818832"/>
          </a:xfrm>
        </p:grpSpPr>
        <p:sp>
          <p:nvSpPr>
            <p:cNvPr id="27" name="Round Same Side Corner Rectangle 26"/>
            <p:cNvSpPr/>
            <p:nvPr/>
          </p:nvSpPr>
          <p:spPr>
            <a:xfrm rot="5400000">
              <a:off x="2852923" y="-2462747"/>
              <a:ext cx="818832" cy="6524683"/>
            </a:xfrm>
            <a:prstGeom prst="round2SameRect">
              <a:avLst>
                <a:gd name="adj1" fmla="val 50000"/>
                <a:gd name="adj2" fmla="val 0"/>
              </a:avLst>
            </a:prstGeom>
            <a:ln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r"/>
              <a:endPara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82453" y="550629"/>
              <a:ext cx="52452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D" sz="2800" b="1" spc="3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JENIS-JENIS PARAGRAF</a:t>
              </a:r>
            </a:p>
          </p:txBody>
        </p:sp>
        <p:sp>
          <p:nvSpPr>
            <p:cNvPr id="28" name="Oval 27">
              <a:hlinkClick r:id="rId4" action="ppaction://hlinksldjump"/>
            </p:cNvPr>
            <p:cNvSpPr/>
            <p:nvPr/>
          </p:nvSpPr>
          <p:spPr>
            <a:xfrm>
              <a:off x="5735285" y="433047"/>
              <a:ext cx="732505" cy="7349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81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126"/>
              <a:endParaRPr lang="en-US" sz="1799">
                <a:solidFill>
                  <a:prstClr val="white"/>
                </a:solidFill>
              </a:endParaRPr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5935018" y="620118"/>
              <a:ext cx="409189" cy="395641"/>
              <a:chOff x="8304213" y="3406775"/>
              <a:chExt cx="536575" cy="533400"/>
            </a:xfrm>
            <a:solidFill>
              <a:schemeClr val="accent4"/>
            </a:solidFill>
          </p:grpSpPr>
          <p:sp>
            <p:nvSpPr>
              <p:cNvPr id="30" name="Freeform 55"/>
              <p:cNvSpPr>
                <a:spLocks/>
              </p:cNvSpPr>
              <p:nvPr/>
            </p:nvSpPr>
            <p:spPr bwMode="auto">
              <a:xfrm>
                <a:off x="8396288" y="3500438"/>
                <a:ext cx="231775" cy="49213"/>
              </a:xfrm>
              <a:custGeom>
                <a:avLst/>
                <a:gdLst>
                  <a:gd name="T0" fmla="*/ 153 w 1460"/>
                  <a:gd name="T1" fmla="*/ 0 h 306"/>
                  <a:gd name="T2" fmla="*/ 1307 w 1460"/>
                  <a:gd name="T3" fmla="*/ 0 h 306"/>
                  <a:gd name="T4" fmla="*/ 1338 w 1460"/>
                  <a:gd name="T5" fmla="*/ 3 h 306"/>
                  <a:gd name="T6" fmla="*/ 1366 w 1460"/>
                  <a:gd name="T7" fmla="*/ 12 h 306"/>
                  <a:gd name="T8" fmla="*/ 1393 w 1460"/>
                  <a:gd name="T9" fmla="*/ 26 h 306"/>
                  <a:gd name="T10" fmla="*/ 1415 w 1460"/>
                  <a:gd name="T11" fmla="*/ 45 h 306"/>
                  <a:gd name="T12" fmla="*/ 1435 w 1460"/>
                  <a:gd name="T13" fmla="*/ 67 h 306"/>
                  <a:gd name="T14" fmla="*/ 1448 w 1460"/>
                  <a:gd name="T15" fmla="*/ 94 h 306"/>
                  <a:gd name="T16" fmla="*/ 1457 w 1460"/>
                  <a:gd name="T17" fmla="*/ 122 h 306"/>
                  <a:gd name="T18" fmla="*/ 1460 w 1460"/>
                  <a:gd name="T19" fmla="*/ 153 h 306"/>
                  <a:gd name="T20" fmla="*/ 1457 w 1460"/>
                  <a:gd name="T21" fmla="*/ 184 h 306"/>
                  <a:gd name="T22" fmla="*/ 1448 w 1460"/>
                  <a:gd name="T23" fmla="*/ 212 h 306"/>
                  <a:gd name="T24" fmla="*/ 1435 w 1460"/>
                  <a:gd name="T25" fmla="*/ 239 h 306"/>
                  <a:gd name="T26" fmla="*/ 1415 w 1460"/>
                  <a:gd name="T27" fmla="*/ 261 h 306"/>
                  <a:gd name="T28" fmla="*/ 1393 w 1460"/>
                  <a:gd name="T29" fmla="*/ 280 h 306"/>
                  <a:gd name="T30" fmla="*/ 1366 w 1460"/>
                  <a:gd name="T31" fmla="*/ 294 h 306"/>
                  <a:gd name="T32" fmla="*/ 1338 w 1460"/>
                  <a:gd name="T33" fmla="*/ 303 h 306"/>
                  <a:gd name="T34" fmla="*/ 1307 w 1460"/>
                  <a:gd name="T35" fmla="*/ 306 h 306"/>
                  <a:gd name="T36" fmla="*/ 153 w 1460"/>
                  <a:gd name="T37" fmla="*/ 306 h 306"/>
                  <a:gd name="T38" fmla="*/ 122 w 1460"/>
                  <a:gd name="T39" fmla="*/ 303 h 306"/>
                  <a:gd name="T40" fmla="*/ 93 w 1460"/>
                  <a:gd name="T41" fmla="*/ 294 h 306"/>
                  <a:gd name="T42" fmla="*/ 67 w 1460"/>
                  <a:gd name="T43" fmla="*/ 280 h 306"/>
                  <a:gd name="T44" fmla="*/ 44 w 1460"/>
                  <a:gd name="T45" fmla="*/ 261 h 306"/>
                  <a:gd name="T46" fmla="*/ 25 w 1460"/>
                  <a:gd name="T47" fmla="*/ 239 h 306"/>
                  <a:gd name="T48" fmla="*/ 11 w 1460"/>
                  <a:gd name="T49" fmla="*/ 212 h 306"/>
                  <a:gd name="T50" fmla="*/ 3 w 1460"/>
                  <a:gd name="T51" fmla="*/ 184 h 306"/>
                  <a:gd name="T52" fmla="*/ 0 w 1460"/>
                  <a:gd name="T53" fmla="*/ 153 h 306"/>
                  <a:gd name="T54" fmla="*/ 3 w 1460"/>
                  <a:gd name="T55" fmla="*/ 122 h 306"/>
                  <a:gd name="T56" fmla="*/ 11 w 1460"/>
                  <a:gd name="T57" fmla="*/ 94 h 306"/>
                  <a:gd name="T58" fmla="*/ 25 w 1460"/>
                  <a:gd name="T59" fmla="*/ 67 h 306"/>
                  <a:gd name="T60" fmla="*/ 44 w 1460"/>
                  <a:gd name="T61" fmla="*/ 45 h 306"/>
                  <a:gd name="T62" fmla="*/ 67 w 1460"/>
                  <a:gd name="T63" fmla="*/ 26 h 306"/>
                  <a:gd name="T64" fmla="*/ 93 w 1460"/>
                  <a:gd name="T65" fmla="*/ 12 h 306"/>
                  <a:gd name="T66" fmla="*/ 122 w 1460"/>
                  <a:gd name="T67" fmla="*/ 3 h 306"/>
                  <a:gd name="T68" fmla="*/ 153 w 1460"/>
                  <a:gd name="T69" fmla="*/ 0 h 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460" h="306">
                    <a:moveTo>
                      <a:pt x="153" y="0"/>
                    </a:moveTo>
                    <a:lnTo>
                      <a:pt x="1307" y="0"/>
                    </a:lnTo>
                    <a:lnTo>
                      <a:pt x="1338" y="3"/>
                    </a:lnTo>
                    <a:lnTo>
                      <a:pt x="1366" y="12"/>
                    </a:lnTo>
                    <a:lnTo>
                      <a:pt x="1393" y="26"/>
                    </a:lnTo>
                    <a:lnTo>
                      <a:pt x="1415" y="45"/>
                    </a:lnTo>
                    <a:lnTo>
                      <a:pt x="1435" y="67"/>
                    </a:lnTo>
                    <a:lnTo>
                      <a:pt x="1448" y="94"/>
                    </a:lnTo>
                    <a:lnTo>
                      <a:pt x="1457" y="122"/>
                    </a:lnTo>
                    <a:lnTo>
                      <a:pt x="1460" y="153"/>
                    </a:lnTo>
                    <a:lnTo>
                      <a:pt x="1457" y="184"/>
                    </a:lnTo>
                    <a:lnTo>
                      <a:pt x="1448" y="212"/>
                    </a:lnTo>
                    <a:lnTo>
                      <a:pt x="1435" y="239"/>
                    </a:lnTo>
                    <a:lnTo>
                      <a:pt x="1415" y="261"/>
                    </a:lnTo>
                    <a:lnTo>
                      <a:pt x="1393" y="280"/>
                    </a:lnTo>
                    <a:lnTo>
                      <a:pt x="1366" y="294"/>
                    </a:lnTo>
                    <a:lnTo>
                      <a:pt x="1338" y="303"/>
                    </a:lnTo>
                    <a:lnTo>
                      <a:pt x="1307" y="306"/>
                    </a:lnTo>
                    <a:lnTo>
                      <a:pt x="153" y="306"/>
                    </a:lnTo>
                    <a:lnTo>
                      <a:pt x="122" y="303"/>
                    </a:lnTo>
                    <a:lnTo>
                      <a:pt x="93" y="294"/>
                    </a:lnTo>
                    <a:lnTo>
                      <a:pt x="67" y="280"/>
                    </a:lnTo>
                    <a:lnTo>
                      <a:pt x="44" y="261"/>
                    </a:lnTo>
                    <a:lnTo>
                      <a:pt x="25" y="239"/>
                    </a:lnTo>
                    <a:lnTo>
                      <a:pt x="11" y="212"/>
                    </a:lnTo>
                    <a:lnTo>
                      <a:pt x="3" y="184"/>
                    </a:lnTo>
                    <a:lnTo>
                      <a:pt x="0" y="153"/>
                    </a:lnTo>
                    <a:lnTo>
                      <a:pt x="3" y="122"/>
                    </a:lnTo>
                    <a:lnTo>
                      <a:pt x="11" y="94"/>
                    </a:lnTo>
                    <a:lnTo>
                      <a:pt x="25" y="67"/>
                    </a:lnTo>
                    <a:lnTo>
                      <a:pt x="44" y="45"/>
                    </a:lnTo>
                    <a:lnTo>
                      <a:pt x="67" y="26"/>
                    </a:lnTo>
                    <a:lnTo>
                      <a:pt x="93" y="12"/>
                    </a:lnTo>
                    <a:lnTo>
                      <a:pt x="122" y="3"/>
                    </a:lnTo>
                    <a:lnTo>
                      <a:pt x="15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Freeform 56"/>
              <p:cNvSpPr>
                <a:spLocks/>
              </p:cNvSpPr>
              <p:nvPr/>
            </p:nvSpPr>
            <p:spPr bwMode="auto">
              <a:xfrm>
                <a:off x="8396288" y="3592513"/>
                <a:ext cx="231775" cy="47625"/>
              </a:xfrm>
              <a:custGeom>
                <a:avLst/>
                <a:gdLst>
                  <a:gd name="T0" fmla="*/ 153 w 1460"/>
                  <a:gd name="T1" fmla="*/ 0 h 306"/>
                  <a:gd name="T2" fmla="*/ 1307 w 1460"/>
                  <a:gd name="T3" fmla="*/ 0 h 306"/>
                  <a:gd name="T4" fmla="*/ 1338 w 1460"/>
                  <a:gd name="T5" fmla="*/ 3 h 306"/>
                  <a:gd name="T6" fmla="*/ 1366 w 1460"/>
                  <a:gd name="T7" fmla="*/ 12 h 306"/>
                  <a:gd name="T8" fmla="*/ 1393 w 1460"/>
                  <a:gd name="T9" fmla="*/ 26 h 306"/>
                  <a:gd name="T10" fmla="*/ 1415 w 1460"/>
                  <a:gd name="T11" fmla="*/ 45 h 306"/>
                  <a:gd name="T12" fmla="*/ 1435 w 1460"/>
                  <a:gd name="T13" fmla="*/ 67 h 306"/>
                  <a:gd name="T14" fmla="*/ 1448 w 1460"/>
                  <a:gd name="T15" fmla="*/ 94 h 306"/>
                  <a:gd name="T16" fmla="*/ 1457 w 1460"/>
                  <a:gd name="T17" fmla="*/ 122 h 306"/>
                  <a:gd name="T18" fmla="*/ 1460 w 1460"/>
                  <a:gd name="T19" fmla="*/ 153 h 306"/>
                  <a:gd name="T20" fmla="*/ 1457 w 1460"/>
                  <a:gd name="T21" fmla="*/ 184 h 306"/>
                  <a:gd name="T22" fmla="*/ 1448 w 1460"/>
                  <a:gd name="T23" fmla="*/ 213 h 306"/>
                  <a:gd name="T24" fmla="*/ 1435 w 1460"/>
                  <a:gd name="T25" fmla="*/ 239 h 306"/>
                  <a:gd name="T26" fmla="*/ 1415 w 1460"/>
                  <a:gd name="T27" fmla="*/ 262 h 306"/>
                  <a:gd name="T28" fmla="*/ 1393 w 1460"/>
                  <a:gd name="T29" fmla="*/ 280 h 306"/>
                  <a:gd name="T30" fmla="*/ 1366 w 1460"/>
                  <a:gd name="T31" fmla="*/ 295 h 306"/>
                  <a:gd name="T32" fmla="*/ 1338 w 1460"/>
                  <a:gd name="T33" fmla="*/ 303 h 306"/>
                  <a:gd name="T34" fmla="*/ 1307 w 1460"/>
                  <a:gd name="T35" fmla="*/ 306 h 306"/>
                  <a:gd name="T36" fmla="*/ 153 w 1460"/>
                  <a:gd name="T37" fmla="*/ 306 h 306"/>
                  <a:gd name="T38" fmla="*/ 122 w 1460"/>
                  <a:gd name="T39" fmla="*/ 303 h 306"/>
                  <a:gd name="T40" fmla="*/ 93 w 1460"/>
                  <a:gd name="T41" fmla="*/ 295 h 306"/>
                  <a:gd name="T42" fmla="*/ 67 w 1460"/>
                  <a:gd name="T43" fmla="*/ 280 h 306"/>
                  <a:gd name="T44" fmla="*/ 44 w 1460"/>
                  <a:gd name="T45" fmla="*/ 262 h 306"/>
                  <a:gd name="T46" fmla="*/ 25 w 1460"/>
                  <a:gd name="T47" fmla="*/ 239 h 306"/>
                  <a:gd name="T48" fmla="*/ 11 w 1460"/>
                  <a:gd name="T49" fmla="*/ 213 h 306"/>
                  <a:gd name="T50" fmla="*/ 3 w 1460"/>
                  <a:gd name="T51" fmla="*/ 184 h 306"/>
                  <a:gd name="T52" fmla="*/ 0 w 1460"/>
                  <a:gd name="T53" fmla="*/ 153 h 306"/>
                  <a:gd name="T54" fmla="*/ 3 w 1460"/>
                  <a:gd name="T55" fmla="*/ 122 h 306"/>
                  <a:gd name="T56" fmla="*/ 11 w 1460"/>
                  <a:gd name="T57" fmla="*/ 94 h 306"/>
                  <a:gd name="T58" fmla="*/ 25 w 1460"/>
                  <a:gd name="T59" fmla="*/ 67 h 306"/>
                  <a:gd name="T60" fmla="*/ 44 w 1460"/>
                  <a:gd name="T61" fmla="*/ 45 h 306"/>
                  <a:gd name="T62" fmla="*/ 67 w 1460"/>
                  <a:gd name="T63" fmla="*/ 26 h 306"/>
                  <a:gd name="T64" fmla="*/ 93 w 1460"/>
                  <a:gd name="T65" fmla="*/ 12 h 306"/>
                  <a:gd name="T66" fmla="*/ 122 w 1460"/>
                  <a:gd name="T67" fmla="*/ 3 h 306"/>
                  <a:gd name="T68" fmla="*/ 153 w 1460"/>
                  <a:gd name="T69" fmla="*/ 0 h 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460" h="306">
                    <a:moveTo>
                      <a:pt x="153" y="0"/>
                    </a:moveTo>
                    <a:lnTo>
                      <a:pt x="1307" y="0"/>
                    </a:lnTo>
                    <a:lnTo>
                      <a:pt x="1338" y="3"/>
                    </a:lnTo>
                    <a:lnTo>
                      <a:pt x="1366" y="12"/>
                    </a:lnTo>
                    <a:lnTo>
                      <a:pt x="1393" y="26"/>
                    </a:lnTo>
                    <a:lnTo>
                      <a:pt x="1415" y="45"/>
                    </a:lnTo>
                    <a:lnTo>
                      <a:pt x="1435" y="67"/>
                    </a:lnTo>
                    <a:lnTo>
                      <a:pt x="1448" y="94"/>
                    </a:lnTo>
                    <a:lnTo>
                      <a:pt x="1457" y="122"/>
                    </a:lnTo>
                    <a:lnTo>
                      <a:pt x="1460" y="153"/>
                    </a:lnTo>
                    <a:lnTo>
                      <a:pt x="1457" y="184"/>
                    </a:lnTo>
                    <a:lnTo>
                      <a:pt x="1448" y="213"/>
                    </a:lnTo>
                    <a:lnTo>
                      <a:pt x="1435" y="239"/>
                    </a:lnTo>
                    <a:lnTo>
                      <a:pt x="1415" y="262"/>
                    </a:lnTo>
                    <a:lnTo>
                      <a:pt x="1393" y="280"/>
                    </a:lnTo>
                    <a:lnTo>
                      <a:pt x="1366" y="295"/>
                    </a:lnTo>
                    <a:lnTo>
                      <a:pt x="1338" y="303"/>
                    </a:lnTo>
                    <a:lnTo>
                      <a:pt x="1307" y="306"/>
                    </a:lnTo>
                    <a:lnTo>
                      <a:pt x="153" y="306"/>
                    </a:lnTo>
                    <a:lnTo>
                      <a:pt x="122" y="303"/>
                    </a:lnTo>
                    <a:lnTo>
                      <a:pt x="93" y="295"/>
                    </a:lnTo>
                    <a:lnTo>
                      <a:pt x="67" y="280"/>
                    </a:lnTo>
                    <a:lnTo>
                      <a:pt x="44" y="262"/>
                    </a:lnTo>
                    <a:lnTo>
                      <a:pt x="25" y="239"/>
                    </a:lnTo>
                    <a:lnTo>
                      <a:pt x="11" y="213"/>
                    </a:lnTo>
                    <a:lnTo>
                      <a:pt x="3" y="184"/>
                    </a:lnTo>
                    <a:lnTo>
                      <a:pt x="0" y="153"/>
                    </a:lnTo>
                    <a:lnTo>
                      <a:pt x="3" y="122"/>
                    </a:lnTo>
                    <a:lnTo>
                      <a:pt x="11" y="94"/>
                    </a:lnTo>
                    <a:lnTo>
                      <a:pt x="25" y="67"/>
                    </a:lnTo>
                    <a:lnTo>
                      <a:pt x="44" y="45"/>
                    </a:lnTo>
                    <a:lnTo>
                      <a:pt x="67" y="26"/>
                    </a:lnTo>
                    <a:lnTo>
                      <a:pt x="93" y="12"/>
                    </a:lnTo>
                    <a:lnTo>
                      <a:pt x="122" y="3"/>
                    </a:lnTo>
                    <a:lnTo>
                      <a:pt x="15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" name="Freeform 57"/>
              <p:cNvSpPr>
                <a:spLocks/>
              </p:cNvSpPr>
              <p:nvPr/>
            </p:nvSpPr>
            <p:spPr bwMode="auto">
              <a:xfrm>
                <a:off x="8396288" y="3683000"/>
                <a:ext cx="139700" cy="49213"/>
              </a:xfrm>
              <a:custGeom>
                <a:avLst/>
                <a:gdLst>
                  <a:gd name="T0" fmla="*/ 153 w 884"/>
                  <a:gd name="T1" fmla="*/ 0 h 306"/>
                  <a:gd name="T2" fmla="*/ 730 w 884"/>
                  <a:gd name="T3" fmla="*/ 0 h 306"/>
                  <a:gd name="T4" fmla="*/ 761 w 884"/>
                  <a:gd name="T5" fmla="*/ 3 h 306"/>
                  <a:gd name="T6" fmla="*/ 790 w 884"/>
                  <a:gd name="T7" fmla="*/ 12 h 306"/>
                  <a:gd name="T8" fmla="*/ 817 w 884"/>
                  <a:gd name="T9" fmla="*/ 26 h 306"/>
                  <a:gd name="T10" fmla="*/ 839 w 884"/>
                  <a:gd name="T11" fmla="*/ 44 h 306"/>
                  <a:gd name="T12" fmla="*/ 858 w 884"/>
                  <a:gd name="T13" fmla="*/ 68 h 306"/>
                  <a:gd name="T14" fmla="*/ 872 w 884"/>
                  <a:gd name="T15" fmla="*/ 93 h 306"/>
                  <a:gd name="T16" fmla="*/ 880 w 884"/>
                  <a:gd name="T17" fmla="*/ 122 h 306"/>
                  <a:gd name="T18" fmla="*/ 884 w 884"/>
                  <a:gd name="T19" fmla="*/ 153 h 306"/>
                  <a:gd name="T20" fmla="*/ 880 w 884"/>
                  <a:gd name="T21" fmla="*/ 184 h 306"/>
                  <a:gd name="T22" fmla="*/ 872 w 884"/>
                  <a:gd name="T23" fmla="*/ 213 h 306"/>
                  <a:gd name="T24" fmla="*/ 858 w 884"/>
                  <a:gd name="T25" fmla="*/ 238 h 306"/>
                  <a:gd name="T26" fmla="*/ 839 w 884"/>
                  <a:gd name="T27" fmla="*/ 261 h 306"/>
                  <a:gd name="T28" fmla="*/ 817 w 884"/>
                  <a:gd name="T29" fmla="*/ 279 h 306"/>
                  <a:gd name="T30" fmla="*/ 790 w 884"/>
                  <a:gd name="T31" fmla="*/ 294 h 306"/>
                  <a:gd name="T32" fmla="*/ 761 w 884"/>
                  <a:gd name="T33" fmla="*/ 302 h 306"/>
                  <a:gd name="T34" fmla="*/ 730 w 884"/>
                  <a:gd name="T35" fmla="*/ 306 h 306"/>
                  <a:gd name="T36" fmla="*/ 153 w 884"/>
                  <a:gd name="T37" fmla="*/ 306 h 306"/>
                  <a:gd name="T38" fmla="*/ 122 w 884"/>
                  <a:gd name="T39" fmla="*/ 302 h 306"/>
                  <a:gd name="T40" fmla="*/ 93 w 884"/>
                  <a:gd name="T41" fmla="*/ 294 h 306"/>
                  <a:gd name="T42" fmla="*/ 67 w 884"/>
                  <a:gd name="T43" fmla="*/ 279 h 306"/>
                  <a:gd name="T44" fmla="*/ 44 w 884"/>
                  <a:gd name="T45" fmla="*/ 261 h 306"/>
                  <a:gd name="T46" fmla="*/ 25 w 884"/>
                  <a:gd name="T47" fmla="*/ 238 h 306"/>
                  <a:gd name="T48" fmla="*/ 11 w 884"/>
                  <a:gd name="T49" fmla="*/ 213 h 306"/>
                  <a:gd name="T50" fmla="*/ 3 w 884"/>
                  <a:gd name="T51" fmla="*/ 184 h 306"/>
                  <a:gd name="T52" fmla="*/ 0 w 884"/>
                  <a:gd name="T53" fmla="*/ 153 h 306"/>
                  <a:gd name="T54" fmla="*/ 3 w 884"/>
                  <a:gd name="T55" fmla="*/ 122 h 306"/>
                  <a:gd name="T56" fmla="*/ 11 w 884"/>
                  <a:gd name="T57" fmla="*/ 93 h 306"/>
                  <a:gd name="T58" fmla="*/ 25 w 884"/>
                  <a:gd name="T59" fmla="*/ 68 h 306"/>
                  <a:gd name="T60" fmla="*/ 44 w 884"/>
                  <a:gd name="T61" fmla="*/ 44 h 306"/>
                  <a:gd name="T62" fmla="*/ 67 w 884"/>
                  <a:gd name="T63" fmla="*/ 26 h 306"/>
                  <a:gd name="T64" fmla="*/ 93 w 884"/>
                  <a:gd name="T65" fmla="*/ 12 h 306"/>
                  <a:gd name="T66" fmla="*/ 122 w 884"/>
                  <a:gd name="T67" fmla="*/ 3 h 306"/>
                  <a:gd name="T68" fmla="*/ 153 w 884"/>
                  <a:gd name="T69" fmla="*/ 0 h 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884" h="306">
                    <a:moveTo>
                      <a:pt x="153" y="0"/>
                    </a:moveTo>
                    <a:lnTo>
                      <a:pt x="730" y="0"/>
                    </a:lnTo>
                    <a:lnTo>
                      <a:pt x="761" y="3"/>
                    </a:lnTo>
                    <a:lnTo>
                      <a:pt x="790" y="12"/>
                    </a:lnTo>
                    <a:lnTo>
                      <a:pt x="817" y="26"/>
                    </a:lnTo>
                    <a:lnTo>
                      <a:pt x="839" y="44"/>
                    </a:lnTo>
                    <a:lnTo>
                      <a:pt x="858" y="68"/>
                    </a:lnTo>
                    <a:lnTo>
                      <a:pt x="872" y="93"/>
                    </a:lnTo>
                    <a:lnTo>
                      <a:pt x="880" y="122"/>
                    </a:lnTo>
                    <a:lnTo>
                      <a:pt x="884" y="153"/>
                    </a:lnTo>
                    <a:lnTo>
                      <a:pt x="880" y="184"/>
                    </a:lnTo>
                    <a:lnTo>
                      <a:pt x="872" y="213"/>
                    </a:lnTo>
                    <a:lnTo>
                      <a:pt x="858" y="238"/>
                    </a:lnTo>
                    <a:lnTo>
                      <a:pt x="839" y="261"/>
                    </a:lnTo>
                    <a:lnTo>
                      <a:pt x="817" y="279"/>
                    </a:lnTo>
                    <a:lnTo>
                      <a:pt x="790" y="294"/>
                    </a:lnTo>
                    <a:lnTo>
                      <a:pt x="761" y="302"/>
                    </a:lnTo>
                    <a:lnTo>
                      <a:pt x="730" y="306"/>
                    </a:lnTo>
                    <a:lnTo>
                      <a:pt x="153" y="306"/>
                    </a:lnTo>
                    <a:lnTo>
                      <a:pt x="122" y="302"/>
                    </a:lnTo>
                    <a:lnTo>
                      <a:pt x="93" y="294"/>
                    </a:lnTo>
                    <a:lnTo>
                      <a:pt x="67" y="279"/>
                    </a:lnTo>
                    <a:lnTo>
                      <a:pt x="44" y="261"/>
                    </a:lnTo>
                    <a:lnTo>
                      <a:pt x="25" y="238"/>
                    </a:lnTo>
                    <a:lnTo>
                      <a:pt x="11" y="213"/>
                    </a:lnTo>
                    <a:lnTo>
                      <a:pt x="3" y="184"/>
                    </a:lnTo>
                    <a:lnTo>
                      <a:pt x="0" y="153"/>
                    </a:lnTo>
                    <a:lnTo>
                      <a:pt x="3" y="122"/>
                    </a:lnTo>
                    <a:lnTo>
                      <a:pt x="11" y="93"/>
                    </a:lnTo>
                    <a:lnTo>
                      <a:pt x="25" y="68"/>
                    </a:lnTo>
                    <a:lnTo>
                      <a:pt x="44" y="44"/>
                    </a:lnTo>
                    <a:lnTo>
                      <a:pt x="67" y="26"/>
                    </a:lnTo>
                    <a:lnTo>
                      <a:pt x="93" y="12"/>
                    </a:lnTo>
                    <a:lnTo>
                      <a:pt x="122" y="3"/>
                    </a:lnTo>
                    <a:lnTo>
                      <a:pt x="15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" name="Freeform 58"/>
              <p:cNvSpPr>
                <a:spLocks/>
              </p:cNvSpPr>
              <p:nvPr/>
            </p:nvSpPr>
            <p:spPr bwMode="auto">
              <a:xfrm>
                <a:off x="8304213" y="3406775"/>
                <a:ext cx="414338" cy="533400"/>
              </a:xfrm>
              <a:custGeom>
                <a:avLst/>
                <a:gdLst>
                  <a:gd name="T0" fmla="*/ 154 w 2616"/>
                  <a:gd name="T1" fmla="*/ 0 h 3365"/>
                  <a:gd name="T2" fmla="*/ 2461 w 2616"/>
                  <a:gd name="T3" fmla="*/ 0 h 3365"/>
                  <a:gd name="T4" fmla="*/ 2492 w 2616"/>
                  <a:gd name="T5" fmla="*/ 3 h 3365"/>
                  <a:gd name="T6" fmla="*/ 2521 w 2616"/>
                  <a:gd name="T7" fmla="*/ 12 h 3365"/>
                  <a:gd name="T8" fmla="*/ 2548 w 2616"/>
                  <a:gd name="T9" fmla="*/ 26 h 3365"/>
                  <a:gd name="T10" fmla="*/ 2570 w 2616"/>
                  <a:gd name="T11" fmla="*/ 44 h 3365"/>
                  <a:gd name="T12" fmla="*/ 2589 w 2616"/>
                  <a:gd name="T13" fmla="*/ 68 h 3365"/>
                  <a:gd name="T14" fmla="*/ 2603 w 2616"/>
                  <a:gd name="T15" fmla="*/ 93 h 3365"/>
                  <a:gd name="T16" fmla="*/ 2613 w 2616"/>
                  <a:gd name="T17" fmla="*/ 122 h 3365"/>
                  <a:gd name="T18" fmla="*/ 2616 w 2616"/>
                  <a:gd name="T19" fmla="*/ 152 h 3365"/>
                  <a:gd name="T20" fmla="*/ 2616 w 2616"/>
                  <a:gd name="T21" fmla="*/ 380 h 3365"/>
                  <a:gd name="T22" fmla="*/ 2308 w 2616"/>
                  <a:gd name="T23" fmla="*/ 911 h 3365"/>
                  <a:gd name="T24" fmla="*/ 2308 w 2616"/>
                  <a:gd name="T25" fmla="*/ 306 h 3365"/>
                  <a:gd name="T26" fmla="*/ 308 w 2616"/>
                  <a:gd name="T27" fmla="*/ 306 h 3365"/>
                  <a:gd name="T28" fmla="*/ 308 w 2616"/>
                  <a:gd name="T29" fmla="*/ 3058 h 3365"/>
                  <a:gd name="T30" fmla="*/ 2308 w 2616"/>
                  <a:gd name="T31" fmla="*/ 3058 h 3365"/>
                  <a:gd name="T32" fmla="*/ 2308 w 2616"/>
                  <a:gd name="T33" fmla="*/ 2678 h 3365"/>
                  <a:gd name="T34" fmla="*/ 2469 w 2616"/>
                  <a:gd name="T35" fmla="*/ 2572 h 3365"/>
                  <a:gd name="T36" fmla="*/ 2498 w 2616"/>
                  <a:gd name="T37" fmla="*/ 2550 h 3365"/>
                  <a:gd name="T38" fmla="*/ 2522 w 2616"/>
                  <a:gd name="T39" fmla="*/ 2524 h 3365"/>
                  <a:gd name="T40" fmla="*/ 2542 w 2616"/>
                  <a:gd name="T41" fmla="*/ 2495 h 3365"/>
                  <a:gd name="T42" fmla="*/ 2616 w 2616"/>
                  <a:gd name="T43" fmla="*/ 2369 h 3365"/>
                  <a:gd name="T44" fmla="*/ 2616 w 2616"/>
                  <a:gd name="T45" fmla="*/ 3212 h 3365"/>
                  <a:gd name="T46" fmla="*/ 2613 w 2616"/>
                  <a:gd name="T47" fmla="*/ 3242 h 3365"/>
                  <a:gd name="T48" fmla="*/ 2603 w 2616"/>
                  <a:gd name="T49" fmla="*/ 3271 h 3365"/>
                  <a:gd name="T50" fmla="*/ 2589 w 2616"/>
                  <a:gd name="T51" fmla="*/ 3297 h 3365"/>
                  <a:gd name="T52" fmla="*/ 2570 w 2616"/>
                  <a:gd name="T53" fmla="*/ 3320 h 3365"/>
                  <a:gd name="T54" fmla="*/ 2548 w 2616"/>
                  <a:gd name="T55" fmla="*/ 3339 h 3365"/>
                  <a:gd name="T56" fmla="*/ 2521 w 2616"/>
                  <a:gd name="T57" fmla="*/ 3352 h 3365"/>
                  <a:gd name="T58" fmla="*/ 2492 w 2616"/>
                  <a:gd name="T59" fmla="*/ 3362 h 3365"/>
                  <a:gd name="T60" fmla="*/ 2461 w 2616"/>
                  <a:gd name="T61" fmla="*/ 3365 h 3365"/>
                  <a:gd name="T62" fmla="*/ 154 w 2616"/>
                  <a:gd name="T63" fmla="*/ 3365 h 3365"/>
                  <a:gd name="T64" fmla="*/ 123 w 2616"/>
                  <a:gd name="T65" fmla="*/ 3362 h 3365"/>
                  <a:gd name="T66" fmla="*/ 95 w 2616"/>
                  <a:gd name="T67" fmla="*/ 3352 h 3365"/>
                  <a:gd name="T68" fmla="*/ 68 w 2616"/>
                  <a:gd name="T69" fmla="*/ 3339 h 3365"/>
                  <a:gd name="T70" fmla="*/ 46 w 2616"/>
                  <a:gd name="T71" fmla="*/ 3320 h 3365"/>
                  <a:gd name="T72" fmla="*/ 27 w 2616"/>
                  <a:gd name="T73" fmla="*/ 3297 h 3365"/>
                  <a:gd name="T74" fmla="*/ 13 w 2616"/>
                  <a:gd name="T75" fmla="*/ 3271 h 3365"/>
                  <a:gd name="T76" fmla="*/ 3 w 2616"/>
                  <a:gd name="T77" fmla="*/ 3242 h 3365"/>
                  <a:gd name="T78" fmla="*/ 0 w 2616"/>
                  <a:gd name="T79" fmla="*/ 3212 h 3365"/>
                  <a:gd name="T80" fmla="*/ 0 w 2616"/>
                  <a:gd name="T81" fmla="*/ 152 h 3365"/>
                  <a:gd name="T82" fmla="*/ 3 w 2616"/>
                  <a:gd name="T83" fmla="*/ 122 h 3365"/>
                  <a:gd name="T84" fmla="*/ 13 w 2616"/>
                  <a:gd name="T85" fmla="*/ 93 h 3365"/>
                  <a:gd name="T86" fmla="*/ 27 w 2616"/>
                  <a:gd name="T87" fmla="*/ 68 h 3365"/>
                  <a:gd name="T88" fmla="*/ 46 w 2616"/>
                  <a:gd name="T89" fmla="*/ 44 h 3365"/>
                  <a:gd name="T90" fmla="*/ 68 w 2616"/>
                  <a:gd name="T91" fmla="*/ 26 h 3365"/>
                  <a:gd name="T92" fmla="*/ 95 w 2616"/>
                  <a:gd name="T93" fmla="*/ 12 h 3365"/>
                  <a:gd name="T94" fmla="*/ 123 w 2616"/>
                  <a:gd name="T95" fmla="*/ 3 h 3365"/>
                  <a:gd name="T96" fmla="*/ 154 w 2616"/>
                  <a:gd name="T97" fmla="*/ 0 h 3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616" h="3365">
                    <a:moveTo>
                      <a:pt x="154" y="0"/>
                    </a:moveTo>
                    <a:lnTo>
                      <a:pt x="2461" y="0"/>
                    </a:lnTo>
                    <a:lnTo>
                      <a:pt x="2492" y="3"/>
                    </a:lnTo>
                    <a:lnTo>
                      <a:pt x="2521" y="12"/>
                    </a:lnTo>
                    <a:lnTo>
                      <a:pt x="2548" y="26"/>
                    </a:lnTo>
                    <a:lnTo>
                      <a:pt x="2570" y="44"/>
                    </a:lnTo>
                    <a:lnTo>
                      <a:pt x="2589" y="68"/>
                    </a:lnTo>
                    <a:lnTo>
                      <a:pt x="2603" y="93"/>
                    </a:lnTo>
                    <a:lnTo>
                      <a:pt x="2613" y="122"/>
                    </a:lnTo>
                    <a:lnTo>
                      <a:pt x="2616" y="152"/>
                    </a:lnTo>
                    <a:lnTo>
                      <a:pt x="2616" y="380"/>
                    </a:lnTo>
                    <a:lnTo>
                      <a:pt x="2308" y="911"/>
                    </a:lnTo>
                    <a:lnTo>
                      <a:pt x="2308" y="306"/>
                    </a:lnTo>
                    <a:lnTo>
                      <a:pt x="308" y="306"/>
                    </a:lnTo>
                    <a:lnTo>
                      <a:pt x="308" y="3058"/>
                    </a:lnTo>
                    <a:lnTo>
                      <a:pt x="2308" y="3058"/>
                    </a:lnTo>
                    <a:lnTo>
                      <a:pt x="2308" y="2678"/>
                    </a:lnTo>
                    <a:lnTo>
                      <a:pt x="2469" y="2572"/>
                    </a:lnTo>
                    <a:lnTo>
                      <a:pt x="2498" y="2550"/>
                    </a:lnTo>
                    <a:lnTo>
                      <a:pt x="2522" y="2524"/>
                    </a:lnTo>
                    <a:lnTo>
                      <a:pt x="2542" y="2495"/>
                    </a:lnTo>
                    <a:lnTo>
                      <a:pt x="2616" y="2369"/>
                    </a:lnTo>
                    <a:lnTo>
                      <a:pt x="2616" y="3212"/>
                    </a:lnTo>
                    <a:lnTo>
                      <a:pt x="2613" y="3242"/>
                    </a:lnTo>
                    <a:lnTo>
                      <a:pt x="2603" y="3271"/>
                    </a:lnTo>
                    <a:lnTo>
                      <a:pt x="2589" y="3297"/>
                    </a:lnTo>
                    <a:lnTo>
                      <a:pt x="2570" y="3320"/>
                    </a:lnTo>
                    <a:lnTo>
                      <a:pt x="2548" y="3339"/>
                    </a:lnTo>
                    <a:lnTo>
                      <a:pt x="2521" y="3352"/>
                    </a:lnTo>
                    <a:lnTo>
                      <a:pt x="2492" y="3362"/>
                    </a:lnTo>
                    <a:lnTo>
                      <a:pt x="2461" y="3365"/>
                    </a:lnTo>
                    <a:lnTo>
                      <a:pt x="154" y="3365"/>
                    </a:lnTo>
                    <a:lnTo>
                      <a:pt x="123" y="3362"/>
                    </a:lnTo>
                    <a:lnTo>
                      <a:pt x="95" y="3352"/>
                    </a:lnTo>
                    <a:lnTo>
                      <a:pt x="68" y="3339"/>
                    </a:lnTo>
                    <a:lnTo>
                      <a:pt x="46" y="3320"/>
                    </a:lnTo>
                    <a:lnTo>
                      <a:pt x="27" y="3297"/>
                    </a:lnTo>
                    <a:lnTo>
                      <a:pt x="13" y="3271"/>
                    </a:lnTo>
                    <a:lnTo>
                      <a:pt x="3" y="3242"/>
                    </a:lnTo>
                    <a:lnTo>
                      <a:pt x="0" y="3212"/>
                    </a:lnTo>
                    <a:lnTo>
                      <a:pt x="0" y="152"/>
                    </a:lnTo>
                    <a:lnTo>
                      <a:pt x="3" y="122"/>
                    </a:lnTo>
                    <a:lnTo>
                      <a:pt x="13" y="93"/>
                    </a:lnTo>
                    <a:lnTo>
                      <a:pt x="27" y="68"/>
                    </a:lnTo>
                    <a:lnTo>
                      <a:pt x="46" y="44"/>
                    </a:lnTo>
                    <a:lnTo>
                      <a:pt x="68" y="26"/>
                    </a:lnTo>
                    <a:lnTo>
                      <a:pt x="95" y="12"/>
                    </a:lnTo>
                    <a:lnTo>
                      <a:pt x="123" y="3"/>
                    </a:lnTo>
                    <a:lnTo>
                      <a:pt x="15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" name="Freeform 59"/>
              <p:cNvSpPr>
                <a:spLocks noEditPoints="1"/>
              </p:cNvSpPr>
              <p:nvPr/>
            </p:nvSpPr>
            <p:spPr bwMode="auto">
              <a:xfrm>
                <a:off x="8583613" y="3465513"/>
                <a:ext cx="257175" cy="382588"/>
              </a:xfrm>
              <a:custGeom>
                <a:avLst/>
                <a:gdLst>
                  <a:gd name="T0" fmla="*/ 133 w 1617"/>
                  <a:gd name="T1" fmla="*/ 2031 h 2411"/>
                  <a:gd name="T2" fmla="*/ 226 w 1617"/>
                  <a:gd name="T3" fmla="*/ 2075 h 2411"/>
                  <a:gd name="T4" fmla="*/ 312 w 1617"/>
                  <a:gd name="T5" fmla="*/ 2134 h 2411"/>
                  <a:gd name="T6" fmla="*/ 445 w 1617"/>
                  <a:gd name="T7" fmla="*/ 2014 h 2411"/>
                  <a:gd name="T8" fmla="*/ 395 w 1617"/>
                  <a:gd name="T9" fmla="*/ 1968 h 2411"/>
                  <a:gd name="T10" fmla="*/ 319 w 1617"/>
                  <a:gd name="T11" fmla="*/ 1916 h 2411"/>
                  <a:gd name="T12" fmla="*/ 249 w 1617"/>
                  <a:gd name="T13" fmla="*/ 1881 h 2411"/>
                  <a:gd name="T14" fmla="*/ 190 w 1617"/>
                  <a:gd name="T15" fmla="*/ 1861 h 2411"/>
                  <a:gd name="T16" fmla="*/ 143 w 1617"/>
                  <a:gd name="T17" fmla="*/ 1851 h 2411"/>
                  <a:gd name="T18" fmla="*/ 1136 w 1617"/>
                  <a:gd name="T19" fmla="*/ 0 h 2411"/>
                  <a:gd name="T20" fmla="*/ 1192 w 1617"/>
                  <a:gd name="T21" fmla="*/ 8 h 2411"/>
                  <a:gd name="T22" fmla="*/ 1260 w 1617"/>
                  <a:gd name="T23" fmla="*/ 26 h 2411"/>
                  <a:gd name="T24" fmla="*/ 1340 w 1617"/>
                  <a:gd name="T25" fmla="*/ 59 h 2411"/>
                  <a:gd name="T26" fmla="*/ 1429 w 1617"/>
                  <a:gd name="T27" fmla="*/ 110 h 2411"/>
                  <a:gd name="T28" fmla="*/ 1502 w 1617"/>
                  <a:gd name="T29" fmla="*/ 166 h 2411"/>
                  <a:gd name="T30" fmla="*/ 1553 w 1617"/>
                  <a:gd name="T31" fmla="*/ 219 h 2411"/>
                  <a:gd name="T32" fmla="*/ 1586 w 1617"/>
                  <a:gd name="T33" fmla="*/ 266 h 2411"/>
                  <a:gd name="T34" fmla="*/ 1605 w 1617"/>
                  <a:gd name="T35" fmla="*/ 303 h 2411"/>
                  <a:gd name="T36" fmla="*/ 1613 w 1617"/>
                  <a:gd name="T37" fmla="*/ 326 h 2411"/>
                  <a:gd name="T38" fmla="*/ 1617 w 1617"/>
                  <a:gd name="T39" fmla="*/ 351 h 2411"/>
                  <a:gd name="T40" fmla="*/ 1606 w 1617"/>
                  <a:gd name="T41" fmla="*/ 386 h 2411"/>
                  <a:gd name="T42" fmla="*/ 635 w 1617"/>
                  <a:gd name="T43" fmla="*/ 2056 h 2411"/>
                  <a:gd name="T44" fmla="*/ 118 w 1617"/>
                  <a:gd name="T45" fmla="*/ 2398 h 2411"/>
                  <a:gd name="T46" fmla="*/ 78 w 1617"/>
                  <a:gd name="T47" fmla="*/ 2411 h 2411"/>
                  <a:gd name="T48" fmla="*/ 37 w 1617"/>
                  <a:gd name="T49" fmla="*/ 2400 h 2411"/>
                  <a:gd name="T50" fmla="*/ 12 w 1617"/>
                  <a:gd name="T51" fmla="*/ 2378 h 2411"/>
                  <a:gd name="T52" fmla="*/ 0 w 1617"/>
                  <a:gd name="T53" fmla="*/ 2346 h 2411"/>
                  <a:gd name="T54" fmla="*/ 35 w 1617"/>
                  <a:gd name="T55" fmla="*/ 1732 h 2411"/>
                  <a:gd name="T56" fmla="*/ 45 w 1617"/>
                  <a:gd name="T57" fmla="*/ 1699 h 2411"/>
                  <a:gd name="T58" fmla="*/ 1018 w 1617"/>
                  <a:gd name="T59" fmla="*/ 28 h 2411"/>
                  <a:gd name="T60" fmla="*/ 1051 w 1617"/>
                  <a:gd name="T61" fmla="*/ 8 h 2411"/>
                  <a:gd name="T62" fmla="*/ 1064 w 1617"/>
                  <a:gd name="T63" fmla="*/ 5 h 2411"/>
                  <a:gd name="T64" fmla="*/ 1093 w 1617"/>
                  <a:gd name="T65" fmla="*/ 0 h 24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617" h="2411">
                    <a:moveTo>
                      <a:pt x="143" y="1851"/>
                    </a:moveTo>
                    <a:lnTo>
                      <a:pt x="133" y="2031"/>
                    </a:lnTo>
                    <a:lnTo>
                      <a:pt x="179" y="2051"/>
                    </a:lnTo>
                    <a:lnTo>
                      <a:pt x="226" y="2075"/>
                    </a:lnTo>
                    <a:lnTo>
                      <a:pt x="271" y="2103"/>
                    </a:lnTo>
                    <a:lnTo>
                      <a:pt x="312" y="2134"/>
                    </a:lnTo>
                    <a:lnTo>
                      <a:pt x="462" y="2034"/>
                    </a:lnTo>
                    <a:lnTo>
                      <a:pt x="445" y="2014"/>
                    </a:lnTo>
                    <a:lnTo>
                      <a:pt x="423" y="1992"/>
                    </a:lnTo>
                    <a:lnTo>
                      <a:pt x="395" y="1968"/>
                    </a:lnTo>
                    <a:lnTo>
                      <a:pt x="360" y="1942"/>
                    </a:lnTo>
                    <a:lnTo>
                      <a:pt x="319" y="1916"/>
                    </a:lnTo>
                    <a:lnTo>
                      <a:pt x="283" y="1897"/>
                    </a:lnTo>
                    <a:lnTo>
                      <a:pt x="249" y="1881"/>
                    </a:lnTo>
                    <a:lnTo>
                      <a:pt x="218" y="1869"/>
                    </a:lnTo>
                    <a:lnTo>
                      <a:pt x="190" y="1861"/>
                    </a:lnTo>
                    <a:lnTo>
                      <a:pt x="166" y="1855"/>
                    </a:lnTo>
                    <a:lnTo>
                      <a:pt x="143" y="1851"/>
                    </a:lnTo>
                    <a:close/>
                    <a:moveTo>
                      <a:pt x="1112" y="0"/>
                    </a:moveTo>
                    <a:lnTo>
                      <a:pt x="1136" y="0"/>
                    </a:lnTo>
                    <a:lnTo>
                      <a:pt x="1162" y="3"/>
                    </a:lnTo>
                    <a:lnTo>
                      <a:pt x="1192" y="8"/>
                    </a:lnTo>
                    <a:lnTo>
                      <a:pt x="1224" y="15"/>
                    </a:lnTo>
                    <a:lnTo>
                      <a:pt x="1260" y="26"/>
                    </a:lnTo>
                    <a:lnTo>
                      <a:pt x="1299" y="41"/>
                    </a:lnTo>
                    <a:lnTo>
                      <a:pt x="1340" y="59"/>
                    </a:lnTo>
                    <a:lnTo>
                      <a:pt x="1384" y="83"/>
                    </a:lnTo>
                    <a:lnTo>
                      <a:pt x="1429" y="110"/>
                    </a:lnTo>
                    <a:lnTo>
                      <a:pt x="1469" y="139"/>
                    </a:lnTo>
                    <a:lnTo>
                      <a:pt x="1502" y="166"/>
                    </a:lnTo>
                    <a:lnTo>
                      <a:pt x="1529" y="194"/>
                    </a:lnTo>
                    <a:lnTo>
                      <a:pt x="1553" y="219"/>
                    </a:lnTo>
                    <a:lnTo>
                      <a:pt x="1571" y="244"/>
                    </a:lnTo>
                    <a:lnTo>
                      <a:pt x="1586" y="266"/>
                    </a:lnTo>
                    <a:lnTo>
                      <a:pt x="1596" y="286"/>
                    </a:lnTo>
                    <a:lnTo>
                      <a:pt x="1605" y="303"/>
                    </a:lnTo>
                    <a:lnTo>
                      <a:pt x="1610" y="317"/>
                    </a:lnTo>
                    <a:lnTo>
                      <a:pt x="1613" y="326"/>
                    </a:lnTo>
                    <a:lnTo>
                      <a:pt x="1614" y="331"/>
                    </a:lnTo>
                    <a:lnTo>
                      <a:pt x="1617" y="351"/>
                    </a:lnTo>
                    <a:lnTo>
                      <a:pt x="1613" y="370"/>
                    </a:lnTo>
                    <a:lnTo>
                      <a:pt x="1606" y="386"/>
                    </a:lnTo>
                    <a:lnTo>
                      <a:pt x="644" y="2043"/>
                    </a:lnTo>
                    <a:lnTo>
                      <a:pt x="635" y="2056"/>
                    </a:lnTo>
                    <a:lnTo>
                      <a:pt x="621" y="2068"/>
                    </a:lnTo>
                    <a:lnTo>
                      <a:pt x="118" y="2398"/>
                    </a:lnTo>
                    <a:lnTo>
                      <a:pt x="99" y="2407"/>
                    </a:lnTo>
                    <a:lnTo>
                      <a:pt x="78" y="2411"/>
                    </a:lnTo>
                    <a:lnTo>
                      <a:pt x="57" y="2409"/>
                    </a:lnTo>
                    <a:lnTo>
                      <a:pt x="37" y="2400"/>
                    </a:lnTo>
                    <a:lnTo>
                      <a:pt x="23" y="2391"/>
                    </a:lnTo>
                    <a:lnTo>
                      <a:pt x="12" y="2378"/>
                    </a:lnTo>
                    <a:lnTo>
                      <a:pt x="5" y="2363"/>
                    </a:lnTo>
                    <a:lnTo>
                      <a:pt x="0" y="2346"/>
                    </a:lnTo>
                    <a:lnTo>
                      <a:pt x="0" y="2329"/>
                    </a:lnTo>
                    <a:lnTo>
                      <a:pt x="35" y="1732"/>
                    </a:lnTo>
                    <a:lnTo>
                      <a:pt x="38" y="1715"/>
                    </a:lnTo>
                    <a:lnTo>
                      <a:pt x="45" y="1699"/>
                    </a:lnTo>
                    <a:lnTo>
                      <a:pt x="1007" y="43"/>
                    </a:lnTo>
                    <a:lnTo>
                      <a:pt x="1018" y="28"/>
                    </a:lnTo>
                    <a:lnTo>
                      <a:pt x="1033" y="16"/>
                    </a:lnTo>
                    <a:lnTo>
                      <a:pt x="1051" y="8"/>
                    </a:lnTo>
                    <a:lnTo>
                      <a:pt x="1055" y="7"/>
                    </a:lnTo>
                    <a:lnTo>
                      <a:pt x="1064" y="5"/>
                    </a:lnTo>
                    <a:lnTo>
                      <a:pt x="1077" y="3"/>
                    </a:lnTo>
                    <a:lnTo>
                      <a:pt x="1093" y="0"/>
                    </a:lnTo>
                    <a:lnTo>
                      <a:pt x="111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auto">
              <a:xfrm>
                <a:off x="8382001" y="3771900"/>
                <a:ext cx="185738" cy="96838"/>
              </a:xfrm>
              <a:custGeom>
                <a:avLst/>
                <a:gdLst>
                  <a:gd name="T0" fmla="*/ 566 w 1175"/>
                  <a:gd name="T1" fmla="*/ 5 h 601"/>
                  <a:gd name="T2" fmla="*/ 593 w 1175"/>
                  <a:gd name="T3" fmla="*/ 28 h 601"/>
                  <a:gd name="T4" fmla="*/ 601 w 1175"/>
                  <a:gd name="T5" fmla="*/ 113 h 601"/>
                  <a:gd name="T6" fmla="*/ 569 w 1175"/>
                  <a:gd name="T7" fmla="*/ 203 h 601"/>
                  <a:gd name="T8" fmla="*/ 579 w 1175"/>
                  <a:gd name="T9" fmla="*/ 246 h 601"/>
                  <a:gd name="T10" fmla="*/ 597 w 1175"/>
                  <a:gd name="T11" fmla="*/ 275 h 601"/>
                  <a:gd name="T12" fmla="*/ 648 w 1175"/>
                  <a:gd name="T13" fmla="*/ 283 h 601"/>
                  <a:gd name="T14" fmla="*/ 693 w 1175"/>
                  <a:gd name="T15" fmla="*/ 329 h 601"/>
                  <a:gd name="T16" fmla="*/ 705 w 1175"/>
                  <a:gd name="T17" fmla="*/ 363 h 601"/>
                  <a:gd name="T18" fmla="*/ 861 w 1175"/>
                  <a:gd name="T19" fmla="*/ 357 h 601"/>
                  <a:gd name="T20" fmla="*/ 1013 w 1175"/>
                  <a:gd name="T21" fmla="*/ 372 h 601"/>
                  <a:gd name="T22" fmla="*/ 1136 w 1175"/>
                  <a:gd name="T23" fmla="*/ 379 h 601"/>
                  <a:gd name="T24" fmla="*/ 1168 w 1175"/>
                  <a:gd name="T25" fmla="*/ 407 h 601"/>
                  <a:gd name="T26" fmla="*/ 1174 w 1175"/>
                  <a:gd name="T27" fmla="*/ 448 h 601"/>
                  <a:gd name="T28" fmla="*/ 1150 w 1175"/>
                  <a:gd name="T29" fmla="*/ 483 h 601"/>
                  <a:gd name="T30" fmla="*/ 1084 w 1175"/>
                  <a:gd name="T31" fmla="*/ 490 h 601"/>
                  <a:gd name="T32" fmla="*/ 973 w 1175"/>
                  <a:gd name="T33" fmla="*/ 474 h 601"/>
                  <a:gd name="T34" fmla="*/ 858 w 1175"/>
                  <a:gd name="T35" fmla="*/ 460 h 601"/>
                  <a:gd name="T36" fmla="*/ 750 w 1175"/>
                  <a:gd name="T37" fmla="*/ 469 h 601"/>
                  <a:gd name="T38" fmla="*/ 691 w 1175"/>
                  <a:gd name="T39" fmla="*/ 495 h 601"/>
                  <a:gd name="T40" fmla="*/ 647 w 1175"/>
                  <a:gd name="T41" fmla="*/ 500 h 601"/>
                  <a:gd name="T42" fmla="*/ 613 w 1175"/>
                  <a:gd name="T43" fmla="*/ 485 h 601"/>
                  <a:gd name="T44" fmla="*/ 586 w 1175"/>
                  <a:gd name="T45" fmla="*/ 462 h 601"/>
                  <a:gd name="T46" fmla="*/ 581 w 1175"/>
                  <a:gd name="T47" fmla="*/ 414 h 601"/>
                  <a:gd name="T48" fmla="*/ 546 w 1175"/>
                  <a:gd name="T49" fmla="*/ 465 h 601"/>
                  <a:gd name="T50" fmla="*/ 503 w 1175"/>
                  <a:gd name="T51" fmla="*/ 479 h 601"/>
                  <a:gd name="T52" fmla="*/ 463 w 1175"/>
                  <a:gd name="T53" fmla="*/ 464 h 601"/>
                  <a:gd name="T54" fmla="*/ 447 w 1175"/>
                  <a:gd name="T55" fmla="*/ 426 h 601"/>
                  <a:gd name="T56" fmla="*/ 458 w 1175"/>
                  <a:gd name="T57" fmla="*/ 396 h 601"/>
                  <a:gd name="T58" fmla="*/ 466 w 1175"/>
                  <a:gd name="T59" fmla="*/ 375 h 601"/>
                  <a:gd name="T60" fmla="*/ 429 w 1175"/>
                  <a:gd name="T61" fmla="*/ 411 h 601"/>
                  <a:gd name="T62" fmla="*/ 385 w 1175"/>
                  <a:gd name="T63" fmla="*/ 435 h 601"/>
                  <a:gd name="T64" fmla="*/ 341 w 1175"/>
                  <a:gd name="T65" fmla="*/ 424 h 601"/>
                  <a:gd name="T66" fmla="*/ 319 w 1175"/>
                  <a:gd name="T67" fmla="*/ 386 h 601"/>
                  <a:gd name="T68" fmla="*/ 371 w 1175"/>
                  <a:gd name="T69" fmla="*/ 293 h 601"/>
                  <a:gd name="T70" fmla="*/ 257 w 1175"/>
                  <a:gd name="T71" fmla="*/ 399 h 601"/>
                  <a:gd name="T72" fmla="*/ 98 w 1175"/>
                  <a:gd name="T73" fmla="*/ 591 h 601"/>
                  <a:gd name="T74" fmla="*/ 50 w 1175"/>
                  <a:gd name="T75" fmla="*/ 600 h 601"/>
                  <a:gd name="T76" fmla="*/ 10 w 1175"/>
                  <a:gd name="T77" fmla="*/ 578 h 601"/>
                  <a:gd name="T78" fmla="*/ 2 w 1175"/>
                  <a:gd name="T79" fmla="*/ 536 h 601"/>
                  <a:gd name="T80" fmla="*/ 141 w 1175"/>
                  <a:gd name="T81" fmla="*/ 357 h 601"/>
                  <a:gd name="T82" fmla="*/ 350 w 1175"/>
                  <a:gd name="T83" fmla="*/ 125 h 601"/>
                  <a:gd name="T84" fmla="*/ 406 w 1175"/>
                  <a:gd name="T85" fmla="*/ 72 h 601"/>
                  <a:gd name="T86" fmla="*/ 471 w 1175"/>
                  <a:gd name="T87" fmla="*/ 21 h 601"/>
                  <a:gd name="T88" fmla="*/ 543 w 1175"/>
                  <a:gd name="T89" fmla="*/ 0 h 6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175" h="601">
                    <a:moveTo>
                      <a:pt x="543" y="0"/>
                    </a:moveTo>
                    <a:lnTo>
                      <a:pt x="555" y="2"/>
                    </a:lnTo>
                    <a:lnTo>
                      <a:pt x="566" y="5"/>
                    </a:lnTo>
                    <a:lnTo>
                      <a:pt x="577" y="10"/>
                    </a:lnTo>
                    <a:lnTo>
                      <a:pt x="586" y="19"/>
                    </a:lnTo>
                    <a:lnTo>
                      <a:pt x="593" y="28"/>
                    </a:lnTo>
                    <a:lnTo>
                      <a:pt x="601" y="55"/>
                    </a:lnTo>
                    <a:lnTo>
                      <a:pt x="603" y="83"/>
                    </a:lnTo>
                    <a:lnTo>
                      <a:pt x="601" y="113"/>
                    </a:lnTo>
                    <a:lnTo>
                      <a:pt x="594" y="142"/>
                    </a:lnTo>
                    <a:lnTo>
                      <a:pt x="583" y="173"/>
                    </a:lnTo>
                    <a:lnTo>
                      <a:pt x="569" y="203"/>
                    </a:lnTo>
                    <a:lnTo>
                      <a:pt x="552" y="233"/>
                    </a:lnTo>
                    <a:lnTo>
                      <a:pt x="566" y="239"/>
                    </a:lnTo>
                    <a:lnTo>
                      <a:pt x="579" y="246"/>
                    </a:lnTo>
                    <a:lnTo>
                      <a:pt x="589" y="259"/>
                    </a:lnTo>
                    <a:lnTo>
                      <a:pt x="593" y="267"/>
                    </a:lnTo>
                    <a:lnTo>
                      <a:pt x="597" y="275"/>
                    </a:lnTo>
                    <a:lnTo>
                      <a:pt x="614" y="274"/>
                    </a:lnTo>
                    <a:lnTo>
                      <a:pt x="631" y="277"/>
                    </a:lnTo>
                    <a:lnTo>
                      <a:pt x="648" y="283"/>
                    </a:lnTo>
                    <a:lnTo>
                      <a:pt x="664" y="294"/>
                    </a:lnTo>
                    <a:lnTo>
                      <a:pt x="679" y="308"/>
                    </a:lnTo>
                    <a:lnTo>
                      <a:pt x="693" y="329"/>
                    </a:lnTo>
                    <a:lnTo>
                      <a:pt x="700" y="343"/>
                    </a:lnTo>
                    <a:lnTo>
                      <a:pt x="703" y="355"/>
                    </a:lnTo>
                    <a:lnTo>
                      <a:pt x="705" y="363"/>
                    </a:lnTo>
                    <a:lnTo>
                      <a:pt x="759" y="357"/>
                    </a:lnTo>
                    <a:lnTo>
                      <a:pt x="811" y="356"/>
                    </a:lnTo>
                    <a:lnTo>
                      <a:pt x="861" y="357"/>
                    </a:lnTo>
                    <a:lnTo>
                      <a:pt x="912" y="361"/>
                    </a:lnTo>
                    <a:lnTo>
                      <a:pt x="962" y="367"/>
                    </a:lnTo>
                    <a:lnTo>
                      <a:pt x="1013" y="372"/>
                    </a:lnTo>
                    <a:lnTo>
                      <a:pt x="1065" y="375"/>
                    </a:lnTo>
                    <a:lnTo>
                      <a:pt x="1119" y="377"/>
                    </a:lnTo>
                    <a:lnTo>
                      <a:pt x="1136" y="379"/>
                    </a:lnTo>
                    <a:lnTo>
                      <a:pt x="1150" y="386"/>
                    </a:lnTo>
                    <a:lnTo>
                      <a:pt x="1161" y="395"/>
                    </a:lnTo>
                    <a:lnTo>
                      <a:pt x="1168" y="407"/>
                    </a:lnTo>
                    <a:lnTo>
                      <a:pt x="1174" y="420"/>
                    </a:lnTo>
                    <a:lnTo>
                      <a:pt x="1175" y="434"/>
                    </a:lnTo>
                    <a:lnTo>
                      <a:pt x="1174" y="448"/>
                    </a:lnTo>
                    <a:lnTo>
                      <a:pt x="1168" y="462"/>
                    </a:lnTo>
                    <a:lnTo>
                      <a:pt x="1161" y="473"/>
                    </a:lnTo>
                    <a:lnTo>
                      <a:pt x="1150" y="483"/>
                    </a:lnTo>
                    <a:lnTo>
                      <a:pt x="1136" y="489"/>
                    </a:lnTo>
                    <a:lnTo>
                      <a:pt x="1119" y="491"/>
                    </a:lnTo>
                    <a:lnTo>
                      <a:pt x="1084" y="490"/>
                    </a:lnTo>
                    <a:lnTo>
                      <a:pt x="1048" y="486"/>
                    </a:lnTo>
                    <a:lnTo>
                      <a:pt x="1010" y="481"/>
                    </a:lnTo>
                    <a:lnTo>
                      <a:pt x="973" y="474"/>
                    </a:lnTo>
                    <a:lnTo>
                      <a:pt x="934" y="468"/>
                    </a:lnTo>
                    <a:lnTo>
                      <a:pt x="896" y="463"/>
                    </a:lnTo>
                    <a:lnTo>
                      <a:pt x="858" y="460"/>
                    </a:lnTo>
                    <a:lnTo>
                      <a:pt x="820" y="459"/>
                    </a:lnTo>
                    <a:lnTo>
                      <a:pt x="784" y="462"/>
                    </a:lnTo>
                    <a:lnTo>
                      <a:pt x="750" y="469"/>
                    </a:lnTo>
                    <a:lnTo>
                      <a:pt x="717" y="482"/>
                    </a:lnTo>
                    <a:lnTo>
                      <a:pt x="705" y="488"/>
                    </a:lnTo>
                    <a:lnTo>
                      <a:pt x="691" y="495"/>
                    </a:lnTo>
                    <a:lnTo>
                      <a:pt x="676" y="500"/>
                    </a:lnTo>
                    <a:lnTo>
                      <a:pt x="662" y="502"/>
                    </a:lnTo>
                    <a:lnTo>
                      <a:pt x="647" y="500"/>
                    </a:lnTo>
                    <a:lnTo>
                      <a:pt x="636" y="496"/>
                    </a:lnTo>
                    <a:lnTo>
                      <a:pt x="625" y="490"/>
                    </a:lnTo>
                    <a:lnTo>
                      <a:pt x="613" y="485"/>
                    </a:lnTo>
                    <a:lnTo>
                      <a:pt x="602" y="479"/>
                    </a:lnTo>
                    <a:lnTo>
                      <a:pt x="594" y="471"/>
                    </a:lnTo>
                    <a:lnTo>
                      <a:pt x="586" y="462"/>
                    </a:lnTo>
                    <a:lnTo>
                      <a:pt x="582" y="449"/>
                    </a:lnTo>
                    <a:lnTo>
                      <a:pt x="581" y="430"/>
                    </a:lnTo>
                    <a:lnTo>
                      <a:pt x="581" y="414"/>
                    </a:lnTo>
                    <a:lnTo>
                      <a:pt x="569" y="434"/>
                    </a:lnTo>
                    <a:lnTo>
                      <a:pt x="557" y="453"/>
                    </a:lnTo>
                    <a:lnTo>
                      <a:pt x="546" y="465"/>
                    </a:lnTo>
                    <a:lnTo>
                      <a:pt x="533" y="473"/>
                    </a:lnTo>
                    <a:lnTo>
                      <a:pt x="518" y="478"/>
                    </a:lnTo>
                    <a:lnTo>
                      <a:pt x="503" y="479"/>
                    </a:lnTo>
                    <a:lnTo>
                      <a:pt x="489" y="477"/>
                    </a:lnTo>
                    <a:lnTo>
                      <a:pt x="475" y="471"/>
                    </a:lnTo>
                    <a:lnTo>
                      <a:pt x="463" y="464"/>
                    </a:lnTo>
                    <a:lnTo>
                      <a:pt x="453" y="453"/>
                    </a:lnTo>
                    <a:lnTo>
                      <a:pt x="448" y="441"/>
                    </a:lnTo>
                    <a:lnTo>
                      <a:pt x="447" y="426"/>
                    </a:lnTo>
                    <a:lnTo>
                      <a:pt x="451" y="409"/>
                    </a:lnTo>
                    <a:lnTo>
                      <a:pt x="455" y="403"/>
                    </a:lnTo>
                    <a:lnTo>
                      <a:pt x="458" y="396"/>
                    </a:lnTo>
                    <a:lnTo>
                      <a:pt x="458" y="396"/>
                    </a:lnTo>
                    <a:lnTo>
                      <a:pt x="457" y="396"/>
                    </a:lnTo>
                    <a:lnTo>
                      <a:pt x="466" y="375"/>
                    </a:lnTo>
                    <a:lnTo>
                      <a:pt x="452" y="385"/>
                    </a:lnTo>
                    <a:lnTo>
                      <a:pt x="440" y="396"/>
                    </a:lnTo>
                    <a:lnTo>
                      <a:pt x="429" y="411"/>
                    </a:lnTo>
                    <a:lnTo>
                      <a:pt x="416" y="424"/>
                    </a:lnTo>
                    <a:lnTo>
                      <a:pt x="401" y="432"/>
                    </a:lnTo>
                    <a:lnTo>
                      <a:pt x="385" y="435"/>
                    </a:lnTo>
                    <a:lnTo>
                      <a:pt x="369" y="435"/>
                    </a:lnTo>
                    <a:lnTo>
                      <a:pt x="355" y="431"/>
                    </a:lnTo>
                    <a:lnTo>
                      <a:pt x="341" y="424"/>
                    </a:lnTo>
                    <a:lnTo>
                      <a:pt x="330" y="413"/>
                    </a:lnTo>
                    <a:lnTo>
                      <a:pt x="323" y="400"/>
                    </a:lnTo>
                    <a:lnTo>
                      <a:pt x="319" y="386"/>
                    </a:lnTo>
                    <a:lnTo>
                      <a:pt x="322" y="370"/>
                    </a:lnTo>
                    <a:lnTo>
                      <a:pt x="329" y="353"/>
                    </a:lnTo>
                    <a:lnTo>
                      <a:pt x="371" y="293"/>
                    </a:lnTo>
                    <a:lnTo>
                      <a:pt x="411" y="230"/>
                    </a:lnTo>
                    <a:lnTo>
                      <a:pt x="332" y="314"/>
                    </a:lnTo>
                    <a:lnTo>
                      <a:pt x="257" y="399"/>
                    </a:lnTo>
                    <a:lnTo>
                      <a:pt x="182" y="488"/>
                    </a:lnTo>
                    <a:lnTo>
                      <a:pt x="111" y="578"/>
                    </a:lnTo>
                    <a:lnTo>
                      <a:pt x="98" y="591"/>
                    </a:lnTo>
                    <a:lnTo>
                      <a:pt x="82" y="598"/>
                    </a:lnTo>
                    <a:lnTo>
                      <a:pt x="66" y="601"/>
                    </a:lnTo>
                    <a:lnTo>
                      <a:pt x="50" y="600"/>
                    </a:lnTo>
                    <a:lnTo>
                      <a:pt x="34" y="596"/>
                    </a:lnTo>
                    <a:lnTo>
                      <a:pt x="22" y="589"/>
                    </a:lnTo>
                    <a:lnTo>
                      <a:pt x="10" y="578"/>
                    </a:lnTo>
                    <a:lnTo>
                      <a:pt x="2" y="565"/>
                    </a:lnTo>
                    <a:lnTo>
                      <a:pt x="0" y="551"/>
                    </a:lnTo>
                    <a:lnTo>
                      <a:pt x="2" y="536"/>
                    </a:lnTo>
                    <a:lnTo>
                      <a:pt x="12" y="520"/>
                    </a:lnTo>
                    <a:lnTo>
                      <a:pt x="76" y="439"/>
                    </a:lnTo>
                    <a:lnTo>
                      <a:pt x="141" y="357"/>
                    </a:lnTo>
                    <a:lnTo>
                      <a:pt x="208" y="278"/>
                    </a:lnTo>
                    <a:lnTo>
                      <a:pt x="278" y="200"/>
                    </a:lnTo>
                    <a:lnTo>
                      <a:pt x="350" y="125"/>
                    </a:lnTo>
                    <a:lnTo>
                      <a:pt x="367" y="109"/>
                    </a:lnTo>
                    <a:lnTo>
                      <a:pt x="386" y="91"/>
                    </a:lnTo>
                    <a:lnTo>
                      <a:pt x="406" y="72"/>
                    </a:lnTo>
                    <a:lnTo>
                      <a:pt x="426" y="53"/>
                    </a:lnTo>
                    <a:lnTo>
                      <a:pt x="447" y="36"/>
                    </a:lnTo>
                    <a:lnTo>
                      <a:pt x="471" y="21"/>
                    </a:lnTo>
                    <a:lnTo>
                      <a:pt x="494" y="9"/>
                    </a:lnTo>
                    <a:lnTo>
                      <a:pt x="518" y="2"/>
                    </a:lnTo>
                    <a:lnTo>
                      <a:pt x="54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4191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4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/>
          <p:cNvSpPr/>
          <p:nvPr/>
        </p:nvSpPr>
        <p:spPr>
          <a:xfrm flipH="1">
            <a:off x="350107" y="616725"/>
            <a:ext cx="805248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spc="-150" dirty="0" err="1">
                <a:solidFill>
                  <a:srgbClr val="FF0000"/>
                </a:solidFill>
              </a:rPr>
              <a:t>Berdasarkan</a:t>
            </a:r>
            <a:r>
              <a:rPr lang="en-US" sz="4400" spc="-150" dirty="0">
                <a:solidFill>
                  <a:srgbClr val="FF0000"/>
                </a:solidFill>
              </a:rPr>
              <a:t> </a:t>
            </a:r>
            <a:r>
              <a:rPr lang="en-US" sz="4400" spc="-150" dirty="0" err="1">
                <a:solidFill>
                  <a:srgbClr val="FF0000"/>
                </a:solidFill>
              </a:rPr>
              <a:t>Letak</a:t>
            </a:r>
            <a:r>
              <a:rPr lang="en-US" sz="4400" spc="-150" dirty="0">
                <a:solidFill>
                  <a:srgbClr val="FF0000"/>
                </a:solidFill>
              </a:rPr>
              <a:t> </a:t>
            </a:r>
            <a:r>
              <a:rPr lang="en-US" sz="4400" spc="-150" dirty="0" err="1">
                <a:solidFill>
                  <a:srgbClr val="FF0000"/>
                </a:solidFill>
              </a:rPr>
              <a:t>Kalimat</a:t>
            </a:r>
            <a:r>
              <a:rPr lang="en-US" sz="4400" spc="-150" dirty="0">
                <a:solidFill>
                  <a:srgbClr val="FF0000"/>
                </a:solidFill>
              </a:rPr>
              <a:t> </a:t>
            </a:r>
            <a:r>
              <a:rPr lang="en-US" sz="4400" spc="-150" dirty="0" err="1">
                <a:solidFill>
                  <a:srgbClr val="FF0000"/>
                </a:solidFill>
              </a:rPr>
              <a:t>Utamanya</a:t>
            </a:r>
            <a:endParaRPr lang="en-US" sz="4400" spc="-150" dirty="0">
              <a:solidFill>
                <a:srgbClr val="FF0000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 flipH="1">
            <a:off x="399536" y="248447"/>
            <a:ext cx="41783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JENIS PARAGRAF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00963" y="3431446"/>
            <a:ext cx="33329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letak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kalimat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utamanya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terletak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awal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975453" y="3097744"/>
            <a:ext cx="28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Deduktif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7817499" y="2418289"/>
            <a:ext cx="33570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letak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kalimat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utamanya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terletak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akhir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7817499" y="2084587"/>
            <a:ext cx="28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Induktif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7039018" y="5841124"/>
            <a:ext cx="36295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letak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kalimat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utamanya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terletak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awal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akhir</a:t>
            </a:r>
            <a:r>
              <a:rPr lang="en-US" sz="16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endParaRPr lang="en-US" sz="1600" kern="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7039018" y="5507422"/>
            <a:ext cx="28498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Campuran</a:t>
            </a:r>
            <a:endParaRPr 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1" name="Group 100"/>
          <p:cNvGrpSpPr/>
          <p:nvPr/>
        </p:nvGrpSpPr>
        <p:grpSpPr>
          <a:xfrm>
            <a:off x="5672007" y="3676010"/>
            <a:ext cx="1820009" cy="2028509"/>
            <a:chOff x="5672007" y="3676010"/>
            <a:chExt cx="1820009" cy="2028509"/>
          </a:xfrm>
        </p:grpSpPr>
        <p:sp>
          <p:nvSpPr>
            <p:cNvPr id="56" name="Freeform 33">
              <a:hlinkClick r:id="rId2" action="ppaction://hlinksldjump"/>
            </p:cNvPr>
            <p:cNvSpPr>
              <a:spLocks/>
            </p:cNvSpPr>
            <p:nvPr/>
          </p:nvSpPr>
          <p:spPr bwMode="auto">
            <a:xfrm rot="7455406">
              <a:off x="5607583" y="3740434"/>
              <a:ext cx="1394232" cy="1265384"/>
            </a:xfrm>
            <a:custGeom>
              <a:avLst/>
              <a:gdLst>
                <a:gd name="T0" fmla="*/ 74 w 804"/>
                <a:gd name="T1" fmla="*/ 223 h 698"/>
                <a:gd name="T2" fmla="*/ 51 w 804"/>
                <a:gd name="T3" fmla="*/ 263 h 698"/>
                <a:gd name="T4" fmla="*/ 51 w 804"/>
                <a:gd name="T5" fmla="*/ 263 h 698"/>
                <a:gd name="T6" fmla="*/ 0 w 804"/>
                <a:gd name="T7" fmla="*/ 350 h 698"/>
                <a:gd name="T8" fmla="*/ 80 w 804"/>
                <a:gd name="T9" fmla="*/ 491 h 698"/>
                <a:gd name="T10" fmla="*/ 81 w 804"/>
                <a:gd name="T11" fmla="*/ 491 h 698"/>
                <a:gd name="T12" fmla="*/ 200 w 804"/>
                <a:gd name="T13" fmla="*/ 698 h 698"/>
                <a:gd name="T14" fmla="*/ 601 w 804"/>
                <a:gd name="T15" fmla="*/ 698 h 698"/>
                <a:gd name="T16" fmla="*/ 603 w 804"/>
                <a:gd name="T17" fmla="*/ 695 h 698"/>
                <a:gd name="T18" fmla="*/ 603 w 804"/>
                <a:gd name="T19" fmla="*/ 695 h 698"/>
                <a:gd name="T20" fmla="*/ 804 w 804"/>
                <a:gd name="T21" fmla="*/ 348 h 698"/>
                <a:gd name="T22" fmla="*/ 804 w 804"/>
                <a:gd name="T23" fmla="*/ 348 h 698"/>
                <a:gd name="T24" fmla="*/ 804 w 804"/>
                <a:gd name="T25" fmla="*/ 348 h 698"/>
                <a:gd name="T26" fmla="*/ 804 w 804"/>
                <a:gd name="T27" fmla="*/ 348 h 698"/>
                <a:gd name="T28" fmla="*/ 804 w 804"/>
                <a:gd name="T29" fmla="*/ 348 h 698"/>
                <a:gd name="T30" fmla="*/ 605 w 804"/>
                <a:gd name="T31" fmla="*/ 1 h 698"/>
                <a:gd name="T32" fmla="*/ 204 w 804"/>
                <a:gd name="T33" fmla="*/ 0 h 698"/>
                <a:gd name="T34" fmla="*/ 202 w 804"/>
                <a:gd name="T35" fmla="*/ 3 h 698"/>
                <a:gd name="T36" fmla="*/ 201 w 804"/>
                <a:gd name="T37" fmla="*/ 3 h 698"/>
                <a:gd name="T38" fmla="*/ 201 w 804"/>
                <a:gd name="T39" fmla="*/ 3 h 698"/>
                <a:gd name="T40" fmla="*/ 73 w 804"/>
                <a:gd name="T41" fmla="*/ 224 h 698"/>
                <a:gd name="T42" fmla="*/ 74 w 804"/>
                <a:gd name="T43" fmla="*/ 223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04" h="698">
                  <a:moveTo>
                    <a:pt x="74" y="223"/>
                  </a:moveTo>
                  <a:cubicBezTo>
                    <a:pt x="51" y="263"/>
                    <a:pt x="51" y="263"/>
                    <a:pt x="51" y="263"/>
                  </a:cubicBezTo>
                  <a:cubicBezTo>
                    <a:pt x="51" y="263"/>
                    <a:pt x="51" y="263"/>
                    <a:pt x="51" y="263"/>
                  </a:cubicBezTo>
                  <a:cubicBezTo>
                    <a:pt x="0" y="350"/>
                    <a:pt x="0" y="350"/>
                    <a:pt x="0" y="350"/>
                  </a:cubicBezTo>
                  <a:cubicBezTo>
                    <a:pt x="80" y="491"/>
                    <a:pt x="80" y="491"/>
                    <a:pt x="80" y="491"/>
                  </a:cubicBezTo>
                  <a:cubicBezTo>
                    <a:pt x="81" y="491"/>
                    <a:pt x="81" y="491"/>
                    <a:pt x="81" y="491"/>
                  </a:cubicBezTo>
                  <a:cubicBezTo>
                    <a:pt x="200" y="698"/>
                    <a:pt x="200" y="698"/>
                    <a:pt x="200" y="698"/>
                  </a:cubicBezTo>
                  <a:cubicBezTo>
                    <a:pt x="601" y="698"/>
                    <a:pt x="601" y="698"/>
                    <a:pt x="601" y="698"/>
                  </a:cubicBezTo>
                  <a:cubicBezTo>
                    <a:pt x="603" y="695"/>
                    <a:pt x="603" y="695"/>
                    <a:pt x="603" y="695"/>
                  </a:cubicBezTo>
                  <a:cubicBezTo>
                    <a:pt x="603" y="695"/>
                    <a:pt x="603" y="695"/>
                    <a:pt x="603" y="695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605" y="1"/>
                    <a:pt x="605" y="1"/>
                    <a:pt x="605" y="1"/>
                  </a:cubicBezTo>
                  <a:cubicBezTo>
                    <a:pt x="204" y="0"/>
                    <a:pt x="204" y="0"/>
                    <a:pt x="204" y="0"/>
                  </a:cubicBezTo>
                  <a:cubicBezTo>
                    <a:pt x="202" y="3"/>
                    <a:pt x="202" y="3"/>
                    <a:pt x="202" y="3"/>
                  </a:cubicBezTo>
                  <a:cubicBezTo>
                    <a:pt x="201" y="3"/>
                    <a:pt x="201" y="3"/>
                    <a:pt x="201" y="3"/>
                  </a:cubicBezTo>
                  <a:cubicBezTo>
                    <a:pt x="201" y="3"/>
                    <a:pt x="201" y="3"/>
                    <a:pt x="201" y="3"/>
                  </a:cubicBezTo>
                  <a:cubicBezTo>
                    <a:pt x="73" y="224"/>
                    <a:pt x="73" y="224"/>
                    <a:pt x="73" y="224"/>
                  </a:cubicBezTo>
                  <a:cubicBezTo>
                    <a:pt x="73" y="224"/>
                    <a:pt x="73" y="224"/>
                    <a:pt x="74" y="223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00" name="Group 99"/>
            <p:cNvGrpSpPr/>
            <p:nvPr/>
          </p:nvGrpSpPr>
          <p:grpSpPr>
            <a:xfrm>
              <a:off x="5884057" y="4101473"/>
              <a:ext cx="1607959" cy="1603046"/>
              <a:chOff x="5884057" y="4101473"/>
              <a:chExt cx="1607959" cy="1603046"/>
            </a:xfrm>
          </p:grpSpPr>
          <p:sp>
            <p:nvSpPr>
              <p:cNvPr id="48" name="Freeform 47"/>
              <p:cNvSpPr>
                <a:spLocks/>
              </p:cNvSpPr>
              <p:nvPr/>
            </p:nvSpPr>
            <p:spPr bwMode="auto">
              <a:xfrm rot="7455406">
                <a:off x="7421507" y="4205243"/>
                <a:ext cx="50066" cy="90953"/>
              </a:xfrm>
              <a:custGeom>
                <a:avLst/>
                <a:gdLst>
                  <a:gd name="T0" fmla="*/ 0 w 29"/>
                  <a:gd name="T1" fmla="*/ 0 h 50"/>
                  <a:gd name="T2" fmla="*/ 0 w 29"/>
                  <a:gd name="T3" fmla="*/ 0 h 50"/>
                  <a:gd name="T4" fmla="*/ 29 w 29"/>
                  <a:gd name="T5" fmla="*/ 50 h 50"/>
                  <a:gd name="T6" fmla="*/ 29 w 29"/>
                  <a:gd name="T7" fmla="*/ 50 h 50"/>
                  <a:gd name="T8" fmla="*/ 0 w 29"/>
                  <a:gd name="T9" fmla="*/ 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50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9" y="50"/>
                      <a:pt x="29" y="50"/>
                      <a:pt x="29" y="50"/>
                    </a:cubicBezTo>
                    <a:cubicBezTo>
                      <a:pt x="29" y="50"/>
                      <a:pt x="29" y="50"/>
                      <a:pt x="29" y="5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" name="Freeform 48"/>
              <p:cNvSpPr>
                <a:spLocks/>
              </p:cNvSpPr>
              <p:nvPr/>
            </p:nvSpPr>
            <p:spPr bwMode="auto">
              <a:xfrm rot="7455406">
                <a:off x="6071765" y="4636790"/>
                <a:ext cx="1113427" cy="761731"/>
              </a:xfrm>
              <a:custGeom>
                <a:avLst/>
                <a:gdLst>
                  <a:gd name="T0" fmla="*/ 600 w 642"/>
                  <a:gd name="T1" fmla="*/ 420 h 420"/>
                  <a:gd name="T2" fmla="*/ 601 w 642"/>
                  <a:gd name="T3" fmla="*/ 420 h 420"/>
                  <a:gd name="T4" fmla="*/ 642 w 642"/>
                  <a:gd name="T5" fmla="*/ 349 h 420"/>
                  <a:gd name="T6" fmla="*/ 442 w 642"/>
                  <a:gd name="T7" fmla="*/ 1 h 420"/>
                  <a:gd name="T8" fmla="*/ 41 w 642"/>
                  <a:gd name="T9" fmla="*/ 0 h 420"/>
                  <a:gd name="T10" fmla="*/ 41 w 642"/>
                  <a:gd name="T11" fmla="*/ 0 h 420"/>
                  <a:gd name="T12" fmla="*/ 0 w 642"/>
                  <a:gd name="T13" fmla="*/ 71 h 420"/>
                  <a:gd name="T14" fmla="*/ 401 w 642"/>
                  <a:gd name="T15" fmla="*/ 72 h 420"/>
                  <a:gd name="T16" fmla="*/ 601 w 642"/>
                  <a:gd name="T17" fmla="*/ 419 h 420"/>
                  <a:gd name="T18" fmla="*/ 600 w 642"/>
                  <a:gd name="T19" fmla="*/ 42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2" h="420">
                    <a:moveTo>
                      <a:pt x="600" y="420"/>
                    </a:moveTo>
                    <a:cubicBezTo>
                      <a:pt x="601" y="420"/>
                      <a:pt x="601" y="420"/>
                      <a:pt x="601" y="420"/>
                    </a:cubicBezTo>
                    <a:cubicBezTo>
                      <a:pt x="642" y="349"/>
                      <a:pt x="642" y="349"/>
                      <a:pt x="642" y="349"/>
                    </a:cubicBezTo>
                    <a:cubicBezTo>
                      <a:pt x="442" y="1"/>
                      <a:pt x="442" y="1"/>
                      <a:pt x="442" y="1"/>
                    </a:cubicBezTo>
                    <a:cubicBezTo>
                      <a:pt x="41" y="0"/>
                      <a:pt x="41" y="0"/>
                      <a:pt x="41" y="0"/>
                    </a:cubicBezTo>
                    <a:cubicBezTo>
                      <a:pt x="41" y="0"/>
                      <a:pt x="41" y="0"/>
                      <a:pt x="41" y="0"/>
                    </a:cubicBezTo>
                    <a:cubicBezTo>
                      <a:pt x="0" y="71"/>
                      <a:pt x="0" y="71"/>
                      <a:pt x="0" y="71"/>
                    </a:cubicBezTo>
                    <a:cubicBezTo>
                      <a:pt x="401" y="72"/>
                      <a:pt x="401" y="72"/>
                      <a:pt x="401" y="72"/>
                    </a:cubicBezTo>
                    <a:cubicBezTo>
                      <a:pt x="601" y="419"/>
                      <a:pt x="601" y="419"/>
                      <a:pt x="601" y="419"/>
                    </a:cubicBezTo>
                    <a:lnTo>
                      <a:pt x="600" y="42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0" name="Freeform 49"/>
              <p:cNvSpPr>
                <a:spLocks/>
              </p:cNvSpPr>
              <p:nvPr/>
            </p:nvSpPr>
            <p:spPr bwMode="auto">
              <a:xfrm rot="7455406">
                <a:off x="5911711" y="4951321"/>
                <a:ext cx="67480" cy="122787"/>
              </a:xfrm>
              <a:custGeom>
                <a:avLst/>
                <a:gdLst>
                  <a:gd name="T0" fmla="*/ 39 w 39"/>
                  <a:gd name="T1" fmla="*/ 0 h 68"/>
                  <a:gd name="T2" fmla="*/ 0 w 39"/>
                  <a:gd name="T3" fmla="*/ 68 h 68"/>
                  <a:gd name="T4" fmla="*/ 0 w 39"/>
                  <a:gd name="T5" fmla="*/ 68 h 68"/>
                  <a:gd name="T6" fmla="*/ 39 w 39"/>
                  <a:gd name="T7" fmla="*/ 0 h 68"/>
                  <a:gd name="T8" fmla="*/ 39 w 39"/>
                  <a:gd name="T9" fmla="*/ 0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" h="68">
                    <a:moveTo>
                      <a:pt x="39" y="0"/>
                    </a:moveTo>
                    <a:cubicBezTo>
                      <a:pt x="0" y="68"/>
                      <a:pt x="0" y="68"/>
                      <a:pt x="0" y="68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39" y="0"/>
                      <a:pt x="39" y="0"/>
                      <a:pt x="39" y="0"/>
                    </a:cubicBezTo>
                    <a:cubicBezTo>
                      <a:pt x="39" y="0"/>
                      <a:pt x="39" y="0"/>
                      <a:pt x="3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1" name="Freeform 50"/>
              <p:cNvSpPr>
                <a:spLocks/>
              </p:cNvSpPr>
              <p:nvPr/>
            </p:nvSpPr>
            <p:spPr bwMode="auto">
              <a:xfrm rot="7455406">
                <a:off x="5942943" y="4381667"/>
                <a:ext cx="1113427" cy="751499"/>
              </a:xfrm>
              <a:custGeom>
                <a:avLst/>
                <a:gdLst>
                  <a:gd name="T0" fmla="*/ 5 w 1023"/>
                  <a:gd name="T1" fmla="*/ 106 h 661"/>
                  <a:gd name="T2" fmla="*/ 644 w 1023"/>
                  <a:gd name="T3" fmla="*/ 108 h 661"/>
                  <a:gd name="T4" fmla="*/ 961 w 1023"/>
                  <a:gd name="T5" fmla="*/ 661 h 661"/>
                  <a:gd name="T6" fmla="*/ 1023 w 1023"/>
                  <a:gd name="T7" fmla="*/ 554 h 661"/>
                  <a:gd name="T8" fmla="*/ 704 w 1023"/>
                  <a:gd name="T9" fmla="*/ 0 h 661"/>
                  <a:gd name="T10" fmla="*/ 65 w 1023"/>
                  <a:gd name="T11" fmla="*/ 0 h 661"/>
                  <a:gd name="T12" fmla="*/ 65 w 1023"/>
                  <a:gd name="T13" fmla="*/ 0 h 661"/>
                  <a:gd name="T14" fmla="*/ 0 w 1023"/>
                  <a:gd name="T15" fmla="*/ 111 h 661"/>
                  <a:gd name="T16" fmla="*/ 1 w 1023"/>
                  <a:gd name="T17" fmla="*/ 111 h 661"/>
                  <a:gd name="T18" fmla="*/ 5 w 1023"/>
                  <a:gd name="T19" fmla="*/ 106 h 6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23" h="661">
                    <a:moveTo>
                      <a:pt x="5" y="106"/>
                    </a:moveTo>
                    <a:lnTo>
                      <a:pt x="644" y="108"/>
                    </a:lnTo>
                    <a:lnTo>
                      <a:pt x="961" y="661"/>
                    </a:lnTo>
                    <a:lnTo>
                      <a:pt x="1023" y="554"/>
                    </a:lnTo>
                    <a:lnTo>
                      <a:pt x="704" y="0"/>
                    </a:lnTo>
                    <a:lnTo>
                      <a:pt x="65" y="0"/>
                    </a:lnTo>
                    <a:lnTo>
                      <a:pt x="65" y="0"/>
                    </a:lnTo>
                    <a:lnTo>
                      <a:pt x="0" y="111"/>
                    </a:lnTo>
                    <a:lnTo>
                      <a:pt x="1" y="111"/>
                    </a:lnTo>
                    <a:lnTo>
                      <a:pt x="5" y="106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" name="Freeform 51"/>
              <p:cNvSpPr>
                <a:spLocks/>
              </p:cNvSpPr>
              <p:nvPr/>
            </p:nvSpPr>
            <p:spPr bwMode="auto">
              <a:xfrm rot="7455406">
                <a:off x="7284053" y="4189107"/>
                <a:ext cx="52243" cy="95501"/>
              </a:xfrm>
              <a:custGeom>
                <a:avLst/>
                <a:gdLst>
                  <a:gd name="T0" fmla="*/ 30 w 30"/>
                  <a:gd name="T1" fmla="*/ 53 h 53"/>
                  <a:gd name="T2" fmla="*/ 0 w 30"/>
                  <a:gd name="T3" fmla="*/ 0 h 53"/>
                  <a:gd name="T4" fmla="*/ 0 w 30"/>
                  <a:gd name="T5" fmla="*/ 0 h 53"/>
                  <a:gd name="T6" fmla="*/ 30 w 30"/>
                  <a:gd name="T7" fmla="*/ 53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" h="53">
                    <a:moveTo>
                      <a:pt x="30" y="53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0" y="53"/>
                      <a:pt x="30" y="53"/>
                      <a:pt x="30" y="53"/>
                    </a:cubicBezTo>
                    <a:close/>
                  </a:path>
                </a:pathLst>
              </a:custGeom>
              <a:solidFill>
                <a:srgbClr val="C9B997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" name="Freeform 30"/>
              <p:cNvSpPr>
                <a:spLocks/>
              </p:cNvSpPr>
              <p:nvPr/>
            </p:nvSpPr>
            <p:spPr bwMode="auto">
              <a:xfrm rot="7455406">
                <a:off x="5974070" y="5075679"/>
                <a:ext cx="70745" cy="128471"/>
              </a:xfrm>
              <a:custGeom>
                <a:avLst/>
                <a:gdLst>
                  <a:gd name="T0" fmla="*/ 0 w 41"/>
                  <a:gd name="T1" fmla="*/ 71 h 71"/>
                  <a:gd name="T2" fmla="*/ 0 w 41"/>
                  <a:gd name="T3" fmla="*/ 71 h 71"/>
                  <a:gd name="T4" fmla="*/ 41 w 41"/>
                  <a:gd name="T5" fmla="*/ 0 h 71"/>
                  <a:gd name="T6" fmla="*/ 41 w 41"/>
                  <a:gd name="T7" fmla="*/ 0 h 71"/>
                  <a:gd name="T8" fmla="*/ 0 w 41"/>
                  <a:gd name="T9" fmla="*/ 7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71">
                    <a:moveTo>
                      <a:pt x="0" y="71"/>
                    </a:moveTo>
                    <a:cubicBezTo>
                      <a:pt x="0" y="71"/>
                      <a:pt x="0" y="71"/>
                      <a:pt x="0" y="71"/>
                    </a:cubicBezTo>
                    <a:cubicBezTo>
                      <a:pt x="41" y="0"/>
                      <a:pt x="41" y="0"/>
                      <a:pt x="41" y="0"/>
                    </a:cubicBezTo>
                    <a:cubicBezTo>
                      <a:pt x="41" y="0"/>
                      <a:pt x="41" y="0"/>
                      <a:pt x="41" y="0"/>
                    </a:cubicBezTo>
                    <a:lnTo>
                      <a:pt x="0" y="71"/>
                    </a:lnTo>
                    <a:close/>
                  </a:path>
                </a:pathLst>
              </a:custGeom>
              <a:solidFill>
                <a:srgbClr val="C9B997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" name="Freeform 31"/>
              <p:cNvSpPr>
                <a:spLocks/>
              </p:cNvSpPr>
              <p:nvPr/>
            </p:nvSpPr>
            <p:spPr bwMode="auto">
              <a:xfrm rot="7455406">
                <a:off x="6137187" y="4768077"/>
                <a:ext cx="1113427" cy="759457"/>
              </a:xfrm>
              <a:custGeom>
                <a:avLst/>
                <a:gdLst>
                  <a:gd name="T0" fmla="*/ 442 w 642"/>
                  <a:gd name="T1" fmla="*/ 0 h 419"/>
                  <a:gd name="T2" fmla="*/ 41 w 642"/>
                  <a:gd name="T3" fmla="*/ 0 h 419"/>
                  <a:gd name="T4" fmla="*/ 0 w 642"/>
                  <a:gd name="T5" fmla="*/ 70 h 419"/>
                  <a:gd name="T6" fmla="*/ 401 w 642"/>
                  <a:gd name="T7" fmla="*/ 71 h 419"/>
                  <a:gd name="T8" fmla="*/ 601 w 642"/>
                  <a:gd name="T9" fmla="*/ 419 h 419"/>
                  <a:gd name="T10" fmla="*/ 600 w 642"/>
                  <a:gd name="T11" fmla="*/ 419 h 419"/>
                  <a:gd name="T12" fmla="*/ 600 w 642"/>
                  <a:gd name="T13" fmla="*/ 419 h 419"/>
                  <a:gd name="T14" fmla="*/ 642 w 642"/>
                  <a:gd name="T15" fmla="*/ 348 h 419"/>
                  <a:gd name="T16" fmla="*/ 442 w 642"/>
                  <a:gd name="T17" fmla="*/ 0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42" h="419">
                    <a:moveTo>
                      <a:pt x="442" y="0"/>
                    </a:moveTo>
                    <a:cubicBezTo>
                      <a:pt x="41" y="0"/>
                      <a:pt x="41" y="0"/>
                      <a:pt x="41" y="0"/>
                    </a:cubicBezTo>
                    <a:cubicBezTo>
                      <a:pt x="0" y="70"/>
                      <a:pt x="0" y="70"/>
                      <a:pt x="0" y="70"/>
                    </a:cubicBezTo>
                    <a:cubicBezTo>
                      <a:pt x="401" y="71"/>
                      <a:pt x="401" y="71"/>
                      <a:pt x="401" y="71"/>
                    </a:cubicBezTo>
                    <a:cubicBezTo>
                      <a:pt x="601" y="419"/>
                      <a:pt x="601" y="419"/>
                      <a:pt x="601" y="419"/>
                    </a:cubicBezTo>
                    <a:cubicBezTo>
                      <a:pt x="600" y="419"/>
                      <a:pt x="600" y="419"/>
                      <a:pt x="600" y="419"/>
                    </a:cubicBezTo>
                    <a:cubicBezTo>
                      <a:pt x="600" y="419"/>
                      <a:pt x="600" y="419"/>
                      <a:pt x="600" y="419"/>
                    </a:cubicBezTo>
                    <a:cubicBezTo>
                      <a:pt x="642" y="348"/>
                      <a:pt x="642" y="348"/>
                      <a:pt x="642" y="348"/>
                    </a:cubicBezTo>
                    <a:lnTo>
                      <a:pt x="442" y="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" name="Freeform 32"/>
              <p:cNvSpPr>
                <a:spLocks/>
              </p:cNvSpPr>
              <p:nvPr/>
            </p:nvSpPr>
            <p:spPr bwMode="auto">
              <a:xfrm rot="7455406">
                <a:off x="6006956" y="4506877"/>
                <a:ext cx="1113427" cy="759457"/>
              </a:xfrm>
              <a:custGeom>
                <a:avLst/>
                <a:gdLst>
                  <a:gd name="T0" fmla="*/ 601 w 642"/>
                  <a:gd name="T1" fmla="*/ 419 h 419"/>
                  <a:gd name="T2" fmla="*/ 600 w 642"/>
                  <a:gd name="T3" fmla="*/ 419 h 419"/>
                  <a:gd name="T4" fmla="*/ 600 w 642"/>
                  <a:gd name="T5" fmla="*/ 419 h 419"/>
                  <a:gd name="T6" fmla="*/ 642 w 642"/>
                  <a:gd name="T7" fmla="*/ 348 h 419"/>
                  <a:gd name="T8" fmla="*/ 442 w 642"/>
                  <a:gd name="T9" fmla="*/ 1 h 419"/>
                  <a:gd name="T10" fmla="*/ 41 w 642"/>
                  <a:gd name="T11" fmla="*/ 0 h 419"/>
                  <a:gd name="T12" fmla="*/ 41 w 642"/>
                  <a:gd name="T13" fmla="*/ 0 h 419"/>
                  <a:gd name="T14" fmla="*/ 0 w 642"/>
                  <a:gd name="T15" fmla="*/ 71 h 419"/>
                  <a:gd name="T16" fmla="*/ 401 w 642"/>
                  <a:gd name="T17" fmla="*/ 71 h 419"/>
                  <a:gd name="T18" fmla="*/ 601 w 642"/>
                  <a:gd name="T19" fmla="*/ 419 h 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2" h="419">
                    <a:moveTo>
                      <a:pt x="601" y="419"/>
                    </a:moveTo>
                    <a:cubicBezTo>
                      <a:pt x="600" y="419"/>
                      <a:pt x="600" y="419"/>
                      <a:pt x="600" y="419"/>
                    </a:cubicBezTo>
                    <a:cubicBezTo>
                      <a:pt x="600" y="419"/>
                      <a:pt x="600" y="419"/>
                      <a:pt x="600" y="419"/>
                    </a:cubicBezTo>
                    <a:cubicBezTo>
                      <a:pt x="642" y="348"/>
                      <a:pt x="642" y="348"/>
                      <a:pt x="642" y="348"/>
                    </a:cubicBezTo>
                    <a:cubicBezTo>
                      <a:pt x="442" y="1"/>
                      <a:pt x="442" y="1"/>
                      <a:pt x="442" y="1"/>
                    </a:cubicBezTo>
                    <a:cubicBezTo>
                      <a:pt x="41" y="0"/>
                      <a:pt x="41" y="0"/>
                      <a:pt x="41" y="0"/>
                    </a:cubicBezTo>
                    <a:cubicBezTo>
                      <a:pt x="41" y="0"/>
                      <a:pt x="41" y="0"/>
                      <a:pt x="41" y="0"/>
                    </a:cubicBezTo>
                    <a:cubicBezTo>
                      <a:pt x="0" y="71"/>
                      <a:pt x="0" y="71"/>
                      <a:pt x="0" y="71"/>
                    </a:cubicBezTo>
                    <a:cubicBezTo>
                      <a:pt x="401" y="71"/>
                      <a:pt x="401" y="71"/>
                      <a:pt x="401" y="71"/>
                    </a:cubicBezTo>
                    <a:lnTo>
                      <a:pt x="601" y="419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89" name="Group 88"/>
              <p:cNvGrpSpPr/>
              <p:nvPr/>
            </p:nvGrpSpPr>
            <p:grpSpPr>
              <a:xfrm>
                <a:off x="5998493" y="4101473"/>
                <a:ext cx="565176" cy="541990"/>
                <a:chOff x="2319338" y="2860676"/>
                <a:chExt cx="619125" cy="593725"/>
              </a:xfrm>
              <a:solidFill>
                <a:schemeClr val="bg1"/>
              </a:solidFill>
            </p:grpSpPr>
            <p:sp>
              <p:nvSpPr>
                <p:cNvPr id="90" name="Freeform 73"/>
                <p:cNvSpPr>
                  <a:spLocks/>
                </p:cNvSpPr>
                <p:nvPr/>
              </p:nvSpPr>
              <p:spPr bwMode="auto">
                <a:xfrm>
                  <a:off x="2408238" y="2940051"/>
                  <a:ext cx="142875" cy="138113"/>
                </a:xfrm>
                <a:custGeom>
                  <a:avLst/>
                  <a:gdLst>
                    <a:gd name="T0" fmla="*/ 317 w 807"/>
                    <a:gd name="T1" fmla="*/ 0 h 785"/>
                    <a:gd name="T2" fmla="*/ 360 w 807"/>
                    <a:gd name="T3" fmla="*/ 3 h 785"/>
                    <a:gd name="T4" fmla="*/ 401 w 807"/>
                    <a:gd name="T5" fmla="*/ 12 h 785"/>
                    <a:gd name="T6" fmla="*/ 440 w 807"/>
                    <a:gd name="T7" fmla="*/ 25 h 785"/>
                    <a:gd name="T8" fmla="*/ 476 w 807"/>
                    <a:gd name="T9" fmla="*/ 43 h 785"/>
                    <a:gd name="T10" fmla="*/ 510 w 807"/>
                    <a:gd name="T11" fmla="*/ 65 h 785"/>
                    <a:gd name="T12" fmla="*/ 541 w 807"/>
                    <a:gd name="T13" fmla="*/ 92 h 785"/>
                    <a:gd name="T14" fmla="*/ 567 w 807"/>
                    <a:gd name="T15" fmla="*/ 123 h 785"/>
                    <a:gd name="T16" fmla="*/ 590 w 807"/>
                    <a:gd name="T17" fmla="*/ 157 h 785"/>
                    <a:gd name="T18" fmla="*/ 608 w 807"/>
                    <a:gd name="T19" fmla="*/ 193 h 785"/>
                    <a:gd name="T20" fmla="*/ 622 w 807"/>
                    <a:gd name="T21" fmla="*/ 232 h 785"/>
                    <a:gd name="T22" fmla="*/ 631 w 807"/>
                    <a:gd name="T23" fmla="*/ 274 h 785"/>
                    <a:gd name="T24" fmla="*/ 633 w 807"/>
                    <a:gd name="T25" fmla="*/ 317 h 785"/>
                    <a:gd name="T26" fmla="*/ 631 w 807"/>
                    <a:gd name="T27" fmla="*/ 358 h 785"/>
                    <a:gd name="T28" fmla="*/ 622 w 807"/>
                    <a:gd name="T29" fmla="*/ 396 h 785"/>
                    <a:gd name="T30" fmla="*/ 609 w 807"/>
                    <a:gd name="T31" fmla="*/ 433 h 785"/>
                    <a:gd name="T32" fmla="*/ 593 w 807"/>
                    <a:gd name="T33" fmla="*/ 468 h 785"/>
                    <a:gd name="T34" fmla="*/ 807 w 807"/>
                    <a:gd name="T35" fmla="*/ 670 h 785"/>
                    <a:gd name="T36" fmla="*/ 767 w 807"/>
                    <a:gd name="T37" fmla="*/ 706 h 785"/>
                    <a:gd name="T38" fmla="*/ 731 w 807"/>
                    <a:gd name="T39" fmla="*/ 744 h 785"/>
                    <a:gd name="T40" fmla="*/ 697 w 807"/>
                    <a:gd name="T41" fmla="*/ 785 h 785"/>
                    <a:gd name="T42" fmla="*/ 484 w 807"/>
                    <a:gd name="T43" fmla="*/ 584 h 785"/>
                    <a:gd name="T44" fmla="*/ 446 w 807"/>
                    <a:gd name="T45" fmla="*/ 605 h 785"/>
                    <a:gd name="T46" fmla="*/ 405 w 807"/>
                    <a:gd name="T47" fmla="*/ 620 h 785"/>
                    <a:gd name="T48" fmla="*/ 362 w 807"/>
                    <a:gd name="T49" fmla="*/ 630 h 785"/>
                    <a:gd name="T50" fmla="*/ 317 w 807"/>
                    <a:gd name="T51" fmla="*/ 633 h 785"/>
                    <a:gd name="T52" fmla="*/ 274 w 807"/>
                    <a:gd name="T53" fmla="*/ 631 h 785"/>
                    <a:gd name="T54" fmla="*/ 232 w 807"/>
                    <a:gd name="T55" fmla="*/ 622 h 785"/>
                    <a:gd name="T56" fmla="*/ 193 w 807"/>
                    <a:gd name="T57" fmla="*/ 608 h 785"/>
                    <a:gd name="T58" fmla="*/ 157 w 807"/>
                    <a:gd name="T59" fmla="*/ 590 h 785"/>
                    <a:gd name="T60" fmla="*/ 123 w 807"/>
                    <a:gd name="T61" fmla="*/ 567 h 785"/>
                    <a:gd name="T62" fmla="*/ 92 w 807"/>
                    <a:gd name="T63" fmla="*/ 540 h 785"/>
                    <a:gd name="T64" fmla="*/ 66 w 807"/>
                    <a:gd name="T65" fmla="*/ 510 h 785"/>
                    <a:gd name="T66" fmla="*/ 43 w 807"/>
                    <a:gd name="T67" fmla="*/ 476 h 785"/>
                    <a:gd name="T68" fmla="*/ 25 w 807"/>
                    <a:gd name="T69" fmla="*/ 439 h 785"/>
                    <a:gd name="T70" fmla="*/ 11 w 807"/>
                    <a:gd name="T71" fmla="*/ 401 h 785"/>
                    <a:gd name="T72" fmla="*/ 3 w 807"/>
                    <a:gd name="T73" fmla="*/ 360 h 785"/>
                    <a:gd name="T74" fmla="*/ 0 w 807"/>
                    <a:gd name="T75" fmla="*/ 317 h 785"/>
                    <a:gd name="T76" fmla="*/ 3 w 807"/>
                    <a:gd name="T77" fmla="*/ 274 h 785"/>
                    <a:gd name="T78" fmla="*/ 11 w 807"/>
                    <a:gd name="T79" fmla="*/ 232 h 785"/>
                    <a:gd name="T80" fmla="*/ 25 w 807"/>
                    <a:gd name="T81" fmla="*/ 193 h 785"/>
                    <a:gd name="T82" fmla="*/ 43 w 807"/>
                    <a:gd name="T83" fmla="*/ 157 h 785"/>
                    <a:gd name="T84" fmla="*/ 66 w 807"/>
                    <a:gd name="T85" fmla="*/ 123 h 785"/>
                    <a:gd name="T86" fmla="*/ 92 w 807"/>
                    <a:gd name="T87" fmla="*/ 92 h 785"/>
                    <a:gd name="T88" fmla="*/ 123 w 807"/>
                    <a:gd name="T89" fmla="*/ 65 h 785"/>
                    <a:gd name="T90" fmla="*/ 157 w 807"/>
                    <a:gd name="T91" fmla="*/ 43 h 785"/>
                    <a:gd name="T92" fmla="*/ 193 w 807"/>
                    <a:gd name="T93" fmla="*/ 25 h 785"/>
                    <a:gd name="T94" fmla="*/ 232 w 807"/>
                    <a:gd name="T95" fmla="*/ 12 h 785"/>
                    <a:gd name="T96" fmla="*/ 274 w 807"/>
                    <a:gd name="T97" fmla="*/ 3 h 785"/>
                    <a:gd name="T98" fmla="*/ 317 w 807"/>
                    <a:gd name="T99" fmla="*/ 0 h 7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807" h="785">
                      <a:moveTo>
                        <a:pt x="317" y="0"/>
                      </a:moveTo>
                      <a:lnTo>
                        <a:pt x="360" y="3"/>
                      </a:lnTo>
                      <a:lnTo>
                        <a:pt x="401" y="12"/>
                      </a:lnTo>
                      <a:lnTo>
                        <a:pt x="440" y="25"/>
                      </a:lnTo>
                      <a:lnTo>
                        <a:pt x="476" y="43"/>
                      </a:lnTo>
                      <a:lnTo>
                        <a:pt x="510" y="65"/>
                      </a:lnTo>
                      <a:lnTo>
                        <a:pt x="541" y="92"/>
                      </a:lnTo>
                      <a:lnTo>
                        <a:pt x="567" y="123"/>
                      </a:lnTo>
                      <a:lnTo>
                        <a:pt x="590" y="157"/>
                      </a:lnTo>
                      <a:lnTo>
                        <a:pt x="608" y="193"/>
                      </a:lnTo>
                      <a:lnTo>
                        <a:pt x="622" y="232"/>
                      </a:lnTo>
                      <a:lnTo>
                        <a:pt x="631" y="274"/>
                      </a:lnTo>
                      <a:lnTo>
                        <a:pt x="633" y="317"/>
                      </a:lnTo>
                      <a:lnTo>
                        <a:pt x="631" y="358"/>
                      </a:lnTo>
                      <a:lnTo>
                        <a:pt x="622" y="396"/>
                      </a:lnTo>
                      <a:lnTo>
                        <a:pt x="609" y="433"/>
                      </a:lnTo>
                      <a:lnTo>
                        <a:pt x="593" y="468"/>
                      </a:lnTo>
                      <a:lnTo>
                        <a:pt x="807" y="670"/>
                      </a:lnTo>
                      <a:lnTo>
                        <a:pt x="767" y="706"/>
                      </a:lnTo>
                      <a:lnTo>
                        <a:pt x="731" y="744"/>
                      </a:lnTo>
                      <a:lnTo>
                        <a:pt x="697" y="785"/>
                      </a:lnTo>
                      <a:lnTo>
                        <a:pt x="484" y="584"/>
                      </a:lnTo>
                      <a:lnTo>
                        <a:pt x="446" y="605"/>
                      </a:lnTo>
                      <a:lnTo>
                        <a:pt x="405" y="620"/>
                      </a:lnTo>
                      <a:lnTo>
                        <a:pt x="362" y="630"/>
                      </a:lnTo>
                      <a:lnTo>
                        <a:pt x="317" y="633"/>
                      </a:lnTo>
                      <a:lnTo>
                        <a:pt x="274" y="631"/>
                      </a:lnTo>
                      <a:lnTo>
                        <a:pt x="232" y="622"/>
                      </a:lnTo>
                      <a:lnTo>
                        <a:pt x="193" y="608"/>
                      </a:lnTo>
                      <a:lnTo>
                        <a:pt x="157" y="590"/>
                      </a:lnTo>
                      <a:lnTo>
                        <a:pt x="123" y="567"/>
                      </a:lnTo>
                      <a:lnTo>
                        <a:pt x="92" y="540"/>
                      </a:lnTo>
                      <a:lnTo>
                        <a:pt x="66" y="510"/>
                      </a:lnTo>
                      <a:lnTo>
                        <a:pt x="43" y="476"/>
                      </a:lnTo>
                      <a:lnTo>
                        <a:pt x="25" y="439"/>
                      </a:lnTo>
                      <a:lnTo>
                        <a:pt x="11" y="401"/>
                      </a:lnTo>
                      <a:lnTo>
                        <a:pt x="3" y="360"/>
                      </a:lnTo>
                      <a:lnTo>
                        <a:pt x="0" y="317"/>
                      </a:lnTo>
                      <a:lnTo>
                        <a:pt x="3" y="274"/>
                      </a:lnTo>
                      <a:lnTo>
                        <a:pt x="11" y="232"/>
                      </a:lnTo>
                      <a:lnTo>
                        <a:pt x="25" y="193"/>
                      </a:lnTo>
                      <a:lnTo>
                        <a:pt x="43" y="157"/>
                      </a:lnTo>
                      <a:lnTo>
                        <a:pt x="66" y="123"/>
                      </a:lnTo>
                      <a:lnTo>
                        <a:pt x="92" y="92"/>
                      </a:lnTo>
                      <a:lnTo>
                        <a:pt x="123" y="65"/>
                      </a:lnTo>
                      <a:lnTo>
                        <a:pt x="157" y="43"/>
                      </a:lnTo>
                      <a:lnTo>
                        <a:pt x="193" y="25"/>
                      </a:lnTo>
                      <a:lnTo>
                        <a:pt x="232" y="12"/>
                      </a:lnTo>
                      <a:lnTo>
                        <a:pt x="274" y="3"/>
                      </a:lnTo>
                      <a:lnTo>
                        <a:pt x="317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1" name="Freeform 74"/>
                <p:cNvSpPr>
                  <a:spLocks/>
                </p:cNvSpPr>
                <p:nvPr/>
              </p:nvSpPr>
              <p:spPr bwMode="auto">
                <a:xfrm>
                  <a:off x="2686051" y="2860676"/>
                  <a:ext cx="144463" cy="193675"/>
                </a:xfrm>
                <a:custGeom>
                  <a:avLst/>
                  <a:gdLst>
                    <a:gd name="T0" fmla="*/ 508 w 825"/>
                    <a:gd name="T1" fmla="*/ 0 h 1098"/>
                    <a:gd name="T2" fmla="*/ 508 w 825"/>
                    <a:gd name="T3" fmla="*/ 0 h 1098"/>
                    <a:gd name="T4" fmla="*/ 551 w 825"/>
                    <a:gd name="T5" fmla="*/ 4 h 1098"/>
                    <a:gd name="T6" fmla="*/ 592 w 825"/>
                    <a:gd name="T7" fmla="*/ 12 h 1098"/>
                    <a:gd name="T8" fmla="*/ 632 w 825"/>
                    <a:gd name="T9" fmla="*/ 26 h 1098"/>
                    <a:gd name="T10" fmla="*/ 668 w 825"/>
                    <a:gd name="T11" fmla="*/ 44 h 1098"/>
                    <a:gd name="T12" fmla="*/ 702 w 825"/>
                    <a:gd name="T13" fmla="*/ 67 h 1098"/>
                    <a:gd name="T14" fmla="*/ 732 w 825"/>
                    <a:gd name="T15" fmla="*/ 94 h 1098"/>
                    <a:gd name="T16" fmla="*/ 759 w 825"/>
                    <a:gd name="T17" fmla="*/ 124 h 1098"/>
                    <a:gd name="T18" fmla="*/ 781 w 825"/>
                    <a:gd name="T19" fmla="*/ 157 h 1098"/>
                    <a:gd name="T20" fmla="*/ 800 w 825"/>
                    <a:gd name="T21" fmla="*/ 194 h 1098"/>
                    <a:gd name="T22" fmla="*/ 814 w 825"/>
                    <a:gd name="T23" fmla="*/ 234 h 1098"/>
                    <a:gd name="T24" fmla="*/ 822 w 825"/>
                    <a:gd name="T25" fmla="*/ 274 h 1098"/>
                    <a:gd name="T26" fmla="*/ 825 w 825"/>
                    <a:gd name="T27" fmla="*/ 317 h 1098"/>
                    <a:gd name="T28" fmla="*/ 822 w 825"/>
                    <a:gd name="T29" fmla="*/ 360 h 1098"/>
                    <a:gd name="T30" fmla="*/ 814 w 825"/>
                    <a:gd name="T31" fmla="*/ 401 h 1098"/>
                    <a:gd name="T32" fmla="*/ 800 w 825"/>
                    <a:gd name="T33" fmla="*/ 441 h 1098"/>
                    <a:gd name="T34" fmla="*/ 781 w 825"/>
                    <a:gd name="T35" fmla="*/ 478 h 1098"/>
                    <a:gd name="T36" fmla="*/ 759 w 825"/>
                    <a:gd name="T37" fmla="*/ 511 h 1098"/>
                    <a:gd name="T38" fmla="*/ 732 w 825"/>
                    <a:gd name="T39" fmla="*/ 541 h 1098"/>
                    <a:gd name="T40" fmla="*/ 702 w 825"/>
                    <a:gd name="T41" fmla="*/ 568 h 1098"/>
                    <a:gd name="T42" fmla="*/ 668 w 825"/>
                    <a:gd name="T43" fmla="*/ 590 h 1098"/>
                    <a:gd name="T44" fmla="*/ 632 w 825"/>
                    <a:gd name="T45" fmla="*/ 609 h 1098"/>
                    <a:gd name="T46" fmla="*/ 592 w 825"/>
                    <a:gd name="T47" fmla="*/ 623 h 1098"/>
                    <a:gd name="T48" fmla="*/ 551 w 825"/>
                    <a:gd name="T49" fmla="*/ 631 h 1098"/>
                    <a:gd name="T50" fmla="*/ 508 w 825"/>
                    <a:gd name="T51" fmla="*/ 634 h 1098"/>
                    <a:gd name="T52" fmla="*/ 478 w 825"/>
                    <a:gd name="T53" fmla="*/ 632 h 1098"/>
                    <a:gd name="T54" fmla="*/ 449 w 825"/>
                    <a:gd name="T55" fmla="*/ 627 h 1098"/>
                    <a:gd name="T56" fmla="*/ 420 w 825"/>
                    <a:gd name="T57" fmla="*/ 620 h 1098"/>
                    <a:gd name="T58" fmla="*/ 138 w 825"/>
                    <a:gd name="T59" fmla="*/ 1098 h 1098"/>
                    <a:gd name="T60" fmla="*/ 94 w 825"/>
                    <a:gd name="T61" fmla="*/ 1066 h 1098"/>
                    <a:gd name="T62" fmla="*/ 48 w 825"/>
                    <a:gd name="T63" fmla="*/ 1040 h 1098"/>
                    <a:gd name="T64" fmla="*/ 0 w 825"/>
                    <a:gd name="T65" fmla="*/ 1016 h 1098"/>
                    <a:gd name="T66" fmla="*/ 283 w 825"/>
                    <a:gd name="T67" fmla="*/ 540 h 1098"/>
                    <a:gd name="T68" fmla="*/ 257 w 825"/>
                    <a:gd name="T69" fmla="*/ 510 h 1098"/>
                    <a:gd name="T70" fmla="*/ 234 w 825"/>
                    <a:gd name="T71" fmla="*/ 476 h 1098"/>
                    <a:gd name="T72" fmla="*/ 216 w 825"/>
                    <a:gd name="T73" fmla="*/ 440 h 1098"/>
                    <a:gd name="T74" fmla="*/ 203 w 825"/>
                    <a:gd name="T75" fmla="*/ 401 h 1098"/>
                    <a:gd name="T76" fmla="*/ 195 w 825"/>
                    <a:gd name="T77" fmla="*/ 360 h 1098"/>
                    <a:gd name="T78" fmla="*/ 191 w 825"/>
                    <a:gd name="T79" fmla="*/ 317 h 1098"/>
                    <a:gd name="T80" fmla="*/ 195 w 825"/>
                    <a:gd name="T81" fmla="*/ 274 h 1098"/>
                    <a:gd name="T82" fmla="*/ 203 w 825"/>
                    <a:gd name="T83" fmla="*/ 233 h 1098"/>
                    <a:gd name="T84" fmla="*/ 216 w 825"/>
                    <a:gd name="T85" fmla="*/ 194 h 1098"/>
                    <a:gd name="T86" fmla="*/ 234 w 825"/>
                    <a:gd name="T87" fmla="*/ 157 h 1098"/>
                    <a:gd name="T88" fmla="*/ 258 w 825"/>
                    <a:gd name="T89" fmla="*/ 124 h 1098"/>
                    <a:gd name="T90" fmla="*/ 284 w 825"/>
                    <a:gd name="T91" fmla="*/ 94 h 1098"/>
                    <a:gd name="T92" fmla="*/ 315 w 825"/>
                    <a:gd name="T93" fmla="*/ 67 h 1098"/>
                    <a:gd name="T94" fmla="*/ 348 w 825"/>
                    <a:gd name="T95" fmla="*/ 44 h 1098"/>
                    <a:gd name="T96" fmla="*/ 385 w 825"/>
                    <a:gd name="T97" fmla="*/ 26 h 1098"/>
                    <a:gd name="T98" fmla="*/ 423 w 825"/>
                    <a:gd name="T99" fmla="*/ 12 h 1098"/>
                    <a:gd name="T100" fmla="*/ 465 w 825"/>
                    <a:gd name="T101" fmla="*/ 4 h 1098"/>
                    <a:gd name="T102" fmla="*/ 508 w 825"/>
                    <a:gd name="T103" fmla="*/ 0 h 10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825" h="1098">
                      <a:moveTo>
                        <a:pt x="508" y="0"/>
                      </a:moveTo>
                      <a:lnTo>
                        <a:pt x="508" y="0"/>
                      </a:lnTo>
                      <a:lnTo>
                        <a:pt x="551" y="4"/>
                      </a:lnTo>
                      <a:lnTo>
                        <a:pt x="592" y="12"/>
                      </a:lnTo>
                      <a:lnTo>
                        <a:pt x="632" y="26"/>
                      </a:lnTo>
                      <a:lnTo>
                        <a:pt x="668" y="44"/>
                      </a:lnTo>
                      <a:lnTo>
                        <a:pt x="702" y="67"/>
                      </a:lnTo>
                      <a:lnTo>
                        <a:pt x="732" y="94"/>
                      </a:lnTo>
                      <a:lnTo>
                        <a:pt x="759" y="124"/>
                      </a:lnTo>
                      <a:lnTo>
                        <a:pt x="781" y="157"/>
                      </a:lnTo>
                      <a:lnTo>
                        <a:pt x="800" y="194"/>
                      </a:lnTo>
                      <a:lnTo>
                        <a:pt x="814" y="234"/>
                      </a:lnTo>
                      <a:lnTo>
                        <a:pt x="822" y="274"/>
                      </a:lnTo>
                      <a:lnTo>
                        <a:pt x="825" y="317"/>
                      </a:lnTo>
                      <a:lnTo>
                        <a:pt x="822" y="360"/>
                      </a:lnTo>
                      <a:lnTo>
                        <a:pt x="814" y="401"/>
                      </a:lnTo>
                      <a:lnTo>
                        <a:pt x="800" y="441"/>
                      </a:lnTo>
                      <a:lnTo>
                        <a:pt x="781" y="478"/>
                      </a:lnTo>
                      <a:lnTo>
                        <a:pt x="759" y="511"/>
                      </a:lnTo>
                      <a:lnTo>
                        <a:pt x="732" y="541"/>
                      </a:lnTo>
                      <a:lnTo>
                        <a:pt x="702" y="568"/>
                      </a:lnTo>
                      <a:lnTo>
                        <a:pt x="668" y="590"/>
                      </a:lnTo>
                      <a:lnTo>
                        <a:pt x="632" y="609"/>
                      </a:lnTo>
                      <a:lnTo>
                        <a:pt x="592" y="623"/>
                      </a:lnTo>
                      <a:lnTo>
                        <a:pt x="551" y="631"/>
                      </a:lnTo>
                      <a:lnTo>
                        <a:pt x="508" y="634"/>
                      </a:lnTo>
                      <a:lnTo>
                        <a:pt x="478" y="632"/>
                      </a:lnTo>
                      <a:lnTo>
                        <a:pt x="449" y="627"/>
                      </a:lnTo>
                      <a:lnTo>
                        <a:pt x="420" y="620"/>
                      </a:lnTo>
                      <a:lnTo>
                        <a:pt x="138" y="1098"/>
                      </a:lnTo>
                      <a:lnTo>
                        <a:pt x="94" y="1066"/>
                      </a:lnTo>
                      <a:lnTo>
                        <a:pt x="48" y="1040"/>
                      </a:lnTo>
                      <a:lnTo>
                        <a:pt x="0" y="1016"/>
                      </a:lnTo>
                      <a:lnTo>
                        <a:pt x="283" y="540"/>
                      </a:lnTo>
                      <a:lnTo>
                        <a:pt x="257" y="510"/>
                      </a:lnTo>
                      <a:lnTo>
                        <a:pt x="234" y="476"/>
                      </a:lnTo>
                      <a:lnTo>
                        <a:pt x="216" y="440"/>
                      </a:lnTo>
                      <a:lnTo>
                        <a:pt x="203" y="401"/>
                      </a:lnTo>
                      <a:lnTo>
                        <a:pt x="195" y="360"/>
                      </a:lnTo>
                      <a:lnTo>
                        <a:pt x="191" y="317"/>
                      </a:lnTo>
                      <a:lnTo>
                        <a:pt x="195" y="274"/>
                      </a:lnTo>
                      <a:lnTo>
                        <a:pt x="203" y="233"/>
                      </a:lnTo>
                      <a:lnTo>
                        <a:pt x="216" y="194"/>
                      </a:lnTo>
                      <a:lnTo>
                        <a:pt x="234" y="157"/>
                      </a:lnTo>
                      <a:lnTo>
                        <a:pt x="258" y="124"/>
                      </a:lnTo>
                      <a:lnTo>
                        <a:pt x="284" y="94"/>
                      </a:lnTo>
                      <a:lnTo>
                        <a:pt x="315" y="67"/>
                      </a:lnTo>
                      <a:lnTo>
                        <a:pt x="348" y="44"/>
                      </a:lnTo>
                      <a:lnTo>
                        <a:pt x="385" y="26"/>
                      </a:lnTo>
                      <a:lnTo>
                        <a:pt x="423" y="12"/>
                      </a:lnTo>
                      <a:lnTo>
                        <a:pt x="465" y="4"/>
                      </a:lnTo>
                      <a:lnTo>
                        <a:pt x="508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2" name="Freeform 75"/>
                <p:cNvSpPr>
                  <a:spLocks/>
                </p:cNvSpPr>
                <p:nvPr/>
              </p:nvSpPr>
              <p:spPr bwMode="auto">
                <a:xfrm>
                  <a:off x="2757488" y="3124201"/>
                  <a:ext cx="180975" cy="111125"/>
                </a:xfrm>
                <a:custGeom>
                  <a:avLst/>
                  <a:gdLst>
                    <a:gd name="T0" fmla="*/ 706 w 1022"/>
                    <a:gd name="T1" fmla="*/ 0 h 633"/>
                    <a:gd name="T2" fmla="*/ 749 w 1022"/>
                    <a:gd name="T3" fmla="*/ 2 h 633"/>
                    <a:gd name="T4" fmla="*/ 790 w 1022"/>
                    <a:gd name="T5" fmla="*/ 11 h 633"/>
                    <a:gd name="T6" fmla="*/ 829 w 1022"/>
                    <a:gd name="T7" fmla="*/ 25 h 633"/>
                    <a:gd name="T8" fmla="*/ 866 w 1022"/>
                    <a:gd name="T9" fmla="*/ 43 h 633"/>
                    <a:gd name="T10" fmla="*/ 900 w 1022"/>
                    <a:gd name="T11" fmla="*/ 66 h 633"/>
                    <a:gd name="T12" fmla="*/ 930 w 1022"/>
                    <a:gd name="T13" fmla="*/ 93 h 633"/>
                    <a:gd name="T14" fmla="*/ 957 w 1022"/>
                    <a:gd name="T15" fmla="*/ 123 h 633"/>
                    <a:gd name="T16" fmla="*/ 979 w 1022"/>
                    <a:gd name="T17" fmla="*/ 157 h 633"/>
                    <a:gd name="T18" fmla="*/ 998 w 1022"/>
                    <a:gd name="T19" fmla="*/ 194 h 633"/>
                    <a:gd name="T20" fmla="*/ 1012 w 1022"/>
                    <a:gd name="T21" fmla="*/ 232 h 633"/>
                    <a:gd name="T22" fmla="*/ 1020 w 1022"/>
                    <a:gd name="T23" fmla="*/ 273 h 633"/>
                    <a:gd name="T24" fmla="*/ 1022 w 1022"/>
                    <a:gd name="T25" fmla="*/ 316 h 633"/>
                    <a:gd name="T26" fmla="*/ 1020 w 1022"/>
                    <a:gd name="T27" fmla="*/ 359 h 633"/>
                    <a:gd name="T28" fmla="*/ 1012 w 1022"/>
                    <a:gd name="T29" fmla="*/ 401 h 633"/>
                    <a:gd name="T30" fmla="*/ 998 w 1022"/>
                    <a:gd name="T31" fmla="*/ 440 h 633"/>
                    <a:gd name="T32" fmla="*/ 979 w 1022"/>
                    <a:gd name="T33" fmla="*/ 476 h 633"/>
                    <a:gd name="T34" fmla="*/ 957 w 1022"/>
                    <a:gd name="T35" fmla="*/ 510 h 633"/>
                    <a:gd name="T36" fmla="*/ 930 w 1022"/>
                    <a:gd name="T37" fmla="*/ 541 h 633"/>
                    <a:gd name="T38" fmla="*/ 900 w 1022"/>
                    <a:gd name="T39" fmla="*/ 567 h 633"/>
                    <a:gd name="T40" fmla="*/ 866 w 1022"/>
                    <a:gd name="T41" fmla="*/ 590 h 633"/>
                    <a:gd name="T42" fmla="*/ 829 w 1022"/>
                    <a:gd name="T43" fmla="*/ 608 h 633"/>
                    <a:gd name="T44" fmla="*/ 790 w 1022"/>
                    <a:gd name="T45" fmla="*/ 621 h 633"/>
                    <a:gd name="T46" fmla="*/ 749 w 1022"/>
                    <a:gd name="T47" fmla="*/ 630 h 633"/>
                    <a:gd name="T48" fmla="*/ 706 w 1022"/>
                    <a:gd name="T49" fmla="*/ 633 h 633"/>
                    <a:gd name="T50" fmla="*/ 663 w 1022"/>
                    <a:gd name="T51" fmla="*/ 630 h 633"/>
                    <a:gd name="T52" fmla="*/ 624 w 1022"/>
                    <a:gd name="T53" fmla="*/ 622 h 633"/>
                    <a:gd name="T54" fmla="*/ 585 w 1022"/>
                    <a:gd name="T55" fmla="*/ 608 h 633"/>
                    <a:gd name="T56" fmla="*/ 549 w 1022"/>
                    <a:gd name="T57" fmla="*/ 591 h 633"/>
                    <a:gd name="T58" fmla="*/ 515 w 1022"/>
                    <a:gd name="T59" fmla="*/ 569 h 633"/>
                    <a:gd name="T60" fmla="*/ 485 w 1022"/>
                    <a:gd name="T61" fmla="*/ 543 h 633"/>
                    <a:gd name="T62" fmla="*/ 459 w 1022"/>
                    <a:gd name="T63" fmla="*/ 513 h 633"/>
                    <a:gd name="T64" fmla="*/ 436 w 1022"/>
                    <a:gd name="T65" fmla="*/ 480 h 633"/>
                    <a:gd name="T66" fmla="*/ 417 w 1022"/>
                    <a:gd name="T67" fmla="*/ 444 h 633"/>
                    <a:gd name="T68" fmla="*/ 403 w 1022"/>
                    <a:gd name="T69" fmla="*/ 406 h 633"/>
                    <a:gd name="T70" fmla="*/ 395 w 1022"/>
                    <a:gd name="T71" fmla="*/ 366 h 633"/>
                    <a:gd name="T72" fmla="*/ 0 w 1022"/>
                    <a:gd name="T73" fmla="*/ 327 h 633"/>
                    <a:gd name="T74" fmla="*/ 9 w 1022"/>
                    <a:gd name="T75" fmla="*/ 279 h 633"/>
                    <a:gd name="T76" fmla="*/ 14 w 1022"/>
                    <a:gd name="T77" fmla="*/ 228 h 633"/>
                    <a:gd name="T78" fmla="*/ 17 w 1022"/>
                    <a:gd name="T79" fmla="*/ 177 h 633"/>
                    <a:gd name="T80" fmla="*/ 16 w 1022"/>
                    <a:gd name="T81" fmla="*/ 168 h 633"/>
                    <a:gd name="T82" fmla="*/ 410 w 1022"/>
                    <a:gd name="T83" fmla="*/ 208 h 633"/>
                    <a:gd name="T84" fmla="*/ 427 w 1022"/>
                    <a:gd name="T85" fmla="*/ 168 h 633"/>
                    <a:gd name="T86" fmla="*/ 450 w 1022"/>
                    <a:gd name="T87" fmla="*/ 132 h 633"/>
                    <a:gd name="T88" fmla="*/ 477 w 1022"/>
                    <a:gd name="T89" fmla="*/ 100 h 633"/>
                    <a:gd name="T90" fmla="*/ 508 w 1022"/>
                    <a:gd name="T91" fmla="*/ 71 h 633"/>
                    <a:gd name="T92" fmla="*/ 541 w 1022"/>
                    <a:gd name="T93" fmla="*/ 46 h 633"/>
                    <a:gd name="T94" fmla="*/ 579 w 1022"/>
                    <a:gd name="T95" fmla="*/ 27 h 633"/>
                    <a:gd name="T96" fmla="*/ 619 w 1022"/>
                    <a:gd name="T97" fmla="*/ 12 h 633"/>
                    <a:gd name="T98" fmla="*/ 661 w 1022"/>
                    <a:gd name="T99" fmla="*/ 4 h 633"/>
                    <a:gd name="T100" fmla="*/ 706 w 1022"/>
                    <a:gd name="T101" fmla="*/ 0 h 6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1022" h="633">
                      <a:moveTo>
                        <a:pt x="706" y="0"/>
                      </a:moveTo>
                      <a:lnTo>
                        <a:pt x="749" y="2"/>
                      </a:lnTo>
                      <a:lnTo>
                        <a:pt x="790" y="11"/>
                      </a:lnTo>
                      <a:lnTo>
                        <a:pt x="829" y="25"/>
                      </a:lnTo>
                      <a:lnTo>
                        <a:pt x="866" y="43"/>
                      </a:lnTo>
                      <a:lnTo>
                        <a:pt x="900" y="66"/>
                      </a:lnTo>
                      <a:lnTo>
                        <a:pt x="930" y="93"/>
                      </a:lnTo>
                      <a:lnTo>
                        <a:pt x="957" y="123"/>
                      </a:lnTo>
                      <a:lnTo>
                        <a:pt x="979" y="157"/>
                      </a:lnTo>
                      <a:lnTo>
                        <a:pt x="998" y="194"/>
                      </a:lnTo>
                      <a:lnTo>
                        <a:pt x="1012" y="232"/>
                      </a:lnTo>
                      <a:lnTo>
                        <a:pt x="1020" y="273"/>
                      </a:lnTo>
                      <a:lnTo>
                        <a:pt x="1022" y="316"/>
                      </a:lnTo>
                      <a:lnTo>
                        <a:pt x="1020" y="359"/>
                      </a:lnTo>
                      <a:lnTo>
                        <a:pt x="1012" y="401"/>
                      </a:lnTo>
                      <a:lnTo>
                        <a:pt x="998" y="440"/>
                      </a:lnTo>
                      <a:lnTo>
                        <a:pt x="979" y="476"/>
                      </a:lnTo>
                      <a:lnTo>
                        <a:pt x="957" y="510"/>
                      </a:lnTo>
                      <a:lnTo>
                        <a:pt x="930" y="541"/>
                      </a:lnTo>
                      <a:lnTo>
                        <a:pt x="900" y="567"/>
                      </a:lnTo>
                      <a:lnTo>
                        <a:pt x="866" y="590"/>
                      </a:lnTo>
                      <a:lnTo>
                        <a:pt x="829" y="608"/>
                      </a:lnTo>
                      <a:lnTo>
                        <a:pt x="790" y="621"/>
                      </a:lnTo>
                      <a:lnTo>
                        <a:pt x="749" y="630"/>
                      </a:lnTo>
                      <a:lnTo>
                        <a:pt x="706" y="633"/>
                      </a:lnTo>
                      <a:lnTo>
                        <a:pt x="663" y="630"/>
                      </a:lnTo>
                      <a:lnTo>
                        <a:pt x="624" y="622"/>
                      </a:lnTo>
                      <a:lnTo>
                        <a:pt x="585" y="608"/>
                      </a:lnTo>
                      <a:lnTo>
                        <a:pt x="549" y="591"/>
                      </a:lnTo>
                      <a:lnTo>
                        <a:pt x="515" y="569"/>
                      </a:lnTo>
                      <a:lnTo>
                        <a:pt x="485" y="543"/>
                      </a:lnTo>
                      <a:lnTo>
                        <a:pt x="459" y="513"/>
                      </a:lnTo>
                      <a:lnTo>
                        <a:pt x="436" y="480"/>
                      </a:lnTo>
                      <a:lnTo>
                        <a:pt x="417" y="444"/>
                      </a:lnTo>
                      <a:lnTo>
                        <a:pt x="403" y="406"/>
                      </a:lnTo>
                      <a:lnTo>
                        <a:pt x="395" y="366"/>
                      </a:lnTo>
                      <a:lnTo>
                        <a:pt x="0" y="327"/>
                      </a:lnTo>
                      <a:lnTo>
                        <a:pt x="9" y="279"/>
                      </a:lnTo>
                      <a:lnTo>
                        <a:pt x="14" y="228"/>
                      </a:lnTo>
                      <a:lnTo>
                        <a:pt x="17" y="177"/>
                      </a:lnTo>
                      <a:lnTo>
                        <a:pt x="16" y="168"/>
                      </a:lnTo>
                      <a:lnTo>
                        <a:pt x="410" y="208"/>
                      </a:lnTo>
                      <a:lnTo>
                        <a:pt x="427" y="168"/>
                      </a:lnTo>
                      <a:lnTo>
                        <a:pt x="450" y="132"/>
                      </a:lnTo>
                      <a:lnTo>
                        <a:pt x="477" y="100"/>
                      </a:lnTo>
                      <a:lnTo>
                        <a:pt x="508" y="71"/>
                      </a:lnTo>
                      <a:lnTo>
                        <a:pt x="541" y="46"/>
                      </a:lnTo>
                      <a:lnTo>
                        <a:pt x="579" y="27"/>
                      </a:lnTo>
                      <a:lnTo>
                        <a:pt x="619" y="12"/>
                      </a:lnTo>
                      <a:lnTo>
                        <a:pt x="661" y="4"/>
                      </a:lnTo>
                      <a:lnTo>
                        <a:pt x="706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3" name="Freeform 76"/>
                <p:cNvSpPr>
                  <a:spLocks/>
                </p:cNvSpPr>
                <p:nvPr/>
              </p:nvSpPr>
              <p:spPr bwMode="auto">
                <a:xfrm>
                  <a:off x="2633663" y="3276601"/>
                  <a:ext cx="111125" cy="177800"/>
                </a:xfrm>
                <a:custGeom>
                  <a:avLst/>
                  <a:gdLst>
                    <a:gd name="T0" fmla="*/ 239 w 634"/>
                    <a:gd name="T1" fmla="*/ 0 h 1016"/>
                    <a:gd name="T2" fmla="*/ 327 w 634"/>
                    <a:gd name="T3" fmla="*/ 385 h 1016"/>
                    <a:gd name="T4" fmla="*/ 372 w 634"/>
                    <a:gd name="T5" fmla="*/ 389 h 1016"/>
                    <a:gd name="T6" fmla="*/ 416 w 634"/>
                    <a:gd name="T7" fmla="*/ 400 h 1016"/>
                    <a:gd name="T8" fmla="*/ 457 w 634"/>
                    <a:gd name="T9" fmla="*/ 417 h 1016"/>
                    <a:gd name="T10" fmla="*/ 495 w 634"/>
                    <a:gd name="T11" fmla="*/ 438 h 1016"/>
                    <a:gd name="T12" fmla="*/ 529 w 634"/>
                    <a:gd name="T13" fmla="*/ 465 h 1016"/>
                    <a:gd name="T14" fmla="*/ 559 w 634"/>
                    <a:gd name="T15" fmla="*/ 496 h 1016"/>
                    <a:gd name="T16" fmla="*/ 585 w 634"/>
                    <a:gd name="T17" fmla="*/ 531 h 1016"/>
                    <a:gd name="T18" fmla="*/ 605 w 634"/>
                    <a:gd name="T19" fmla="*/ 569 h 1016"/>
                    <a:gd name="T20" fmla="*/ 621 w 634"/>
                    <a:gd name="T21" fmla="*/ 610 h 1016"/>
                    <a:gd name="T22" fmla="*/ 631 w 634"/>
                    <a:gd name="T23" fmla="*/ 654 h 1016"/>
                    <a:gd name="T24" fmla="*/ 634 w 634"/>
                    <a:gd name="T25" fmla="*/ 701 h 1016"/>
                    <a:gd name="T26" fmla="*/ 631 w 634"/>
                    <a:gd name="T27" fmla="*/ 744 h 1016"/>
                    <a:gd name="T28" fmla="*/ 623 w 634"/>
                    <a:gd name="T29" fmla="*/ 784 h 1016"/>
                    <a:gd name="T30" fmla="*/ 610 w 634"/>
                    <a:gd name="T31" fmla="*/ 823 h 1016"/>
                    <a:gd name="T32" fmla="*/ 590 w 634"/>
                    <a:gd name="T33" fmla="*/ 860 h 1016"/>
                    <a:gd name="T34" fmla="*/ 568 w 634"/>
                    <a:gd name="T35" fmla="*/ 894 h 1016"/>
                    <a:gd name="T36" fmla="*/ 541 w 634"/>
                    <a:gd name="T37" fmla="*/ 924 h 1016"/>
                    <a:gd name="T38" fmla="*/ 511 w 634"/>
                    <a:gd name="T39" fmla="*/ 951 h 1016"/>
                    <a:gd name="T40" fmla="*/ 477 w 634"/>
                    <a:gd name="T41" fmla="*/ 973 h 1016"/>
                    <a:gd name="T42" fmla="*/ 441 w 634"/>
                    <a:gd name="T43" fmla="*/ 992 h 1016"/>
                    <a:gd name="T44" fmla="*/ 401 w 634"/>
                    <a:gd name="T45" fmla="*/ 1006 h 1016"/>
                    <a:gd name="T46" fmla="*/ 360 w 634"/>
                    <a:gd name="T47" fmla="*/ 1014 h 1016"/>
                    <a:gd name="T48" fmla="*/ 317 w 634"/>
                    <a:gd name="T49" fmla="*/ 1016 h 1016"/>
                    <a:gd name="T50" fmla="*/ 274 w 634"/>
                    <a:gd name="T51" fmla="*/ 1014 h 1016"/>
                    <a:gd name="T52" fmla="*/ 234 w 634"/>
                    <a:gd name="T53" fmla="*/ 1006 h 1016"/>
                    <a:gd name="T54" fmla="*/ 194 w 634"/>
                    <a:gd name="T55" fmla="*/ 992 h 1016"/>
                    <a:gd name="T56" fmla="*/ 157 w 634"/>
                    <a:gd name="T57" fmla="*/ 973 h 1016"/>
                    <a:gd name="T58" fmla="*/ 124 w 634"/>
                    <a:gd name="T59" fmla="*/ 951 h 1016"/>
                    <a:gd name="T60" fmla="*/ 94 w 634"/>
                    <a:gd name="T61" fmla="*/ 924 h 1016"/>
                    <a:gd name="T62" fmla="*/ 67 w 634"/>
                    <a:gd name="T63" fmla="*/ 894 h 1016"/>
                    <a:gd name="T64" fmla="*/ 44 w 634"/>
                    <a:gd name="T65" fmla="*/ 860 h 1016"/>
                    <a:gd name="T66" fmla="*/ 26 w 634"/>
                    <a:gd name="T67" fmla="*/ 823 h 1016"/>
                    <a:gd name="T68" fmla="*/ 12 w 634"/>
                    <a:gd name="T69" fmla="*/ 784 h 1016"/>
                    <a:gd name="T70" fmla="*/ 4 w 634"/>
                    <a:gd name="T71" fmla="*/ 744 h 1016"/>
                    <a:gd name="T72" fmla="*/ 0 w 634"/>
                    <a:gd name="T73" fmla="*/ 701 h 1016"/>
                    <a:gd name="T74" fmla="*/ 4 w 634"/>
                    <a:gd name="T75" fmla="*/ 655 h 1016"/>
                    <a:gd name="T76" fmla="*/ 13 w 634"/>
                    <a:gd name="T77" fmla="*/ 612 h 1016"/>
                    <a:gd name="T78" fmla="*/ 28 w 634"/>
                    <a:gd name="T79" fmla="*/ 573 h 1016"/>
                    <a:gd name="T80" fmla="*/ 49 w 634"/>
                    <a:gd name="T81" fmla="*/ 535 h 1016"/>
                    <a:gd name="T82" fmla="*/ 73 w 634"/>
                    <a:gd name="T83" fmla="*/ 501 h 1016"/>
                    <a:gd name="T84" fmla="*/ 102 w 634"/>
                    <a:gd name="T85" fmla="*/ 469 h 1016"/>
                    <a:gd name="T86" fmla="*/ 136 w 634"/>
                    <a:gd name="T87" fmla="*/ 443 h 1016"/>
                    <a:gd name="T88" fmla="*/ 172 w 634"/>
                    <a:gd name="T89" fmla="*/ 421 h 1016"/>
                    <a:gd name="T90" fmla="*/ 83 w 634"/>
                    <a:gd name="T91" fmla="*/ 35 h 1016"/>
                    <a:gd name="T92" fmla="*/ 137 w 634"/>
                    <a:gd name="T93" fmla="*/ 27 h 1016"/>
                    <a:gd name="T94" fmla="*/ 188 w 634"/>
                    <a:gd name="T95" fmla="*/ 15 h 1016"/>
                    <a:gd name="T96" fmla="*/ 239 w 634"/>
                    <a:gd name="T97" fmla="*/ 0 h 10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634" h="1016">
                      <a:moveTo>
                        <a:pt x="239" y="0"/>
                      </a:moveTo>
                      <a:lnTo>
                        <a:pt x="327" y="385"/>
                      </a:lnTo>
                      <a:lnTo>
                        <a:pt x="372" y="389"/>
                      </a:lnTo>
                      <a:lnTo>
                        <a:pt x="416" y="400"/>
                      </a:lnTo>
                      <a:lnTo>
                        <a:pt x="457" y="417"/>
                      </a:lnTo>
                      <a:lnTo>
                        <a:pt x="495" y="438"/>
                      </a:lnTo>
                      <a:lnTo>
                        <a:pt x="529" y="465"/>
                      </a:lnTo>
                      <a:lnTo>
                        <a:pt x="559" y="496"/>
                      </a:lnTo>
                      <a:lnTo>
                        <a:pt x="585" y="531"/>
                      </a:lnTo>
                      <a:lnTo>
                        <a:pt x="605" y="569"/>
                      </a:lnTo>
                      <a:lnTo>
                        <a:pt x="621" y="610"/>
                      </a:lnTo>
                      <a:lnTo>
                        <a:pt x="631" y="654"/>
                      </a:lnTo>
                      <a:lnTo>
                        <a:pt x="634" y="701"/>
                      </a:lnTo>
                      <a:lnTo>
                        <a:pt x="631" y="744"/>
                      </a:lnTo>
                      <a:lnTo>
                        <a:pt x="623" y="784"/>
                      </a:lnTo>
                      <a:lnTo>
                        <a:pt x="610" y="823"/>
                      </a:lnTo>
                      <a:lnTo>
                        <a:pt x="590" y="860"/>
                      </a:lnTo>
                      <a:lnTo>
                        <a:pt x="568" y="894"/>
                      </a:lnTo>
                      <a:lnTo>
                        <a:pt x="541" y="924"/>
                      </a:lnTo>
                      <a:lnTo>
                        <a:pt x="511" y="951"/>
                      </a:lnTo>
                      <a:lnTo>
                        <a:pt x="477" y="973"/>
                      </a:lnTo>
                      <a:lnTo>
                        <a:pt x="441" y="992"/>
                      </a:lnTo>
                      <a:lnTo>
                        <a:pt x="401" y="1006"/>
                      </a:lnTo>
                      <a:lnTo>
                        <a:pt x="360" y="1014"/>
                      </a:lnTo>
                      <a:lnTo>
                        <a:pt x="317" y="1016"/>
                      </a:lnTo>
                      <a:lnTo>
                        <a:pt x="274" y="1014"/>
                      </a:lnTo>
                      <a:lnTo>
                        <a:pt x="234" y="1006"/>
                      </a:lnTo>
                      <a:lnTo>
                        <a:pt x="194" y="992"/>
                      </a:lnTo>
                      <a:lnTo>
                        <a:pt x="157" y="973"/>
                      </a:lnTo>
                      <a:lnTo>
                        <a:pt x="124" y="951"/>
                      </a:lnTo>
                      <a:lnTo>
                        <a:pt x="94" y="924"/>
                      </a:lnTo>
                      <a:lnTo>
                        <a:pt x="67" y="894"/>
                      </a:lnTo>
                      <a:lnTo>
                        <a:pt x="44" y="860"/>
                      </a:lnTo>
                      <a:lnTo>
                        <a:pt x="26" y="823"/>
                      </a:lnTo>
                      <a:lnTo>
                        <a:pt x="12" y="784"/>
                      </a:lnTo>
                      <a:lnTo>
                        <a:pt x="4" y="744"/>
                      </a:lnTo>
                      <a:lnTo>
                        <a:pt x="0" y="701"/>
                      </a:lnTo>
                      <a:lnTo>
                        <a:pt x="4" y="655"/>
                      </a:lnTo>
                      <a:lnTo>
                        <a:pt x="13" y="612"/>
                      </a:lnTo>
                      <a:lnTo>
                        <a:pt x="28" y="573"/>
                      </a:lnTo>
                      <a:lnTo>
                        <a:pt x="49" y="535"/>
                      </a:lnTo>
                      <a:lnTo>
                        <a:pt x="73" y="501"/>
                      </a:lnTo>
                      <a:lnTo>
                        <a:pt x="102" y="469"/>
                      </a:lnTo>
                      <a:lnTo>
                        <a:pt x="136" y="443"/>
                      </a:lnTo>
                      <a:lnTo>
                        <a:pt x="172" y="421"/>
                      </a:lnTo>
                      <a:lnTo>
                        <a:pt x="83" y="35"/>
                      </a:lnTo>
                      <a:lnTo>
                        <a:pt x="137" y="27"/>
                      </a:lnTo>
                      <a:lnTo>
                        <a:pt x="188" y="15"/>
                      </a:lnTo>
                      <a:lnTo>
                        <a:pt x="239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4" name="Freeform 77"/>
                <p:cNvSpPr>
                  <a:spLocks/>
                </p:cNvSpPr>
                <p:nvPr/>
              </p:nvSpPr>
              <p:spPr bwMode="auto">
                <a:xfrm>
                  <a:off x="2319338" y="3182938"/>
                  <a:ext cx="198438" cy="114300"/>
                </a:xfrm>
                <a:custGeom>
                  <a:avLst/>
                  <a:gdLst>
                    <a:gd name="T0" fmla="*/ 1071 w 1123"/>
                    <a:gd name="T1" fmla="*/ 0 h 653"/>
                    <a:gd name="T2" fmla="*/ 1085 w 1123"/>
                    <a:gd name="T3" fmla="*/ 52 h 653"/>
                    <a:gd name="T4" fmla="*/ 1102 w 1123"/>
                    <a:gd name="T5" fmla="*/ 102 h 653"/>
                    <a:gd name="T6" fmla="*/ 1123 w 1123"/>
                    <a:gd name="T7" fmla="*/ 151 h 653"/>
                    <a:gd name="T8" fmla="*/ 631 w 1123"/>
                    <a:gd name="T9" fmla="*/ 316 h 653"/>
                    <a:gd name="T10" fmla="*/ 632 w 1123"/>
                    <a:gd name="T11" fmla="*/ 326 h 653"/>
                    <a:gd name="T12" fmla="*/ 633 w 1123"/>
                    <a:gd name="T13" fmla="*/ 337 h 653"/>
                    <a:gd name="T14" fmla="*/ 631 w 1123"/>
                    <a:gd name="T15" fmla="*/ 379 h 653"/>
                    <a:gd name="T16" fmla="*/ 622 w 1123"/>
                    <a:gd name="T17" fmla="*/ 421 h 653"/>
                    <a:gd name="T18" fmla="*/ 608 w 1123"/>
                    <a:gd name="T19" fmla="*/ 460 h 653"/>
                    <a:gd name="T20" fmla="*/ 590 w 1123"/>
                    <a:gd name="T21" fmla="*/ 497 h 653"/>
                    <a:gd name="T22" fmla="*/ 567 w 1123"/>
                    <a:gd name="T23" fmla="*/ 530 h 653"/>
                    <a:gd name="T24" fmla="*/ 540 w 1123"/>
                    <a:gd name="T25" fmla="*/ 561 h 653"/>
                    <a:gd name="T26" fmla="*/ 510 w 1123"/>
                    <a:gd name="T27" fmla="*/ 588 h 653"/>
                    <a:gd name="T28" fmla="*/ 476 w 1123"/>
                    <a:gd name="T29" fmla="*/ 611 h 653"/>
                    <a:gd name="T30" fmla="*/ 439 w 1123"/>
                    <a:gd name="T31" fmla="*/ 629 h 653"/>
                    <a:gd name="T32" fmla="*/ 401 w 1123"/>
                    <a:gd name="T33" fmla="*/ 643 h 653"/>
                    <a:gd name="T34" fmla="*/ 359 w 1123"/>
                    <a:gd name="T35" fmla="*/ 650 h 653"/>
                    <a:gd name="T36" fmla="*/ 316 w 1123"/>
                    <a:gd name="T37" fmla="*/ 653 h 653"/>
                    <a:gd name="T38" fmla="*/ 273 w 1123"/>
                    <a:gd name="T39" fmla="*/ 650 h 653"/>
                    <a:gd name="T40" fmla="*/ 232 w 1123"/>
                    <a:gd name="T41" fmla="*/ 643 h 653"/>
                    <a:gd name="T42" fmla="*/ 193 w 1123"/>
                    <a:gd name="T43" fmla="*/ 629 h 653"/>
                    <a:gd name="T44" fmla="*/ 157 w 1123"/>
                    <a:gd name="T45" fmla="*/ 611 h 653"/>
                    <a:gd name="T46" fmla="*/ 122 w 1123"/>
                    <a:gd name="T47" fmla="*/ 588 h 653"/>
                    <a:gd name="T48" fmla="*/ 92 w 1123"/>
                    <a:gd name="T49" fmla="*/ 561 h 653"/>
                    <a:gd name="T50" fmla="*/ 66 w 1123"/>
                    <a:gd name="T51" fmla="*/ 530 h 653"/>
                    <a:gd name="T52" fmla="*/ 43 w 1123"/>
                    <a:gd name="T53" fmla="*/ 497 h 653"/>
                    <a:gd name="T54" fmla="*/ 25 w 1123"/>
                    <a:gd name="T55" fmla="*/ 460 h 653"/>
                    <a:gd name="T56" fmla="*/ 12 w 1123"/>
                    <a:gd name="T57" fmla="*/ 421 h 653"/>
                    <a:gd name="T58" fmla="*/ 3 w 1123"/>
                    <a:gd name="T59" fmla="*/ 379 h 653"/>
                    <a:gd name="T60" fmla="*/ 0 w 1123"/>
                    <a:gd name="T61" fmla="*/ 337 h 653"/>
                    <a:gd name="T62" fmla="*/ 3 w 1123"/>
                    <a:gd name="T63" fmla="*/ 294 h 653"/>
                    <a:gd name="T64" fmla="*/ 12 w 1123"/>
                    <a:gd name="T65" fmla="*/ 253 h 653"/>
                    <a:gd name="T66" fmla="*/ 25 w 1123"/>
                    <a:gd name="T67" fmla="*/ 214 h 653"/>
                    <a:gd name="T68" fmla="*/ 43 w 1123"/>
                    <a:gd name="T69" fmla="*/ 177 h 653"/>
                    <a:gd name="T70" fmla="*/ 66 w 1123"/>
                    <a:gd name="T71" fmla="*/ 143 h 653"/>
                    <a:gd name="T72" fmla="*/ 92 w 1123"/>
                    <a:gd name="T73" fmla="*/ 113 h 653"/>
                    <a:gd name="T74" fmla="*/ 122 w 1123"/>
                    <a:gd name="T75" fmla="*/ 86 h 653"/>
                    <a:gd name="T76" fmla="*/ 157 w 1123"/>
                    <a:gd name="T77" fmla="*/ 64 h 653"/>
                    <a:gd name="T78" fmla="*/ 193 w 1123"/>
                    <a:gd name="T79" fmla="*/ 45 h 653"/>
                    <a:gd name="T80" fmla="*/ 232 w 1123"/>
                    <a:gd name="T81" fmla="*/ 31 h 653"/>
                    <a:gd name="T82" fmla="*/ 273 w 1123"/>
                    <a:gd name="T83" fmla="*/ 24 h 653"/>
                    <a:gd name="T84" fmla="*/ 316 w 1123"/>
                    <a:gd name="T85" fmla="*/ 21 h 653"/>
                    <a:gd name="T86" fmla="*/ 358 w 1123"/>
                    <a:gd name="T87" fmla="*/ 23 h 653"/>
                    <a:gd name="T88" fmla="*/ 397 w 1123"/>
                    <a:gd name="T89" fmla="*/ 31 h 653"/>
                    <a:gd name="T90" fmla="*/ 434 w 1123"/>
                    <a:gd name="T91" fmla="*/ 43 h 653"/>
                    <a:gd name="T92" fmla="*/ 470 w 1123"/>
                    <a:gd name="T93" fmla="*/ 60 h 653"/>
                    <a:gd name="T94" fmla="*/ 502 w 1123"/>
                    <a:gd name="T95" fmla="*/ 81 h 653"/>
                    <a:gd name="T96" fmla="*/ 532 w 1123"/>
                    <a:gd name="T97" fmla="*/ 105 h 653"/>
                    <a:gd name="T98" fmla="*/ 559 w 1123"/>
                    <a:gd name="T99" fmla="*/ 133 h 653"/>
                    <a:gd name="T100" fmla="*/ 581 w 1123"/>
                    <a:gd name="T101" fmla="*/ 165 h 653"/>
                    <a:gd name="T102" fmla="*/ 1071 w 1123"/>
                    <a:gd name="T103" fmla="*/ 0 h 65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1123" h="653">
                      <a:moveTo>
                        <a:pt x="1071" y="0"/>
                      </a:moveTo>
                      <a:lnTo>
                        <a:pt x="1085" y="52"/>
                      </a:lnTo>
                      <a:lnTo>
                        <a:pt x="1102" y="102"/>
                      </a:lnTo>
                      <a:lnTo>
                        <a:pt x="1123" y="151"/>
                      </a:lnTo>
                      <a:lnTo>
                        <a:pt x="631" y="316"/>
                      </a:lnTo>
                      <a:lnTo>
                        <a:pt x="632" y="326"/>
                      </a:lnTo>
                      <a:lnTo>
                        <a:pt x="633" y="337"/>
                      </a:lnTo>
                      <a:lnTo>
                        <a:pt x="631" y="379"/>
                      </a:lnTo>
                      <a:lnTo>
                        <a:pt x="622" y="421"/>
                      </a:lnTo>
                      <a:lnTo>
                        <a:pt x="608" y="460"/>
                      </a:lnTo>
                      <a:lnTo>
                        <a:pt x="590" y="497"/>
                      </a:lnTo>
                      <a:lnTo>
                        <a:pt x="567" y="530"/>
                      </a:lnTo>
                      <a:lnTo>
                        <a:pt x="540" y="561"/>
                      </a:lnTo>
                      <a:lnTo>
                        <a:pt x="510" y="588"/>
                      </a:lnTo>
                      <a:lnTo>
                        <a:pt x="476" y="611"/>
                      </a:lnTo>
                      <a:lnTo>
                        <a:pt x="439" y="629"/>
                      </a:lnTo>
                      <a:lnTo>
                        <a:pt x="401" y="643"/>
                      </a:lnTo>
                      <a:lnTo>
                        <a:pt x="359" y="650"/>
                      </a:lnTo>
                      <a:lnTo>
                        <a:pt x="316" y="653"/>
                      </a:lnTo>
                      <a:lnTo>
                        <a:pt x="273" y="650"/>
                      </a:lnTo>
                      <a:lnTo>
                        <a:pt x="232" y="643"/>
                      </a:lnTo>
                      <a:lnTo>
                        <a:pt x="193" y="629"/>
                      </a:lnTo>
                      <a:lnTo>
                        <a:pt x="157" y="611"/>
                      </a:lnTo>
                      <a:lnTo>
                        <a:pt x="122" y="588"/>
                      </a:lnTo>
                      <a:lnTo>
                        <a:pt x="92" y="561"/>
                      </a:lnTo>
                      <a:lnTo>
                        <a:pt x="66" y="530"/>
                      </a:lnTo>
                      <a:lnTo>
                        <a:pt x="43" y="497"/>
                      </a:lnTo>
                      <a:lnTo>
                        <a:pt x="25" y="460"/>
                      </a:lnTo>
                      <a:lnTo>
                        <a:pt x="12" y="421"/>
                      </a:lnTo>
                      <a:lnTo>
                        <a:pt x="3" y="379"/>
                      </a:lnTo>
                      <a:lnTo>
                        <a:pt x="0" y="337"/>
                      </a:lnTo>
                      <a:lnTo>
                        <a:pt x="3" y="294"/>
                      </a:lnTo>
                      <a:lnTo>
                        <a:pt x="12" y="253"/>
                      </a:lnTo>
                      <a:lnTo>
                        <a:pt x="25" y="214"/>
                      </a:lnTo>
                      <a:lnTo>
                        <a:pt x="43" y="177"/>
                      </a:lnTo>
                      <a:lnTo>
                        <a:pt x="66" y="143"/>
                      </a:lnTo>
                      <a:lnTo>
                        <a:pt x="92" y="113"/>
                      </a:lnTo>
                      <a:lnTo>
                        <a:pt x="122" y="86"/>
                      </a:lnTo>
                      <a:lnTo>
                        <a:pt x="157" y="64"/>
                      </a:lnTo>
                      <a:lnTo>
                        <a:pt x="193" y="45"/>
                      </a:lnTo>
                      <a:lnTo>
                        <a:pt x="232" y="31"/>
                      </a:lnTo>
                      <a:lnTo>
                        <a:pt x="273" y="24"/>
                      </a:lnTo>
                      <a:lnTo>
                        <a:pt x="316" y="21"/>
                      </a:lnTo>
                      <a:lnTo>
                        <a:pt x="358" y="23"/>
                      </a:lnTo>
                      <a:lnTo>
                        <a:pt x="397" y="31"/>
                      </a:lnTo>
                      <a:lnTo>
                        <a:pt x="434" y="43"/>
                      </a:lnTo>
                      <a:lnTo>
                        <a:pt x="470" y="60"/>
                      </a:lnTo>
                      <a:lnTo>
                        <a:pt x="502" y="81"/>
                      </a:lnTo>
                      <a:lnTo>
                        <a:pt x="532" y="105"/>
                      </a:lnTo>
                      <a:lnTo>
                        <a:pt x="559" y="133"/>
                      </a:lnTo>
                      <a:lnTo>
                        <a:pt x="581" y="165"/>
                      </a:lnTo>
                      <a:lnTo>
                        <a:pt x="1071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5" name="Freeform 78"/>
                <p:cNvSpPr>
                  <a:spLocks/>
                </p:cNvSpPr>
                <p:nvPr/>
              </p:nvSpPr>
              <p:spPr bwMode="auto">
                <a:xfrm>
                  <a:off x="2536826" y="3059113"/>
                  <a:ext cx="192088" cy="192088"/>
                </a:xfrm>
                <a:custGeom>
                  <a:avLst/>
                  <a:gdLst>
                    <a:gd name="T0" fmla="*/ 542 w 1086"/>
                    <a:gd name="T1" fmla="*/ 0 h 1086"/>
                    <a:gd name="T2" fmla="*/ 601 w 1086"/>
                    <a:gd name="T3" fmla="*/ 3 h 1086"/>
                    <a:gd name="T4" fmla="*/ 659 w 1086"/>
                    <a:gd name="T5" fmla="*/ 13 h 1086"/>
                    <a:gd name="T6" fmla="*/ 714 w 1086"/>
                    <a:gd name="T7" fmla="*/ 28 h 1086"/>
                    <a:gd name="T8" fmla="*/ 767 w 1086"/>
                    <a:gd name="T9" fmla="*/ 48 h 1086"/>
                    <a:gd name="T10" fmla="*/ 816 w 1086"/>
                    <a:gd name="T11" fmla="*/ 74 h 1086"/>
                    <a:gd name="T12" fmla="*/ 864 w 1086"/>
                    <a:gd name="T13" fmla="*/ 105 h 1086"/>
                    <a:gd name="T14" fmla="*/ 907 w 1086"/>
                    <a:gd name="T15" fmla="*/ 141 h 1086"/>
                    <a:gd name="T16" fmla="*/ 945 w 1086"/>
                    <a:gd name="T17" fmla="*/ 179 h 1086"/>
                    <a:gd name="T18" fmla="*/ 981 w 1086"/>
                    <a:gd name="T19" fmla="*/ 222 h 1086"/>
                    <a:gd name="T20" fmla="*/ 1012 w 1086"/>
                    <a:gd name="T21" fmla="*/ 270 h 1086"/>
                    <a:gd name="T22" fmla="*/ 1038 w 1086"/>
                    <a:gd name="T23" fmla="*/ 319 h 1086"/>
                    <a:gd name="T24" fmla="*/ 1058 w 1086"/>
                    <a:gd name="T25" fmla="*/ 372 h 1086"/>
                    <a:gd name="T26" fmla="*/ 1073 w 1086"/>
                    <a:gd name="T27" fmla="*/ 426 h 1086"/>
                    <a:gd name="T28" fmla="*/ 1083 w 1086"/>
                    <a:gd name="T29" fmla="*/ 483 h 1086"/>
                    <a:gd name="T30" fmla="*/ 1086 w 1086"/>
                    <a:gd name="T31" fmla="*/ 543 h 1086"/>
                    <a:gd name="T32" fmla="*/ 1083 w 1086"/>
                    <a:gd name="T33" fmla="*/ 602 h 1086"/>
                    <a:gd name="T34" fmla="*/ 1073 w 1086"/>
                    <a:gd name="T35" fmla="*/ 660 h 1086"/>
                    <a:gd name="T36" fmla="*/ 1058 w 1086"/>
                    <a:gd name="T37" fmla="*/ 714 h 1086"/>
                    <a:gd name="T38" fmla="*/ 1038 w 1086"/>
                    <a:gd name="T39" fmla="*/ 767 h 1086"/>
                    <a:gd name="T40" fmla="*/ 1012 w 1086"/>
                    <a:gd name="T41" fmla="*/ 817 h 1086"/>
                    <a:gd name="T42" fmla="*/ 981 w 1086"/>
                    <a:gd name="T43" fmla="*/ 864 h 1086"/>
                    <a:gd name="T44" fmla="*/ 945 w 1086"/>
                    <a:gd name="T45" fmla="*/ 907 h 1086"/>
                    <a:gd name="T46" fmla="*/ 907 w 1086"/>
                    <a:gd name="T47" fmla="*/ 947 h 1086"/>
                    <a:gd name="T48" fmla="*/ 864 w 1086"/>
                    <a:gd name="T49" fmla="*/ 981 h 1086"/>
                    <a:gd name="T50" fmla="*/ 816 w 1086"/>
                    <a:gd name="T51" fmla="*/ 1012 h 1086"/>
                    <a:gd name="T52" fmla="*/ 767 w 1086"/>
                    <a:gd name="T53" fmla="*/ 1038 h 1086"/>
                    <a:gd name="T54" fmla="*/ 714 w 1086"/>
                    <a:gd name="T55" fmla="*/ 1058 h 1086"/>
                    <a:gd name="T56" fmla="*/ 659 w 1086"/>
                    <a:gd name="T57" fmla="*/ 1073 h 1086"/>
                    <a:gd name="T58" fmla="*/ 601 w 1086"/>
                    <a:gd name="T59" fmla="*/ 1083 h 1086"/>
                    <a:gd name="T60" fmla="*/ 542 w 1086"/>
                    <a:gd name="T61" fmla="*/ 1086 h 1086"/>
                    <a:gd name="T62" fmla="*/ 483 w 1086"/>
                    <a:gd name="T63" fmla="*/ 1083 h 1086"/>
                    <a:gd name="T64" fmla="*/ 426 w 1086"/>
                    <a:gd name="T65" fmla="*/ 1073 h 1086"/>
                    <a:gd name="T66" fmla="*/ 372 w 1086"/>
                    <a:gd name="T67" fmla="*/ 1058 h 1086"/>
                    <a:gd name="T68" fmla="*/ 319 w 1086"/>
                    <a:gd name="T69" fmla="*/ 1038 h 1086"/>
                    <a:gd name="T70" fmla="*/ 269 w 1086"/>
                    <a:gd name="T71" fmla="*/ 1012 h 1086"/>
                    <a:gd name="T72" fmla="*/ 222 w 1086"/>
                    <a:gd name="T73" fmla="*/ 981 h 1086"/>
                    <a:gd name="T74" fmla="*/ 179 w 1086"/>
                    <a:gd name="T75" fmla="*/ 947 h 1086"/>
                    <a:gd name="T76" fmla="*/ 139 w 1086"/>
                    <a:gd name="T77" fmla="*/ 907 h 1086"/>
                    <a:gd name="T78" fmla="*/ 105 w 1086"/>
                    <a:gd name="T79" fmla="*/ 864 h 1086"/>
                    <a:gd name="T80" fmla="*/ 74 w 1086"/>
                    <a:gd name="T81" fmla="*/ 817 h 1086"/>
                    <a:gd name="T82" fmla="*/ 48 w 1086"/>
                    <a:gd name="T83" fmla="*/ 767 h 1086"/>
                    <a:gd name="T84" fmla="*/ 28 w 1086"/>
                    <a:gd name="T85" fmla="*/ 714 h 1086"/>
                    <a:gd name="T86" fmla="*/ 13 w 1086"/>
                    <a:gd name="T87" fmla="*/ 660 h 1086"/>
                    <a:gd name="T88" fmla="*/ 3 w 1086"/>
                    <a:gd name="T89" fmla="*/ 602 h 1086"/>
                    <a:gd name="T90" fmla="*/ 0 w 1086"/>
                    <a:gd name="T91" fmla="*/ 543 h 1086"/>
                    <a:gd name="T92" fmla="*/ 3 w 1086"/>
                    <a:gd name="T93" fmla="*/ 483 h 1086"/>
                    <a:gd name="T94" fmla="*/ 13 w 1086"/>
                    <a:gd name="T95" fmla="*/ 426 h 1086"/>
                    <a:gd name="T96" fmla="*/ 28 w 1086"/>
                    <a:gd name="T97" fmla="*/ 372 h 1086"/>
                    <a:gd name="T98" fmla="*/ 48 w 1086"/>
                    <a:gd name="T99" fmla="*/ 319 h 1086"/>
                    <a:gd name="T100" fmla="*/ 74 w 1086"/>
                    <a:gd name="T101" fmla="*/ 270 h 1086"/>
                    <a:gd name="T102" fmla="*/ 105 w 1086"/>
                    <a:gd name="T103" fmla="*/ 222 h 1086"/>
                    <a:gd name="T104" fmla="*/ 139 w 1086"/>
                    <a:gd name="T105" fmla="*/ 179 h 1086"/>
                    <a:gd name="T106" fmla="*/ 179 w 1086"/>
                    <a:gd name="T107" fmla="*/ 141 h 1086"/>
                    <a:gd name="T108" fmla="*/ 222 w 1086"/>
                    <a:gd name="T109" fmla="*/ 105 h 1086"/>
                    <a:gd name="T110" fmla="*/ 269 w 1086"/>
                    <a:gd name="T111" fmla="*/ 74 h 1086"/>
                    <a:gd name="T112" fmla="*/ 319 w 1086"/>
                    <a:gd name="T113" fmla="*/ 48 h 1086"/>
                    <a:gd name="T114" fmla="*/ 372 w 1086"/>
                    <a:gd name="T115" fmla="*/ 28 h 1086"/>
                    <a:gd name="T116" fmla="*/ 426 w 1086"/>
                    <a:gd name="T117" fmla="*/ 13 h 1086"/>
                    <a:gd name="T118" fmla="*/ 483 w 1086"/>
                    <a:gd name="T119" fmla="*/ 3 h 1086"/>
                    <a:gd name="T120" fmla="*/ 542 w 1086"/>
                    <a:gd name="T121" fmla="*/ 0 h 10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086" h="1086">
                      <a:moveTo>
                        <a:pt x="542" y="0"/>
                      </a:moveTo>
                      <a:lnTo>
                        <a:pt x="601" y="3"/>
                      </a:lnTo>
                      <a:lnTo>
                        <a:pt x="659" y="13"/>
                      </a:lnTo>
                      <a:lnTo>
                        <a:pt x="714" y="28"/>
                      </a:lnTo>
                      <a:lnTo>
                        <a:pt x="767" y="48"/>
                      </a:lnTo>
                      <a:lnTo>
                        <a:pt x="816" y="74"/>
                      </a:lnTo>
                      <a:lnTo>
                        <a:pt x="864" y="105"/>
                      </a:lnTo>
                      <a:lnTo>
                        <a:pt x="907" y="141"/>
                      </a:lnTo>
                      <a:lnTo>
                        <a:pt x="945" y="179"/>
                      </a:lnTo>
                      <a:lnTo>
                        <a:pt x="981" y="222"/>
                      </a:lnTo>
                      <a:lnTo>
                        <a:pt x="1012" y="270"/>
                      </a:lnTo>
                      <a:lnTo>
                        <a:pt x="1038" y="319"/>
                      </a:lnTo>
                      <a:lnTo>
                        <a:pt x="1058" y="372"/>
                      </a:lnTo>
                      <a:lnTo>
                        <a:pt x="1073" y="426"/>
                      </a:lnTo>
                      <a:lnTo>
                        <a:pt x="1083" y="483"/>
                      </a:lnTo>
                      <a:lnTo>
                        <a:pt x="1086" y="543"/>
                      </a:lnTo>
                      <a:lnTo>
                        <a:pt x="1083" y="602"/>
                      </a:lnTo>
                      <a:lnTo>
                        <a:pt x="1073" y="660"/>
                      </a:lnTo>
                      <a:lnTo>
                        <a:pt x="1058" y="714"/>
                      </a:lnTo>
                      <a:lnTo>
                        <a:pt x="1038" y="767"/>
                      </a:lnTo>
                      <a:lnTo>
                        <a:pt x="1012" y="817"/>
                      </a:lnTo>
                      <a:lnTo>
                        <a:pt x="981" y="864"/>
                      </a:lnTo>
                      <a:lnTo>
                        <a:pt x="945" y="907"/>
                      </a:lnTo>
                      <a:lnTo>
                        <a:pt x="907" y="947"/>
                      </a:lnTo>
                      <a:lnTo>
                        <a:pt x="864" y="981"/>
                      </a:lnTo>
                      <a:lnTo>
                        <a:pt x="816" y="1012"/>
                      </a:lnTo>
                      <a:lnTo>
                        <a:pt x="767" y="1038"/>
                      </a:lnTo>
                      <a:lnTo>
                        <a:pt x="714" y="1058"/>
                      </a:lnTo>
                      <a:lnTo>
                        <a:pt x="659" y="1073"/>
                      </a:lnTo>
                      <a:lnTo>
                        <a:pt x="601" y="1083"/>
                      </a:lnTo>
                      <a:lnTo>
                        <a:pt x="542" y="1086"/>
                      </a:lnTo>
                      <a:lnTo>
                        <a:pt x="483" y="1083"/>
                      </a:lnTo>
                      <a:lnTo>
                        <a:pt x="426" y="1073"/>
                      </a:lnTo>
                      <a:lnTo>
                        <a:pt x="372" y="1058"/>
                      </a:lnTo>
                      <a:lnTo>
                        <a:pt x="319" y="1038"/>
                      </a:lnTo>
                      <a:lnTo>
                        <a:pt x="269" y="1012"/>
                      </a:lnTo>
                      <a:lnTo>
                        <a:pt x="222" y="981"/>
                      </a:lnTo>
                      <a:lnTo>
                        <a:pt x="179" y="947"/>
                      </a:lnTo>
                      <a:lnTo>
                        <a:pt x="139" y="907"/>
                      </a:lnTo>
                      <a:lnTo>
                        <a:pt x="105" y="864"/>
                      </a:lnTo>
                      <a:lnTo>
                        <a:pt x="74" y="817"/>
                      </a:lnTo>
                      <a:lnTo>
                        <a:pt x="48" y="767"/>
                      </a:lnTo>
                      <a:lnTo>
                        <a:pt x="28" y="714"/>
                      </a:lnTo>
                      <a:lnTo>
                        <a:pt x="13" y="660"/>
                      </a:lnTo>
                      <a:lnTo>
                        <a:pt x="3" y="602"/>
                      </a:lnTo>
                      <a:lnTo>
                        <a:pt x="0" y="543"/>
                      </a:lnTo>
                      <a:lnTo>
                        <a:pt x="3" y="483"/>
                      </a:lnTo>
                      <a:lnTo>
                        <a:pt x="13" y="426"/>
                      </a:lnTo>
                      <a:lnTo>
                        <a:pt x="28" y="372"/>
                      </a:lnTo>
                      <a:lnTo>
                        <a:pt x="48" y="319"/>
                      </a:lnTo>
                      <a:lnTo>
                        <a:pt x="74" y="270"/>
                      </a:lnTo>
                      <a:lnTo>
                        <a:pt x="105" y="222"/>
                      </a:lnTo>
                      <a:lnTo>
                        <a:pt x="139" y="179"/>
                      </a:lnTo>
                      <a:lnTo>
                        <a:pt x="179" y="141"/>
                      </a:lnTo>
                      <a:lnTo>
                        <a:pt x="222" y="105"/>
                      </a:lnTo>
                      <a:lnTo>
                        <a:pt x="269" y="74"/>
                      </a:lnTo>
                      <a:lnTo>
                        <a:pt x="319" y="48"/>
                      </a:lnTo>
                      <a:lnTo>
                        <a:pt x="372" y="28"/>
                      </a:lnTo>
                      <a:lnTo>
                        <a:pt x="426" y="13"/>
                      </a:lnTo>
                      <a:lnTo>
                        <a:pt x="483" y="3"/>
                      </a:lnTo>
                      <a:lnTo>
                        <a:pt x="542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</p:grpSp>
      <p:grpSp>
        <p:nvGrpSpPr>
          <p:cNvPr id="98" name="Group 97"/>
          <p:cNvGrpSpPr/>
          <p:nvPr/>
        </p:nvGrpSpPr>
        <p:grpSpPr>
          <a:xfrm>
            <a:off x="4091309" y="2287704"/>
            <a:ext cx="1878980" cy="2233654"/>
            <a:chOff x="4091309" y="2287704"/>
            <a:chExt cx="1878980" cy="2233654"/>
          </a:xfrm>
        </p:grpSpPr>
        <p:sp>
          <p:nvSpPr>
            <p:cNvPr id="2" name="Freeform 1"/>
            <p:cNvSpPr>
              <a:spLocks/>
            </p:cNvSpPr>
            <p:nvPr/>
          </p:nvSpPr>
          <p:spPr bwMode="auto">
            <a:xfrm rot="21185329">
              <a:off x="5755959" y="2287704"/>
              <a:ext cx="52298" cy="87072"/>
            </a:xfrm>
            <a:custGeom>
              <a:avLst/>
              <a:gdLst>
                <a:gd name="T0" fmla="*/ 0 w 29"/>
                <a:gd name="T1" fmla="*/ 0 h 50"/>
                <a:gd name="T2" fmla="*/ 0 w 29"/>
                <a:gd name="T3" fmla="*/ 0 h 50"/>
                <a:gd name="T4" fmla="*/ 29 w 29"/>
                <a:gd name="T5" fmla="*/ 50 h 50"/>
                <a:gd name="T6" fmla="*/ 29 w 29"/>
                <a:gd name="T7" fmla="*/ 50 h 50"/>
                <a:gd name="T8" fmla="*/ 0 w 29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0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9" y="50"/>
                    <a:pt x="29" y="50"/>
                    <a:pt x="29" y="50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 rot="21185329">
              <a:off x="5836423" y="2391850"/>
              <a:ext cx="54572" cy="91425"/>
            </a:xfrm>
            <a:custGeom>
              <a:avLst/>
              <a:gdLst>
                <a:gd name="T0" fmla="*/ 30 w 30"/>
                <a:gd name="T1" fmla="*/ 53 h 53"/>
                <a:gd name="T2" fmla="*/ 0 w 30"/>
                <a:gd name="T3" fmla="*/ 0 h 53"/>
                <a:gd name="T4" fmla="*/ 0 w 30"/>
                <a:gd name="T5" fmla="*/ 0 h 53"/>
                <a:gd name="T6" fmla="*/ 30 w 30"/>
                <a:gd name="T7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53">
                  <a:moveTo>
                    <a:pt x="30" y="5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0" y="53"/>
                    <a:pt x="30" y="53"/>
                    <a:pt x="30" y="53"/>
                  </a:cubicBez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 rot="14871017">
              <a:off x="4790223" y="4450848"/>
              <a:ext cx="50066" cy="90953"/>
            </a:xfrm>
            <a:custGeom>
              <a:avLst/>
              <a:gdLst>
                <a:gd name="T0" fmla="*/ 0 w 29"/>
                <a:gd name="T1" fmla="*/ 0 h 50"/>
                <a:gd name="T2" fmla="*/ 0 w 29"/>
                <a:gd name="T3" fmla="*/ 0 h 50"/>
                <a:gd name="T4" fmla="*/ 29 w 29"/>
                <a:gd name="T5" fmla="*/ 50 h 50"/>
                <a:gd name="T6" fmla="*/ 29 w 29"/>
                <a:gd name="T7" fmla="*/ 50 h 50"/>
                <a:gd name="T8" fmla="*/ 0 w 29"/>
                <a:gd name="T9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50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29" y="50"/>
                    <a:pt x="29" y="50"/>
                    <a:pt x="29" y="50"/>
                  </a:cubicBezTo>
                  <a:cubicBezTo>
                    <a:pt x="29" y="50"/>
                    <a:pt x="29" y="50"/>
                    <a:pt x="29" y="5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24"/>
            <p:cNvSpPr>
              <a:spLocks/>
            </p:cNvSpPr>
            <p:nvPr/>
          </p:nvSpPr>
          <p:spPr bwMode="auto">
            <a:xfrm rot="14871017">
              <a:off x="4059928" y="3013948"/>
              <a:ext cx="1113427" cy="761731"/>
            </a:xfrm>
            <a:custGeom>
              <a:avLst/>
              <a:gdLst>
                <a:gd name="T0" fmla="*/ 600 w 642"/>
                <a:gd name="T1" fmla="*/ 420 h 420"/>
                <a:gd name="T2" fmla="*/ 601 w 642"/>
                <a:gd name="T3" fmla="*/ 420 h 420"/>
                <a:gd name="T4" fmla="*/ 642 w 642"/>
                <a:gd name="T5" fmla="*/ 349 h 420"/>
                <a:gd name="T6" fmla="*/ 442 w 642"/>
                <a:gd name="T7" fmla="*/ 1 h 420"/>
                <a:gd name="T8" fmla="*/ 41 w 642"/>
                <a:gd name="T9" fmla="*/ 0 h 420"/>
                <a:gd name="T10" fmla="*/ 41 w 642"/>
                <a:gd name="T11" fmla="*/ 0 h 420"/>
                <a:gd name="T12" fmla="*/ 0 w 642"/>
                <a:gd name="T13" fmla="*/ 71 h 420"/>
                <a:gd name="T14" fmla="*/ 401 w 642"/>
                <a:gd name="T15" fmla="*/ 72 h 420"/>
                <a:gd name="T16" fmla="*/ 601 w 642"/>
                <a:gd name="T17" fmla="*/ 419 h 420"/>
                <a:gd name="T18" fmla="*/ 600 w 642"/>
                <a:gd name="T19" fmla="*/ 42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2" h="420">
                  <a:moveTo>
                    <a:pt x="600" y="420"/>
                  </a:moveTo>
                  <a:cubicBezTo>
                    <a:pt x="601" y="420"/>
                    <a:pt x="601" y="420"/>
                    <a:pt x="601" y="420"/>
                  </a:cubicBezTo>
                  <a:cubicBezTo>
                    <a:pt x="642" y="349"/>
                    <a:pt x="642" y="349"/>
                    <a:pt x="642" y="349"/>
                  </a:cubicBezTo>
                  <a:cubicBezTo>
                    <a:pt x="442" y="1"/>
                    <a:pt x="442" y="1"/>
                    <a:pt x="442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401" y="72"/>
                    <a:pt x="401" y="72"/>
                    <a:pt x="401" y="72"/>
                  </a:cubicBezTo>
                  <a:cubicBezTo>
                    <a:pt x="601" y="419"/>
                    <a:pt x="601" y="419"/>
                    <a:pt x="601" y="419"/>
                  </a:cubicBezTo>
                  <a:lnTo>
                    <a:pt x="600" y="42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 rot="14871017">
              <a:off x="4961276" y="2774058"/>
              <a:ext cx="67480" cy="122787"/>
            </a:xfrm>
            <a:custGeom>
              <a:avLst/>
              <a:gdLst>
                <a:gd name="T0" fmla="*/ 39 w 39"/>
                <a:gd name="T1" fmla="*/ 0 h 68"/>
                <a:gd name="T2" fmla="*/ 0 w 39"/>
                <a:gd name="T3" fmla="*/ 68 h 68"/>
                <a:gd name="T4" fmla="*/ 0 w 39"/>
                <a:gd name="T5" fmla="*/ 68 h 68"/>
                <a:gd name="T6" fmla="*/ 39 w 39"/>
                <a:gd name="T7" fmla="*/ 0 h 68"/>
                <a:gd name="T8" fmla="*/ 39 w 39"/>
                <a:gd name="T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68">
                  <a:moveTo>
                    <a:pt x="39" y="0"/>
                  </a:moveTo>
                  <a:cubicBezTo>
                    <a:pt x="0" y="68"/>
                    <a:pt x="0" y="68"/>
                    <a:pt x="0" y="68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0"/>
                    <a:pt x="39" y="0"/>
                    <a:pt x="39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26"/>
            <p:cNvSpPr>
              <a:spLocks/>
            </p:cNvSpPr>
            <p:nvPr/>
          </p:nvSpPr>
          <p:spPr bwMode="auto">
            <a:xfrm rot="14871017">
              <a:off x="4349980" y="3058362"/>
              <a:ext cx="1113427" cy="751499"/>
            </a:xfrm>
            <a:custGeom>
              <a:avLst/>
              <a:gdLst>
                <a:gd name="T0" fmla="*/ 5 w 1023"/>
                <a:gd name="T1" fmla="*/ 106 h 661"/>
                <a:gd name="T2" fmla="*/ 644 w 1023"/>
                <a:gd name="T3" fmla="*/ 108 h 661"/>
                <a:gd name="T4" fmla="*/ 961 w 1023"/>
                <a:gd name="T5" fmla="*/ 661 h 661"/>
                <a:gd name="T6" fmla="*/ 1023 w 1023"/>
                <a:gd name="T7" fmla="*/ 554 h 661"/>
                <a:gd name="T8" fmla="*/ 704 w 1023"/>
                <a:gd name="T9" fmla="*/ 0 h 661"/>
                <a:gd name="T10" fmla="*/ 65 w 1023"/>
                <a:gd name="T11" fmla="*/ 0 h 661"/>
                <a:gd name="T12" fmla="*/ 65 w 1023"/>
                <a:gd name="T13" fmla="*/ 0 h 661"/>
                <a:gd name="T14" fmla="*/ 0 w 1023"/>
                <a:gd name="T15" fmla="*/ 111 h 661"/>
                <a:gd name="T16" fmla="*/ 1 w 1023"/>
                <a:gd name="T17" fmla="*/ 111 h 661"/>
                <a:gd name="T18" fmla="*/ 5 w 1023"/>
                <a:gd name="T19" fmla="*/ 106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23" h="661">
                  <a:moveTo>
                    <a:pt x="5" y="106"/>
                  </a:moveTo>
                  <a:lnTo>
                    <a:pt x="644" y="108"/>
                  </a:lnTo>
                  <a:lnTo>
                    <a:pt x="961" y="661"/>
                  </a:lnTo>
                  <a:lnTo>
                    <a:pt x="1023" y="554"/>
                  </a:lnTo>
                  <a:lnTo>
                    <a:pt x="704" y="0"/>
                  </a:lnTo>
                  <a:lnTo>
                    <a:pt x="65" y="0"/>
                  </a:lnTo>
                  <a:lnTo>
                    <a:pt x="65" y="0"/>
                  </a:lnTo>
                  <a:lnTo>
                    <a:pt x="0" y="111"/>
                  </a:lnTo>
                  <a:lnTo>
                    <a:pt x="1" y="111"/>
                  </a:lnTo>
                  <a:lnTo>
                    <a:pt x="5" y="10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 rot="14871017">
              <a:off x="4875535" y="4344087"/>
              <a:ext cx="52243" cy="95501"/>
            </a:xfrm>
            <a:custGeom>
              <a:avLst/>
              <a:gdLst>
                <a:gd name="T0" fmla="*/ 30 w 30"/>
                <a:gd name="T1" fmla="*/ 53 h 53"/>
                <a:gd name="T2" fmla="*/ 0 w 30"/>
                <a:gd name="T3" fmla="*/ 0 h 53"/>
                <a:gd name="T4" fmla="*/ 0 w 30"/>
                <a:gd name="T5" fmla="*/ 0 h 53"/>
                <a:gd name="T6" fmla="*/ 30 w 30"/>
                <a:gd name="T7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53">
                  <a:moveTo>
                    <a:pt x="30" y="5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0" y="53"/>
                    <a:pt x="30" y="53"/>
                    <a:pt x="30" y="53"/>
                  </a:cubicBez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Freeform 30"/>
            <p:cNvSpPr>
              <a:spLocks/>
            </p:cNvSpPr>
            <p:nvPr/>
          </p:nvSpPr>
          <p:spPr bwMode="auto">
            <a:xfrm rot="14871017">
              <a:off x="4817309" y="2752850"/>
              <a:ext cx="70745" cy="128471"/>
            </a:xfrm>
            <a:custGeom>
              <a:avLst/>
              <a:gdLst>
                <a:gd name="T0" fmla="*/ 0 w 41"/>
                <a:gd name="T1" fmla="*/ 71 h 71"/>
                <a:gd name="T2" fmla="*/ 0 w 41"/>
                <a:gd name="T3" fmla="*/ 71 h 71"/>
                <a:gd name="T4" fmla="*/ 41 w 41"/>
                <a:gd name="T5" fmla="*/ 0 h 71"/>
                <a:gd name="T6" fmla="*/ 41 w 41"/>
                <a:gd name="T7" fmla="*/ 0 h 71"/>
                <a:gd name="T8" fmla="*/ 0 w 41"/>
                <a:gd name="T9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71">
                  <a:moveTo>
                    <a:pt x="0" y="71"/>
                  </a:moveTo>
                  <a:cubicBezTo>
                    <a:pt x="0" y="71"/>
                    <a:pt x="0" y="71"/>
                    <a:pt x="0" y="7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lnTo>
                    <a:pt x="0" y="71"/>
                  </a:ln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Freeform 31"/>
            <p:cNvSpPr>
              <a:spLocks/>
            </p:cNvSpPr>
            <p:nvPr/>
          </p:nvSpPr>
          <p:spPr bwMode="auto">
            <a:xfrm rot="14871017">
              <a:off x="3914324" y="2996250"/>
              <a:ext cx="1113427" cy="759457"/>
            </a:xfrm>
            <a:custGeom>
              <a:avLst/>
              <a:gdLst>
                <a:gd name="T0" fmla="*/ 442 w 642"/>
                <a:gd name="T1" fmla="*/ 0 h 419"/>
                <a:gd name="T2" fmla="*/ 41 w 642"/>
                <a:gd name="T3" fmla="*/ 0 h 419"/>
                <a:gd name="T4" fmla="*/ 0 w 642"/>
                <a:gd name="T5" fmla="*/ 70 h 419"/>
                <a:gd name="T6" fmla="*/ 401 w 642"/>
                <a:gd name="T7" fmla="*/ 71 h 419"/>
                <a:gd name="T8" fmla="*/ 601 w 642"/>
                <a:gd name="T9" fmla="*/ 419 h 419"/>
                <a:gd name="T10" fmla="*/ 600 w 642"/>
                <a:gd name="T11" fmla="*/ 419 h 419"/>
                <a:gd name="T12" fmla="*/ 600 w 642"/>
                <a:gd name="T13" fmla="*/ 419 h 419"/>
                <a:gd name="T14" fmla="*/ 642 w 642"/>
                <a:gd name="T15" fmla="*/ 348 h 419"/>
                <a:gd name="T16" fmla="*/ 442 w 642"/>
                <a:gd name="T17" fmla="*/ 0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2" h="419">
                  <a:moveTo>
                    <a:pt x="442" y="0"/>
                  </a:moveTo>
                  <a:cubicBezTo>
                    <a:pt x="41" y="0"/>
                    <a:pt x="41" y="0"/>
                    <a:pt x="41" y="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401" y="71"/>
                    <a:pt x="401" y="71"/>
                    <a:pt x="401" y="71"/>
                  </a:cubicBezTo>
                  <a:cubicBezTo>
                    <a:pt x="601" y="419"/>
                    <a:pt x="601" y="419"/>
                    <a:pt x="601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42" y="348"/>
                    <a:pt x="642" y="348"/>
                    <a:pt x="642" y="348"/>
                  </a:cubicBezTo>
                  <a:lnTo>
                    <a:pt x="442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Freeform 32"/>
            <p:cNvSpPr>
              <a:spLocks/>
            </p:cNvSpPr>
            <p:nvPr/>
          </p:nvSpPr>
          <p:spPr bwMode="auto">
            <a:xfrm rot="14871017">
              <a:off x="4205957" y="3034926"/>
              <a:ext cx="1113427" cy="759457"/>
            </a:xfrm>
            <a:custGeom>
              <a:avLst/>
              <a:gdLst>
                <a:gd name="T0" fmla="*/ 601 w 642"/>
                <a:gd name="T1" fmla="*/ 419 h 419"/>
                <a:gd name="T2" fmla="*/ 600 w 642"/>
                <a:gd name="T3" fmla="*/ 419 h 419"/>
                <a:gd name="T4" fmla="*/ 600 w 642"/>
                <a:gd name="T5" fmla="*/ 419 h 419"/>
                <a:gd name="T6" fmla="*/ 642 w 642"/>
                <a:gd name="T7" fmla="*/ 348 h 419"/>
                <a:gd name="T8" fmla="*/ 442 w 642"/>
                <a:gd name="T9" fmla="*/ 1 h 419"/>
                <a:gd name="T10" fmla="*/ 41 w 642"/>
                <a:gd name="T11" fmla="*/ 0 h 419"/>
                <a:gd name="T12" fmla="*/ 41 w 642"/>
                <a:gd name="T13" fmla="*/ 0 h 419"/>
                <a:gd name="T14" fmla="*/ 0 w 642"/>
                <a:gd name="T15" fmla="*/ 71 h 419"/>
                <a:gd name="T16" fmla="*/ 401 w 642"/>
                <a:gd name="T17" fmla="*/ 71 h 419"/>
                <a:gd name="T18" fmla="*/ 601 w 642"/>
                <a:gd name="T19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2" h="419">
                  <a:moveTo>
                    <a:pt x="601" y="419"/>
                  </a:moveTo>
                  <a:cubicBezTo>
                    <a:pt x="600" y="419"/>
                    <a:pt x="600" y="419"/>
                    <a:pt x="600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42" y="348"/>
                    <a:pt x="642" y="348"/>
                    <a:pt x="642" y="348"/>
                  </a:cubicBezTo>
                  <a:cubicBezTo>
                    <a:pt x="442" y="1"/>
                    <a:pt x="442" y="1"/>
                    <a:pt x="442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401" y="71"/>
                    <a:pt x="401" y="71"/>
                    <a:pt x="401" y="71"/>
                  </a:cubicBezTo>
                  <a:lnTo>
                    <a:pt x="601" y="41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33">
              <a:hlinkClick r:id="rId3" action="ppaction://hlinksldjump"/>
            </p:cNvPr>
            <p:cNvSpPr>
              <a:spLocks/>
            </p:cNvSpPr>
            <p:nvPr/>
          </p:nvSpPr>
          <p:spPr bwMode="auto">
            <a:xfrm rot="14871017">
              <a:off x="4640482" y="2855563"/>
              <a:ext cx="1394232" cy="1265383"/>
            </a:xfrm>
            <a:custGeom>
              <a:avLst/>
              <a:gdLst>
                <a:gd name="T0" fmla="*/ 74 w 804"/>
                <a:gd name="T1" fmla="*/ 223 h 698"/>
                <a:gd name="T2" fmla="*/ 51 w 804"/>
                <a:gd name="T3" fmla="*/ 263 h 698"/>
                <a:gd name="T4" fmla="*/ 51 w 804"/>
                <a:gd name="T5" fmla="*/ 263 h 698"/>
                <a:gd name="T6" fmla="*/ 0 w 804"/>
                <a:gd name="T7" fmla="*/ 350 h 698"/>
                <a:gd name="T8" fmla="*/ 80 w 804"/>
                <a:gd name="T9" fmla="*/ 491 h 698"/>
                <a:gd name="T10" fmla="*/ 81 w 804"/>
                <a:gd name="T11" fmla="*/ 491 h 698"/>
                <a:gd name="T12" fmla="*/ 200 w 804"/>
                <a:gd name="T13" fmla="*/ 698 h 698"/>
                <a:gd name="T14" fmla="*/ 601 w 804"/>
                <a:gd name="T15" fmla="*/ 698 h 698"/>
                <a:gd name="T16" fmla="*/ 603 w 804"/>
                <a:gd name="T17" fmla="*/ 695 h 698"/>
                <a:gd name="T18" fmla="*/ 603 w 804"/>
                <a:gd name="T19" fmla="*/ 695 h 698"/>
                <a:gd name="T20" fmla="*/ 804 w 804"/>
                <a:gd name="T21" fmla="*/ 348 h 698"/>
                <a:gd name="T22" fmla="*/ 804 w 804"/>
                <a:gd name="T23" fmla="*/ 348 h 698"/>
                <a:gd name="T24" fmla="*/ 804 w 804"/>
                <a:gd name="T25" fmla="*/ 348 h 698"/>
                <a:gd name="T26" fmla="*/ 804 w 804"/>
                <a:gd name="T27" fmla="*/ 348 h 698"/>
                <a:gd name="T28" fmla="*/ 804 w 804"/>
                <a:gd name="T29" fmla="*/ 348 h 698"/>
                <a:gd name="T30" fmla="*/ 605 w 804"/>
                <a:gd name="T31" fmla="*/ 1 h 698"/>
                <a:gd name="T32" fmla="*/ 204 w 804"/>
                <a:gd name="T33" fmla="*/ 0 h 698"/>
                <a:gd name="T34" fmla="*/ 202 w 804"/>
                <a:gd name="T35" fmla="*/ 3 h 698"/>
                <a:gd name="T36" fmla="*/ 201 w 804"/>
                <a:gd name="T37" fmla="*/ 3 h 698"/>
                <a:gd name="T38" fmla="*/ 201 w 804"/>
                <a:gd name="T39" fmla="*/ 3 h 698"/>
                <a:gd name="T40" fmla="*/ 73 w 804"/>
                <a:gd name="T41" fmla="*/ 224 h 698"/>
                <a:gd name="T42" fmla="*/ 74 w 804"/>
                <a:gd name="T43" fmla="*/ 223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04" h="698">
                  <a:moveTo>
                    <a:pt x="74" y="223"/>
                  </a:moveTo>
                  <a:cubicBezTo>
                    <a:pt x="51" y="263"/>
                    <a:pt x="51" y="263"/>
                    <a:pt x="51" y="263"/>
                  </a:cubicBezTo>
                  <a:cubicBezTo>
                    <a:pt x="51" y="263"/>
                    <a:pt x="51" y="263"/>
                    <a:pt x="51" y="263"/>
                  </a:cubicBezTo>
                  <a:cubicBezTo>
                    <a:pt x="0" y="350"/>
                    <a:pt x="0" y="350"/>
                    <a:pt x="0" y="350"/>
                  </a:cubicBezTo>
                  <a:cubicBezTo>
                    <a:pt x="80" y="491"/>
                    <a:pt x="80" y="491"/>
                    <a:pt x="80" y="491"/>
                  </a:cubicBezTo>
                  <a:cubicBezTo>
                    <a:pt x="81" y="491"/>
                    <a:pt x="81" y="491"/>
                    <a:pt x="81" y="491"/>
                  </a:cubicBezTo>
                  <a:cubicBezTo>
                    <a:pt x="200" y="698"/>
                    <a:pt x="200" y="698"/>
                    <a:pt x="200" y="698"/>
                  </a:cubicBezTo>
                  <a:cubicBezTo>
                    <a:pt x="601" y="698"/>
                    <a:pt x="601" y="698"/>
                    <a:pt x="601" y="698"/>
                  </a:cubicBezTo>
                  <a:cubicBezTo>
                    <a:pt x="603" y="695"/>
                    <a:pt x="603" y="695"/>
                    <a:pt x="603" y="695"/>
                  </a:cubicBezTo>
                  <a:cubicBezTo>
                    <a:pt x="603" y="695"/>
                    <a:pt x="603" y="695"/>
                    <a:pt x="603" y="695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605" y="1"/>
                    <a:pt x="605" y="1"/>
                    <a:pt x="605" y="1"/>
                  </a:cubicBezTo>
                  <a:cubicBezTo>
                    <a:pt x="204" y="0"/>
                    <a:pt x="204" y="0"/>
                    <a:pt x="204" y="0"/>
                  </a:cubicBezTo>
                  <a:cubicBezTo>
                    <a:pt x="202" y="3"/>
                    <a:pt x="202" y="3"/>
                    <a:pt x="202" y="3"/>
                  </a:cubicBezTo>
                  <a:cubicBezTo>
                    <a:pt x="201" y="3"/>
                    <a:pt x="201" y="3"/>
                    <a:pt x="201" y="3"/>
                  </a:cubicBezTo>
                  <a:cubicBezTo>
                    <a:pt x="201" y="3"/>
                    <a:pt x="201" y="3"/>
                    <a:pt x="201" y="3"/>
                  </a:cubicBezTo>
                  <a:cubicBezTo>
                    <a:pt x="73" y="224"/>
                    <a:pt x="73" y="224"/>
                    <a:pt x="73" y="224"/>
                  </a:cubicBezTo>
                  <a:cubicBezTo>
                    <a:pt x="73" y="224"/>
                    <a:pt x="73" y="224"/>
                    <a:pt x="74" y="223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Freeform 11"/>
            <p:cNvSpPr>
              <a:spLocks noEditPoints="1"/>
            </p:cNvSpPr>
            <p:nvPr/>
          </p:nvSpPr>
          <p:spPr bwMode="auto">
            <a:xfrm>
              <a:off x="5147379" y="3208645"/>
              <a:ext cx="464591" cy="571804"/>
            </a:xfrm>
            <a:custGeom>
              <a:avLst/>
              <a:gdLst>
                <a:gd name="T0" fmla="*/ 1865 w 2736"/>
                <a:gd name="T1" fmla="*/ 2697 h 3360"/>
                <a:gd name="T2" fmla="*/ 1731 w 2736"/>
                <a:gd name="T3" fmla="*/ 2763 h 3360"/>
                <a:gd name="T4" fmla="*/ 2044 w 2736"/>
                <a:gd name="T5" fmla="*/ 3070 h 3360"/>
                <a:gd name="T6" fmla="*/ 2540 w 2736"/>
                <a:gd name="T7" fmla="*/ 2570 h 3360"/>
                <a:gd name="T8" fmla="*/ 2453 w 2736"/>
                <a:gd name="T9" fmla="*/ 2448 h 3360"/>
                <a:gd name="T10" fmla="*/ 1392 w 2736"/>
                <a:gd name="T11" fmla="*/ 2448 h 3360"/>
                <a:gd name="T12" fmla="*/ 884 w 2736"/>
                <a:gd name="T13" fmla="*/ 2486 h 3360"/>
                <a:gd name="T14" fmla="*/ 897 w 2736"/>
                <a:gd name="T15" fmla="*/ 2354 h 3360"/>
                <a:gd name="T16" fmla="*/ 780 w 2736"/>
                <a:gd name="T17" fmla="*/ 2305 h 3360"/>
                <a:gd name="T18" fmla="*/ 425 w 2736"/>
                <a:gd name="T19" fmla="*/ 2432 h 3360"/>
                <a:gd name="T20" fmla="*/ 454 w 2736"/>
                <a:gd name="T21" fmla="*/ 2354 h 3360"/>
                <a:gd name="T22" fmla="*/ 2113 w 2736"/>
                <a:gd name="T23" fmla="*/ 2112 h 3360"/>
                <a:gd name="T24" fmla="*/ 2554 w 2736"/>
                <a:gd name="T25" fmla="*/ 2295 h 3360"/>
                <a:gd name="T26" fmla="*/ 2736 w 2736"/>
                <a:gd name="T27" fmla="*/ 2736 h 3360"/>
                <a:gd name="T28" fmla="*/ 2554 w 2736"/>
                <a:gd name="T29" fmla="*/ 3177 h 3360"/>
                <a:gd name="T30" fmla="*/ 2113 w 2736"/>
                <a:gd name="T31" fmla="*/ 3360 h 3360"/>
                <a:gd name="T32" fmla="*/ 1671 w 2736"/>
                <a:gd name="T33" fmla="*/ 3177 h 3360"/>
                <a:gd name="T34" fmla="*/ 1489 w 2736"/>
                <a:gd name="T35" fmla="*/ 2736 h 3360"/>
                <a:gd name="T36" fmla="*/ 1671 w 2736"/>
                <a:gd name="T37" fmla="*/ 2295 h 3360"/>
                <a:gd name="T38" fmla="*/ 2113 w 2736"/>
                <a:gd name="T39" fmla="*/ 2112 h 3360"/>
                <a:gd name="T40" fmla="*/ 1489 w 2736"/>
                <a:gd name="T41" fmla="*/ 2016 h 3360"/>
                <a:gd name="T42" fmla="*/ 884 w 2736"/>
                <a:gd name="T43" fmla="*/ 2055 h 3360"/>
                <a:gd name="T44" fmla="*/ 897 w 2736"/>
                <a:gd name="T45" fmla="*/ 1922 h 3360"/>
                <a:gd name="T46" fmla="*/ 780 w 2736"/>
                <a:gd name="T47" fmla="*/ 1894 h 3360"/>
                <a:gd name="T48" fmla="*/ 425 w 2736"/>
                <a:gd name="T49" fmla="*/ 2021 h 3360"/>
                <a:gd name="T50" fmla="*/ 454 w 2736"/>
                <a:gd name="T51" fmla="*/ 1943 h 3360"/>
                <a:gd name="T52" fmla="*/ 912 w 2736"/>
                <a:gd name="T53" fmla="*/ 1536 h 3360"/>
                <a:gd name="T54" fmla="*/ 1726 w 2736"/>
                <a:gd name="T55" fmla="*/ 1647 h 3360"/>
                <a:gd name="T56" fmla="*/ 874 w 2736"/>
                <a:gd name="T57" fmla="*/ 1661 h 3360"/>
                <a:gd name="T58" fmla="*/ 912 w 2736"/>
                <a:gd name="T59" fmla="*/ 1536 h 3360"/>
                <a:gd name="T60" fmla="*/ 773 w 2736"/>
                <a:gd name="T61" fmla="*/ 1498 h 3360"/>
                <a:gd name="T62" fmla="*/ 415 w 2736"/>
                <a:gd name="T63" fmla="*/ 1603 h 3360"/>
                <a:gd name="T64" fmla="*/ 467 w 2736"/>
                <a:gd name="T65" fmla="*/ 1537 h 3360"/>
                <a:gd name="T66" fmla="*/ 1680 w 2736"/>
                <a:gd name="T67" fmla="*/ 1104 h 3360"/>
                <a:gd name="T68" fmla="*/ 1719 w 2736"/>
                <a:gd name="T69" fmla="*/ 1228 h 3360"/>
                <a:gd name="T70" fmla="*/ 866 w 2736"/>
                <a:gd name="T71" fmla="*/ 1215 h 3360"/>
                <a:gd name="T72" fmla="*/ 743 w 2736"/>
                <a:gd name="T73" fmla="*/ 997 h 3360"/>
                <a:gd name="T74" fmla="*/ 596 w 2736"/>
                <a:gd name="T75" fmla="*/ 1270 h 3360"/>
                <a:gd name="T76" fmla="*/ 409 w 2736"/>
                <a:gd name="T77" fmla="*/ 1163 h 3360"/>
                <a:gd name="T78" fmla="*/ 480 w 2736"/>
                <a:gd name="T79" fmla="*/ 1117 h 3360"/>
                <a:gd name="T80" fmla="*/ 529 w 2736"/>
                <a:gd name="T81" fmla="*/ 360 h 3360"/>
                <a:gd name="T82" fmla="*/ 658 w 2736"/>
                <a:gd name="T83" fmla="*/ 598 h 3360"/>
                <a:gd name="T84" fmla="*/ 1534 w 2736"/>
                <a:gd name="T85" fmla="*/ 577 h 3360"/>
                <a:gd name="T86" fmla="*/ 1627 w 2736"/>
                <a:gd name="T87" fmla="*/ 336 h 3360"/>
                <a:gd name="T88" fmla="*/ 2127 w 2736"/>
                <a:gd name="T89" fmla="*/ 424 h 3360"/>
                <a:gd name="T90" fmla="*/ 2047 w 2736"/>
                <a:gd name="T91" fmla="*/ 1971 h 3360"/>
                <a:gd name="T92" fmla="*/ 1364 w 2736"/>
                <a:gd name="T93" fmla="*/ 2908 h 3360"/>
                <a:gd name="T94" fmla="*/ 46 w 2736"/>
                <a:gd name="T95" fmla="*/ 2956 h 3360"/>
                <a:gd name="T96" fmla="*/ 20 w 2736"/>
                <a:gd name="T97" fmla="*/ 440 h 3360"/>
                <a:gd name="T98" fmla="*/ 1080 w 2736"/>
                <a:gd name="T99" fmla="*/ 96 h 3360"/>
                <a:gd name="T100" fmla="*/ 1018 w 2736"/>
                <a:gd name="T101" fmla="*/ 205 h 3360"/>
                <a:gd name="T102" fmla="*/ 1142 w 2736"/>
                <a:gd name="T103" fmla="*/ 205 h 3360"/>
                <a:gd name="T104" fmla="*/ 1080 w 2736"/>
                <a:gd name="T105" fmla="*/ 96 h 3360"/>
                <a:gd name="T106" fmla="*/ 1226 w 2736"/>
                <a:gd name="T107" fmla="*/ 82 h 3360"/>
                <a:gd name="T108" fmla="*/ 1284 w 2736"/>
                <a:gd name="T109" fmla="*/ 230 h 3360"/>
                <a:gd name="T110" fmla="*/ 1512 w 2736"/>
                <a:gd name="T111" fmla="*/ 302 h 3360"/>
                <a:gd name="T112" fmla="*/ 1495 w 2736"/>
                <a:gd name="T113" fmla="*/ 487 h 3360"/>
                <a:gd name="T114" fmla="*/ 687 w 2736"/>
                <a:gd name="T115" fmla="*/ 504 h 3360"/>
                <a:gd name="T116" fmla="*/ 635 w 2736"/>
                <a:gd name="T117" fmla="*/ 327 h 3360"/>
                <a:gd name="T118" fmla="*/ 859 w 2736"/>
                <a:gd name="T119" fmla="*/ 237 h 3360"/>
                <a:gd name="T120" fmla="*/ 922 w 2736"/>
                <a:gd name="T121" fmla="*/ 108 h 3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36" h="3360">
                  <a:moveTo>
                    <a:pt x="2453" y="2448"/>
                  </a:moveTo>
                  <a:lnTo>
                    <a:pt x="2432" y="2450"/>
                  </a:lnTo>
                  <a:lnTo>
                    <a:pt x="2412" y="2455"/>
                  </a:lnTo>
                  <a:lnTo>
                    <a:pt x="2393" y="2465"/>
                  </a:lnTo>
                  <a:lnTo>
                    <a:pt x="2376" y="2480"/>
                  </a:lnTo>
                  <a:lnTo>
                    <a:pt x="2053" y="2844"/>
                  </a:lnTo>
                  <a:lnTo>
                    <a:pt x="1885" y="2709"/>
                  </a:lnTo>
                  <a:lnTo>
                    <a:pt x="1865" y="2697"/>
                  </a:lnTo>
                  <a:lnTo>
                    <a:pt x="1845" y="2690"/>
                  </a:lnTo>
                  <a:lnTo>
                    <a:pt x="1825" y="2688"/>
                  </a:lnTo>
                  <a:lnTo>
                    <a:pt x="1803" y="2690"/>
                  </a:lnTo>
                  <a:lnTo>
                    <a:pt x="1783" y="2697"/>
                  </a:lnTo>
                  <a:lnTo>
                    <a:pt x="1765" y="2708"/>
                  </a:lnTo>
                  <a:lnTo>
                    <a:pt x="1749" y="2724"/>
                  </a:lnTo>
                  <a:lnTo>
                    <a:pt x="1737" y="2743"/>
                  </a:lnTo>
                  <a:lnTo>
                    <a:pt x="1731" y="2763"/>
                  </a:lnTo>
                  <a:lnTo>
                    <a:pt x="1728" y="2784"/>
                  </a:lnTo>
                  <a:lnTo>
                    <a:pt x="1731" y="2805"/>
                  </a:lnTo>
                  <a:lnTo>
                    <a:pt x="1737" y="2825"/>
                  </a:lnTo>
                  <a:lnTo>
                    <a:pt x="1748" y="2843"/>
                  </a:lnTo>
                  <a:lnTo>
                    <a:pt x="1765" y="2859"/>
                  </a:lnTo>
                  <a:lnTo>
                    <a:pt x="2004" y="3050"/>
                  </a:lnTo>
                  <a:lnTo>
                    <a:pt x="2023" y="3063"/>
                  </a:lnTo>
                  <a:lnTo>
                    <a:pt x="2044" y="3070"/>
                  </a:lnTo>
                  <a:lnTo>
                    <a:pt x="2064" y="3072"/>
                  </a:lnTo>
                  <a:lnTo>
                    <a:pt x="2084" y="3070"/>
                  </a:lnTo>
                  <a:lnTo>
                    <a:pt x="2103" y="3064"/>
                  </a:lnTo>
                  <a:lnTo>
                    <a:pt x="2121" y="3054"/>
                  </a:lnTo>
                  <a:lnTo>
                    <a:pt x="2136" y="3040"/>
                  </a:lnTo>
                  <a:lnTo>
                    <a:pt x="2520" y="2608"/>
                  </a:lnTo>
                  <a:lnTo>
                    <a:pt x="2532" y="2589"/>
                  </a:lnTo>
                  <a:lnTo>
                    <a:pt x="2540" y="2570"/>
                  </a:lnTo>
                  <a:lnTo>
                    <a:pt x="2544" y="2549"/>
                  </a:lnTo>
                  <a:lnTo>
                    <a:pt x="2542" y="2528"/>
                  </a:lnTo>
                  <a:lnTo>
                    <a:pt x="2537" y="2508"/>
                  </a:lnTo>
                  <a:lnTo>
                    <a:pt x="2527" y="2488"/>
                  </a:lnTo>
                  <a:lnTo>
                    <a:pt x="2512" y="2472"/>
                  </a:lnTo>
                  <a:lnTo>
                    <a:pt x="2494" y="2460"/>
                  </a:lnTo>
                  <a:lnTo>
                    <a:pt x="2474" y="2452"/>
                  </a:lnTo>
                  <a:lnTo>
                    <a:pt x="2453" y="2448"/>
                  </a:lnTo>
                  <a:close/>
                  <a:moveTo>
                    <a:pt x="912" y="2352"/>
                  </a:moveTo>
                  <a:lnTo>
                    <a:pt x="1344" y="2352"/>
                  </a:lnTo>
                  <a:lnTo>
                    <a:pt x="1359" y="2354"/>
                  </a:lnTo>
                  <a:lnTo>
                    <a:pt x="1373" y="2361"/>
                  </a:lnTo>
                  <a:lnTo>
                    <a:pt x="1383" y="2371"/>
                  </a:lnTo>
                  <a:lnTo>
                    <a:pt x="1390" y="2385"/>
                  </a:lnTo>
                  <a:lnTo>
                    <a:pt x="1392" y="2400"/>
                  </a:lnTo>
                  <a:lnTo>
                    <a:pt x="1392" y="2448"/>
                  </a:lnTo>
                  <a:lnTo>
                    <a:pt x="1390" y="2463"/>
                  </a:lnTo>
                  <a:lnTo>
                    <a:pt x="1383" y="2476"/>
                  </a:lnTo>
                  <a:lnTo>
                    <a:pt x="1373" y="2486"/>
                  </a:lnTo>
                  <a:lnTo>
                    <a:pt x="1359" y="2494"/>
                  </a:lnTo>
                  <a:lnTo>
                    <a:pt x="1344" y="2496"/>
                  </a:lnTo>
                  <a:lnTo>
                    <a:pt x="912" y="2496"/>
                  </a:lnTo>
                  <a:lnTo>
                    <a:pt x="897" y="2494"/>
                  </a:lnTo>
                  <a:lnTo>
                    <a:pt x="884" y="2486"/>
                  </a:lnTo>
                  <a:lnTo>
                    <a:pt x="874" y="2476"/>
                  </a:lnTo>
                  <a:lnTo>
                    <a:pt x="866" y="2463"/>
                  </a:lnTo>
                  <a:lnTo>
                    <a:pt x="864" y="2448"/>
                  </a:lnTo>
                  <a:lnTo>
                    <a:pt x="864" y="2400"/>
                  </a:lnTo>
                  <a:lnTo>
                    <a:pt x="866" y="2385"/>
                  </a:lnTo>
                  <a:lnTo>
                    <a:pt x="874" y="2371"/>
                  </a:lnTo>
                  <a:lnTo>
                    <a:pt x="884" y="2361"/>
                  </a:lnTo>
                  <a:lnTo>
                    <a:pt x="897" y="2354"/>
                  </a:lnTo>
                  <a:lnTo>
                    <a:pt x="912" y="2352"/>
                  </a:lnTo>
                  <a:close/>
                  <a:moveTo>
                    <a:pt x="743" y="2244"/>
                  </a:moveTo>
                  <a:lnTo>
                    <a:pt x="757" y="2247"/>
                  </a:lnTo>
                  <a:lnTo>
                    <a:pt x="769" y="2255"/>
                  </a:lnTo>
                  <a:lnTo>
                    <a:pt x="778" y="2265"/>
                  </a:lnTo>
                  <a:lnTo>
                    <a:pt x="783" y="2279"/>
                  </a:lnTo>
                  <a:lnTo>
                    <a:pt x="783" y="2292"/>
                  </a:lnTo>
                  <a:lnTo>
                    <a:pt x="780" y="2305"/>
                  </a:lnTo>
                  <a:lnTo>
                    <a:pt x="773" y="2317"/>
                  </a:lnTo>
                  <a:lnTo>
                    <a:pt x="596" y="2516"/>
                  </a:lnTo>
                  <a:lnTo>
                    <a:pt x="585" y="2524"/>
                  </a:lnTo>
                  <a:lnTo>
                    <a:pt x="574" y="2529"/>
                  </a:lnTo>
                  <a:lnTo>
                    <a:pt x="562" y="2531"/>
                  </a:lnTo>
                  <a:lnTo>
                    <a:pt x="548" y="2528"/>
                  </a:lnTo>
                  <a:lnTo>
                    <a:pt x="535" y="2521"/>
                  </a:lnTo>
                  <a:lnTo>
                    <a:pt x="425" y="2432"/>
                  </a:lnTo>
                  <a:lnTo>
                    <a:pt x="415" y="2422"/>
                  </a:lnTo>
                  <a:lnTo>
                    <a:pt x="409" y="2410"/>
                  </a:lnTo>
                  <a:lnTo>
                    <a:pt x="408" y="2397"/>
                  </a:lnTo>
                  <a:lnTo>
                    <a:pt x="410" y="2384"/>
                  </a:lnTo>
                  <a:lnTo>
                    <a:pt x="417" y="2370"/>
                  </a:lnTo>
                  <a:lnTo>
                    <a:pt x="428" y="2361"/>
                  </a:lnTo>
                  <a:lnTo>
                    <a:pt x="441" y="2356"/>
                  </a:lnTo>
                  <a:lnTo>
                    <a:pt x="454" y="2354"/>
                  </a:lnTo>
                  <a:lnTo>
                    <a:pt x="467" y="2357"/>
                  </a:lnTo>
                  <a:lnTo>
                    <a:pt x="480" y="2364"/>
                  </a:lnTo>
                  <a:lnTo>
                    <a:pt x="557" y="2426"/>
                  </a:lnTo>
                  <a:lnTo>
                    <a:pt x="707" y="2258"/>
                  </a:lnTo>
                  <a:lnTo>
                    <a:pt x="717" y="2249"/>
                  </a:lnTo>
                  <a:lnTo>
                    <a:pt x="730" y="2245"/>
                  </a:lnTo>
                  <a:lnTo>
                    <a:pt x="743" y="2244"/>
                  </a:lnTo>
                  <a:close/>
                  <a:moveTo>
                    <a:pt x="2113" y="2112"/>
                  </a:moveTo>
                  <a:lnTo>
                    <a:pt x="2176" y="2115"/>
                  </a:lnTo>
                  <a:lnTo>
                    <a:pt x="2238" y="2125"/>
                  </a:lnTo>
                  <a:lnTo>
                    <a:pt x="2298" y="2140"/>
                  </a:lnTo>
                  <a:lnTo>
                    <a:pt x="2355" y="2161"/>
                  </a:lnTo>
                  <a:lnTo>
                    <a:pt x="2410" y="2187"/>
                  </a:lnTo>
                  <a:lnTo>
                    <a:pt x="2461" y="2219"/>
                  </a:lnTo>
                  <a:lnTo>
                    <a:pt x="2509" y="2254"/>
                  </a:lnTo>
                  <a:lnTo>
                    <a:pt x="2554" y="2295"/>
                  </a:lnTo>
                  <a:lnTo>
                    <a:pt x="2593" y="2339"/>
                  </a:lnTo>
                  <a:lnTo>
                    <a:pt x="2630" y="2387"/>
                  </a:lnTo>
                  <a:lnTo>
                    <a:pt x="2661" y="2439"/>
                  </a:lnTo>
                  <a:lnTo>
                    <a:pt x="2687" y="2494"/>
                  </a:lnTo>
                  <a:lnTo>
                    <a:pt x="2708" y="2551"/>
                  </a:lnTo>
                  <a:lnTo>
                    <a:pt x="2724" y="2611"/>
                  </a:lnTo>
                  <a:lnTo>
                    <a:pt x="2733" y="2672"/>
                  </a:lnTo>
                  <a:lnTo>
                    <a:pt x="2736" y="2736"/>
                  </a:lnTo>
                  <a:lnTo>
                    <a:pt x="2733" y="2800"/>
                  </a:lnTo>
                  <a:lnTo>
                    <a:pt x="2724" y="2862"/>
                  </a:lnTo>
                  <a:lnTo>
                    <a:pt x="2708" y="2921"/>
                  </a:lnTo>
                  <a:lnTo>
                    <a:pt x="2687" y="2979"/>
                  </a:lnTo>
                  <a:lnTo>
                    <a:pt x="2661" y="3033"/>
                  </a:lnTo>
                  <a:lnTo>
                    <a:pt x="2630" y="3085"/>
                  </a:lnTo>
                  <a:lnTo>
                    <a:pt x="2593" y="3133"/>
                  </a:lnTo>
                  <a:lnTo>
                    <a:pt x="2554" y="3177"/>
                  </a:lnTo>
                  <a:lnTo>
                    <a:pt x="2509" y="3217"/>
                  </a:lnTo>
                  <a:lnTo>
                    <a:pt x="2461" y="3253"/>
                  </a:lnTo>
                  <a:lnTo>
                    <a:pt x="2410" y="3285"/>
                  </a:lnTo>
                  <a:lnTo>
                    <a:pt x="2355" y="3311"/>
                  </a:lnTo>
                  <a:lnTo>
                    <a:pt x="2298" y="3331"/>
                  </a:lnTo>
                  <a:lnTo>
                    <a:pt x="2238" y="3348"/>
                  </a:lnTo>
                  <a:lnTo>
                    <a:pt x="2176" y="3357"/>
                  </a:lnTo>
                  <a:lnTo>
                    <a:pt x="2113" y="3360"/>
                  </a:lnTo>
                  <a:lnTo>
                    <a:pt x="2049" y="3357"/>
                  </a:lnTo>
                  <a:lnTo>
                    <a:pt x="1987" y="3348"/>
                  </a:lnTo>
                  <a:lnTo>
                    <a:pt x="1926" y="3331"/>
                  </a:lnTo>
                  <a:lnTo>
                    <a:pt x="1869" y="3311"/>
                  </a:lnTo>
                  <a:lnTo>
                    <a:pt x="1814" y="3285"/>
                  </a:lnTo>
                  <a:lnTo>
                    <a:pt x="1764" y="3253"/>
                  </a:lnTo>
                  <a:lnTo>
                    <a:pt x="1716" y="3217"/>
                  </a:lnTo>
                  <a:lnTo>
                    <a:pt x="1671" y="3177"/>
                  </a:lnTo>
                  <a:lnTo>
                    <a:pt x="1631" y="3133"/>
                  </a:lnTo>
                  <a:lnTo>
                    <a:pt x="1594" y="3085"/>
                  </a:lnTo>
                  <a:lnTo>
                    <a:pt x="1564" y="3033"/>
                  </a:lnTo>
                  <a:lnTo>
                    <a:pt x="1537" y="2979"/>
                  </a:lnTo>
                  <a:lnTo>
                    <a:pt x="1516" y="2921"/>
                  </a:lnTo>
                  <a:lnTo>
                    <a:pt x="1501" y="2862"/>
                  </a:lnTo>
                  <a:lnTo>
                    <a:pt x="1492" y="2800"/>
                  </a:lnTo>
                  <a:lnTo>
                    <a:pt x="1489" y="2736"/>
                  </a:lnTo>
                  <a:lnTo>
                    <a:pt x="1492" y="2672"/>
                  </a:lnTo>
                  <a:lnTo>
                    <a:pt x="1501" y="2611"/>
                  </a:lnTo>
                  <a:lnTo>
                    <a:pt x="1516" y="2551"/>
                  </a:lnTo>
                  <a:lnTo>
                    <a:pt x="1537" y="2494"/>
                  </a:lnTo>
                  <a:lnTo>
                    <a:pt x="1564" y="2439"/>
                  </a:lnTo>
                  <a:lnTo>
                    <a:pt x="1594" y="2387"/>
                  </a:lnTo>
                  <a:lnTo>
                    <a:pt x="1631" y="2339"/>
                  </a:lnTo>
                  <a:lnTo>
                    <a:pt x="1671" y="2295"/>
                  </a:lnTo>
                  <a:lnTo>
                    <a:pt x="1716" y="2254"/>
                  </a:lnTo>
                  <a:lnTo>
                    <a:pt x="1764" y="2219"/>
                  </a:lnTo>
                  <a:lnTo>
                    <a:pt x="1814" y="2187"/>
                  </a:lnTo>
                  <a:lnTo>
                    <a:pt x="1869" y="2161"/>
                  </a:lnTo>
                  <a:lnTo>
                    <a:pt x="1926" y="2140"/>
                  </a:lnTo>
                  <a:lnTo>
                    <a:pt x="1987" y="2125"/>
                  </a:lnTo>
                  <a:lnTo>
                    <a:pt x="2049" y="2115"/>
                  </a:lnTo>
                  <a:lnTo>
                    <a:pt x="2113" y="2112"/>
                  </a:lnTo>
                  <a:close/>
                  <a:moveTo>
                    <a:pt x="912" y="1920"/>
                  </a:moveTo>
                  <a:lnTo>
                    <a:pt x="1441" y="1920"/>
                  </a:lnTo>
                  <a:lnTo>
                    <a:pt x="1455" y="1922"/>
                  </a:lnTo>
                  <a:lnTo>
                    <a:pt x="1468" y="1929"/>
                  </a:lnTo>
                  <a:lnTo>
                    <a:pt x="1479" y="1940"/>
                  </a:lnTo>
                  <a:lnTo>
                    <a:pt x="1486" y="1953"/>
                  </a:lnTo>
                  <a:lnTo>
                    <a:pt x="1489" y="1968"/>
                  </a:lnTo>
                  <a:lnTo>
                    <a:pt x="1489" y="2016"/>
                  </a:lnTo>
                  <a:lnTo>
                    <a:pt x="1486" y="2031"/>
                  </a:lnTo>
                  <a:lnTo>
                    <a:pt x="1479" y="2045"/>
                  </a:lnTo>
                  <a:lnTo>
                    <a:pt x="1468" y="2055"/>
                  </a:lnTo>
                  <a:lnTo>
                    <a:pt x="1455" y="2062"/>
                  </a:lnTo>
                  <a:lnTo>
                    <a:pt x="1441" y="2064"/>
                  </a:lnTo>
                  <a:lnTo>
                    <a:pt x="912" y="2064"/>
                  </a:lnTo>
                  <a:lnTo>
                    <a:pt x="897" y="2062"/>
                  </a:lnTo>
                  <a:lnTo>
                    <a:pt x="884" y="2055"/>
                  </a:lnTo>
                  <a:lnTo>
                    <a:pt x="874" y="2045"/>
                  </a:lnTo>
                  <a:lnTo>
                    <a:pt x="866" y="2031"/>
                  </a:lnTo>
                  <a:lnTo>
                    <a:pt x="864" y="2016"/>
                  </a:lnTo>
                  <a:lnTo>
                    <a:pt x="864" y="1968"/>
                  </a:lnTo>
                  <a:lnTo>
                    <a:pt x="866" y="1953"/>
                  </a:lnTo>
                  <a:lnTo>
                    <a:pt x="874" y="1940"/>
                  </a:lnTo>
                  <a:lnTo>
                    <a:pt x="884" y="1929"/>
                  </a:lnTo>
                  <a:lnTo>
                    <a:pt x="897" y="1922"/>
                  </a:lnTo>
                  <a:lnTo>
                    <a:pt x="912" y="1920"/>
                  </a:lnTo>
                  <a:close/>
                  <a:moveTo>
                    <a:pt x="743" y="1833"/>
                  </a:moveTo>
                  <a:lnTo>
                    <a:pt x="757" y="1836"/>
                  </a:lnTo>
                  <a:lnTo>
                    <a:pt x="769" y="1844"/>
                  </a:lnTo>
                  <a:lnTo>
                    <a:pt x="778" y="1854"/>
                  </a:lnTo>
                  <a:lnTo>
                    <a:pt x="783" y="1867"/>
                  </a:lnTo>
                  <a:lnTo>
                    <a:pt x="783" y="1881"/>
                  </a:lnTo>
                  <a:lnTo>
                    <a:pt x="780" y="1894"/>
                  </a:lnTo>
                  <a:lnTo>
                    <a:pt x="773" y="1906"/>
                  </a:lnTo>
                  <a:lnTo>
                    <a:pt x="596" y="2105"/>
                  </a:lnTo>
                  <a:lnTo>
                    <a:pt x="585" y="2113"/>
                  </a:lnTo>
                  <a:lnTo>
                    <a:pt x="574" y="2118"/>
                  </a:lnTo>
                  <a:lnTo>
                    <a:pt x="562" y="2120"/>
                  </a:lnTo>
                  <a:lnTo>
                    <a:pt x="548" y="2117"/>
                  </a:lnTo>
                  <a:lnTo>
                    <a:pt x="535" y="2110"/>
                  </a:lnTo>
                  <a:lnTo>
                    <a:pt x="425" y="2021"/>
                  </a:lnTo>
                  <a:lnTo>
                    <a:pt x="415" y="2011"/>
                  </a:lnTo>
                  <a:lnTo>
                    <a:pt x="409" y="1999"/>
                  </a:lnTo>
                  <a:lnTo>
                    <a:pt x="408" y="1985"/>
                  </a:lnTo>
                  <a:lnTo>
                    <a:pt x="410" y="1972"/>
                  </a:lnTo>
                  <a:lnTo>
                    <a:pt x="417" y="1959"/>
                  </a:lnTo>
                  <a:lnTo>
                    <a:pt x="428" y="1950"/>
                  </a:lnTo>
                  <a:lnTo>
                    <a:pt x="441" y="1945"/>
                  </a:lnTo>
                  <a:lnTo>
                    <a:pt x="454" y="1943"/>
                  </a:lnTo>
                  <a:lnTo>
                    <a:pt x="467" y="1946"/>
                  </a:lnTo>
                  <a:lnTo>
                    <a:pt x="480" y="1953"/>
                  </a:lnTo>
                  <a:lnTo>
                    <a:pt x="557" y="2015"/>
                  </a:lnTo>
                  <a:lnTo>
                    <a:pt x="707" y="1847"/>
                  </a:lnTo>
                  <a:lnTo>
                    <a:pt x="717" y="1838"/>
                  </a:lnTo>
                  <a:lnTo>
                    <a:pt x="730" y="1834"/>
                  </a:lnTo>
                  <a:lnTo>
                    <a:pt x="743" y="1833"/>
                  </a:lnTo>
                  <a:close/>
                  <a:moveTo>
                    <a:pt x="912" y="1536"/>
                  </a:moveTo>
                  <a:lnTo>
                    <a:pt x="1680" y="1536"/>
                  </a:lnTo>
                  <a:lnTo>
                    <a:pt x="1695" y="1538"/>
                  </a:lnTo>
                  <a:lnTo>
                    <a:pt x="1709" y="1546"/>
                  </a:lnTo>
                  <a:lnTo>
                    <a:pt x="1719" y="1556"/>
                  </a:lnTo>
                  <a:lnTo>
                    <a:pt x="1726" y="1569"/>
                  </a:lnTo>
                  <a:lnTo>
                    <a:pt x="1728" y="1584"/>
                  </a:lnTo>
                  <a:lnTo>
                    <a:pt x="1728" y="1632"/>
                  </a:lnTo>
                  <a:lnTo>
                    <a:pt x="1726" y="1647"/>
                  </a:lnTo>
                  <a:lnTo>
                    <a:pt x="1719" y="1661"/>
                  </a:lnTo>
                  <a:lnTo>
                    <a:pt x="1709" y="1671"/>
                  </a:lnTo>
                  <a:lnTo>
                    <a:pt x="1695" y="1678"/>
                  </a:lnTo>
                  <a:lnTo>
                    <a:pt x="1680" y="1680"/>
                  </a:lnTo>
                  <a:lnTo>
                    <a:pt x="912" y="1680"/>
                  </a:lnTo>
                  <a:lnTo>
                    <a:pt x="897" y="1678"/>
                  </a:lnTo>
                  <a:lnTo>
                    <a:pt x="884" y="1671"/>
                  </a:lnTo>
                  <a:lnTo>
                    <a:pt x="874" y="1661"/>
                  </a:lnTo>
                  <a:lnTo>
                    <a:pt x="866" y="1647"/>
                  </a:lnTo>
                  <a:lnTo>
                    <a:pt x="864" y="1632"/>
                  </a:lnTo>
                  <a:lnTo>
                    <a:pt x="864" y="1584"/>
                  </a:lnTo>
                  <a:lnTo>
                    <a:pt x="866" y="1569"/>
                  </a:lnTo>
                  <a:lnTo>
                    <a:pt x="874" y="1556"/>
                  </a:lnTo>
                  <a:lnTo>
                    <a:pt x="884" y="1546"/>
                  </a:lnTo>
                  <a:lnTo>
                    <a:pt x="897" y="1538"/>
                  </a:lnTo>
                  <a:lnTo>
                    <a:pt x="912" y="1536"/>
                  </a:lnTo>
                  <a:close/>
                  <a:moveTo>
                    <a:pt x="743" y="1424"/>
                  </a:moveTo>
                  <a:lnTo>
                    <a:pt x="757" y="1427"/>
                  </a:lnTo>
                  <a:lnTo>
                    <a:pt x="769" y="1436"/>
                  </a:lnTo>
                  <a:lnTo>
                    <a:pt x="778" y="1446"/>
                  </a:lnTo>
                  <a:lnTo>
                    <a:pt x="783" y="1459"/>
                  </a:lnTo>
                  <a:lnTo>
                    <a:pt x="783" y="1472"/>
                  </a:lnTo>
                  <a:lnTo>
                    <a:pt x="780" y="1486"/>
                  </a:lnTo>
                  <a:lnTo>
                    <a:pt x="773" y="1498"/>
                  </a:lnTo>
                  <a:lnTo>
                    <a:pt x="596" y="1696"/>
                  </a:lnTo>
                  <a:lnTo>
                    <a:pt x="585" y="1704"/>
                  </a:lnTo>
                  <a:lnTo>
                    <a:pt x="574" y="1710"/>
                  </a:lnTo>
                  <a:lnTo>
                    <a:pt x="562" y="1712"/>
                  </a:lnTo>
                  <a:lnTo>
                    <a:pt x="548" y="1709"/>
                  </a:lnTo>
                  <a:lnTo>
                    <a:pt x="535" y="1701"/>
                  </a:lnTo>
                  <a:lnTo>
                    <a:pt x="425" y="1613"/>
                  </a:lnTo>
                  <a:lnTo>
                    <a:pt x="415" y="1603"/>
                  </a:lnTo>
                  <a:lnTo>
                    <a:pt x="409" y="1590"/>
                  </a:lnTo>
                  <a:lnTo>
                    <a:pt x="408" y="1577"/>
                  </a:lnTo>
                  <a:lnTo>
                    <a:pt x="410" y="1563"/>
                  </a:lnTo>
                  <a:lnTo>
                    <a:pt x="417" y="1551"/>
                  </a:lnTo>
                  <a:lnTo>
                    <a:pt x="428" y="1542"/>
                  </a:lnTo>
                  <a:lnTo>
                    <a:pt x="441" y="1536"/>
                  </a:lnTo>
                  <a:lnTo>
                    <a:pt x="454" y="1534"/>
                  </a:lnTo>
                  <a:lnTo>
                    <a:pt x="467" y="1537"/>
                  </a:lnTo>
                  <a:lnTo>
                    <a:pt x="480" y="1545"/>
                  </a:lnTo>
                  <a:lnTo>
                    <a:pt x="557" y="1607"/>
                  </a:lnTo>
                  <a:lnTo>
                    <a:pt x="707" y="1439"/>
                  </a:lnTo>
                  <a:lnTo>
                    <a:pt x="717" y="1430"/>
                  </a:lnTo>
                  <a:lnTo>
                    <a:pt x="730" y="1425"/>
                  </a:lnTo>
                  <a:lnTo>
                    <a:pt x="743" y="1424"/>
                  </a:lnTo>
                  <a:close/>
                  <a:moveTo>
                    <a:pt x="912" y="1104"/>
                  </a:moveTo>
                  <a:lnTo>
                    <a:pt x="1680" y="1104"/>
                  </a:lnTo>
                  <a:lnTo>
                    <a:pt x="1695" y="1107"/>
                  </a:lnTo>
                  <a:lnTo>
                    <a:pt x="1709" y="1113"/>
                  </a:lnTo>
                  <a:lnTo>
                    <a:pt x="1719" y="1124"/>
                  </a:lnTo>
                  <a:lnTo>
                    <a:pt x="1726" y="1137"/>
                  </a:lnTo>
                  <a:lnTo>
                    <a:pt x="1728" y="1152"/>
                  </a:lnTo>
                  <a:lnTo>
                    <a:pt x="1728" y="1200"/>
                  </a:lnTo>
                  <a:lnTo>
                    <a:pt x="1726" y="1215"/>
                  </a:lnTo>
                  <a:lnTo>
                    <a:pt x="1719" y="1228"/>
                  </a:lnTo>
                  <a:lnTo>
                    <a:pt x="1709" y="1239"/>
                  </a:lnTo>
                  <a:lnTo>
                    <a:pt x="1695" y="1245"/>
                  </a:lnTo>
                  <a:lnTo>
                    <a:pt x="1680" y="1248"/>
                  </a:lnTo>
                  <a:lnTo>
                    <a:pt x="912" y="1248"/>
                  </a:lnTo>
                  <a:lnTo>
                    <a:pt x="897" y="1245"/>
                  </a:lnTo>
                  <a:lnTo>
                    <a:pt x="884" y="1239"/>
                  </a:lnTo>
                  <a:lnTo>
                    <a:pt x="874" y="1228"/>
                  </a:lnTo>
                  <a:lnTo>
                    <a:pt x="866" y="1215"/>
                  </a:lnTo>
                  <a:lnTo>
                    <a:pt x="864" y="1200"/>
                  </a:lnTo>
                  <a:lnTo>
                    <a:pt x="864" y="1152"/>
                  </a:lnTo>
                  <a:lnTo>
                    <a:pt x="866" y="1137"/>
                  </a:lnTo>
                  <a:lnTo>
                    <a:pt x="874" y="1124"/>
                  </a:lnTo>
                  <a:lnTo>
                    <a:pt x="884" y="1113"/>
                  </a:lnTo>
                  <a:lnTo>
                    <a:pt x="897" y="1107"/>
                  </a:lnTo>
                  <a:lnTo>
                    <a:pt x="912" y="1104"/>
                  </a:lnTo>
                  <a:close/>
                  <a:moveTo>
                    <a:pt x="743" y="997"/>
                  </a:moveTo>
                  <a:lnTo>
                    <a:pt x="757" y="1001"/>
                  </a:lnTo>
                  <a:lnTo>
                    <a:pt x="769" y="1008"/>
                  </a:lnTo>
                  <a:lnTo>
                    <a:pt x="778" y="1019"/>
                  </a:lnTo>
                  <a:lnTo>
                    <a:pt x="783" y="1031"/>
                  </a:lnTo>
                  <a:lnTo>
                    <a:pt x="783" y="1046"/>
                  </a:lnTo>
                  <a:lnTo>
                    <a:pt x="780" y="1059"/>
                  </a:lnTo>
                  <a:lnTo>
                    <a:pt x="773" y="1070"/>
                  </a:lnTo>
                  <a:lnTo>
                    <a:pt x="596" y="1270"/>
                  </a:lnTo>
                  <a:lnTo>
                    <a:pt x="585" y="1278"/>
                  </a:lnTo>
                  <a:lnTo>
                    <a:pt x="574" y="1283"/>
                  </a:lnTo>
                  <a:lnTo>
                    <a:pt x="562" y="1284"/>
                  </a:lnTo>
                  <a:lnTo>
                    <a:pt x="548" y="1282"/>
                  </a:lnTo>
                  <a:lnTo>
                    <a:pt x="535" y="1275"/>
                  </a:lnTo>
                  <a:lnTo>
                    <a:pt x="425" y="1186"/>
                  </a:lnTo>
                  <a:lnTo>
                    <a:pt x="415" y="1176"/>
                  </a:lnTo>
                  <a:lnTo>
                    <a:pt x="409" y="1163"/>
                  </a:lnTo>
                  <a:lnTo>
                    <a:pt x="408" y="1150"/>
                  </a:lnTo>
                  <a:lnTo>
                    <a:pt x="410" y="1136"/>
                  </a:lnTo>
                  <a:lnTo>
                    <a:pt x="417" y="1124"/>
                  </a:lnTo>
                  <a:lnTo>
                    <a:pt x="428" y="1115"/>
                  </a:lnTo>
                  <a:lnTo>
                    <a:pt x="441" y="1109"/>
                  </a:lnTo>
                  <a:lnTo>
                    <a:pt x="454" y="1108"/>
                  </a:lnTo>
                  <a:lnTo>
                    <a:pt x="467" y="1110"/>
                  </a:lnTo>
                  <a:lnTo>
                    <a:pt x="480" y="1117"/>
                  </a:lnTo>
                  <a:lnTo>
                    <a:pt x="557" y="1179"/>
                  </a:lnTo>
                  <a:lnTo>
                    <a:pt x="707" y="1012"/>
                  </a:lnTo>
                  <a:lnTo>
                    <a:pt x="717" y="1003"/>
                  </a:lnTo>
                  <a:lnTo>
                    <a:pt x="730" y="998"/>
                  </a:lnTo>
                  <a:lnTo>
                    <a:pt x="743" y="997"/>
                  </a:lnTo>
                  <a:close/>
                  <a:moveTo>
                    <a:pt x="145" y="336"/>
                  </a:moveTo>
                  <a:lnTo>
                    <a:pt x="534" y="336"/>
                  </a:lnTo>
                  <a:lnTo>
                    <a:pt x="529" y="360"/>
                  </a:lnTo>
                  <a:lnTo>
                    <a:pt x="528" y="386"/>
                  </a:lnTo>
                  <a:lnTo>
                    <a:pt x="531" y="425"/>
                  </a:lnTo>
                  <a:lnTo>
                    <a:pt x="541" y="461"/>
                  </a:lnTo>
                  <a:lnTo>
                    <a:pt x="555" y="495"/>
                  </a:lnTo>
                  <a:lnTo>
                    <a:pt x="574" y="526"/>
                  </a:lnTo>
                  <a:lnTo>
                    <a:pt x="598" y="554"/>
                  </a:lnTo>
                  <a:lnTo>
                    <a:pt x="626" y="578"/>
                  </a:lnTo>
                  <a:lnTo>
                    <a:pt x="658" y="598"/>
                  </a:lnTo>
                  <a:lnTo>
                    <a:pt x="691" y="612"/>
                  </a:lnTo>
                  <a:lnTo>
                    <a:pt x="728" y="621"/>
                  </a:lnTo>
                  <a:lnTo>
                    <a:pt x="767" y="624"/>
                  </a:lnTo>
                  <a:lnTo>
                    <a:pt x="1394" y="624"/>
                  </a:lnTo>
                  <a:lnTo>
                    <a:pt x="1433" y="621"/>
                  </a:lnTo>
                  <a:lnTo>
                    <a:pt x="1469" y="612"/>
                  </a:lnTo>
                  <a:lnTo>
                    <a:pt x="1503" y="598"/>
                  </a:lnTo>
                  <a:lnTo>
                    <a:pt x="1534" y="577"/>
                  </a:lnTo>
                  <a:lnTo>
                    <a:pt x="1562" y="554"/>
                  </a:lnTo>
                  <a:lnTo>
                    <a:pt x="1586" y="525"/>
                  </a:lnTo>
                  <a:lnTo>
                    <a:pt x="1606" y="494"/>
                  </a:lnTo>
                  <a:lnTo>
                    <a:pt x="1620" y="459"/>
                  </a:lnTo>
                  <a:lnTo>
                    <a:pt x="1629" y="422"/>
                  </a:lnTo>
                  <a:lnTo>
                    <a:pt x="1632" y="383"/>
                  </a:lnTo>
                  <a:lnTo>
                    <a:pt x="1631" y="359"/>
                  </a:lnTo>
                  <a:lnTo>
                    <a:pt x="1627" y="336"/>
                  </a:lnTo>
                  <a:lnTo>
                    <a:pt x="1920" y="336"/>
                  </a:lnTo>
                  <a:lnTo>
                    <a:pt x="1961" y="338"/>
                  </a:lnTo>
                  <a:lnTo>
                    <a:pt x="1998" y="344"/>
                  </a:lnTo>
                  <a:lnTo>
                    <a:pt x="2030" y="354"/>
                  </a:lnTo>
                  <a:lnTo>
                    <a:pt x="2061" y="367"/>
                  </a:lnTo>
                  <a:lnTo>
                    <a:pt x="2086" y="383"/>
                  </a:lnTo>
                  <a:lnTo>
                    <a:pt x="2109" y="402"/>
                  </a:lnTo>
                  <a:lnTo>
                    <a:pt x="2127" y="424"/>
                  </a:lnTo>
                  <a:lnTo>
                    <a:pt x="2141" y="447"/>
                  </a:lnTo>
                  <a:lnTo>
                    <a:pt x="2151" y="472"/>
                  </a:lnTo>
                  <a:lnTo>
                    <a:pt x="2159" y="500"/>
                  </a:lnTo>
                  <a:lnTo>
                    <a:pt x="2161" y="528"/>
                  </a:lnTo>
                  <a:lnTo>
                    <a:pt x="2161" y="1970"/>
                  </a:lnTo>
                  <a:lnTo>
                    <a:pt x="2136" y="1969"/>
                  </a:lnTo>
                  <a:lnTo>
                    <a:pt x="2113" y="1968"/>
                  </a:lnTo>
                  <a:lnTo>
                    <a:pt x="2047" y="1971"/>
                  </a:lnTo>
                  <a:lnTo>
                    <a:pt x="1982" y="1979"/>
                  </a:lnTo>
                  <a:lnTo>
                    <a:pt x="1920" y="1994"/>
                  </a:lnTo>
                  <a:lnTo>
                    <a:pt x="1920" y="864"/>
                  </a:lnTo>
                  <a:lnTo>
                    <a:pt x="240" y="864"/>
                  </a:lnTo>
                  <a:lnTo>
                    <a:pt x="240" y="2784"/>
                  </a:lnTo>
                  <a:lnTo>
                    <a:pt x="1347" y="2784"/>
                  </a:lnTo>
                  <a:lnTo>
                    <a:pt x="1353" y="2847"/>
                  </a:lnTo>
                  <a:lnTo>
                    <a:pt x="1364" y="2908"/>
                  </a:lnTo>
                  <a:lnTo>
                    <a:pt x="1381" y="2967"/>
                  </a:lnTo>
                  <a:lnTo>
                    <a:pt x="1401" y="3024"/>
                  </a:lnTo>
                  <a:lnTo>
                    <a:pt x="192" y="3024"/>
                  </a:lnTo>
                  <a:lnTo>
                    <a:pt x="158" y="3021"/>
                  </a:lnTo>
                  <a:lnTo>
                    <a:pt x="125" y="3012"/>
                  </a:lnTo>
                  <a:lnTo>
                    <a:pt x="96" y="2998"/>
                  </a:lnTo>
                  <a:lnTo>
                    <a:pt x="68" y="2979"/>
                  </a:lnTo>
                  <a:lnTo>
                    <a:pt x="46" y="2956"/>
                  </a:lnTo>
                  <a:lnTo>
                    <a:pt x="26" y="2929"/>
                  </a:lnTo>
                  <a:lnTo>
                    <a:pt x="12" y="2899"/>
                  </a:lnTo>
                  <a:lnTo>
                    <a:pt x="3" y="2866"/>
                  </a:lnTo>
                  <a:lnTo>
                    <a:pt x="0" y="2832"/>
                  </a:lnTo>
                  <a:lnTo>
                    <a:pt x="0" y="528"/>
                  </a:lnTo>
                  <a:lnTo>
                    <a:pt x="3" y="497"/>
                  </a:lnTo>
                  <a:lnTo>
                    <a:pt x="9" y="467"/>
                  </a:lnTo>
                  <a:lnTo>
                    <a:pt x="20" y="440"/>
                  </a:lnTo>
                  <a:lnTo>
                    <a:pt x="35" y="414"/>
                  </a:lnTo>
                  <a:lnTo>
                    <a:pt x="51" y="392"/>
                  </a:lnTo>
                  <a:lnTo>
                    <a:pt x="68" y="373"/>
                  </a:lnTo>
                  <a:lnTo>
                    <a:pt x="88" y="357"/>
                  </a:lnTo>
                  <a:lnTo>
                    <a:pt x="107" y="346"/>
                  </a:lnTo>
                  <a:lnTo>
                    <a:pt x="126" y="338"/>
                  </a:lnTo>
                  <a:lnTo>
                    <a:pt x="145" y="336"/>
                  </a:lnTo>
                  <a:close/>
                  <a:moveTo>
                    <a:pt x="1080" y="96"/>
                  </a:moveTo>
                  <a:lnTo>
                    <a:pt x="1061" y="99"/>
                  </a:lnTo>
                  <a:lnTo>
                    <a:pt x="1044" y="106"/>
                  </a:lnTo>
                  <a:lnTo>
                    <a:pt x="1029" y="117"/>
                  </a:lnTo>
                  <a:lnTo>
                    <a:pt x="1018" y="131"/>
                  </a:lnTo>
                  <a:lnTo>
                    <a:pt x="1011" y="149"/>
                  </a:lnTo>
                  <a:lnTo>
                    <a:pt x="1008" y="168"/>
                  </a:lnTo>
                  <a:lnTo>
                    <a:pt x="1011" y="187"/>
                  </a:lnTo>
                  <a:lnTo>
                    <a:pt x="1018" y="205"/>
                  </a:lnTo>
                  <a:lnTo>
                    <a:pt x="1029" y="219"/>
                  </a:lnTo>
                  <a:lnTo>
                    <a:pt x="1044" y="230"/>
                  </a:lnTo>
                  <a:lnTo>
                    <a:pt x="1061" y="237"/>
                  </a:lnTo>
                  <a:lnTo>
                    <a:pt x="1080" y="240"/>
                  </a:lnTo>
                  <a:lnTo>
                    <a:pt x="1100" y="237"/>
                  </a:lnTo>
                  <a:lnTo>
                    <a:pt x="1117" y="230"/>
                  </a:lnTo>
                  <a:lnTo>
                    <a:pt x="1131" y="219"/>
                  </a:lnTo>
                  <a:lnTo>
                    <a:pt x="1142" y="205"/>
                  </a:lnTo>
                  <a:lnTo>
                    <a:pt x="1150" y="187"/>
                  </a:lnTo>
                  <a:lnTo>
                    <a:pt x="1153" y="168"/>
                  </a:lnTo>
                  <a:lnTo>
                    <a:pt x="1150" y="149"/>
                  </a:lnTo>
                  <a:lnTo>
                    <a:pt x="1142" y="131"/>
                  </a:lnTo>
                  <a:lnTo>
                    <a:pt x="1131" y="117"/>
                  </a:lnTo>
                  <a:lnTo>
                    <a:pt x="1117" y="106"/>
                  </a:lnTo>
                  <a:lnTo>
                    <a:pt x="1100" y="99"/>
                  </a:lnTo>
                  <a:lnTo>
                    <a:pt x="1080" y="96"/>
                  </a:lnTo>
                  <a:close/>
                  <a:moveTo>
                    <a:pt x="1078" y="0"/>
                  </a:moveTo>
                  <a:lnTo>
                    <a:pt x="1082" y="0"/>
                  </a:lnTo>
                  <a:lnTo>
                    <a:pt x="1112" y="3"/>
                  </a:lnTo>
                  <a:lnTo>
                    <a:pt x="1140" y="10"/>
                  </a:lnTo>
                  <a:lnTo>
                    <a:pt x="1166" y="22"/>
                  </a:lnTo>
                  <a:lnTo>
                    <a:pt x="1189" y="39"/>
                  </a:lnTo>
                  <a:lnTo>
                    <a:pt x="1210" y="59"/>
                  </a:lnTo>
                  <a:lnTo>
                    <a:pt x="1226" y="82"/>
                  </a:lnTo>
                  <a:lnTo>
                    <a:pt x="1238" y="108"/>
                  </a:lnTo>
                  <a:lnTo>
                    <a:pt x="1245" y="136"/>
                  </a:lnTo>
                  <a:lnTo>
                    <a:pt x="1248" y="166"/>
                  </a:lnTo>
                  <a:lnTo>
                    <a:pt x="1248" y="168"/>
                  </a:lnTo>
                  <a:lnTo>
                    <a:pt x="1250" y="187"/>
                  </a:lnTo>
                  <a:lnTo>
                    <a:pt x="1258" y="205"/>
                  </a:lnTo>
                  <a:lnTo>
                    <a:pt x="1270" y="219"/>
                  </a:lnTo>
                  <a:lnTo>
                    <a:pt x="1284" y="230"/>
                  </a:lnTo>
                  <a:lnTo>
                    <a:pt x="1300" y="237"/>
                  </a:lnTo>
                  <a:lnTo>
                    <a:pt x="1320" y="240"/>
                  </a:lnTo>
                  <a:lnTo>
                    <a:pt x="1394" y="240"/>
                  </a:lnTo>
                  <a:lnTo>
                    <a:pt x="1422" y="243"/>
                  </a:lnTo>
                  <a:lnTo>
                    <a:pt x="1449" y="251"/>
                  </a:lnTo>
                  <a:lnTo>
                    <a:pt x="1473" y="265"/>
                  </a:lnTo>
                  <a:lnTo>
                    <a:pt x="1495" y="282"/>
                  </a:lnTo>
                  <a:lnTo>
                    <a:pt x="1512" y="302"/>
                  </a:lnTo>
                  <a:lnTo>
                    <a:pt x="1525" y="327"/>
                  </a:lnTo>
                  <a:lnTo>
                    <a:pt x="1533" y="354"/>
                  </a:lnTo>
                  <a:lnTo>
                    <a:pt x="1536" y="383"/>
                  </a:lnTo>
                  <a:lnTo>
                    <a:pt x="1536" y="386"/>
                  </a:lnTo>
                  <a:lnTo>
                    <a:pt x="1533" y="414"/>
                  </a:lnTo>
                  <a:lnTo>
                    <a:pt x="1525" y="441"/>
                  </a:lnTo>
                  <a:lnTo>
                    <a:pt x="1512" y="465"/>
                  </a:lnTo>
                  <a:lnTo>
                    <a:pt x="1495" y="487"/>
                  </a:lnTo>
                  <a:lnTo>
                    <a:pt x="1473" y="504"/>
                  </a:lnTo>
                  <a:lnTo>
                    <a:pt x="1449" y="517"/>
                  </a:lnTo>
                  <a:lnTo>
                    <a:pt x="1422" y="525"/>
                  </a:lnTo>
                  <a:lnTo>
                    <a:pt x="1394" y="528"/>
                  </a:lnTo>
                  <a:lnTo>
                    <a:pt x="767" y="528"/>
                  </a:lnTo>
                  <a:lnTo>
                    <a:pt x="738" y="525"/>
                  </a:lnTo>
                  <a:lnTo>
                    <a:pt x="712" y="517"/>
                  </a:lnTo>
                  <a:lnTo>
                    <a:pt x="687" y="504"/>
                  </a:lnTo>
                  <a:lnTo>
                    <a:pt x="666" y="487"/>
                  </a:lnTo>
                  <a:lnTo>
                    <a:pt x="649" y="465"/>
                  </a:lnTo>
                  <a:lnTo>
                    <a:pt x="635" y="441"/>
                  </a:lnTo>
                  <a:lnTo>
                    <a:pt x="627" y="414"/>
                  </a:lnTo>
                  <a:lnTo>
                    <a:pt x="624" y="386"/>
                  </a:lnTo>
                  <a:lnTo>
                    <a:pt x="624" y="383"/>
                  </a:lnTo>
                  <a:lnTo>
                    <a:pt x="627" y="354"/>
                  </a:lnTo>
                  <a:lnTo>
                    <a:pt x="635" y="327"/>
                  </a:lnTo>
                  <a:lnTo>
                    <a:pt x="649" y="302"/>
                  </a:lnTo>
                  <a:lnTo>
                    <a:pt x="666" y="282"/>
                  </a:lnTo>
                  <a:lnTo>
                    <a:pt x="687" y="265"/>
                  </a:lnTo>
                  <a:lnTo>
                    <a:pt x="712" y="251"/>
                  </a:lnTo>
                  <a:lnTo>
                    <a:pt x="738" y="243"/>
                  </a:lnTo>
                  <a:lnTo>
                    <a:pt x="767" y="240"/>
                  </a:lnTo>
                  <a:lnTo>
                    <a:pt x="841" y="240"/>
                  </a:lnTo>
                  <a:lnTo>
                    <a:pt x="859" y="237"/>
                  </a:lnTo>
                  <a:lnTo>
                    <a:pt x="877" y="230"/>
                  </a:lnTo>
                  <a:lnTo>
                    <a:pt x="891" y="219"/>
                  </a:lnTo>
                  <a:lnTo>
                    <a:pt x="902" y="205"/>
                  </a:lnTo>
                  <a:lnTo>
                    <a:pt x="909" y="187"/>
                  </a:lnTo>
                  <a:lnTo>
                    <a:pt x="912" y="168"/>
                  </a:lnTo>
                  <a:lnTo>
                    <a:pt x="912" y="166"/>
                  </a:lnTo>
                  <a:lnTo>
                    <a:pt x="915" y="136"/>
                  </a:lnTo>
                  <a:lnTo>
                    <a:pt x="922" y="108"/>
                  </a:lnTo>
                  <a:lnTo>
                    <a:pt x="935" y="82"/>
                  </a:lnTo>
                  <a:lnTo>
                    <a:pt x="951" y="59"/>
                  </a:lnTo>
                  <a:lnTo>
                    <a:pt x="971" y="39"/>
                  </a:lnTo>
                  <a:lnTo>
                    <a:pt x="995" y="22"/>
                  </a:lnTo>
                  <a:lnTo>
                    <a:pt x="1020" y="10"/>
                  </a:lnTo>
                  <a:lnTo>
                    <a:pt x="1049" y="3"/>
                  </a:lnTo>
                  <a:lnTo>
                    <a:pt x="1078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5926128" y="1932556"/>
            <a:ext cx="1659221" cy="1742303"/>
            <a:chOff x="5926128" y="1932556"/>
            <a:chExt cx="1659221" cy="1742303"/>
          </a:xfrm>
        </p:grpSpPr>
        <p:sp>
          <p:nvSpPr>
            <p:cNvPr id="3" name="Freeform 2"/>
            <p:cNvSpPr>
              <a:spLocks/>
            </p:cNvSpPr>
            <p:nvPr/>
          </p:nvSpPr>
          <p:spPr bwMode="auto">
            <a:xfrm rot="21185329">
              <a:off x="6363594" y="2061374"/>
              <a:ext cx="1163061" cy="729224"/>
            </a:xfrm>
            <a:custGeom>
              <a:avLst/>
              <a:gdLst>
                <a:gd name="T0" fmla="*/ 600 w 642"/>
                <a:gd name="T1" fmla="*/ 420 h 420"/>
                <a:gd name="T2" fmla="*/ 601 w 642"/>
                <a:gd name="T3" fmla="*/ 420 h 420"/>
                <a:gd name="T4" fmla="*/ 642 w 642"/>
                <a:gd name="T5" fmla="*/ 349 h 420"/>
                <a:gd name="T6" fmla="*/ 442 w 642"/>
                <a:gd name="T7" fmla="*/ 1 h 420"/>
                <a:gd name="T8" fmla="*/ 41 w 642"/>
                <a:gd name="T9" fmla="*/ 0 h 420"/>
                <a:gd name="T10" fmla="*/ 41 w 642"/>
                <a:gd name="T11" fmla="*/ 0 h 420"/>
                <a:gd name="T12" fmla="*/ 0 w 642"/>
                <a:gd name="T13" fmla="*/ 71 h 420"/>
                <a:gd name="T14" fmla="*/ 401 w 642"/>
                <a:gd name="T15" fmla="*/ 72 h 420"/>
                <a:gd name="T16" fmla="*/ 601 w 642"/>
                <a:gd name="T17" fmla="*/ 419 h 420"/>
                <a:gd name="T18" fmla="*/ 600 w 642"/>
                <a:gd name="T19" fmla="*/ 42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2" h="420">
                  <a:moveTo>
                    <a:pt x="600" y="420"/>
                  </a:moveTo>
                  <a:cubicBezTo>
                    <a:pt x="601" y="420"/>
                    <a:pt x="601" y="420"/>
                    <a:pt x="601" y="420"/>
                  </a:cubicBezTo>
                  <a:cubicBezTo>
                    <a:pt x="642" y="349"/>
                    <a:pt x="642" y="349"/>
                    <a:pt x="642" y="349"/>
                  </a:cubicBezTo>
                  <a:cubicBezTo>
                    <a:pt x="442" y="1"/>
                    <a:pt x="442" y="1"/>
                    <a:pt x="442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401" y="72"/>
                    <a:pt x="401" y="72"/>
                    <a:pt x="401" y="72"/>
                  </a:cubicBezTo>
                  <a:cubicBezTo>
                    <a:pt x="601" y="419"/>
                    <a:pt x="601" y="419"/>
                    <a:pt x="601" y="419"/>
                  </a:cubicBezTo>
                  <a:lnTo>
                    <a:pt x="600" y="42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Freeform 3"/>
            <p:cNvSpPr>
              <a:spLocks/>
            </p:cNvSpPr>
            <p:nvPr/>
          </p:nvSpPr>
          <p:spPr bwMode="auto">
            <a:xfrm rot="21185329">
              <a:off x="7369696" y="2858562"/>
              <a:ext cx="70489" cy="117547"/>
            </a:xfrm>
            <a:custGeom>
              <a:avLst/>
              <a:gdLst>
                <a:gd name="T0" fmla="*/ 39 w 39"/>
                <a:gd name="T1" fmla="*/ 0 h 68"/>
                <a:gd name="T2" fmla="*/ 0 w 39"/>
                <a:gd name="T3" fmla="*/ 68 h 68"/>
                <a:gd name="T4" fmla="*/ 0 w 39"/>
                <a:gd name="T5" fmla="*/ 68 h 68"/>
                <a:gd name="T6" fmla="*/ 39 w 39"/>
                <a:gd name="T7" fmla="*/ 0 h 68"/>
                <a:gd name="T8" fmla="*/ 39 w 39"/>
                <a:gd name="T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68">
                  <a:moveTo>
                    <a:pt x="39" y="0"/>
                  </a:moveTo>
                  <a:cubicBezTo>
                    <a:pt x="0" y="68"/>
                    <a:pt x="0" y="68"/>
                    <a:pt x="0" y="68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0"/>
                    <a:pt x="39" y="0"/>
                    <a:pt x="39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Freeform 4"/>
            <p:cNvSpPr>
              <a:spLocks/>
            </p:cNvSpPr>
            <p:nvPr/>
          </p:nvSpPr>
          <p:spPr bwMode="auto">
            <a:xfrm rot="21185329">
              <a:off x="6244881" y="2324602"/>
              <a:ext cx="1163061" cy="719429"/>
            </a:xfrm>
            <a:custGeom>
              <a:avLst/>
              <a:gdLst>
                <a:gd name="T0" fmla="*/ 5 w 1023"/>
                <a:gd name="T1" fmla="*/ 106 h 661"/>
                <a:gd name="T2" fmla="*/ 644 w 1023"/>
                <a:gd name="T3" fmla="*/ 108 h 661"/>
                <a:gd name="T4" fmla="*/ 961 w 1023"/>
                <a:gd name="T5" fmla="*/ 661 h 661"/>
                <a:gd name="T6" fmla="*/ 1023 w 1023"/>
                <a:gd name="T7" fmla="*/ 554 h 661"/>
                <a:gd name="T8" fmla="*/ 704 w 1023"/>
                <a:gd name="T9" fmla="*/ 0 h 661"/>
                <a:gd name="T10" fmla="*/ 65 w 1023"/>
                <a:gd name="T11" fmla="*/ 0 h 661"/>
                <a:gd name="T12" fmla="*/ 65 w 1023"/>
                <a:gd name="T13" fmla="*/ 0 h 661"/>
                <a:gd name="T14" fmla="*/ 0 w 1023"/>
                <a:gd name="T15" fmla="*/ 111 h 661"/>
                <a:gd name="T16" fmla="*/ 1 w 1023"/>
                <a:gd name="T17" fmla="*/ 111 h 661"/>
                <a:gd name="T18" fmla="*/ 5 w 1023"/>
                <a:gd name="T19" fmla="*/ 106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23" h="661">
                  <a:moveTo>
                    <a:pt x="5" y="106"/>
                  </a:moveTo>
                  <a:lnTo>
                    <a:pt x="644" y="108"/>
                  </a:lnTo>
                  <a:lnTo>
                    <a:pt x="961" y="661"/>
                  </a:lnTo>
                  <a:lnTo>
                    <a:pt x="1023" y="554"/>
                  </a:lnTo>
                  <a:lnTo>
                    <a:pt x="704" y="0"/>
                  </a:lnTo>
                  <a:lnTo>
                    <a:pt x="65" y="0"/>
                  </a:lnTo>
                  <a:lnTo>
                    <a:pt x="65" y="0"/>
                  </a:lnTo>
                  <a:lnTo>
                    <a:pt x="0" y="111"/>
                  </a:lnTo>
                  <a:lnTo>
                    <a:pt x="1" y="111"/>
                  </a:lnTo>
                  <a:lnTo>
                    <a:pt x="5" y="10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Freeform 30"/>
            <p:cNvSpPr>
              <a:spLocks/>
            </p:cNvSpPr>
            <p:nvPr/>
          </p:nvSpPr>
          <p:spPr bwMode="auto">
            <a:xfrm rot="21185329">
              <a:off x="7425319" y="2728841"/>
              <a:ext cx="73899" cy="122989"/>
            </a:xfrm>
            <a:custGeom>
              <a:avLst/>
              <a:gdLst>
                <a:gd name="T0" fmla="*/ 0 w 41"/>
                <a:gd name="T1" fmla="*/ 71 h 71"/>
                <a:gd name="T2" fmla="*/ 0 w 41"/>
                <a:gd name="T3" fmla="*/ 71 h 71"/>
                <a:gd name="T4" fmla="*/ 41 w 41"/>
                <a:gd name="T5" fmla="*/ 0 h 71"/>
                <a:gd name="T6" fmla="*/ 41 w 41"/>
                <a:gd name="T7" fmla="*/ 0 h 71"/>
                <a:gd name="T8" fmla="*/ 0 w 41"/>
                <a:gd name="T9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71">
                  <a:moveTo>
                    <a:pt x="0" y="71"/>
                  </a:moveTo>
                  <a:cubicBezTo>
                    <a:pt x="0" y="71"/>
                    <a:pt x="0" y="71"/>
                    <a:pt x="0" y="7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lnTo>
                    <a:pt x="0" y="71"/>
                  </a:ln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Freeform 31"/>
            <p:cNvSpPr>
              <a:spLocks/>
            </p:cNvSpPr>
            <p:nvPr/>
          </p:nvSpPr>
          <p:spPr bwMode="auto">
            <a:xfrm rot="21185329">
              <a:off x="6422288" y="1932556"/>
              <a:ext cx="1163061" cy="727047"/>
            </a:xfrm>
            <a:custGeom>
              <a:avLst/>
              <a:gdLst>
                <a:gd name="T0" fmla="*/ 442 w 642"/>
                <a:gd name="T1" fmla="*/ 0 h 419"/>
                <a:gd name="T2" fmla="*/ 41 w 642"/>
                <a:gd name="T3" fmla="*/ 0 h 419"/>
                <a:gd name="T4" fmla="*/ 0 w 642"/>
                <a:gd name="T5" fmla="*/ 70 h 419"/>
                <a:gd name="T6" fmla="*/ 401 w 642"/>
                <a:gd name="T7" fmla="*/ 71 h 419"/>
                <a:gd name="T8" fmla="*/ 601 w 642"/>
                <a:gd name="T9" fmla="*/ 419 h 419"/>
                <a:gd name="T10" fmla="*/ 600 w 642"/>
                <a:gd name="T11" fmla="*/ 419 h 419"/>
                <a:gd name="T12" fmla="*/ 600 w 642"/>
                <a:gd name="T13" fmla="*/ 419 h 419"/>
                <a:gd name="T14" fmla="*/ 642 w 642"/>
                <a:gd name="T15" fmla="*/ 348 h 419"/>
                <a:gd name="T16" fmla="*/ 442 w 642"/>
                <a:gd name="T17" fmla="*/ 0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2" h="419">
                  <a:moveTo>
                    <a:pt x="442" y="0"/>
                  </a:moveTo>
                  <a:cubicBezTo>
                    <a:pt x="41" y="0"/>
                    <a:pt x="41" y="0"/>
                    <a:pt x="41" y="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401" y="71"/>
                    <a:pt x="401" y="71"/>
                    <a:pt x="401" y="71"/>
                  </a:cubicBezTo>
                  <a:cubicBezTo>
                    <a:pt x="601" y="419"/>
                    <a:pt x="601" y="419"/>
                    <a:pt x="601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42" y="348"/>
                    <a:pt x="642" y="348"/>
                    <a:pt x="642" y="348"/>
                  </a:cubicBezTo>
                  <a:lnTo>
                    <a:pt x="442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Freeform 32"/>
            <p:cNvSpPr>
              <a:spLocks/>
            </p:cNvSpPr>
            <p:nvPr/>
          </p:nvSpPr>
          <p:spPr bwMode="auto">
            <a:xfrm rot="21185329">
              <a:off x="6303771" y="2192507"/>
              <a:ext cx="1163061" cy="727047"/>
            </a:xfrm>
            <a:custGeom>
              <a:avLst/>
              <a:gdLst>
                <a:gd name="T0" fmla="*/ 601 w 642"/>
                <a:gd name="T1" fmla="*/ 419 h 419"/>
                <a:gd name="T2" fmla="*/ 600 w 642"/>
                <a:gd name="T3" fmla="*/ 419 h 419"/>
                <a:gd name="T4" fmla="*/ 600 w 642"/>
                <a:gd name="T5" fmla="*/ 419 h 419"/>
                <a:gd name="T6" fmla="*/ 642 w 642"/>
                <a:gd name="T7" fmla="*/ 348 h 419"/>
                <a:gd name="T8" fmla="*/ 442 w 642"/>
                <a:gd name="T9" fmla="*/ 1 h 419"/>
                <a:gd name="T10" fmla="*/ 41 w 642"/>
                <a:gd name="T11" fmla="*/ 0 h 419"/>
                <a:gd name="T12" fmla="*/ 41 w 642"/>
                <a:gd name="T13" fmla="*/ 0 h 419"/>
                <a:gd name="T14" fmla="*/ 0 w 642"/>
                <a:gd name="T15" fmla="*/ 71 h 419"/>
                <a:gd name="T16" fmla="*/ 401 w 642"/>
                <a:gd name="T17" fmla="*/ 71 h 419"/>
                <a:gd name="T18" fmla="*/ 601 w 642"/>
                <a:gd name="T19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2" h="419">
                  <a:moveTo>
                    <a:pt x="601" y="419"/>
                  </a:moveTo>
                  <a:cubicBezTo>
                    <a:pt x="600" y="419"/>
                    <a:pt x="600" y="419"/>
                    <a:pt x="600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42" y="348"/>
                    <a:pt x="642" y="348"/>
                    <a:pt x="642" y="348"/>
                  </a:cubicBezTo>
                  <a:cubicBezTo>
                    <a:pt x="442" y="1"/>
                    <a:pt x="442" y="1"/>
                    <a:pt x="442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401" y="71"/>
                    <a:pt x="401" y="71"/>
                    <a:pt x="401" y="71"/>
                  </a:cubicBezTo>
                  <a:lnTo>
                    <a:pt x="601" y="419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Freeform 33">
              <a:hlinkClick r:id="rId4" action="ppaction://hlinksldjump"/>
            </p:cNvPr>
            <p:cNvSpPr>
              <a:spLocks/>
            </p:cNvSpPr>
            <p:nvPr/>
          </p:nvSpPr>
          <p:spPr bwMode="auto">
            <a:xfrm rot="21185329">
              <a:off x="5926128" y="2463476"/>
              <a:ext cx="1456384" cy="1211383"/>
            </a:xfrm>
            <a:custGeom>
              <a:avLst/>
              <a:gdLst>
                <a:gd name="T0" fmla="*/ 74 w 804"/>
                <a:gd name="T1" fmla="*/ 223 h 698"/>
                <a:gd name="T2" fmla="*/ 51 w 804"/>
                <a:gd name="T3" fmla="*/ 263 h 698"/>
                <a:gd name="T4" fmla="*/ 51 w 804"/>
                <a:gd name="T5" fmla="*/ 263 h 698"/>
                <a:gd name="T6" fmla="*/ 0 w 804"/>
                <a:gd name="T7" fmla="*/ 350 h 698"/>
                <a:gd name="T8" fmla="*/ 80 w 804"/>
                <a:gd name="T9" fmla="*/ 491 h 698"/>
                <a:gd name="T10" fmla="*/ 81 w 804"/>
                <a:gd name="T11" fmla="*/ 491 h 698"/>
                <a:gd name="T12" fmla="*/ 200 w 804"/>
                <a:gd name="T13" fmla="*/ 698 h 698"/>
                <a:gd name="T14" fmla="*/ 601 w 804"/>
                <a:gd name="T15" fmla="*/ 698 h 698"/>
                <a:gd name="T16" fmla="*/ 603 w 804"/>
                <a:gd name="T17" fmla="*/ 695 h 698"/>
                <a:gd name="T18" fmla="*/ 603 w 804"/>
                <a:gd name="T19" fmla="*/ 695 h 698"/>
                <a:gd name="T20" fmla="*/ 804 w 804"/>
                <a:gd name="T21" fmla="*/ 348 h 698"/>
                <a:gd name="T22" fmla="*/ 804 w 804"/>
                <a:gd name="T23" fmla="*/ 348 h 698"/>
                <a:gd name="T24" fmla="*/ 804 w 804"/>
                <a:gd name="T25" fmla="*/ 348 h 698"/>
                <a:gd name="T26" fmla="*/ 804 w 804"/>
                <a:gd name="T27" fmla="*/ 348 h 698"/>
                <a:gd name="T28" fmla="*/ 804 w 804"/>
                <a:gd name="T29" fmla="*/ 348 h 698"/>
                <a:gd name="T30" fmla="*/ 605 w 804"/>
                <a:gd name="T31" fmla="*/ 1 h 698"/>
                <a:gd name="T32" fmla="*/ 204 w 804"/>
                <a:gd name="T33" fmla="*/ 0 h 698"/>
                <a:gd name="T34" fmla="*/ 202 w 804"/>
                <a:gd name="T35" fmla="*/ 3 h 698"/>
                <a:gd name="T36" fmla="*/ 201 w 804"/>
                <a:gd name="T37" fmla="*/ 3 h 698"/>
                <a:gd name="T38" fmla="*/ 201 w 804"/>
                <a:gd name="T39" fmla="*/ 3 h 698"/>
                <a:gd name="T40" fmla="*/ 73 w 804"/>
                <a:gd name="T41" fmla="*/ 224 h 698"/>
                <a:gd name="T42" fmla="*/ 74 w 804"/>
                <a:gd name="T43" fmla="*/ 223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04" h="698">
                  <a:moveTo>
                    <a:pt x="74" y="223"/>
                  </a:moveTo>
                  <a:cubicBezTo>
                    <a:pt x="51" y="263"/>
                    <a:pt x="51" y="263"/>
                    <a:pt x="51" y="263"/>
                  </a:cubicBezTo>
                  <a:cubicBezTo>
                    <a:pt x="51" y="263"/>
                    <a:pt x="51" y="263"/>
                    <a:pt x="51" y="263"/>
                  </a:cubicBezTo>
                  <a:cubicBezTo>
                    <a:pt x="0" y="350"/>
                    <a:pt x="0" y="350"/>
                    <a:pt x="0" y="350"/>
                  </a:cubicBezTo>
                  <a:cubicBezTo>
                    <a:pt x="80" y="491"/>
                    <a:pt x="80" y="491"/>
                    <a:pt x="80" y="491"/>
                  </a:cubicBezTo>
                  <a:cubicBezTo>
                    <a:pt x="81" y="491"/>
                    <a:pt x="81" y="491"/>
                    <a:pt x="81" y="491"/>
                  </a:cubicBezTo>
                  <a:cubicBezTo>
                    <a:pt x="200" y="698"/>
                    <a:pt x="200" y="698"/>
                    <a:pt x="200" y="698"/>
                  </a:cubicBezTo>
                  <a:cubicBezTo>
                    <a:pt x="601" y="698"/>
                    <a:pt x="601" y="698"/>
                    <a:pt x="601" y="698"/>
                  </a:cubicBezTo>
                  <a:cubicBezTo>
                    <a:pt x="603" y="695"/>
                    <a:pt x="603" y="695"/>
                    <a:pt x="603" y="695"/>
                  </a:cubicBezTo>
                  <a:cubicBezTo>
                    <a:pt x="603" y="695"/>
                    <a:pt x="603" y="695"/>
                    <a:pt x="603" y="695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804" y="348"/>
                    <a:pt x="804" y="348"/>
                    <a:pt x="804" y="348"/>
                  </a:cubicBezTo>
                  <a:cubicBezTo>
                    <a:pt x="605" y="1"/>
                    <a:pt x="605" y="1"/>
                    <a:pt x="605" y="1"/>
                  </a:cubicBezTo>
                  <a:cubicBezTo>
                    <a:pt x="204" y="0"/>
                    <a:pt x="204" y="0"/>
                    <a:pt x="204" y="0"/>
                  </a:cubicBezTo>
                  <a:cubicBezTo>
                    <a:pt x="202" y="3"/>
                    <a:pt x="202" y="3"/>
                    <a:pt x="202" y="3"/>
                  </a:cubicBezTo>
                  <a:cubicBezTo>
                    <a:pt x="201" y="3"/>
                    <a:pt x="201" y="3"/>
                    <a:pt x="201" y="3"/>
                  </a:cubicBezTo>
                  <a:cubicBezTo>
                    <a:pt x="201" y="3"/>
                    <a:pt x="201" y="3"/>
                    <a:pt x="201" y="3"/>
                  </a:cubicBezTo>
                  <a:cubicBezTo>
                    <a:pt x="73" y="224"/>
                    <a:pt x="73" y="224"/>
                    <a:pt x="73" y="224"/>
                  </a:cubicBezTo>
                  <a:cubicBezTo>
                    <a:pt x="73" y="224"/>
                    <a:pt x="73" y="224"/>
                    <a:pt x="74" y="223"/>
                  </a:cubicBezTo>
                  <a:close/>
                </a:path>
              </a:pathLst>
            </a:custGeom>
            <a:solidFill>
              <a:srgbClr val="00B05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7" name="Freeform 11"/>
            <p:cNvSpPr>
              <a:spLocks noEditPoints="1"/>
            </p:cNvSpPr>
            <p:nvPr/>
          </p:nvSpPr>
          <p:spPr bwMode="auto">
            <a:xfrm>
              <a:off x="6445666" y="2805202"/>
              <a:ext cx="433388" cy="533400"/>
            </a:xfrm>
            <a:custGeom>
              <a:avLst/>
              <a:gdLst>
                <a:gd name="T0" fmla="*/ 1865 w 2736"/>
                <a:gd name="T1" fmla="*/ 2697 h 3360"/>
                <a:gd name="T2" fmla="*/ 1731 w 2736"/>
                <a:gd name="T3" fmla="*/ 2763 h 3360"/>
                <a:gd name="T4" fmla="*/ 2044 w 2736"/>
                <a:gd name="T5" fmla="*/ 3070 h 3360"/>
                <a:gd name="T6" fmla="*/ 2540 w 2736"/>
                <a:gd name="T7" fmla="*/ 2570 h 3360"/>
                <a:gd name="T8" fmla="*/ 2453 w 2736"/>
                <a:gd name="T9" fmla="*/ 2448 h 3360"/>
                <a:gd name="T10" fmla="*/ 1392 w 2736"/>
                <a:gd name="T11" fmla="*/ 2448 h 3360"/>
                <a:gd name="T12" fmla="*/ 884 w 2736"/>
                <a:gd name="T13" fmla="*/ 2486 h 3360"/>
                <a:gd name="T14" fmla="*/ 897 w 2736"/>
                <a:gd name="T15" fmla="*/ 2354 h 3360"/>
                <a:gd name="T16" fmla="*/ 780 w 2736"/>
                <a:gd name="T17" fmla="*/ 2305 h 3360"/>
                <a:gd name="T18" fmla="*/ 425 w 2736"/>
                <a:gd name="T19" fmla="*/ 2432 h 3360"/>
                <a:gd name="T20" fmla="*/ 454 w 2736"/>
                <a:gd name="T21" fmla="*/ 2354 h 3360"/>
                <a:gd name="T22" fmla="*/ 2113 w 2736"/>
                <a:gd name="T23" fmla="*/ 2112 h 3360"/>
                <a:gd name="T24" fmla="*/ 2554 w 2736"/>
                <a:gd name="T25" fmla="*/ 2295 h 3360"/>
                <a:gd name="T26" fmla="*/ 2736 w 2736"/>
                <a:gd name="T27" fmla="*/ 2736 h 3360"/>
                <a:gd name="T28" fmla="*/ 2554 w 2736"/>
                <a:gd name="T29" fmla="*/ 3177 h 3360"/>
                <a:gd name="T30" fmla="*/ 2113 w 2736"/>
                <a:gd name="T31" fmla="*/ 3360 h 3360"/>
                <a:gd name="T32" fmla="*/ 1671 w 2736"/>
                <a:gd name="T33" fmla="*/ 3177 h 3360"/>
                <a:gd name="T34" fmla="*/ 1489 w 2736"/>
                <a:gd name="T35" fmla="*/ 2736 h 3360"/>
                <a:gd name="T36" fmla="*/ 1671 w 2736"/>
                <a:gd name="T37" fmla="*/ 2295 h 3360"/>
                <a:gd name="T38" fmla="*/ 2113 w 2736"/>
                <a:gd name="T39" fmla="*/ 2112 h 3360"/>
                <a:gd name="T40" fmla="*/ 1489 w 2736"/>
                <a:gd name="T41" fmla="*/ 2016 h 3360"/>
                <a:gd name="T42" fmla="*/ 884 w 2736"/>
                <a:gd name="T43" fmla="*/ 2055 h 3360"/>
                <a:gd name="T44" fmla="*/ 897 w 2736"/>
                <a:gd name="T45" fmla="*/ 1922 h 3360"/>
                <a:gd name="T46" fmla="*/ 780 w 2736"/>
                <a:gd name="T47" fmla="*/ 1894 h 3360"/>
                <a:gd name="T48" fmla="*/ 425 w 2736"/>
                <a:gd name="T49" fmla="*/ 2021 h 3360"/>
                <a:gd name="T50" fmla="*/ 454 w 2736"/>
                <a:gd name="T51" fmla="*/ 1943 h 3360"/>
                <a:gd name="T52" fmla="*/ 912 w 2736"/>
                <a:gd name="T53" fmla="*/ 1536 h 3360"/>
                <a:gd name="T54" fmla="*/ 1726 w 2736"/>
                <a:gd name="T55" fmla="*/ 1647 h 3360"/>
                <a:gd name="T56" fmla="*/ 874 w 2736"/>
                <a:gd name="T57" fmla="*/ 1661 h 3360"/>
                <a:gd name="T58" fmla="*/ 912 w 2736"/>
                <a:gd name="T59" fmla="*/ 1536 h 3360"/>
                <a:gd name="T60" fmla="*/ 773 w 2736"/>
                <a:gd name="T61" fmla="*/ 1498 h 3360"/>
                <a:gd name="T62" fmla="*/ 415 w 2736"/>
                <a:gd name="T63" fmla="*/ 1603 h 3360"/>
                <a:gd name="T64" fmla="*/ 467 w 2736"/>
                <a:gd name="T65" fmla="*/ 1537 h 3360"/>
                <a:gd name="T66" fmla="*/ 1680 w 2736"/>
                <a:gd name="T67" fmla="*/ 1104 h 3360"/>
                <a:gd name="T68" fmla="*/ 1719 w 2736"/>
                <a:gd name="T69" fmla="*/ 1228 h 3360"/>
                <a:gd name="T70" fmla="*/ 866 w 2736"/>
                <a:gd name="T71" fmla="*/ 1215 h 3360"/>
                <a:gd name="T72" fmla="*/ 743 w 2736"/>
                <a:gd name="T73" fmla="*/ 997 h 3360"/>
                <a:gd name="T74" fmla="*/ 596 w 2736"/>
                <a:gd name="T75" fmla="*/ 1270 h 3360"/>
                <a:gd name="T76" fmla="*/ 409 w 2736"/>
                <a:gd name="T77" fmla="*/ 1163 h 3360"/>
                <a:gd name="T78" fmla="*/ 480 w 2736"/>
                <a:gd name="T79" fmla="*/ 1117 h 3360"/>
                <a:gd name="T80" fmla="*/ 529 w 2736"/>
                <a:gd name="T81" fmla="*/ 360 h 3360"/>
                <a:gd name="T82" fmla="*/ 658 w 2736"/>
                <a:gd name="T83" fmla="*/ 598 h 3360"/>
                <a:gd name="T84" fmla="*/ 1534 w 2736"/>
                <a:gd name="T85" fmla="*/ 577 h 3360"/>
                <a:gd name="T86" fmla="*/ 1627 w 2736"/>
                <a:gd name="T87" fmla="*/ 336 h 3360"/>
                <a:gd name="T88" fmla="*/ 2127 w 2736"/>
                <a:gd name="T89" fmla="*/ 424 h 3360"/>
                <a:gd name="T90" fmla="*/ 2047 w 2736"/>
                <a:gd name="T91" fmla="*/ 1971 h 3360"/>
                <a:gd name="T92" fmla="*/ 1364 w 2736"/>
                <a:gd name="T93" fmla="*/ 2908 h 3360"/>
                <a:gd name="T94" fmla="*/ 46 w 2736"/>
                <a:gd name="T95" fmla="*/ 2956 h 3360"/>
                <a:gd name="T96" fmla="*/ 20 w 2736"/>
                <a:gd name="T97" fmla="*/ 440 h 3360"/>
                <a:gd name="T98" fmla="*/ 1080 w 2736"/>
                <a:gd name="T99" fmla="*/ 96 h 3360"/>
                <a:gd name="T100" fmla="*/ 1018 w 2736"/>
                <a:gd name="T101" fmla="*/ 205 h 3360"/>
                <a:gd name="T102" fmla="*/ 1142 w 2736"/>
                <a:gd name="T103" fmla="*/ 205 h 3360"/>
                <a:gd name="T104" fmla="*/ 1080 w 2736"/>
                <a:gd name="T105" fmla="*/ 96 h 3360"/>
                <a:gd name="T106" fmla="*/ 1226 w 2736"/>
                <a:gd name="T107" fmla="*/ 82 h 3360"/>
                <a:gd name="T108" fmla="*/ 1284 w 2736"/>
                <a:gd name="T109" fmla="*/ 230 h 3360"/>
                <a:gd name="T110" fmla="*/ 1512 w 2736"/>
                <a:gd name="T111" fmla="*/ 302 h 3360"/>
                <a:gd name="T112" fmla="*/ 1495 w 2736"/>
                <a:gd name="T113" fmla="*/ 487 h 3360"/>
                <a:gd name="T114" fmla="*/ 687 w 2736"/>
                <a:gd name="T115" fmla="*/ 504 h 3360"/>
                <a:gd name="T116" fmla="*/ 635 w 2736"/>
                <a:gd name="T117" fmla="*/ 327 h 3360"/>
                <a:gd name="T118" fmla="*/ 859 w 2736"/>
                <a:gd name="T119" fmla="*/ 237 h 3360"/>
                <a:gd name="T120" fmla="*/ 922 w 2736"/>
                <a:gd name="T121" fmla="*/ 108 h 3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736" h="3360">
                  <a:moveTo>
                    <a:pt x="2453" y="2448"/>
                  </a:moveTo>
                  <a:lnTo>
                    <a:pt x="2432" y="2450"/>
                  </a:lnTo>
                  <a:lnTo>
                    <a:pt x="2412" y="2455"/>
                  </a:lnTo>
                  <a:lnTo>
                    <a:pt x="2393" y="2465"/>
                  </a:lnTo>
                  <a:lnTo>
                    <a:pt x="2376" y="2480"/>
                  </a:lnTo>
                  <a:lnTo>
                    <a:pt x="2053" y="2844"/>
                  </a:lnTo>
                  <a:lnTo>
                    <a:pt x="1885" y="2709"/>
                  </a:lnTo>
                  <a:lnTo>
                    <a:pt x="1865" y="2697"/>
                  </a:lnTo>
                  <a:lnTo>
                    <a:pt x="1845" y="2690"/>
                  </a:lnTo>
                  <a:lnTo>
                    <a:pt x="1825" y="2688"/>
                  </a:lnTo>
                  <a:lnTo>
                    <a:pt x="1803" y="2690"/>
                  </a:lnTo>
                  <a:lnTo>
                    <a:pt x="1783" y="2697"/>
                  </a:lnTo>
                  <a:lnTo>
                    <a:pt x="1765" y="2708"/>
                  </a:lnTo>
                  <a:lnTo>
                    <a:pt x="1749" y="2724"/>
                  </a:lnTo>
                  <a:lnTo>
                    <a:pt x="1737" y="2743"/>
                  </a:lnTo>
                  <a:lnTo>
                    <a:pt x="1731" y="2763"/>
                  </a:lnTo>
                  <a:lnTo>
                    <a:pt x="1728" y="2784"/>
                  </a:lnTo>
                  <a:lnTo>
                    <a:pt x="1731" y="2805"/>
                  </a:lnTo>
                  <a:lnTo>
                    <a:pt x="1737" y="2825"/>
                  </a:lnTo>
                  <a:lnTo>
                    <a:pt x="1748" y="2843"/>
                  </a:lnTo>
                  <a:lnTo>
                    <a:pt x="1765" y="2859"/>
                  </a:lnTo>
                  <a:lnTo>
                    <a:pt x="2004" y="3050"/>
                  </a:lnTo>
                  <a:lnTo>
                    <a:pt x="2023" y="3063"/>
                  </a:lnTo>
                  <a:lnTo>
                    <a:pt x="2044" y="3070"/>
                  </a:lnTo>
                  <a:lnTo>
                    <a:pt x="2064" y="3072"/>
                  </a:lnTo>
                  <a:lnTo>
                    <a:pt x="2084" y="3070"/>
                  </a:lnTo>
                  <a:lnTo>
                    <a:pt x="2103" y="3064"/>
                  </a:lnTo>
                  <a:lnTo>
                    <a:pt x="2121" y="3054"/>
                  </a:lnTo>
                  <a:lnTo>
                    <a:pt x="2136" y="3040"/>
                  </a:lnTo>
                  <a:lnTo>
                    <a:pt x="2520" y="2608"/>
                  </a:lnTo>
                  <a:lnTo>
                    <a:pt x="2532" y="2589"/>
                  </a:lnTo>
                  <a:lnTo>
                    <a:pt x="2540" y="2570"/>
                  </a:lnTo>
                  <a:lnTo>
                    <a:pt x="2544" y="2549"/>
                  </a:lnTo>
                  <a:lnTo>
                    <a:pt x="2542" y="2528"/>
                  </a:lnTo>
                  <a:lnTo>
                    <a:pt x="2537" y="2508"/>
                  </a:lnTo>
                  <a:lnTo>
                    <a:pt x="2527" y="2488"/>
                  </a:lnTo>
                  <a:lnTo>
                    <a:pt x="2512" y="2472"/>
                  </a:lnTo>
                  <a:lnTo>
                    <a:pt x="2494" y="2460"/>
                  </a:lnTo>
                  <a:lnTo>
                    <a:pt x="2474" y="2452"/>
                  </a:lnTo>
                  <a:lnTo>
                    <a:pt x="2453" y="2448"/>
                  </a:lnTo>
                  <a:close/>
                  <a:moveTo>
                    <a:pt x="912" y="2352"/>
                  </a:moveTo>
                  <a:lnTo>
                    <a:pt x="1344" y="2352"/>
                  </a:lnTo>
                  <a:lnTo>
                    <a:pt x="1359" y="2354"/>
                  </a:lnTo>
                  <a:lnTo>
                    <a:pt x="1373" y="2361"/>
                  </a:lnTo>
                  <a:lnTo>
                    <a:pt x="1383" y="2371"/>
                  </a:lnTo>
                  <a:lnTo>
                    <a:pt x="1390" y="2385"/>
                  </a:lnTo>
                  <a:lnTo>
                    <a:pt x="1392" y="2400"/>
                  </a:lnTo>
                  <a:lnTo>
                    <a:pt x="1392" y="2448"/>
                  </a:lnTo>
                  <a:lnTo>
                    <a:pt x="1390" y="2463"/>
                  </a:lnTo>
                  <a:lnTo>
                    <a:pt x="1383" y="2476"/>
                  </a:lnTo>
                  <a:lnTo>
                    <a:pt x="1373" y="2486"/>
                  </a:lnTo>
                  <a:lnTo>
                    <a:pt x="1359" y="2494"/>
                  </a:lnTo>
                  <a:lnTo>
                    <a:pt x="1344" y="2496"/>
                  </a:lnTo>
                  <a:lnTo>
                    <a:pt x="912" y="2496"/>
                  </a:lnTo>
                  <a:lnTo>
                    <a:pt x="897" y="2494"/>
                  </a:lnTo>
                  <a:lnTo>
                    <a:pt x="884" y="2486"/>
                  </a:lnTo>
                  <a:lnTo>
                    <a:pt x="874" y="2476"/>
                  </a:lnTo>
                  <a:lnTo>
                    <a:pt x="866" y="2463"/>
                  </a:lnTo>
                  <a:lnTo>
                    <a:pt x="864" y="2448"/>
                  </a:lnTo>
                  <a:lnTo>
                    <a:pt x="864" y="2400"/>
                  </a:lnTo>
                  <a:lnTo>
                    <a:pt x="866" y="2385"/>
                  </a:lnTo>
                  <a:lnTo>
                    <a:pt x="874" y="2371"/>
                  </a:lnTo>
                  <a:lnTo>
                    <a:pt x="884" y="2361"/>
                  </a:lnTo>
                  <a:lnTo>
                    <a:pt x="897" y="2354"/>
                  </a:lnTo>
                  <a:lnTo>
                    <a:pt x="912" y="2352"/>
                  </a:lnTo>
                  <a:close/>
                  <a:moveTo>
                    <a:pt x="743" y="2244"/>
                  </a:moveTo>
                  <a:lnTo>
                    <a:pt x="757" y="2247"/>
                  </a:lnTo>
                  <a:lnTo>
                    <a:pt x="769" y="2255"/>
                  </a:lnTo>
                  <a:lnTo>
                    <a:pt x="778" y="2265"/>
                  </a:lnTo>
                  <a:lnTo>
                    <a:pt x="783" y="2279"/>
                  </a:lnTo>
                  <a:lnTo>
                    <a:pt x="783" y="2292"/>
                  </a:lnTo>
                  <a:lnTo>
                    <a:pt x="780" y="2305"/>
                  </a:lnTo>
                  <a:lnTo>
                    <a:pt x="773" y="2317"/>
                  </a:lnTo>
                  <a:lnTo>
                    <a:pt x="596" y="2516"/>
                  </a:lnTo>
                  <a:lnTo>
                    <a:pt x="585" y="2524"/>
                  </a:lnTo>
                  <a:lnTo>
                    <a:pt x="574" y="2529"/>
                  </a:lnTo>
                  <a:lnTo>
                    <a:pt x="562" y="2531"/>
                  </a:lnTo>
                  <a:lnTo>
                    <a:pt x="548" y="2528"/>
                  </a:lnTo>
                  <a:lnTo>
                    <a:pt x="535" y="2521"/>
                  </a:lnTo>
                  <a:lnTo>
                    <a:pt x="425" y="2432"/>
                  </a:lnTo>
                  <a:lnTo>
                    <a:pt x="415" y="2422"/>
                  </a:lnTo>
                  <a:lnTo>
                    <a:pt x="409" y="2410"/>
                  </a:lnTo>
                  <a:lnTo>
                    <a:pt x="408" y="2397"/>
                  </a:lnTo>
                  <a:lnTo>
                    <a:pt x="410" y="2384"/>
                  </a:lnTo>
                  <a:lnTo>
                    <a:pt x="417" y="2370"/>
                  </a:lnTo>
                  <a:lnTo>
                    <a:pt x="428" y="2361"/>
                  </a:lnTo>
                  <a:lnTo>
                    <a:pt x="441" y="2356"/>
                  </a:lnTo>
                  <a:lnTo>
                    <a:pt x="454" y="2354"/>
                  </a:lnTo>
                  <a:lnTo>
                    <a:pt x="467" y="2357"/>
                  </a:lnTo>
                  <a:lnTo>
                    <a:pt x="480" y="2364"/>
                  </a:lnTo>
                  <a:lnTo>
                    <a:pt x="557" y="2426"/>
                  </a:lnTo>
                  <a:lnTo>
                    <a:pt x="707" y="2258"/>
                  </a:lnTo>
                  <a:lnTo>
                    <a:pt x="717" y="2249"/>
                  </a:lnTo>
                  <a:lnTo>
                    <a:pt x="730" y="2245"/>
                  </a:lnTo>
                  <a:lnTo>
                    <a:pt x="743" y="2244"/>
                  </a:lnTo>
                  <a:close/>
                  <a:moveTo>
                    <a:pt x="2113" y="2112"/>
                  </a:moveTo>
                  <a:lnTo>
                    <a:pt x="2176" y="2115"/>
                  </a:lnTo>
                  <a:lnTo>
                    <a:pt x="2238" y="2125"/>
                  </a:lnTo>
                  <a:lnTo>
                    <a:pt x="2298" y="2140"/>
                  </a:lnTo>
                  <a:lnTo>
                    <a:pt x="2355" y="2161"/>
                  </a:lnTo>
                  <a:lnTo>
                    <a:pt x="2410" y="2187"/>
                  </a:lnTo>
                  <a:lnTo>
                    <a:pt x="2461" y="2219"/>
                  </a:lnTo>
                  <a:lnTo>
                    <a:pt x="2509" y="2254"/>
                  </a:lnTo>
                  <a:lnTo>
                    <a:pt x="2554" y="2295"/>
                  </a:lnTo>
                  <a:lnTo>
                    <a:pt x="2593" y="2339"/>
                  </a:lnTo>
                  <a:lnTo>
                    <a:pt x="2630" y="2387"/>
                  </a:lnTo>
                  <a:lnTo>
                    <a:pt x="2661" y="2439"/>
                  </a:lnTo>
                  <a:lnTo>
                    <a:pt x="2687" y="2494"/>
                  </a:lnTo>
                  <a:lnTo>
                    <a:pt x="2708" y="2551"/>
                  </a:lnTo>
                  <a:lnTo>
                    <a:pt x="2724" y="2611"/>
                  </a:lnTo>
                  <a:lnTo>
                    <a:pt x="2733" y="2672"/>
                  </a:lnTo>
                  <a:lnTo>
                    <a:pt x="2736" y="2736"/>
                  </a:lnTo>
                  <a:lnTo>
                    <a:pt x="2733" y="2800"/>
                  </a:lnTo>
                  <a:lnTo>
                    <a:pt x="2724" y="2862"/>
                  </a:lnTo>
                  <a:lnTo>
                    <a:pt x="2708" y="2921"/>
                  </a:lnTo>
                  <a:lnTo>
                    <a:pt x="2687" y="2979"/>
                  </a:lnTo>
                  <a:lnTo>
                    <a:pt x="2661" y="3033"/>
                  </a:lnTo>
                  <a:lnTo>
                    <a:pt x="2630" y="3085"/>
                  </a:lnTo>
                  <a:lnTo>
                    <a:pt x="2593" y="3133"/>
                  </a:lnTo>
                  <a:lnTo>
                    <a:pt x="2554" y="3177"/>
                  </a:lnTo>
                  <a:lnTo>
                    <a:pt x="2509" y="3217"/>
                  </a:lnTo>
                  <a:lnTo>
                    <a:pt x="2461" y="3253"/>
                  </a:lnTo>
                  <a:lnTo>
                    <a:pt x="2410" y="3285"/>
                  </a:lnTo>
                  <a:lnTo>
                    <a:pt x="2355" y="3311"/>
                  </a:lnTo>
                  <a:lnTo>
                    <a:pt x="2298" y="3331"/>
                  </a:lnTo>
                  <a:lnTo>
                    <a:pt x="2238" y="3348"/>
                  </a:lnTo>
                  <a:lnTo>
                    <a:pt x="2176" y="3357"/>
                  </a:lnTo>
                  <a:lnTo>
                    <a:pt x="2113" y="3360"/>
                  </a:lnTo>
                  <a:lnTo>
                    <a:pt x="2049" y="3357"/>
                  </a:lnTo>
                  <a:lnTo>
                    <a:pt x="1987" y="3348"/>
                  </a:lnTo>
                  <a:lnTo>
                    <a:pt x="1926" y="3331"/>
                  </a:lnTo>
                  <a:lnTo>
                    <a:pt x="1869" y="3311"/>
                  </a:lnTo>
                  <a:lnTo>
                    <a:pt x="1814" y="3285"/>
                  </a:lnTo>
                  <a:lnTo>
                    <a:pt x="1764" y="3253"/>
                  </a:lnTo>
                  <a:lnTo>
                    <a:pt x="1716" y="3217"/>
                  </a:lnTo>
                  <a:lnTo>
                    <a:pt x="1671" y="3177"/>
                  </a:lnTo>
                  <a:lnTo>
                    <a:pt x="1631" y="3133"/>
                  </a:lnTo>
                  <a:lnTo>
                    <a:pt x="1594" y="3085"/>
                  </a:lnTo>
                  <a:lnTo>
                    <a:pt x="1564" y="3033"/>
                  </a:lnTo>
                  <a:lnTo>
                    <a:pt x="1537" y="2979"/>
                  </a:lnTo>
                  <a:lnTo>
                    <a:pt x="1516" y="2921"/>
                  </a:lnTo>
                  <a:lnTo>
                    <a:pt x="1501" y="2862"/>
                  </a:lnTo>
                  <a:lnTo>
                    <a:pt x="1492" y="2800"/>
                  </a:lnTo>
                  <a:lnTo>
                    <a:pt x="1489" y="2736"/>
                  </a:lnTo>
                  <a:lnTo>
                    <a:pt x="1492" y="2672"/>
                  </a:lnTo>
                  <a:lnTo>
                    <a:pt x="1501" y="2611"/>
                  </a:lnTo>
                  <a:lnTo>
                    <a:pt x="1516" y="2551"/>
                  </a:lnTo>
                  <a:lnTo>
                    <a:pt x="1537" y="2494"/>
                  </a:lnTo>
                  <a:lnTo>
                    <a:pt x="1564" y="2439"/>
                  </a:lnTo>
                  <a:lnTo>
                    <a:pt x="1594" y="2387"/>
                  </a:lnTo>
                  <a:lnTo>
                    <a:pt x="1631" y="2339"/>
                  </a:lnTo>
                  <a:lnTo>
                    <a:pt x="1671" y="2295"/>
                  </a:lnTo>
                  <a:lnTo>
                    <a:pt x="1716" y="2254"/>
                  </a:lnTo>
                  <a:lnTo>
                    <a:pt x="1764" y="2219"/>
                  </a:lnTo>
                  <a:lnTo>
                    <a:pt x="1814" y="2187"/>
                  </a:lnTo>
                  <a:lnTo>
                    <a:pt x="1869" y="2161"/>
                  </a:lnTo>
                  <a:lnTo>
                    <a:pt x="1926" y="2140"/>
                  </a:lnTo>
                  <a:lnTo>
                    <a:pt x="1987" y="2125"/>
                  </a:lnTo>
                  <a:lnTo>
                    <a:pt x="2049" y="2115"/>
                  </a:lnTo>
                  <a:lnTo>
                    <a:pt x="2113" y="2112"/>
                  </a:lnTo>
                  <a:close/>
                  <a:moveTo>
                    <a:pt x="912" y="1920"/>
                  </a:moveTo>
                  <a:lnTo>
                    <a:pt x="1441" y="1920"/>
                  </a:lnTo>
                  <a:lnTo>
                    <a:pt x="1455" y="1922"/>
                  </a:lnTo>
                  <a:lnTo>
                    <a:pt x="1468" y="1929"/>
                  </a:lnTo>
                  <a:lnTo>
                    <a:pt x="1479" y="1940"/>
                  </a:lnTo>
                  <a:lnTo>
                    <a:pt x="1486" y="1953"/>
                  </a:lnTo>
                  <a:lnTo>
                    <a:pt x="1489" y="1968"/>
                  </a:lnTo>
                  <a:lnTo>
                    <a:pt x="1489" y="2016"/>
                  </a:lnTo>
                  <a:lnTo>
                    <a:pt x="1486" y="2031"/>
                  </a:lnTo>
                  <a:lnTo>
                    <a:pt x="1479" y="2045"/>
                  </a:lnTo>
                  <a:lnTo>
                    <a:pt x="1468" y="2055"/>
                  </a:lnTo>
                  <a:lnTo>
                    <a:pt x="1455" y="2062"/>
                  </a:lnTo>
                  <a:lnTo>
                    <a:pt x="1441" y="2064"/>
                  </a:lnTo>
                  <a:lnTo>
                    <a:pt x="912" y="2064"/>
                  </a:lnTo>
                  <a:lnTo>
                    <a:pt x="897" y="2062"/>
                  </a:lnTo>
                  <a:lnTo>
                    <a:pt x="884" y="2055"/>
                  </a:lnTo>
                  <a:lnTo>
                    <a:pt x="874" y="2045"/>
                  </a:lnTo>
                  <a:lnTo>
                    <a:pt x="866" y="2031"/>
                  </a:lnTo>
                  <a:lnTo>
                    <a:pt x="864" y="2016"/>
                  </a:lnTo>
                  <a:lnTo>
                    <a:pt x="864" y="1968"/>
                  </a:lnTo>
                  <a:lnTo>
                    <a:pt x="866" y="1953"/>
                  </a:lnTo>
                  <a:lnTo>
                    <a:pt x="874" y="1940"/>
                  </a:lnTo>
                  <a:lnTo>
                    <a:pt x="884" y="1929"/>
                  </a:lnTo>
                  <a:lnTo>
                    <a:pt x="897" y="1922"/>
                  </a:lnTo>
                  <a:lnTo>
                    <a:pt x="912" y="1920"/>
                  </a:lnTo>
                  <a:close/>
                  <a:moveTo>
                    <a:pt x="743" y="1833"/>
                  </a:moveTo>
                  <a:lnTo>
                    <a:pt x="757" y="1836"/>
                  </a:lnTo>
                  <a:lnTo>
                    <a:pt x="769" y="1844"/>
                  </a:lnTo>
                  <a:lnTo>
                    <a:pt x="778" y="1854"/>
                  </a:lnTo>
                  <a:lnTo>
                    <a:pt x="783" y="1867"/>
                  </a:lnTo>
                  <a:lnTo>
                    <a:pt x="783" y="1881"/>
                  </a:lnTo>
                  <a:lnTo>
                    <a:pt x="780" y="1894"/>
                  </a:lnTo>
                  <a:lnTo>
                    <a:pt x="773" y="1906"/>
                  </a:lnTo>
                  <a:lnTo>
                    <a:pt x="596" y="2105"/>
                  </a:lnTo>
                  <a:lnTo>
                    <a:pt x="585" y="2113"/>
                  </a:lnTo>
                  <a:lnTo>
                    <a:pt x="574" y="2118"/>
                  </a:lnTo>
                  <a:lnTo>
                    <a:pt x="562" y="2120"/>
                  </a:lnTo>
                  <a:lnTo>
                    <a:pt x="548" y="2117"/>
                  </a:lnTo>
                  <a:lnTo>
                    <a:pt x="535" y="2110"/>
                  </a:lnTo>
                  <a:lnTo>
                    <a:pt x="425" y="2021"/>
                  </a:lnTo>
                  <a:lnTo>
                    <a:pt x="415" y="2011"/>
                  </a:lnTo>
                  <a:lnTo>
                    <a:pt x="409" y="1999"/>
                  </a:lnTo>
                  <a:lnTo>
                    <a:pt x="408" y="1985"/>
                  </a:lnTo>
                  <a:lnTo>
                    <a:pt x="410" y="1972"/>
                  </a:lnTo>
                  <a:lnTo>
                    <a:pt x="417" y="1959"/>
                  </a:lnTo>
                  <a:lnTo>
                    <a:pt x="428" y="1950"/>
                  </a:lnTo>
                  <a:lnTo>
                    <a:pt x="441" y="1945"/>
                  </a:lnTo>
                  <a:lnTo>
                    <a:pt x="454" y="1943"/>
                  </a:lnTo>
                  <a:lnTo>
                    <a:pt x="467" y="1946"/>
                  </a:lnTo>
                  <a:lnTo>
                    <a:pt x="480" y="1953"/>
                  </a:lnTo>
                  <a:lnTo>
                    <a:pt x="557" y="2015"/>
                  </a:lnTo>
                  <a:lnTo>
                    <a:pt x="707" y="1847"/>
                  </a:lnTo>
                  <a:lnTo>
                    <a:pt x="717" y="1838"/>
                  </a:lnTo>
                  <a:lnTo>
                    <a:pt x="730" y="1834"/>
                  </a:lnTo>
                  <a:lnTo>
                    <a:pt x="743" y="1833"/>
                  </a:lnTo>
                  <a:close/>
                  <a:moveTo>
                    <a:pt x="912" y="1536"/>
                  </a:moveTo>
                  <a:lnTo>
                    <a:pt x="1680" y="1536"/>
                  </a:lnTo>
                  <a:lnTo>
                    <a:pt x="1695" y="1538"/>
                  </a:lnTo>
                  <a:lnTo>
                    <a:pt x="1709" y="1546"/>
                  </a:lnTo>
                  <a:lnTo>
                    <a:pt x="1719" y="1556"/>
                  </a:lnTo>
                  <a:lnTo>
                    <a:pt x="1726" y="1569"/>
                  </a:lnTo>
                  <a:lnTo>
                    <a:pt x="1728" y="1584"/>
                  </a:lnTo>
                  <a:lnTo>
                    <a:pt x="1728" y="1632"/>
                  </a:lnTo>
                  <a:lnTo>
                    <a:pt x="1726" y="1647"/>
                  </a:lnTo>
                  <a:lnTo>
                    <a:pt x="1719" y="1661"/>
                  </a:lnTo>
                  <a:lnTo>
                    <a:pt x="1709" y="1671"/>
                  </a:lnTo>
                  <a:lnTo>
                    <a:pt x="1695" y="1678"/>
                  </a:lnTo>
                  <a:lnTo>
                    <a:pt x="1680" y="1680"/>
                  </a:lnTo>
                  <a:lnTo>
                    <a:pt x="912" y="1680"/>
                  </a:lnTo>
                  <a:lnTo>
                    <a:pt x="897" y="1678"/>
                  </a:lnTo>
                  <a:lnTo>
                    <a:pt x="884" y="1671"/>
                  </a:lnTo>
                  <a:lnTo>
                    <a:pt x="874" y="1661"/>
                  </a:lnTo>
                  <a:lnTo>
                    <a:pt x="866" y="1647"/>
                  </a:lnTo>
                  <a:lnTo>
                    <a:pt x="864" y="1632"/>
                  </a:lnTo>
                  <a:lnTo>
                    <a:pt x="864" y="1584"/>
                  </a:lnTo>
                  <a:lnTo>
                    <a:pt x="866" y="1569"/>
                  </a:lnTo>
                  <a:lnTo>
                    <a:pt x="874" y="1556"/>
                  </a:lnTo>
                  <a:lnTo>
                    <a:pt x="884" y="1546"/>
                  </a:lnTo>
                  <a:lnTo>
                    <a:pt x="897" y="1538"/>
                  </a:lnTo>
                  <a:lnTo>
                    <a:pt x="912" y="1536"/>
                  </a:lnTo>
                  <a:close/>
                  <a:moveTo>
                    <a:pt x="743" y="1424"/>
                  </a:moveTo>
                  <a:lnTo>
                    <a:pt x="757" y="1427"/>
                  </a:lnTo>
                  <a:lnTo>
                    <a:pt x="769" y="1436"/>
                  </a:lnTo>
                  <a:lnTo>
                    <a:pt x="778" y="1446"/>
                  </a:lnTo>
                  <a:lnTo>
                    <a:pt x="783" y="1459"/>
                  </a:lnTo>
                  <a:lnTo>
                    <a:pt x="783" y="1472"/>
                  </a:lnTo>
                  <a:lnTo>
                    <a:pt x="780" y="1486"/>
                  </a:lnTo>
                  <a:lnTo>
                    <a:pt x="773" y="1498"/>
                  </a:lnTo>
                  <a:lnTo>
                    <a:pt x="596" y="1696"/>
                  </a:lnTo>
                  <a:lnTo>
                    <a:pt x="585" y="1704"/>
                  </a:lnTo>
                  <a:lnTo>
                    <a:pt x="574" y="1710"/>
                  </a:lnTo>
                  <a:lnTo>
                    <a:pt x="562" y="1712"/>
                  </a:lnTo>
                  <a:lnTo>
                    <a:pt x="548" y="1709"/>
                  </a:lnTo>
                  <a:lnTo>
                    <a:pt x="535" y="1701"/>
                  </a:lnTo>
                  <a:lnTo>
                    <a:pt x="425" y="1613"/>
                  </a:lnTo>
                  <a:lnTo>
                    <a:pt x="415" y="1603"/>
                  </a:lnTo>
                  <a:lnTo>
                    <a:pt x="409" y="1590"/>
                  </a:lnTo>
                  <a:lnTo>
                    <a:pt x="408" y="1577"/>
                  </a:lnTo>
                  <a:lnTo>
                    <a:pt x="410" y="1563"/>
                  </a:lnTo>
                  <a:lnTo>
                    <a:pt x="417" y="1551"/>
                  </a:lnTo>
                  <a:lnTo>
                    <a:pt x="428" y="1542"/>
                  </a:lnTo>
                  <a:lnTo>
                    <a:pt x="441" y="1536"/>
                  </a:lnTo>
                  <a:lnTo>
                    <a:pt x="454" y="1534"/>
                  </a:lnTo>
                  <a:lnTo>
                    <a:pt x="467" y="1537"/>
                  </a:lnTo>
                  <a:lnTo>
                    <a:pt x="480" y="1545"/>
                  </a:lnTo>
                  <a:lnTo>
                    <a:pt x="557" y="1607"/>
                  </a:lnTo>
                  <a:lnTo>
                    <a:pt x="707" y="1439"/>
                  </a:lnTo>
                  <a:lnTo>
                    <a:pt x="717" y="1430"/>
                  </a:lnTo>
                  <a:lnTo>
                    <a:pt x="730" y="1425"/>
                  </a:lnTo>
                  <a:lnTo>
                    <a:pt x="743" y="1424"/>
                  </a:lnTo>
                  <a:close/>
                  <a:moveTo>
                    <a:pt x="912" y="1104"/>
                  </a:moveTo>
                  <a:lnTo>
                    <a:pt x="1680" y="1104"/>
                  </a:lnTo>
                  <a:lnTo>
                    <a:pt x="1695" y="1107"/>
                  </a:lnTo>
                  <a:lnTo>
                    <a:pt x="1709" y="1113"/>
                  </a:lnTo>
                  <a:lnTo>
                    <a:pt x="1719" y="1124"/>
                  </a:lnTo>
                  <a:lnTo>
                    <a:pt x="1726" y="1137"/>
                  </a:lnTo>
                  <a:lnTo>
                    <a:pt x="1728" y="1152"/>
                  </a:lnTo>
                  <a:lnTo>
                    <a:pt x="1728" y="1200"/>
                  </a:lnTo>
                  <a:lnTo>
                    <a:pt x="1726" y="1215"/>
                  </a:lnTo>
                  <a:lnTo>
                    <a:pt x="1719" y="1228"/>
                  </a:lnTo>
                  <a:lnTo>
                    <a:pt x="1709" y="1239"/>
                  </a:lnTo>
                  <a:lnTo>
                    <a:pt x="1695" y="1245"/>
                  </a:lnTo>
                  <a:lnTo>
                    <a:pt x="1680" y="1248"/>
                  </a:lnTo>
                  <a:lnTo>
                    <a:pt x="912" y="1248"/>
                  </a:lnTo>
                  <a:lnTo>
                    <a:pt x="897" y="1245"/>
                  </a:lnTo>
                  <a:lnTo>
                    <a:pt x="884" y="1239"/>
                  </a:lnTo>
                  <a:lnTo>
                    <a:pt x="874" y="1228"/>
                  </a:lnTo>
                  <a:lnTo>
                    <a:pt x="866" y="1215"/>
                  </a:lnTo>
                  <a:lnTo>
                    <a:pt x="864" y="1200"/>
                  </a:lnTo>
                  <a:lnTo>
                    <a:pt x="864" y="1152"/>
                  </a:lnTo>
                  <a:lnTo>
                    <a:pt x="866" y="1137"/>
                  </a:lnTo>
                  <a:lnTo>
                    <a:pt x="874" y="1124"/>
                  </a:lnTo>
                  <a:lnTo>
                    <a:pt x="884" y="1113"/>
                  </a:lnTo>
                  <a:lnTo>
                    <a:pt x="897" y="1107"/>
                  </a:lnTo>
                  <a:lnTo>
                    <a:pt x="912" y="1104"/>
                  </a:lnTo>
                  <a:close/>
                  <a:moveTo>
                    <a:pt x="743" y="997"/>
                  </a:moveTo>
                  <a:lnTo>
                    <a:pt x="757" y="1001"/>
                  </a:lnTo>
                  <a:lnTo>
                    <a:pt x="769" y="1008"/>
                  </a:lnTo>
                  <a:lnTo>
                    <a:pt x="778" y="1019"/>
                  </a:lnTo>
                  <a:lnTo>
                    <a:pt x="783" y="1031"/>
                  </a:lnTo>
                  <a:lnTo>
                    <a:pt x="783" y="1046"/>
                  </a:lnTo>
                  <a:lnTo>
                    <a:pt x="780" y="1059"/>
                  </a:lnTo>
                  <a:lnTo>
                    <a:pt x="773" y="1070"/>
                  </a:lnTo>
                  <a:lnTo>
                    <a:pt x="596" y="1270"/>
                  </a:lnTo>
                  <a:lnTo>
                    <a:pt x="585" y="1278"/>
                  </a:lnTo>
                  <a:lnTo>
                    <a:pt x="574" y="1283"/>
                  </a:lnTo>
                  <a:lnTo>
                    <a:pt x="562" y="1284"/>
                  </a:lnTo>
                  <a:lnTo>
                    <a:pt x="548" y="1282"/>
                  </a:lnTo>
                  <a:lnTo>
                    <a:pt x="535" y="1275"/>
                  </a:lnTo>
                  <a:lnTo>
                    <a:pt x="425" y="1186"/>
                  </a:lnTo>
                  <a:lnTo>
                    <a:pt x="415" y="1176"/>
                  </a:lnTo>
                  <a:lnTo>
                    <a:pt x="409" y="1163"/>
                  </a:lnTo>
                  <a:lnTo>
                    <a:pt x="408" y="1150"/>
                  </a:lnTo>
                  <a:lnTo>
                    <a:pt x="410" y="1136"/>
                  </a:lnTo>
                  <a:lnTo>
                    <a:pt x="417" y="1124"/>
                  </a:lnTo>
                  <a:lnTo>
                    <a:pt x="428" y="1115"/>
                  </a:lnTo>
                  <a:lnTo>
                    <a:pt x="441" y="1109"/>
                  </a:lnTo>
                  <a:lnTo>
                    <a:pt x="454" y="1108"/>
                  </a:lnTo>
                  <a:lnTo>
                    <a:pt x="467" y="1110"/>
                  </a:lnTo>
                  <a:lnTo>
                    <a:pt x="480" y="1117"/>
                  </a:lnTo>
                  <a:lnTo>
                    <a:pt x="557" y="1179"/>
                  </a:lnTo>
                  <a:lnTo>
                    <a:pt x="707" y="1012"/>
                  </a:lnTo>
                  <a:lnTo>
                    <a:pt x="717" y="1003"/>
                  </a:lnTo>
                  <a:lnTo>
                    <a:pt x="730" y="998"/>
                  </a:lnTo>
                  <a:lnTo>
                    <a:pt x="743" y="997"/>
                  </a:lnTo>
                  <a:close/>
                  <a:moveTo>
                    <a:pt x="145" y="336"/>
                  </a:moveTo>
                  <a:lnTo>
                    <a:pt x="534" y="336"/>
                  </a:lnTo>
                  <a:lnTo>
                    <a:pt x="529" y="360"/>
                  </a:lnTo>
                  <a:lnTo>
                    <a:pt x="528" y="386"/>
                  </a:lnTo>
                  <a:lnTo>
                    <a:pt x="531" y="425"/>
                  </a:lnTo>
                  <a:lnTo>
                    <a:pt x="541" y="461"/>
                  </a:lnTo>
                  <a:lnTo>
                    <a:pt x="555" y="495"/>
                  </a:lnTo>
                  <a:lnTo>
                    <a:pt x="574" y="526"/>
                  </a:lnTo>
                  <a:lnTo>
                    <a:pt x="598" y="554"/>
                  </a:lnTo>
                  <a:lnTo>
                    <a:pt x="626" y="578"/>
                  </a:lnTo>
                  <a:lnTo>
                    <a:pt x="658" y="598"/>
                  </a:lnTo>
                  <a:lnTo>
                    <a:pt x="691" y="612"/>
                  </a:lnTo>
                  <a:lnTo>
                    <a:pt x="728" y="621"/>
                  </a:lnTo>
                  <a:lnTo>
                    <a:pt x="767" y="624"/>
                  </a:lnTo>
                  <a:lnTo>
                    <a:pt x="1394" y="624"/>
                  </a:lnTo>
                  <a:lnTo>
                    <a:pt x="1433" y="621"/>
                  </a:lnTo>
                  <a:lnTo>
                    <a:pt x="1469" y="612"/>
                  </a:lnTo>
                  <a:lnTo>
                    <a:pt x="1503" y="598"/>
                  </a:lnTo>
                  <a:lnTo>
                    <a:pt x="1534" y="577"/>
                  </a:lnTo>
                  <a:lnTo>
                    <a:pt x="1562" y="554"/>
                  </a:lnTo>
                  <a:lnTo>
                    <a:pt x="1586" y="525"/>
                  </a:lnTo>
                  <a:lnTo>
                    <a:pt x="1606" y="494"/>
                  </a:lnTo>
                  <a:lnTo>
                    <a:pt x="1620" y="459"/>
                  </a:lnTo>
                  <a:lnTo>
                    <a:pt x="1629" y="422"/>
                  </a:lnTo>
                  <a:lnTo>
                    <a:pt x="1632" y="383"/>
                  </a:lnTo>
                  <a:lnTo>
                    <a:pt x="1631" y="359"/>
                  </a:lnTo>
                  <a:lnTo>
                    <a:pt x="1627" y="336"/>
                  </a:lnTo>
                  <a:lnTo>
                    <a:pt x="1920" y="336"/>
                  </a:lnTo>
                  <a:lnTo>
                    <a:pt x="1961" y="338"/>
                  </a:lnTo>
                  <a:lnTo>
                    <a:pt x="1998" y="344"/>
                  </a:lnTo>
                  <a:lnTo>
                    <a:pt x="2030" y="354"/>
                  </a:lnTo>
                  <a:lnTo>
                    <a:pt x="2061" y="367"/>
                  </a:lnTo>
                  <a:lnTo>
                    <a:pt x="2086" y="383"/>
                  </a:lnTo>
                  <a:lnTo>
                    <a:pt x="2109" y="402"/>
                  </a:lnTo>
                  <a:lnTo>
                    <a:pt x="2127" y="424"/>
                  </a:lnTo>
                  <a:lnTo>
                    <a:pt x="2141" y="447"/>
                  </a:lnTo>
                  <a:lnTo>
                    <a:pt x="2151" y="472"/>
                  </a:lnTo>
                  <a:lnTo>
                    <a:pt x="2159" y="500"/>
                  </a:lnTo>
                  <a:lnTo>
                    <a:pt x="2161" y="528"/>
                  </a:lnTo>
                  <a:lnTo>
                    <a:pt x="2161" y="1970"/>
                  </a:lnTo>
                  <a:lnTo>
                    <a:pt x="2136" y="1969"/>
                  </a:lnTo>
                  <a:lnTo>
                    <a:pt x="2113" y="1968"/>
                  </a:lnTo>
                  <a:lnTo>
                    <a:pt x="2047" y="1971"/>
                  </a:lnTo>
                  <a:lnTo>
                    <a:pt x="1982" y="1979"/>
                  </a:lnTo>
                  <a:lnTo>
                    <a:pt x="1920" y="1994"/>
                  </a:lnTo>
                  <a:lnTo>
                    <a:pt x="1920" y="864"/>
                  </a:lnTo>
                  <a:lnTo>
                    <a:pt x="240" y="864"/>
                  </a:lnTo>
                  <a:lnTo>
                    <a:pt x="240" y="2784"/>
                  </a:lnTo>
                  <a:lnTo>
                    <a:pt x="1347" y="2784"/>
                  </a:lnTo>
                  <a:lnTo>
                    <a:pt x="1353" y="2847"/>
                  </a:lnTo>
                  <a:lnTo>
                    <a:pt x="1364" y="2908"/>
                  </a:lnTo>
                  <a:lnTo>
                    <a:pt x="1381" y="2967"/>
                  </a:lnTo>
                  <a:lnTo>
                    <a:pt x="1401" y="3024"/>
                  </a:lnTo>
                  <a:lnTo>
                    <a:pt x="192" y="3024"/>
                  </a:lnTo>
                  <a:lnTo>
                    <a:pt x="158" y="3021"/>
                  </a:lnTo>
                  <a:lnTo>
                    <a:pt x="125" y="3012"/>
                  </a:lnTo>
                  <a:lnTo>
                    <a:pt x="96" y="2998"/>
                  </a:lnTo>
                  <a:lnTo>
                    <a:pt x="68" y="2979"/>
                  </a:lnTo>
                  <a:lnTo>
                    <a:pt x="46" y="2956"/>
                  </a:lnTo>
                  <a:lnTo>
                    <a:pt x="26" y="2929"/>
                  </a:lnTo>
                  <a:lnTo>
                    <a:pt x="12" y="2899"/>
                  </a:lnTo>
                  <a:lnTo>
                    <a:pt x="3" y="2866"/>
                  </a:lnTo>
                  <a:lnTo>
                    <a:pt x="0" y="2832"/>
                  </a:lnTo>
                  <a:lnTo>
                    <a:pt x="0" y="528"/>
                  </a:lnTo>
                  <a:lnTo>
                    <a:pt x="3" y="497"/>
                  </a:lnTo>
                  <a:lnTo>
                    <a:pt x="9" y="467"/>
                  </a:lnTo>
                  <a:lnTo>
                    <a:pt x="20" y="440"/>
                  </a:lnTo>
                  <a:lnTo>
                    <a:pt x="35" y="414"/>
                  </a:lnTo>
                  <a:lnTo>
                    <a:pt x="51" y="392"/>
                  </a:lnTo>
                  <a:lnTo>
                    <a:pt x="68" y="373"/>
                  </a:lnTo>
                  <a:lnTo>
                    <a:pt x="88" y="357"/>
                  </a:lnTo>
                  <a:lnTo>
                    <a:pt x="107" y="346"/>
                  </a:lnTo>
                  <a:lnTo>
                    <a:pt x="126" y="338"/>
                  </a:lnTo>
                  <a:lnTo>
                    <a:pt x="145" y="336"/>
                  </a:lnTo>
                  <a:close/>
                  <a:moveTo>
                    <a:pt x="1080" y="96"/>
                  </a:moveTo>
                  <a:lnTo>
                    <a:pt x="1061" y="99"/>
                  </a:lnTo>
                  <a:lnTo>
                    <a:pt x="1044" y="106"/>
                  </a:lnTo>
                  <a:lnTo>
                    <a:pt x="1029" y="117"/>
                  </a:lnTo>
                  <a:lnTo>
                    <a:pt x="1018" y="131"/>
                  </a:lnTo>
                  <a:lnTo>
                    <a:pt x="1011" y="149"/>
                  </a:lnTo>
                  <a:lnTo>
                    <a:pt x="1008" y="168"/>
                  </a:lnTo>
                  <a:lnTo>
                    <a:pt x="1011" y="187"/>
                  </a:lnTo>
                  <a:lnTo>
                    <a:pt x="1018" y="205"/>
                  </a:lnTo>
                  <a:lnTo>
                    <a:pt x="1029" y="219"/>
                  </a:lnTo>
                  <a:lnTo>
                    <a:pt x="1044" y="230"/>
                  </a:lnTo>
                  <a:lnTo>
                    <a:pt x="1061" y="237"/>
                  </a:lnTo>
                  <a:lnTo>
                    <a:pt x="1080" y="240"/>
                  </a:lnTo>
                  <a:lnTo>
                    <a:pt x="1100" y="237"/>
                  </a:lnTo>
                  <a:lnTo>
                    <a:pt x="1117" y="230"/>
                  </a:lnTo>
                  <a:lnTo>
                    <a:pt x="1131" y="219"/>
                  </a:lnTo>
                  <a:lnTo>
                    <a:pt x="1142" y="205"/>
                  </a:lnTo>
                  <a:lnTo>
                    <a:pt x="1150" y="187"/>
                  </a:lnTo>
                  <a:lnTo>
                    <a:pt x="1153" y="168"/>
                  </a:lnTo>
                  <a:lnTo>
                    <a:pt x="1150" y="149"/>
                  </a:lnTo>
                  <a:lnTo>
                    <a:pt x="1142" y="131"/>
                  </a:lnTo>
                  <a:lnTo>
                    <a:pt x="1131" y="117"/>
                  </a:lnTo>
                  <a:lnTo>
                    <a:pt x="1117" y="106"/>
                  </a:lnTo>
                  <a:lnTo>
                    <a:pt x="1100" y="99"/>
                  </a:lnTo>
                  <a:lnTo>
                    <a:pt x="1080" y="96"/>
                  </a:lnTo>
                  <a:close/>
                  <a:moveTo>
                    <a:pt x="1078" y="0"/>
                  </a:moveTo>
                  <a:lnTo>
                    <a:pt x="1082" y="0"/>
                  </a:lnTo>
                  <a:lnTo>
                    <a:pt x="1112" y="3"/>
                  </a:lnTo>
                  <a:lnTo>
                    <a:pt x="1140" y="10"/>
                  </a:lnTo>
                  <a:lnTo>
                    <a:pt x="1166" y="22"/>
                  </a:lnTo>
                  <a:lnTo>
                    <a:pt x="1189" y="39"/>
                  </a:lnTo>
                  <a:lnTo>
                    <a:pt x="1210" y="59"/>
                  </a:lnTo>
                  <a:lnTo>
                    <a:pt x="1226" y="82"/>
                  </a:lnTo>
                  <a:lnTo>
                    <a:pt x="1238" y="108"/>
                  </a:lnTo>
                  <a:lnTo>
                    <a:pt x="1245" y="136"/>
                  </a:lnTo>
                  <a:lnTo>
                    <a:pt x="1248" y="166"/>
                  </a:lnTo>
                  <a:lnTo>
                    <a:pt x="1248" y="168"/>
                  </a:lnTo>
                  <a:lnTo>
                    <a:pt x="1250" y="187"/>
                  </a:lnTo>
                  <a:lnTo>
                    <a:pt x="1258" y="205"/>
                  </a:lnTo>
                  <a:lnTo>
                    <a:pt x="1270" y="219"/>
                  </a:lnTo>
                  <a:lnTo>
                    <a:pt x="1284" y="230"/>
                  </a:lnTo>
                  <a:lnTo>
                    <a:pt x="1300" y="237"/>
                  </a:lnTo>
                  <a:lnTo>
                    <a:pt x="1320" y="240"/>
                  </a:lnTo>
                  <a:lnTo>
                    <a:pt x="1394" y="240"/>
                  </a:lnTo>
                  <a:lnTo>
                    <a:pt x="1422" y="243"/>
                  </a:lnTo>
                  <a:lnTo>
                    <a:pt x="1449" y="251"/>
                  </a:lnTo>
                  <a:lnTo>
                    <a:pt x="1473" y="265"/>
                  </a:lnTo>
                  <a:lnTo>
                    <a:pt x="1495" y="282"/>
                  </a:lnTo>
                  <a:lnTo>
                    <a:pt x="1512" y="302"/>
                  </a:lnTo>
                  <a:lnTo>
                    <a:pt x="1525" y="327"/>
                  </a:lnTo>
                  <a:lnTo>
                    <a:pt x="1533" y="354"/>
                  </a:lnTo>
                  <a:lnTo>
                    <a:pt x="1536" y="383"/>
                  </a:lnTo>
                  <a:lnTo>
                    <a:pt x="1536" y="386"/>
                  </a:lnTo>
                  <a:lnTo>
                    <a:pt x="1533" y="414"/>
                  </a:lnTo>
                  <a:lnTo>
                    <a:pt x="1525" y="441"/>
                  </a:lnTo>
                  <a:lnTo>
                    <a:pt x="1512" y="465"/>
                  </a:lnTo>
                  <a:lnTo>
                    <a:pt x="1495" y="487"/>
                  </a:lnTo>
                  <a:lnTo>
                    <a:pt x="1473" y="504"/>
                  </a:lnTo>
                  <a:lnTo>
                    <a:pt x="1449" y="517"/>
                  </a:lnTo>
                  <a:lnTo>
                    <a:pt x="1422" y="525"/>
                  </a:lnTo>
                  <a:lnTo>
                    <a:pt x="1394" y="528"/>
                  </a:lnTo>
                  <a:lnTo>
                    <a:pt x="767" y="528"/>
                  </a:lnTo>
                  <a:lnTo>
                    <a:pt x="738" y="525"/>
                  </a:lnTo>
                  <a:lnTo>
                    <a:pt x="712" y="517"/>
                  </a:lnTo>
                  <a:lnTo>
                    <a:pt x="687" y="504"/>
                  </a:lnTo>
                  <a:lnTo>
                    <a:pt x="666" y="487"/>
                  </a:lnTo>
                  <a:lnTo>
                    <a:pt x="649" y="465"/>
                  </a:lnTo>
                  <a:lnTo>
                    <a:pt x="635" y="441"/>
                  </a:lnTo>
                  <a:lnTo>
                    <a:pt x="627" y="414"/>
                  </a:lnTo>
                  <a:lnTo>
                    <a:pt x="624" y="386"/>
                  </a:lnTo>
                  <a:lnTo>
                    <a:pt x="624" y="383"/>
                  </a:lnTo>
                  <a:lnTo>
                    <a:pt x="627" y="354"/>
                  </a:lnTo>
                  <a:lnTo>
                    <a:pt x="635" y="327"/>
                  </a:lnTo>
                  <a:lnTo>
                    <a:pt x="649" y="302"/>
                  </a:lnTo>
                  <a:lnTo>
                    <a:pt x="666" y="282"/>
                  </a:lnTo>
                  <a:lnTo>
                    <a:pt x="687" y="265"/>
                  </a:lnTo>
                  <a:lnTo>
                    <a:pt x="712" y="251"/>
                  </a:lnTo>
                  <a:lnTo>
                    <a:pt x="738" y="243"/>
                  </a:lnTo>
                  <a:lnTo>
                    <a:pt x="767" y="240"/>
                  </a:lnTo>
                  <a:lnTo>
                    <a:pt x="841" y="240"/>
                  </a:lnTo>
                  <a:lnTo>
                    <a:pt x="859" y="237"/>
                  </a:lnTo>
                  <a:lnTo>
                    <a:pt x="877" y="230"/>
                  </a:lnTo>
                  <a:lnTo>
                    <a:pt x="891" y="219"/>
                  </a:lnTo>
                  <a:lnTo>
                    <a:pt x="902" y="205"/>
                  </a:lnTo>
                  <a:lnTo>
                    <a:pt x="909" y="187"/>
                  </a:lnTo>
                  <a:lnTo>
                    <a:pt x="912" y="168"/>
                  </a:lnTo>
                  <a:lnTo>
                    <a:pt x="912" y="166"/>
                  </a:lnTo>
                  <a:lnTo>
                    <a:pt x="915" y="136"/>
                  </a:lnTo>
                  <a:lnTo>
                    <a:pt x="922" y="108"/>
                  </a:lnTo>
                  <a:lnTo>
                    <a:pt x="935" y="82"/>
                  </a:lnTo>
                  <a:lnTo>
                    <a:pt x="951" y="59"/>
                  </a:lnTo>
                  <a:lnTo>
                    <a:pt x="971" y="39"/>
                  </a:lnTo>
                  <a:lnTo>
                    <a:pt x="995" y="22"/>
                  </a:lnTo>
                  <a:lnTo>
                    <a:pt x="1020" y="10"/>
                  </a:lnTo>
                  <a:lnTo>
                    <a:pt x="1049" y="3"/>
                  </a:lnTo>
                  <a:lnTo>
                    <a:pt x="1078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39550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2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27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/>
      <p:bldP spid="84" grpId="0"/>
      <p:bldP spid="85" grpId="0"/>
      <p:bldP spid="86" grpId="0"/>
      <p:bldP spid="87" grpId="0"/>
      <p:bldP spid="8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479659" y="1965835"/>
            <a:ext cx="11255141" cy="726565"/>
          </a:xfrm>
          <a:prstGeom prst="roundRect">
            <a:avLst>
              <a:gd name="adj" fmla="val 1541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07940" y="309281"/>
            <a:ext cx="5838319" cy="12169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" name="Freeform 1"/>
          <p:cNvSpPr>
            <a:spLocks/>
          </p:cNvSpPr>
          <p:nvPr/>
        </p:nvSpPr>
        <p:spPr bwMode="auto">
          <a:xfrm rot="9977167">
            <a:off x="426290" y="2069086"/>
            <a:ext cx="52298" cy="87072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reeform 2"/>
          <p:cNvSpPr>
            <a:spLocks/>
          </p:cNvSpPr>
          <p:nvPr/>
        </p:nvSpPr>
        <p:spPr bwMode="auto">
          <a:xfrm rot="9977167">
            <a:off x="331533" y="1971001"/>
            <a:ext cx="54572" cy="91425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 rot="3662855">
            <a:off x="1130996" y="-197221"/>
            <a:ext cx="50066" cy="90953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rot="3662855">
            <a:off x="634341" y="538072"/>
            <a:ext cx="1113427" cy="751499"/>
          </a:xfrm>
          <a:custGeom>
            <a:avLst/>
            <a:gdLst>
              <a:gd name="T0" fmla="*/ 5 w 1023"/>
              <a:gd name="T1" fmla="*/ 106 h 661"/>
              <a:gd name="T2" fmla="*/ 644 w 1023"/>
              <a:gd name="T3" fmla="*/ 108 h 661"/>
              <a:gd name="T4" fmla="*/ 961 w 1023"/>
              <a:gd name="T5" fmla="*/ 661 h 661"/>
              <a:gd name="T6" fmla="*/ 1023 w 1023"/>
              <a:gd name="T7" fmla="*/ 554 h 661"/>
              <a:gd name="T8" fmla="*/ 704 w 1023"/>
              <a:gd name="T9" fmla="*/ 0 h 661"/>
              <a:gd name="T10" fmla="*/ 65 w 1023"/>
              <a:gd name="T11" fmla="*/ 0 h 661"/>
              <a:gd name="T12" fmla="*/ 65 w 1023"/>
              <a:gd name="T13" fmla="*/ 0 h 661"/>
              <a:gd name="T14" fmla="*/ 0 w 1023"/>
              <a:gd name="T15" fmla="*/ 111 h 661"/>
              <a:gd name="T16" fmla="*/ 1 w 1023"/>
              <a:gd name="T17" fmla="*/ 111 h 661"/>
              <a:gd name="T18" fmla="*/ 5 w 1023"/>
              <a:gd name="T19" fmla="*/ 106 h 6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23" h="661">
                <a:moveTo>
                  <a:pt x="5" y="106"/>
                </a:moveTo>
                <a:lnTo>
                  <a:pt x="644" y="108"/>
                </a:lnTo>
                <a:lnTo>
                  <a:pt x="961" y="661"/>
                </a:lnTo>
                <a:lnTo>
                  <a:pt x="1023" y="554"/>
                </a:lnTo>
                <a:lnTo>
                  <a:pt x="704" y="0"/>
                </a:lnTo>
                <a:lnTo>
                  <a:pt x="65" y="0"/>
                </a:lnTo>
                <a:lnTo>
                  <a:pt x="65" y="0"/>
                </a:lnTo>
                <a:lnTo>
                  <a:pt x="0" y="111"/>
                </a:lnTo>
                <a:lnTo>
                  <a:pt x="1" y="111"/>
                </a:lnTo>
                <a:lnTo>
                  <a:pt x="5" y="10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rot="3662855">
            <a:off x="1056492" y="-85509"/>
            <a:ext cx="52243" cy="95501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6331844" y="359368"/>
            <a:ext cx="1053618" cy="1196110"/>
            <a:chOff x="6331844" y="359368"/>
            <a:chExt cx="1053618" cy="1196110"/>
          </a:xfrm>
        </p:grpSpPr>
        <p:sp>
          <p:nvSpPr>
            <p:cNvPr id="5" name="Freeform 4"/>
            <p:cNvSpPr>
              <a:spLocks/>
            </p:cNvSpPr>
            <p:nvPr/>
          </p:nvSpPr>
          <p:spPr bwMode="auto">
            <a:xfrm rot="3662855">
              <a:off x="6302210" y="537620"/>
              <a:ext cx="1113427" cy="761731"/>
            </a:xfrm>
            <a:custGeom>
              <a:avLst/>
              <a:gdLst>
                <a:gd name="T0" fmla="*/ 600 w 642"/>
                <a:gd name="T1" fmla="*/ 420 h 420"/>
                <a:gd name="T2" fmla="*/ 601 w 642"/>
                <a:gd name="T3" fmla="*/ 420 h 420"/>
                <a:gd name="T4" fmla="*/ 642 w 642"/>
                <a:gd name="T5" fmla="*/ 349 h 420"/>
                <a:gd name="T6" fmla="*/ 442 w 642"/>
                <a:gd name="T7" fmla="*/ 1 h 420"/>
                <a:gd name="T8" fmla="*/ 41 w 642"/>
                <a:gd name="T9" fmla="*/ 0 h 420"/>
                <a:gd name="T10" fmla="*/ 41 w 642"/>
                <a:gd name="T11" fmla="*/ 0 h 420"/>
                <a:gd name="T12" fmla="*/ 0 w 642"/>
                <a:gd name="T13" fmla="*/ 71 h 420"/>
                <a:gd name="T14" fmla="*/ 401 w 642"/>
                <a:gd name="T15" fmla="*/ 72 h 420"/>
                <a:gd name="T16" fmla="*/ 601 w 642"/>
                <a:gd name="T17" fmla="*/ 419 h 420"/>
                <a:gd name="T18" fmla="*/ 600 w 642"/>
                <a:gd name="T19" fmla="*/ 42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2" h="420">
                  <a:moveTo>
                    <a:pt x="600" y="420"/>
                  </a:moveTo>
                  <a:cubicBezTo>
                    <a:pt x="601" y="420"/>
                    <a:pt x="601" y="420"/>
                    <a:pt x="601" y="420"/>
                  </a:cubicBezTo>
                  <a:cubicBezTo>
                    <a:pt x="642" y="349"/>
                    <a:pt x="642" y="349"/>
                    <a:pt x="642" y="349"/>
                  </a:cubicBezTo>
                  <a:cubicBezTo>
                    <a:pt x="442" y="1"/>
                    <a:pt x="442" y="1"/>
                    <a:pt x="442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401" y="72"/>
                    <a:pt x="401" y="72"/>
                    <a:pt x="401" y="72"/>
                  </a:cubicBezTo>
                  <a:cubicBezTo>
                    <a:pt x="601" y="419"/>
                    <a:pt x="601" y="419"/>
                    <a:pt x="601" y="419"/>
                  </a:cubicBezTo>
                  <a:lnTo>
                    <a:pt x="600" y="42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 rot="3662855">
              <a:off x="6515730" y="1457335"/>
              <a:ext cx="67480" cy="122787"/>
            </a:xfrm>
            <a:custGeom>
              <a:avLst/>
              <a:gdLst>
                <a:gd name="T0" fmla="*/ 39 w 39"/>
                <a:gd name="T1" fmla="*/ 0 h 68"/>
                <a:gd name="T2" fmla="*/ 0 w 39"/>
                <a:gd name="T3" fmla="*/ 68 h 68"/>
                <a:gd name="T4" fmla="*/ 0 w 39"/>
                <a:gd name="T5" fmla="*/ 68 h 68"/>
                <a:gd name="T6" fmla="*/ 39 w 39"/>
                <a:gd name="T7" fmla="*/ 0 h 68"/>
                <a:gd name="T8" fmla="*/ 39 w 39"/>
                <a:gd name="T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68">
                  <a:moveTo>
                    <a:pt x="39" y="0"/>
                  </a:moveTo>
                  <a:cubicBezTo>
                    <a:pt x="0" y="68"/>
                    <a:pt x="0" y="68"/>
                    <a:pt x="0" y="68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0"/>
                    <a:pt x="39" y="0"/>
                    <a:pt x="39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Freeform 30"/>
            <p:cNvSpPr>
              <a:spLocks/>
            </p:cNvSpPr>
            <p:nvPr/>
          </p:nvSpPr>
          <p:spPr bwMode="auto">
            <a:xfrm rot="3662855">
              <a:off x="6657605" y="1455870"/>
              <a:ext cx="70745" cy="128471"/>
            </a:xfrm>
            <a:custGeom>
              <a:avLst/>
              <a:gdLst>
                <a:gd name="T0" fmla="*/ 0 w 41"/>
                <a:gd name="T1" fmla="*/ 71 h 71"/>
                <a:gd name="T2" fmla="*/ 0 w 41"/>
                <a:gd name="T3" fmla="*/ 71 h 71"/>
                <a:gd name="T4" fmla="*/ 41 w 41"/>
                <a:gd name="T5" fmla="*/ 0 h 71"/>
                <a:gd name="T6" fmla="*/ 41 w 41"/>
                <a:gd name="T7" fmla="*/ 0 h 71"/>
                <a:gd name="T8" fmla="*/ 0 w 41"/>
                <a:gd name="T9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71">
                  <a:moveTo>
                    <a:pt x="0" y="71"/>
                  </a:moveTo>
                  <a:cubicBezTo>
                    <a:pt x="0" y="71"/>
                    <a:pt x="0" y="71"/>
                    <a:pt x="0" y="7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lnTo>
                    <a:pt x="0" y="71"/>
                  </a:ln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Freeform 31"/>
            <p:cNvSpPr>
              <a:spLocks/>
            </p:cNvSpPr>
            <p:nvPr/>
          </p:nvSpPr>
          <p:spPr bwMode="auto">
            <a:xfrm rot="3662855">
              <a:off x="6449020" y="540213"/>
              <a:ext cx="1113427" cy="759457"/>
            </a:xfrm>
            <a:custGeom>
              <a:avLst/>
              <a:gdLst>
                <a:gd name="T0" fmla="*/ 442 w 642"/>
                <a:gd name="T1" fmla="*/ 0 h 419"/>
                <a:gd name="T2" fmla="*/ 41 w 642"/>
                <a:gd name="T3" fmla="*/ 0 h 419"/>
                <a:gd name="T4" fmla="*/ 0 w 642"/>
                <a:gd name="T5" fmla="*/ 70 h 419"/>
                <a:gd name="T6" fmla="*/ 401 w 642"/>
                <a:gd name="T7" fmla="*/ 71 h 419"/>
                <a:gd name="T8" fmla="*/ 601 w 642"/>
                <a:gd name="T9" fmla="*/ 419 h 419"/>
                <a:gd name="T10" fmla="*/ 600 w 642"/>
                <a:gd name="T11" fmla="*/ 419 h 419"/>
                <a:gd name="T12" fmla="*/ 600 w 642"/>
                <a:gd name="T13" fmla="*/ 419 h 419"/>
                <a:gd name="T14" fmla="*/ 642 w 642"/>
                <a:gd name="T15" fmla="*/ 348 h 419"/>
                <a:gd name="T16" fmla="*/ 442 w 642"/>
                <a:gd name="T17" fmla="*/ 0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2" h="419">
                  <a:moveTo>
                    <a:pt x="442" y="0"/>
                  </a:moveTo>
                  <a:cubicBezTo>
                    <a:pt x="41" y="0"/>
                    <a:pt x="41" y="0"/>
                    <a:pt x="41" y="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401" y="71"/>
                    <a:pt x="401" y="71"/>
                    <a:pt x="401" y="71"/>
                  </a:cubicBezTo>
                  <a:cubicBezTo>
                    <a:pt x="601" y="419"/>
                    <a:pt x="601" y="419"/>
                    <a:pt x="601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42" y="348"/>
                    <a:pt x="642" y="348"/>
                    <a:pt x="642" y="348"/>
                  </a:cubicBezTo>
                  <a:lnTo>
                    <a:pt x="442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Freeform 32"/>
            <p:cNvSpPr>
              <a:spLocks/>
            </p:cNvSpPr>
            <p:nvPr/>
          </p:nvSpPr>
          <p:spPr bwMode="auto">
            <a:xfrm rot="3662855">
              <a:off x="6154859" y="536353"/>
              <a:ext cx="1113427" cy="759457"/>
            </a:xfrm>
            <a:custGeom>
              <a:avLst/>
              <a:gdLst>
                <a:gd name="T0" fmla="*/ 601 w 642"/>
                <a:gd name="T1" fmla="*/ 419 h 419"/>
                <a:gd name="T2" fmla="*/ 600 w 642"/>
                <a:gd name="T3" fmla="*/ 419 h 419"/>
                <a:gd name="T4" fmla="*/ 600 w 642"/>
                <a:gd name="T5" fmla="*/ 419 h 419"/>
                <a:gd name="T6" fmla="*/ 642 w 642"/>
                <a:gd name="T7" fmla="*/ 348 h 419"/>
                <a:gd name="T8" fmla="*/ 442 w 642"/>
                <a:gd name="T9" fmla="*/ 1 h 419"/>
                <a:gd name="T10" fmla="*/ 41 w 642"/>
                <a:gd name="T11" fmla="*/ 0 h 419"/>
                <a:gd name="T12" fmla="*/ 41 w 642"/>
                <a:gd name="T13" fmla="*/ 0 h 419"/>
                <a:gd name="T14" fmla="*/ 0 w 642"/>
                <a:gd name="T15" fmla="*/ 71 h 419"/>
                <a:gd name="T16" fmla="*/ 401 w 642"/>
                <a:gd name="T17" fmla="*/ 71 h 419"/>
                <a:gd name="T18" fmla="*/ 601 w 642"/>
                <a:gd name="T19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2" h="419">
                  <a:moveTo>
                    <a:pt x="601" y="419"/>
                  </a:moveTo>
                  <a:cubicBezTo>
                    <a:pt x="600" y="419"/>
                    <a:pt x="600" y="419"/>
                    <a:pt x="600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42" y="348"/>
                    <a:pt x="642" y="348"/>
                    <a:pt x="642" y="348"/>
                  </a:cubicBezTo>
                  <a:cubicBezTo>
                    <a:pt x="442" y="1"/>
                    <a:pt x="442" y="1"/>
                    <a:pt x="442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401" y="71"/>
                    <a:pt x="401" y="71"/>
                    <a:pt x="401" y="71"/>
                  </a:cubicBezTo>
                  <a:lnTo>
                    <a:pt x="601" y="419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Freeform 33">
            <a:hlinkClick r:id="rId2" action="ppaction://hlinksldjump"/>
          </p:cNvPr>
          <p:cNvSpPr>
            <a:spLocks/>
          </p:cNvSpPr>
          <p:nvPr/>
        </p:nvSpPr>
        <p:spPr bwMode="auto">
          <a:xfrm rot="3662855">
            <a:off x="59655" y="278409"/>
            <a:ext cx="1394232" cy="1265383"/>
          </a:xfrm>
          <a:custGeom>
            <a:avLst/>
            <a:gdLst>
              <a:gd name="T0" fmla="*/ 74 w 804"/>
              <a:gd name="T1" fmla="*/ 223 h 698"/>
              <a:gd name="T2" fmla="*/ 51 w 804"/>
              <a:gd name="T3" fmla="*/ 263 h 698"/>
              <a:gd name="T4" fmla="*/ 51 w 804"/>
              <a:gd name="T5" fmla="*/ 263 h 698"/>
              <a:gd name="T6" fmla="*/ 0 w 804"/>
              <a:gd name="T7" fmla="*/ 350 h 698"/>
              <a:gd name="T8" fmla="*/ 80 w 804"/>
              <a:gd name="T9" fmla="*/ 491 h 698"/>
              <a:gd name="T10" fmla="*/ 81 w 804"/>
              <a:gd name="T11" fmla="*/ 491 h 698"/>
              <a:gd name="T12" fmla="*/ 200 w 804"/>
              <a:gd name="T13" fmla="*/ 698 h 698"/>
              <a:gd name="T14" fmla="*/ 601 w 804"/>
              <a:gd name="T15" fmla="*/ 698 h 698"/>
              <a:gd name="T16" fmla="*/ 603 w 804"/>
              <a:gd name="T17" fmla="*/ 695 h 698"/>
              <a:gd name="T18" fmla="*/ 603 w 804"/>
              <a:gd name="T19" fmla="*/ 695 h 698"/>
              <a:gd name="T20" fmla="*/ 804 w 804"/>
              <a:gd name="T21" fmla="*/ 348 h 698"/>
              <a:gd name="T22" fmla="*/ 804 w 804"/>
              <a:gd name="T23" fmla="*/ 348 h 698"/>
              <a:gd name="T24" fmla="*/ 804 w 804"/>
              <a:gd name="T25" fmla="*/ 348 h 698"/>
              <a:gd name="T26" fmla="*/ 804 w 804"/>
              <a:gd name="T27" fmla="*/ 348 h 698"/>
              <a:gd name="T28" fmla="*/ 804 w 804"/>
              <a:gd name="T29" fmla="*/ 348 h 698"/>
              <a:gd name="T30" fmla="*/ 605 w 804"/>
              <a:gd name="T31" fmla="*/ 1 h 698"/>
              <a:gd name="T32" fmla="*/ 204 w 804"/>
              <a:gd name="T33" fmla="*/ 0 h 698"/>
              <a:gd name="T34" fmla="*/ 202 w 804"/>
              <a:gd name="T35" fmla="*/ 3 h 698"/>
              <a:gd name="T36" fmla="*/ 201 w 804"/>
              <a:gd name="T37" fmla="*/ 3 h 698"/>
              <a:gd name="T38" fmla="*/ 201 w 804"/>
              <a:gd name="T39" fmla="*/ 3 h 698"/>
              <a:gd name="T40" fmla="*/ 73 w 804"/>
              <a:gd name="T41" fmla="*/ 224 h 698"/>
              <a:gd name="T42" fmla="*/ 74 w 804"/>
              <a:gd name="T43" fmla="*/ 223 h 6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804" h="698">
                <a:moveTo>
                  <a:pt x="74" y="223"/>
                </a:moveTo>
                <a:cubicBezTo>
                  <a:pt x="51" y="263"/>
                  <a:pt x="51" y="263"/>
                  <a:pt x="51" y="263"/>
                </a:cubicBezTo>
                <a:cubicBezTo>
                  <a:pt x="51" y="263"/>
                  <a:pt x="51" y="263"/>
                  <a:pt x="51" y="263"/>
                </a:cubicBezTo>
                <a:cubicBezTo>
                  <a:pt x="0" y="350"/>
                  <a:pt x="0" y="350"/>
                  <a:pt x="0" y="350"/>
                </a:cubicBezTo>
                <a:cubicBezTo>
                  <a:pt x="80" y="491"/>
                  <a:pt x="80" y="491"/>
                  <a:pt x="80" y="491"/>
                </a:cubicBezTo>
                <a:cubicBezTo>
                  <a:pt x="81" y="491"/>
                  <a:pt x="81" y="491"/>
                  <a:pt x="81" y="491"/>
                </a:cubicBezTo>
                <a:cubicBezTo>
                  <a:pt x="200" y="698"/>
                  <a:pt x="200" y="698"/>
                  <a:pt x="200" y="698"/>
                </a:cubicBezTo>
                <a:cubicBezTo>
                  <a:pt x="601" y="698"/>
                  <a:pt x="601" y="698"/>
                  <a:pt x="601" y="698"/>
                </a:cubicBezTo>
                <a:cubicBezTo>
                  <a:pt x="603" y="695"/>
                  <a:pt x="603" y="695"/>
                  <a:pt x="603" y="695"/>
                </a:cubicBezTo>
                <a:cubicBezTo>
                  <a:pt x="603" y="695"/>
                  <a:pt x="603" y="695"/>
                  <a:pt x="603" y="695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605" y="1"/>
                  <a:pt x="605" y="1"/>
                  <a:pt x="605" y="1"/>
                </a:cubicBezTo>
                <a:cubicBezTo>
                  <a:pt x="204" y="0"/>
                  <a:pt x="204" y="0"/>
                  <a:pt x="204" y="0"/>
                </a:cubicBezTo>
                <a:cubicBezTo>
                  <a:pt x="202" y="3"/>
                  <a:pt x="202" y="3"/>
                  <a:pt x="202" y="3"/>
                </a:cubicBezTo>
                <a:cubicBezTo>
                  <a:pt x="201" y="3"/>
                  <a:pt x="201" y="3"/>
                  <a:pt x="201" y="3"/>
                </a:cubicBezTo>
                <a:cubicBezTo>
                  <a:pt x="201" y="3"/>
                  <a:pt x="201" y="3"/>
                  <a:pt x="201" y="3"/>
                </a:cubicBezTo>
                <a:cubicBezTo>
                  <a:pt x="73" y="224"/>
                  <a:pt x="73" y="224"/>
                  <a:pt x="73" y="224"/>
                </a:cubicBezTo>
                <a:cubicBezTo>
                  <a:pt x="73" y="224"/>
                  <a:pt x="73" y="224"/>
                  <a:pt x="74" y="223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47853" y="628768"/>
            <a:ext cx="5285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3200" b="1" spc="3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 DEDUKTIF</a:t>
            </a:r>
          </a:p>
        </p:txBody>
      </p:sp>
      <p:sp>
        <p:nvSpPr>
          <p:cNvPr id="18" name="Freeform 11"/>
          <p:cNvSpPr>
            <a:spLocks noEditPoints="1"/>
          </p:cNvSpPr>
          <p:nvPr/>
        </p:nvSpPr>
        <p:spPr bwMode="auto">
          <a:xfrm>
            <a:off x="561492" y="603639"/>
            <a:ext cx="464591" cy="571804"/>
          </a:xfrm>
          <a:custGeom>
            <a:avLst/>
            <a:gdLst>
              <a:gd name="T0" fmla="*/ 1865 w 2736"/>
              <a:gd name="T1" fmla="*/ 2697 h 3360"/>
              <a:gd name="T2" fmla="*/ 1731 w 2736"/>
              <a:gd name="T3" fmla="*/ 2763 h 3360"/>
              <a:gd name="T4" fmla="*/ 2044 w 2736"/>
              <a:gd name="T5" fmla="*/ 3070 h 3360"/>
              <a:gd name="T6" fmla="*/ 2540 w 2736"/>
              <a:gd name="T7" fmla="*/ 2570 h 3360"/>
              <a:gd name="T8" fmla="*/ 2453 w 2736"/>
              <a:gd name="T9" fmla="*/ 2448 h 3360"/>
              <a:gd name="T10" fmla="*/ 1392 w 2736"/>
              <a:gd name="T11" fmla="*/ 2448 h 3360"/>
              <a:gd name="T12" fmla="*/ 884 w 2736"/>
              <a:gd name="T13" fmla="*/ 2486 h 3360"/>
              <a:gd name="T14" fmla="*/ 897 w 2736"/>
              <a:gd name="T15" fmla="*/ 2354 h 3360"/>
              <a:gd name="T16" fmla="*/ 780 w 2736"/>
              <a:gd name="T17" fmla="*/ 2305 h 3360"/>
              <a:gd name="T18" fmla="*/ 425 w 2736"/>
              <a:gd name="T19" fmla="*/ 2432 h 3360"/>
              <a:gd name="T20" fmla="*/ 454 w 2736"/>
              <a:gd name="T21" fmla="*/ 2354 h 3360"/>
              <a:gd name="T22" fmla="*/ 2113 w 2736"/>
              <a:gd name="T23" fmla="*/ 2112 h 3360"/>
              <a:gd name="T24" fmla="*/ 2554 w 2736"/>
              <a:gd name="T25" fmla="*/ 2295 h 3360"/>
              <a:gd name="T26" fmla="*/ 2736 w 2736"/>
              <a:gd name="T27" fmla="*/ 2736 h 3360"/>
              <a:gd name="T28" fmla="*/ 2554 w 2736"/>
              <a:gd name="T29" fmla="*/ 3177 h 3360"/>
              <a:gd name="T30" fmla="*/ 2113 w 2736"/>
              <a:gd name="T31" fmla="*/ 3360 h 3360"/>
              <a:gd name="T32" fmla="*/ 1671 w 2736"/>
              <a:gd name="T33" fmla="*/ 3177 h 3360"/>
              <a:gd name="T34" fmla="*/ 1489 w 2736"/>
              <a:gd name="T35" fmla="*/ 2736 h 3360"/>
              <a:gd name="T36" fmla="*/ 1671 w 2736"/>
              <a:gd name="T37" fmla="*/ 2295 h 3360"/>
              <a:gd name="T38" fmla="*/ 2113 w 2736"/>
              <a:gd name="T39" fmla="*/ 2112 h 3360"/>
              <a:gd name="T40" fmla="*/ 1489 w 2736"/>
              <a:gd name="T41" fmla="*/ 2016 h 3360"/>
              <a:gd name="T42" fmla="*/ 884 w 2736"/>
              <a:gd name="T43" fmla="*/ 2055 h 3360"/>
              <a:gd name="T44" fmla="*/ 897 w 2736"/>
              <a:gd name="T45" fmla="*/ 1922 h 3360"/>
              <a:gd name="T46" fmla="*/ 780 w 2736"/>
              <a:gd name="T47" fmla="*/ 1894 h 3360"/>
              <a:gd name="T48" fmla="*/ 425 w 2736"/>
              <a:gd name="T49" fmla="*/ 2021 h 3360"/>
              <a:gd name="T50" fmla="*/ 454 w 2736"/>
              <a:gd name="T51" fmla="*/ 1943 h 3360"/>
              <a:gd name="T52" fmla="*/ 912 w 2736"/>
              <a:gd name="T53" fmla="*/ 1536 h 3360"/>
              <a:gd name="T54" fmla="*/ 1726 w 2736"/>
              <a:gd name="T55" fmla="*/ 1647 h 3360"/>
              <a:gd name="T56" fmla="*/ 874 w 2736"/>
              <a:gd name="T57" fmla="*/ 1661 h 3360"/>
              <a:gd name="T58" fmla="*/ 912 w 2736"/>
              <a:gd name="T59" fmla="*/ 1536 h 3360"/>
              <a:gd name="T60" fmla="*/ 773 w 2736"/>
              <a:gd name="T61" fmla="*/ 1498 h 3360"/>
              <a:gd name="T62" fmla="*/ 415 w 2736"/>
              <a:gd name="T63" fmla="*/ 1603 h 3360"/>
              <a:gd name="T64" fmla="*/ 467 w 2736"/>
              <a:gd name="T65" fmla="*/ 1537 h 3360"/>
              <a:gd name="T66" fmla="*/ 1680 w 2736"/>
              <a:gd name="T67" fmla="*/ 1104 h 3360"/>
              <a:gd name="T68" fmla="*/ 1719 w 2736"/>
              <a:gd name="T69" fmla="*/ 1228 h 3360"/>
              <a:gd name="T70" fmla="*/ 866 w 2736"/>
              <a:gd name="T71" fmla="*/ 1215 h 3360"/>
              <a:gd name="T72" fmla="*/ 743 w 2736"/>
              <a:gd name="T73" fmla="*/ 997 h 3360"/>
              <a:gd name="T74" fmla="*/ 596 w 2736"/>
              <a:gd name="T75" fmla="*/ 1270 h 3360"/>
              <a:gd name="T76" fmla="*/ 409 w 2736"/>
              <a:gd name="T77" fmla="*/ 1163 h 3360"/>
              <a:gd name="T78" fmla="*/ 480 w 2736"/>
              <a:gd name="T79" fmla="*/ 1117 h 3360"/>
              <a:gd name="T80" fmla="*/ 529 w 2736"/>
              <a:gd name="T81" fmla="*/ 360 h 3360"/>
              <a:gd name="T82" fmla="*/ 658 w 2736"/>
              <a:gd name="T83" fmla="*/ 598 h 3360"/>
              <a:gd name="T84" fmla="*/ 1534 w 2736"/>
              <a:gd name="T85" fmla="*/ 577 h 3360"/>
              <a:gd name="T86" fmla="*/ 1627 w 2736"/>
              <a:gd name="T87" fmla="*/ 336 h 3360"/>
              <a:gd name="T88" fmla="*/ 2127 w 2736"/>
              <a:gd name="T89" fmla="*/ 424 h 3360"/>
              <a:gd name="T90" fmla="*/ 2047 w 2736"/>
              <a:gd name="T91" fmla="*/ 1971 h 3360"/>
              <a:gd name="T92" fmla="*/ 1364 w 2736"/>
              <a:gd name="T93" fmla="*/ 2908 h 3360"/>
              <a:gd name="T94" fmla="*/ 46 w 2736"/>
              <a:gd name="T95" fmla="*/ 2956 h 3360"/>
              <a:gd name="T96" fmla="*/ 20 w 2736"/>
              <a:gd name="T97" fmla="*/ 440 h 3360"/>
              <a:gd name="T98" fmla="*/ 1080 w 2736"/>
              <a:gd name="T99" fmla="*/ 96 h 3360"/>
              <a:gd name="T100" fmla="*/ 1018 w 2736"/>
              <a:gd name="T101" fmla="*/ 205 h 3360"/>
              <a:gd name="T102" fmla="*/ 1142 w 2736"/>
              <a:gd name="T103" fmla="*/ 205 h 3360"/>
              <a:gd name="T104" fmla="*/ 1080 w 2736"/>
              <a:gd name="T105" fmla="*/ 96 h 3360"/>
              <a:gd name="T106" fmla="*/ 1226 w 2736"/>
              <a:gd name="T107" fmla="*/ 82 h 3360"/>
              <a:gd name="T108" fmla="*/ 1284 w 2736"/>
              <a:gd name="T109" fmla="*/ 230 h 3360"/>
              <a:gd name="T110" fmla="*/ 1512 w 2736"/>
              <a:gd name="T111" fmla="*/ 302 h 3360"/>
              <a:gd name="T112" fmla="*/ 1495 w 2736"/>
              <a:gd name="T113" fmla="*/ 487 h 3360"/>
              <a:gd name="T114" fmla="*/ 687 w 2736"/>
              <a:gd name="T115" fmla="*/ 504 h 3360"/>
              <a:gd name="T116" fmla="*/ 635 w 2736"/>
              <a:gd name="T117" fmla="*/ 327 h 3360"/>
              <a:gd name="T118" fmla="*/ 859 w 2736"/>
              <a:gd name="T119" fmla="*/ 237 h 3360"/>
              <a:gd name="T120" fmla="*/ 922 w 2736"/>
              <a:gd name="T121" fmla="*/ 108 h 3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736" h="3360">
                <a:moveTo>
                  <a:pt x="2453" y="2448"/>
                </a:moveTo>
                <a:lnTo>
                  <a:pt x="2432" y="2450"/>
                </a:lnTo>
                <a:lnTo>
                  <a:pt x="2412" y="2455"/>
                </a:lnTo>
                <a:lnTo>
                  <a:pt x="2393" y="2465"/>
                </a:lnTo>
                <a:lnTo>
                  <a:pt x="2376" y="2480"/>
                </a:lnTo>
                <a:lnTo>
                  <a:pt x="2053" y="2844"/>
                </a:lnTo>
                <a:lnTo>
                  <a:pt x="1885" y="2709"/>
                </a:lnTo>
                <a:lnTo>
                  <a:pt x="1865" y="2697"/>
                </a:lnTo>
                <a:lnTo>
                  <a:pt x="1845" y="2690"/>
                </a:lnTo>
                <a:lnTo>
                  <a:pt x="1825" y="2688"/>
                </a:lnTo>
                <a:lnTo>
                  <a:pt x="1803" y="2690"/>
                </a:lnTo>
                <a:lnTo>
                  <a:pt x="1783" y="2697"/>
                </a:lnTo>
                <a:lnTo>
                  <a:pt x="1765" y="2708"/>
                </a:lnTo>
                <a:lnTo>
                  <a:pt x="1749" y="2724"/>
                </a:lnTo>
                <a:lnTo>
                  <a:pt x="1737" y="2743"/>
                </a:lnTo>
                <a:lnTo>
                  <a:pt x="1731" y="2763"/>
                </a:lnTo>
                <a:lnTo>
                  <a:pt x="1728" y="2784"/>
                </a:lnTo>
                <a:lnTo>
                  <a:pt x="1731" y="2805"/>
                </a:lnTo>
                <a:lnTo>
                  <a:pt x="1737" y="2825"/>
                </a:lnTo>
                <a:lnTo>
                  <a:pt x="1748" y="2843"/>
                </a:lnTo>
                <a:lnTo>
                  <a:pt x="1765" y="2859"/>
                </a:lnTo>
                <a:lnTo>
                  <a:pt x="2004" y="3050"/>
                </a:lnTo>
                <a:lnTo>
                  <a:pt x="2023" y="3063"/>
                </a:lnTo>
                <a:lnTo>
                  <a:pt x="2044" y="3070"/>
                </a:lnTo>
                <a:lnTo>
                  <a:pt x="2064" y="3072"/>
                </a:lnTo>
                <a:lnTo>
                  <a:pt x="2084" y="3070"/>
                </a:lnTo>
                <a:lnTo>
                  <a:pt x="2103" y="3064"/>
                </a:lnTo>
                <a:lnTo>
                  <a:pt x="2121" y="3054"/>
                </a:lnTo>
                <a:lnTo>
                  <a:pt x="2136" y="3040"/>
                </a:lnTo>
                <a:lnTo>
                  <a:pt x="2520" y="2608"/>
                </a:lnTo>
                <a:lnTo>
                  <a:pt x="2532" y="2589"/>
                </a:lnTo>
                <a:lnTo>
                  <a:pt x="2540" y="2570"/>
                </a:lnTo>
                <a:lnTo>
                  <a:pt x="2544" y="2549"/>
                </a:lnTo>
                <a:lnTo>
                  <a:pt x="2542" y="2528"/>
                </a:lnTo>
                <a:lnTo>
                  <a:pt x="2537" y="2508"/>
                </a:lnTo>
                <a:lnTo>
                  <a:pt x="2527" y="2488"/>
                </a:lnTo>
                <a:lnTo>
                  <a:pt x="2512" y="2472"/>
                </a:lnTo>
                <a:lnTo>
                  <a:pt x="2494" y="2460"/>
                </a:lnTo>
                <a:lnTo>
                  <a:pt x="2474" y="2452"/>
                </a:lnTo>
                <a:lnTo>
                  <a:pt x="2453" y="2448"/>
                </a:lnTo>
                <a:close/>
                <a:moveTo>
                  <a:pt x="912" y="2352"/>
                </a:moveTo>
                <a:lnTo>
                  <a:pt x="1344" y="2352"/>
                </a:lnTo>
                <a:lnTo>
                  <a:pt x="1359" y="2354"/>
                </a:lnTo>
                <a:lnTo>
                  <a:pt x="1373" y="2361"/>
                </a:lnTo>
                <a:lnTo>
                  <a:pt x="1383" y="2371"/>
                </a:lnTo>
                <a:lnTo>
                  <a:pt x="1390" y="2385"/>
                </a:lnTo>
                <a:lnTo>
                  <a:pt x="1392" y="2400"/>
                </a:lnTo>
                <a:lnTo>
                  <a:pt x="1392" y="2448"/>
                </a:lnTo>
                <a:lnTo>
                  <a:pt x="1390" y="2463"/>
                </a:lnTo>
                <a:lnTo>
                  <a:pt x="1383" y="2476"/>
                </a:lnTo>
                <a:lnTo>
                  <a:pt x="1373" y="2486"/>
                </a:lnTo>
                <a:lnTo>
                  <a:pt x="1359" y="2494"/>
                </a:lnTo>
                <a:lnTo>
                  <a:pt x="1344" y="2496"/>
                </a:lnTo>
                <a:lnTo>
                  <a:pt x="912" y="2496"/>
                </a:lnTo>
                <a:lnTo>
                  <a:pt x="897" y="2494"/>
                </a:lnTo>
                <a:lnTo>
                  <a:pt x="884" y="2486"/>
                </a:lnTo>
                <a:lnTo>
                  <a:pt x="874" y="2476"/>
                </a:lnTo>
                <a:lnTo>
                  <a:pt x="866" y="2463"/>
                </a:lnTo>
                <a:lnTo>
                  <a:pt x="864" y="2448"/>
                </a:lnTo>
                <a:lnTo>
                  <a:pt x="864" y="2400"/>
                </a:lnTo>
                <a:lnTo>
                  <a:pt x="866" y="2385"/>
                </a:lnTo>
                <a:lnTo>
                  <a:pt x="874" y="2371"/>
                </a:lnTo>
                <a:lnTo>
                  <a:pt x="884" y="2361"/>
                </a:lnTo>
                <a:lnTo>
                  <a:pt x="897" y="2354"/>
                </a:lnTo>
                <a:lnTo>
                  <a:pt x="912" y="2352"/>
                </a:lnTo>
                <a:close/>
                <a:moveTo>
                  <a:pt x="743" y="2244"/>
                </a:moveTo>
                <a:lnTo>
                  <a:pt x="757" y="2247"/>
                </a:lnTo>
                <a:lnTo>
                  <a:pt x="769" y="2255"/>
                </a:lnTo>
                <a:lnTo>
                  <a:pt x="778" y="2265"/>
                </a:lnTo>
                <a:lnTo>
                  <a:pt x="783" y="2279"/>
                </a:lnTo>
                <a:lnTo>
                  <a:pt x="783" y="2292"/>
                </a:lnTo>
                <a:lnTo>
                  <a:pt x="780" y="2305"/>
                </a:lnTo>
                <a:lnTo>
                  <a:pt x="773" y="2317"/>
                </a:lnTo>
                <a:lnTo>
                  <a:pt x="596" y="2516"/>
                </a:lnTo>
                <a:lnTo>
                  <a:pt x="585" y="2524"/>
                </a:lnTo>
                <a:lnTo>
                  <a:pt x="574" y="2529"/>
                </a:lnTo>
                <a:lnTo>
                  <a:pt x="562" y="2531"/>
                </a:lnTo>
                <a:lnTo>
                  <a:pt x="548" y="2528"/>
                </a:lnTo>
                <a:lnTo>
                  <a:pt x="535" y="2521"/>
                </a:lnTo>
                <a:lnTo>
                  <a:pt x="425" y="2432"/>
                </a:lnTo>
                <a:lnTo>
                  <a:pt x="415" y="2422"/>
                </a:lnTo>
                <a:lnTo>
                  <a:pt x="409" y="2410"/>
                </a:lnTo>
                <a:lnTo>
                  <a:pt x="408" y="2397"/>
                </a:lnTo>
                <a:lnTo>
                  <a:pt x="410" y="2384"/>
                </a:lnTo>
                <a:lnTo>
                  <a:pt x="417" y="2370"/>
                </a:lnTo>
                <a:lnTo>
                  <a:pt x="428" y="2361"/>
                </a:lnTo>
                <a:lnTo>
                  <a:pt x="441" y="2356"/>
                </a:lnTo>
                <a:lnTo>
                  <a:pt x="454" y="2354"/>
                </a:lnTo>
                <a:lnTo>
                  <a:pt x="467" y="2357"/>
                </a:lnTo>
                <a:lnTo>
                  <a:pt x="480" y="2364"/>
                </a:lnTo>
                <a:lnTo>
                  <a:pt x="557" y="2426"/>
                </a:lnTo>
                <a:lnTo>
                  <a:pt x="707" y="2258"/>
                </a:lnTo>
                <a:lnTo>
                  <a:pt x="717" y="2249"/>
                </a:lnTo>
                <a:lnTo>
                  <a:pt x="730" y="2245"/>
                </a:lnTo>
                <a:lnTo>
                  <a:pt x="743" y="2244"/>
                </a:lnTo>
                <a:close/>
                <a:moveTo>
                  <a:pt x="2113" y="2112"/>
                </a:moveTo>
                <a:lnTo>
                  <a:pt x="2176" y="2115"/>
                </a:lnTo>
                <a:lnTo>
                  <a:pt x="2238" y="2125"/>
                </a:lnTo>
                <a:lnTo>
                  <a:pt x="2298" y="2140"/>
                </a:lnTo>
                <a:lnTo>
                  <a:pt x="2355" y="2161"/>
                </a:lnTo>
                <a:lnTo>
                  <a:pt x="2410" y="2187"/>
                </a:lnTo>
                <a:lnTo>
                  <a:pt x="2461" y="2219"/>
                </a:lnTo>
                <a:lnTo>
                  <a:pt x="2509" y="2254"/>
                </a:lnTo>
                <a:lnTo>
                  <a:pt x="2554" y="2295"/>
                </a:lnTo>
                <a:lnTo>
                  <a:pt x="2593" y="2339"/>
                </a:lnTo>
                <a:lnTo>
                  <a:pt x="2630" y="2387"/>
                </a:lnTo>
                <a:lnTo>
                  <a:pt x="2661" y="2439"/>
                </a:lnTo>
                <a:lnTo>
                  <a:pt x="2687" y="2494"/>
                </a:lnTo>
                <a:lnTo>
                  <a:pt x="2708" y="2551"/>
                </a:lnTo>
                <a:lnTo>
                  <a:pt x="2724" y="2611"/>
                </a:lnTo>
                <a:lnTo>
                  <a:pt x="2733" y="2672"/>
                </a:lnTo>
                <a:lnTo>
                  <a:pt x="2736" y="2736"/>
                </a:lnTo>
                <a:lnTo>
                  <a:pt x="2733" y="2800"/>
                </a:lnTo>
                <a:lnTo>
                  <a:pt x="2724" y="2862"/>
                </a:lnTo>
                <a:lnTo>
                  <a:pt x="2708" y="2921"/>
                </a:lnTo>
                <a:lnTo>
                  <a:pt x="2687" y="2979"/>
                </a:lnTo>
                <a:lnTo>
                  <a:pt x="2661" y="3033"/>
                </a:lnTo>
                <a:lnTo>
                  <a:pt x="2630" y="3085"/>
                </a:lnTo>
                <a:lnTo>
                  <a:pt x="2593" y="3133"/>
                </a:lnTo>
                <a:lnTo>
                  <a:pt x="2554" y="3177"/>
                </a:lnTo>
                <a:lnTo>
                  <a:pt x="2509" y="3217"/>
                </a:lnTo>
                <a:lnTo>
                  <a:pt x="2461" y="3253"/>
                </a:lnTo>
                <a:lnTo>
                  <a:pt x="2410" y="3285"/>
                </a:lnTo>
                <a:lnTo>
                  <a:pt x="2355" y="3311"/>
                </a:lnTo>
                <a:lnTo>
                  <a:pt x="2298" y="3331"/>
                </a:lnTo>
                <a:lnTo>
                  <a:pt x="2238" y="3348"/>
                </a:lnTo>
                <a:lnTo>
                  <a:pt x="2176" y="3357"/>
                </a:lnTo>
                <a:lnTo>
                  <a:pt x="2113" y="3360"/>
                </a:lnTo>
                <a:lnTo>
                  <a:pt x="2049" y="3357"/>
                </a:lnTo>
                <a:lnTo>
                  <a:pt x="1987" y="3348"/>
                </a:lnTo>
                <a:lnTo>
                  <a:pt x="1926" y="3331"/>
                </a:lnTo>
                <a:lnTo>
                  <a:pt x="1869" y="3311"/>
                </a:lnTo>
                <a:lnTo>
                  <a:pt x="1814" y="3285"/>
                </a:lnTo>
                <a:lnTo>
                  <a:pt x="1764" y="3253"/>
                </a:lnTo>
                <a:lnTo>
                  <a:pt x="1716" y="3217"/>
                </a:lnTo>
                <a:lnTo>
                  <a:pt x="1671" y="3177"/>
                </a:lnTo>
                <a:lnTo>
                  <a:pt x="1631" y="3133"/>
                </a:lnTo>
                <a:lnTo>
                  <a:pt x="1594" y="3085"/>
                </a:lnTo>
                <a:lnTo>
                  <a:pt x="1564" y="3033"/>
                </a:lnTo>
                <a:lnTo>
                  <a:pt x="1537" y="2979"/>
                </a:lnTo>
                <a:lnTo>
                  <a:pt x="1516" y="2921"/>
                </a:lnTo>
                <a:lnTo>
                  <a:pt x="1501" y="2862"/>
                </a:lnTo>
                <a:lnTo>
                  <a:pt x="1492" y="2800"/>
                </a:lnTo>
                <a:lnTo>
                  <a:pt x="1489" y="2736"/>
                </a:lnTo>
                <a:lnTo>
                  <a:pt x="1492" y="2672"/>
                </a:lnTo>
                <a:lnTo>
                  <a:pt x="1501" y="2611"/>
                </a:lnTo>
                <a:lnTo>
                  <a:pt x="1516" y="2551"/>
                </a:lnTo>
                <a:lnTo>
                  <a:pt x="1537" y="2494"/>
                </a:lnTo>
                <a:lnTo>
                  <a:pt x="1564" y="2439"/>
                </a:lnTo>
                <a:lnTo>
                  <a:pt x="1594" y="2387"/>
                </a:lnTo>
                <a:lnTo>
                  <a:pt x="1631" y="2339"/>
                </a:lnTo>
                <a:lnTo>
                  <a:pt x="1671" y="2295"/>
                </a:lnTo>
                <a:lnTo>
                  <a:pt x="1716" y="2254"/>
                </a:lnTo>
                <a:lnTo>
                  <a:pt x="1764" y="2219"/>
                </a:lnTo>
                <a:lnTo>
                  <a:pt x="1814" y="2187"/>
                </a:lnTo>
                <a:lnTo>
                  <a:pt x="1869" y="2161"/>
                </a:lnTo>
                <a:lnTo>
                  <a:pt x="1926" y="2140"/>
                </a:lnTo>
                <a:lnTo>
                  <a:pt x="1987" y="2125"/>
                </a:lnTo>
                <a:lnTo>
                  <a:pt x="2049" y="2115"/>
                </a:lnTo>
                <a:lnTo>
                  <a:pt x="2113" y="2112"/>
                </a:lnTo>
                <a:close/>
                <a:moveTo>
                  <a:pt x="912" y="1920"/>
                </a:moveTo>
                <a:lnTo>
                  <a:pt x="1441" y="1920"/>
                </a:lnTo>
                <a:lnTo>
                  <a:pt x="1455" y="1922"/>
                </a:lnTo>
                <a:lnTo>
                  <a:pt x="1468" y="1929"/>
                </a:lnTo>
                <a:lnTo>
                  <a:pt x="1479" y="1940"/>
                </a:lnTo>
                <a:lnTo>
                  <a:pt x="1486" y="1953"/>
                </a:lnTo>
                <a:lnTo>
                  <a:pt x="1489" y="1968"/>
                </a:lnTo>
                <a:lnTo>
                  <a:pt x="1489" y="2016"/>
                </a:lnTo>
                <a:lnTo>
                  <a:pt x="1486" y="2031"/>
                </a:lnTo>
                <a:lnTo>
                  <a:pt x="1479" y="2045"/>
                </a:lnTo>
                <a:lnTo>
                  <a:pt x="1468" y="2055"/>
                </a:lnTo>
                <a:lnTo>
                  <a:pt x="1455" y="2062"/>
                </a:lnTo>
                <a:lnTo>
                  <a:pt x="1441" y="2064"/>
                </a:lnTo>
                <a:lnTo>
                  <a:pt x="912" y="2064"/>
                </a:lnTo>
                <a:lnTo>
                  <a:pt x="897" y="2062"/>
                </a:lnTo>
                <a:lnTo>
                  <a:pt x="884" y="2055"/>
                </a:lnTo>
                <a:lnTo>
                  <a:pt x="874" y="2045"/>
                </a:lnTo>
                <a:lnTo>
                  <a:pt x="866" y="2031"/>
                </a:lnTo>
                <a:lnTo>
                  <a:pt x="864" y="2016"/>
                </a:lnTo>
                <a:lnTo>
                  <a:pt x="864" y="1968"/>
                </a:lnTo>
                <a:lnTo>
                  <a:pt x="866" y="1953"/>
                </a:lnTo>
                <a:lnTo>
                  <a:pt x="874" y="1940"/>
                </a:lnTo>
                <a:lnTo>
                  <a:pt x="884" y="1929"/>
                </a:lnTo>
                <a:lnTo>
                  <a:pt x="897" y="1922"/>
                </a:lnTo>
                <a:lnTo>
                  <a:pt x="912" y="1920"/>
                </a:lnTo>
                <a:close/>
                <a:moveTo>
                  <a:pt x="743" y="1833"/>
                </a:moveTo>
                <a:lnTo>
                  <a:pt x="757" y="1836"/>
                </a:lnTo>
                <a:lnTo>
                  <a:pt x="769" y="1844"/>
                </a:lnTo>
                <a:lnTo>
                  <a:pt x="778" y="1854"/>
                </a:lnTo>
                <a:lnTo>
                  <a:pt x="783" y="1867"/>
                </a:lnTo>
                <a:lnTo>
                  <a:pt x="783" y="1881"/>
                </a:lnTo>
                <a:lnTo>
                  <a:pt x="780" y="1894"/>
                </a:lnTo>
                <a:lnTo>
                  <a:pt x="773" y="1906"/>
                </a:lnTo>
                <a:lnTo>
                  <a:pt x="596" y="2105"/>
                </a:lnTo>
                <a:lnTo>
                  <a:pt x="585" y="2113"/>
                </a:lnTo>
                <a:lnTo>
                  <a:pt x="574" y="2118"/>
                </a:lnTo>
                <a:lnTo>
                  <a:pt x="562" y="2120"/>
                </a:lnTo>
                <a:lnTo>
                  <a:pt x="548" y="2117"/>
                </a:lnTo>
                <a:lnTo>
                  <a:pt x="535" y="2110"/>
                </a:lnTo>
                <a:lnTo>
                  <a:pt x="425" y="2021"/>
                </a:lnTo>
                <a:lnTo>
                  <a:pt x="415" y="2011"/>
                </a:lnTo>
                <a:lnTo>
                  <a:pt x="409" y="1999"/>
                </a:lnTo>
                <a:lnTo>
                  <a:pt x="408" y="1985"/>
                </a:lnTo>
                <a:lnTo>
                  <a:pt x="410" y="1972"/>
                </a:lnTo>
                <a:lnTo>
                  <a:pt x="417" y="1959"/>
                </a:lnTo>
                <a:lnTo>
                  <a:pt x="428" y="1950"/>
                </a:lnTo>
                <a:lnTo>
                  <a:pt x="441" y="1945"/>
                </a:lnTo>
                <a:lnTo>
                  <a:pt x="454" y="1943"/>
                </a:lnTo>
                <a:lnTo>
                  <a:pt x="467" y="1946"/>
                </a:lnTo>
                <a:lnTo>
                  <a:pt x="480" y="1953"/>
                </a:lnTo>
                <a:lnTo>
                  <a:pt x="557" y="2015"/>
                </a:lnTo>
                <a:lnTo>
                  <a:pt x="707" y="1847"/>
                </a:lnTo>
                <a:lnTo>
                  <a:pt x="717" y="1838"/>
                </a:lnTo>
                <a:lnTo>
                  <a:pt x="730" y="1834"/>
                </a:lnTo>
                <a:lnTo>
                  <a:pt x="743" y="1833"/>
                </a:lnTo>
                <a:close/>
                <a:moveTo>
                  <a:pt x="912" y="1536"/>
                </a:moveTo>
                <a:lnTo>
                  <a:pt x="1680" y="1536"/>
                </a:lnTo>
                <a:lnTo>
                  <a:pt x="1695" y="1538"/>
                </a:lnTo>
                <a:lnTo>
                  <a:pt x="1709" y="1546"/>
                </a:lnTo>
                <a:lnTo>
                  <a:pt x="1719" y="1556"/>
                </a:lnTo>
                <a:lnTo>
                  <a:pt x="1726" y="1569"/>
                </a:lnTo>
                <a:lnTo>
                  <a:pt x="1728" y="1584"/>
                </a:lnTo>
                <a:lnTo>
                  <a:pt x="1728" y="1632"/>
                </a:lnTo>
                <a:lnTo>
                  <a:pt x="1726" y="1647"/>
                </a:lnTo>
                <a:lnTo>
                  <a:pt x="1719" y="1661"/>
                </a:lnTo>
                <a:lnTo>
                  <a:pt x="1709" y="1671"/>
                </a:lnTo>
                <a:lnTo>
                  <a:pt x="1695" y="1678"/>
                </a:lnTo>
                <a:lnTo>
                  <a:pt x="1680" y="1680"/>
                </a:lnTo>
                <a:lnTo>
                  <a:pt x="912" y="1680"/>
                </a:lnTo>
                <a:lnTo>
                  <a:pt x="897" y="1678"/>
                </a:lnTo>
                <a:lnTo>
                  <a:pt x="884" y="1671"/>
                </a:lnTo>
                <a:lnTo>
                  <a:pt x="874" y="1661"/>
                </a:lnTo>
                <a:lnTo>
                  <a:pt x="866" y="1647"/>
                </a:lnTo>
                <a:lnTo>
                  <a:pt x="864" y="1632"/>
                </a:lnTo>
                <a:lnTo>
                  <a:pt x="864" y="1584"/>
                </a:lnTo>
                <a:lnTo>
                  <a:pt x="866" y="1569"/>
                </a:lnTo>
                <a:lnTo>
                  <a:pt x="874" y="1556"/>
                </a:lnTo>
                <a:lnTo>
                  <a:pt x="884" y="1546"/>
                </a:lnTo>
                <a:lnTo>
                  <a:pt x="897" y="1538"/>
                </a:lnTo>
                <a:lnTo>
                  <a:pt x="912" y="1536"/>
                </a:lnTo>
                <a:close/>
                <a:moveTo>
                  <a:pt x="743" y="1424"/>
                </a:moveTo>
                <a:lnTo>
                  <a:pt x="757" y="1427"/>
                </a:lnTo>
                <a:lnTo>
                  <a:pt x="769" y="1436"/>
                </a:lnTo>
                <a:lnTo>
                  <a:pt x="778" y="1446"/>
                </a:lnTo>
                <a:lnTo>
                  <a:pt x="783" y="1459"/>
                </a:lnTo>
                <a:lnTo>
                  <a:pt x="783" y="1472"/>
                </a:lnTo>
                <a:lnTo>
                  <a:pt x="780" y="1486"/>
                </a:lnTo>
                <a:lnTo>
                  <a:pt x="773" y="1498"/>
                </a:lnTo>
                <a:lnTo>
                  <a:pt x="596" y="1696"/>
                </a:lnTo>
                <a:lnTo>
                  <a:pt x="585" y="1704"/>
                </a:lnTo>
                <a:lnTo>
                  <a:pt x="574" y="1710"/>
                </a:lnTo>
                <a:lnTo>
                  <a:pt x="562" y="1712"/>
                </a:lnTo>
                <a:lnTo>
                  <a:pt x="548" y="1709"/>
                </a:lnTo>
                <a:lnTo>
                  <a:pt x="535" y="1701"/>
                </a:lnTo>
                <a:lnTo>
                  <a:pt x="425" y="1613"/>
                </a:lnTo>
                <a:lnTo>
                  <a:pt x="415" y="1603"/>
                </a:lnTo>
                <a:lnTo>
                  <a:pt x="409" y="1590"/>
                </a:lnTo>
                <a:lnTo>
                  <a:pt x="408" y="1577"/>
                </a:lnTo>
                <a:lnTo>
                  <a:pt x="410" y="1563"/>
                </a:lnTo>
                <a:lnTo>
                  <a:pt x="417" y="1551"/>
                </a:lnTo>
                <a:lnTo>
                  <a:pt x="428" y="1542"/>
                </a:lnTo>
                <a:lnTo>
                  <a:pt x="441" y="1536"/>
                </a:lnTo>
                <a:lnTo>
                  <a:pt x="454" y="1534"/>
                </a:lnTo>
                <a:lnTo>
                  <a:pt x="467" y="1537"/>
                </a:lnTo>
                <a:lnTo>
                  <a:pt x="480" y="1545"/>
                </a:lnTo>
                <a:lnTo>
                  <a:pt x="557" y="1607"/>
                </a:lnTo>
                <a:lnTo>
                  <a:pt x="707" y="1439"/>
                </a:lnTo>
                <a:lnTo>
                  <a:pt x="717" y="1430"/>
                </a:lnTo>
                <a:lnTo>
                  <a:pt x="730" y="1425"/>
                </a:lnTo>
                <a:lnTo>
                  <a:pt x="743" y="1424"/>
                </a:lnTo>
                <a:close/>
                <a:moveTo>
                  <a:pt x="912" y="1104"/>
                </a:moveTo>
                <a:lnTo>
                  <a:pt x="1680" y="1104"/>
                </a:lnTo>
                <a:lnTo>
                  <a:pt x="1695" y="1107"/>
                </a:lnTo>
                <a:lnTo>
                  <a:pt x="1709" y="1113"/>
                </a:lnTo>
                <a:lnTo>
                  <a:pt x="1719" y="1124"/>
                </a:lnTo>
                <a:lnTo>
                  <a:pt x="1726" y="1137"/>
                </a:lnTo>
                <a:lnTo>
                  <a:pt x="1728" y="1152"/>
                </a:lnTo>
                <a:lnTo>
                  <a:pt x="1728" y="1200"/>
                </a:lnTo>
                <a:lnTo>
                  <a:pt x="1726" y="1215"/>
                </a:lnTo>
                <a:lnTo>
                  <a:pt x="1719" y="1228"/>
                </a:lnTo>
                <a:lnTo>
                  <a:pt x="1709" y="1239"/>
                </a:lnTo>
                <a:lnTo>
                  <a:pt x="1695" y="1245"/>
                </a:lnTo>
                <a:lnTo>
                  <a:pt x="1680" y="1248"/>
                </a:lnTo>
                <a:lnTo>
                  <a:pt x="912" y="1248"/>
                </a:lnTo>
                <a:lnTo>
                  <a:pt x="897" y="1245"/>
                </a:lnTo>
                <a:lnTo>
                  <a:pt x="884" y="1239"/>
                </a:lnTo>
                <a:lnTo>
                  <a:pt x="874" y="1228"/>
                </a:lnTo>
                <a:lnTo>
                  <a:pt x="866" y="1215"/>
                </a:lnTo>
                <a:lnTo>
                  <a:pt x="864" y="1200"/>
                </a:lnTo>
                <a:lnTo>
                  <a:pt x="864" y="1152"/>
                </a:lnTo>
                <a:lnTo>
                  <a:pt x="866" y="1137"/>
                </a:lnTo>
                <a:lnTo>
                  <a:pt x="874" y="1124"/>
                </a:lnTo>
                <a:lnTo>
                  <a:pt x="884" y="1113"/>
                </a:lnTo>
                <a:lnTo>
                  <a:pt x="897" y="1107"/>
                </a:lnTo>
                <a:lnTo>
                  <a:pt x="912" y="1104"/>
                </a:lnTo>
                <a:close/>
                <a:moveTo>
                  <a:pt x="743" y="997"/>
                </a:moveTo>
                <a:lnTo>
                  <a:pt x="757" y="1001"/>
                </a:lnTo>
                <a:lnTo>
                  <a:pt x="769" y="1008"/>
                </a:lnTo>
                <a:lnTo>
                  <a:pt x="778" y="1019"/>
                </a:lnTo>
                <a:lnTo>
                  <a:pt x="783" y="1031"/>
                </a:lnTo>
                <a:lnTo>
                  <a:pt x="783" y="1046"/>
                </a:lnTo>
                <a:lnTo>
                  <a:pt x="780" y="1059"/>
                </a:lnTo>
                <a:lnTo>
                  <a:pt x="773" y="1070"/>
                </a:lnTo>
                <a:lnTo>
                  <a:pt x="596" y="1270"/>
                </a:lnTo>
                <a:lnTo>
                  <a:pt x="585" y="1278"/>
                </a:lnTo>
                <a:lnTo>
                  <a:pt x="574" y="1283"/>
                </a:lnTo>
                <a:lnTo>
                  <a:pt x="562" y="1284"/>
                </a:lnTo>
                <a:lnTo>
                  <a:pt x="548" y="1282"/>
                </a:lnTo>
                <a:lnTo>
                  <a:pt x="535" y="1275"/>
                </a:lnTo>
                <a:lnTo>
                  <a:pt x="425" y="1186"/>
                </a:lnTo>
                <a:lnTo>
                  <a:pt x="415" y="1176"/>
                </a:lnTo>
                <a:lnTo>
                  <a:pt x="409" y="1163"/>
                </a:lnTo>
                <a:lnTo>
                  <a:pt x="408" y="1150"/>
                </a:lnTo>
                <a:lnTo>
                  <a:pt x="410" y="1136"/>
                </a:lnTo>
                <a:lnTo>
                  <a:pt x="417" y="1124"/>
                </a:lnTo>
                <a:lnTo>
                  <a:pt x="428" y="1115"/>
                </a:lnTo>
                <a:lnTo>
                  <a:pt x="441" y="1109"/>
                </a:lnTo>
                <a:lnTo>
                  <a:pt x="454" y="1108"/>
                </a:lnTo>
                <a:lnTo>
                  <a:pt x="467" y="1110"/>
                </a:lnTo>
                <a:lnTo>
                  <a:pt x="480" y="1117"/>
                </a:lnTo>
                <a:lnTo>
                  <a:pt x="557" y="1179"/>
                </a:lnTo>
                <a:lnTo>
                  <a:pt x="707" y="1012"/>
                </a:lnTo>
                <a:lnTo>
                  <a:pt x="717" y="1003"/>
                </a:lnTo>
                <a:lnTo>
                  <a:pt x="730" y="998"/>
                </a:lnTo>
                <a:lnTo>
                  <a:pt x="743" y="997"/>
                </a:lnTo>
                <a:close/>
                <a:moveTo>
                  <a:pt x="145" y="336"/>
                </a:moveTo>
                <a:lnTo>
                  <a:pt x="534" y="336"/>
                </a:lnTo>
                <a:lnTo>
                  <a:pt x="529" y="360"/>
                </a:lnTo>
                <a:lnTo>
                  <a:pt x="528" y="386"/>
                </a:lnTo>
                <a:lnTo>
                  <a:pt x="531" y="425"/>
                </a:lnTo>
                <a:lnTo>
                  <a:pt x="541" y="461"/>
                </a:lnTo>
                <a:lnTo>
                  <a:pt x="555" y="495"/>
                </a:lnTo>
                <a:lnTo>
                  <a:pt x="574" y="526"/>
                </a:lnTo>
                <a:lnTo>
                  <a:pt x="598" y="554"/>
                </a:lnTo>
                <a:lnTo>
                  <a:pt x="626" y="578"/>
                </a:lnTo>
                <a:lnTo>
                  <a:pt x="658" y="598"/>
                </a:lnTo>
                <a:lnTo>
                  <a:pt x="691" y="612"/>
                </a:lnTo>
                <a:lnTo>
                  <a:pt x="728" y="621"/>
                </a:lnTo>
                <a:lnTo>
                  <a:pt x="767" y="624"/>
                </a:lnTo>
                <a:lnTo>
                  <a:pt x="1394" y="624"/>
                </a:lnTo>
                <a:lnTo>
                  <a:pt x="1433" y="621"/>
                </a:lnTo>
                <a:lnTo>
                  <a:pt x="1469" y="612"/>
                </a:lnTo>
                <a:lnTo>
                  <a:pt x="1503" y="598"/>
                </a:lnTo>
                <a:lnTo>
                  <a:pt x="1534" y="577"/>
                </a:lnTo>
                <a:lnTo>
                  <a:pt x="1562" y="554"/>
                </a:lnTo>
                <a:lnTo>
                  <a:pt x="1586" y="525"/>
                </a:lnTo>
                <a:lnTo>
                  <a:pt x="1606" y="494"/>
                </a:lnTo>
                <a:lnTo>
                  <a:pt x="1620" y="459"/>
                </a:lnTo>
                <a:lnTo>
                  <a:pt x="1629" y="422"/>
                </a:lnTo>
                <a:lnTo>
                  <a:pt x="1632" y="383"/>
                </a:lnTo>
                <a:lnTo>
                  <a:pt x="1631" y="359"/>
                </a:lnTo>
                <a:lnTo>
                  <a:pt x="1627" y="336"/>
                </a:lnTo>
                <a:lnTo>
                  <a:pt x="1920" y="336"/>
                </a:lnTo>
                <a:lnTo>
                  <a:pt x="1961" y="338"/>
                </a:lnTo>
                <a:lnTo>
                  <a:pt x="1998" y="344"/>
                </a:lnTo>
                <a:lnTo>
                  <a:pt x="2030" y="354"/>
                </a:lnTo>
                <a:lnTo>
                  <a:pt x="2061" y="367"/>
                </a:lnTo>
                <a:lnTo>
                  <a:pt x="2086" y="383"/>
                </a:lnTo>
                <a:lnTo>
                  <a:pt x="2109" y="402"/>
                </a:lnTo>
                <a:lnTo>
                  <a:pt x="2127" y="424"/>
                </a:lnTo>
                <a:lnTo>
                  <a:pt x="2141" y="447"/>
                </a:lnTo>
                <a:lnTo>
                  <a:pt x="2151" y="472"/>
                </a:lnTo>
                <a:lnTo>
                  <a:pt x="2159" y="500"/>
                </a:lnTo>
                <a:lnTo>
                  <a:pt x="2161" y="528"/>
                </a:lnTo>
                <a:lnTo>
                  <a:pt x="2161" y="1970"/>
                </a:lnTo>
                <a:lnTo>
                  <a:pt x="2136" y="1969"/>
                </a:lnTo>
                <a:lnTo>
                  <a:pt x="2113" y="1968"/>
                </a:lnTo>
                <a:lnTo>
                  <a:pt x="2047" y="1971"/>
                </a:lnTo>
                <a:lnTo>
                  <a:pt x="1982" y="1979"/>
                </a:lnTo>
                <a:lnTo>
                  <a:pt x="1920" y="1994"/>
                </a:lnTo>
                <a:lnTo>
                  <a:pt x="1920" y="864"/>
                </a:lnTo>
                <a:lnTo>
                  <a:pt x="240" y="864"/>
                </a:lnTo>
                <a:lnTo>
                  <a:pt x="240" y="2784"/>
                </a:lnTo>
                <a:lnTo>
                  <a:pt x="1347" y="2784"/>
                </a:lnTo>
                <a:lnTo>
                  <a:pt x="1353" y="2847"/>
                </a:lnTo>
                <a:lnTo>
                  <a:pt x="1364" y="2908"/>
                </a:lnTo>
                <a:lnTo>
                  <a:pt x="1381" y="2967"/>
                </a:lnTo>
                <a:lnTo>
                  <a:pt x="1401" y="3024"/>
                </a:lnTo>
                <a:lnTo>
                  <a:pt x="192" y="3024"/>
                </a:lnTo>
                <a:lnTo>
                  <a:pt x="158" y="3021"/>
                </a:lnTo>
                <a:lnTo>
                  <a:pt x="125" y="3012"/>
                </a:lnTo>
                <a:lnTo>
                  <a:pt x="96" y="2998"/>
                </a:lnTo>
                <a:lnTo>
                  <a:pt x="68" y="2979"/>
                </a:lnTo>
                <a:lnTo>
                  <a:pt x="46" y="2956"/>
                </a:lnTo>
                <a:lnTo>
                  <a:pt x="26" y="2929"/>
                </a:lnTo>
                <a:lnTo>
                  <a:pt x="12" y="2899"/>
                </a:lnTo>
                <a:lnTo>
                  <a:pt x="3" y="2866"/>
                </a:lnTo>
                <a:lnTo>
                  <a:pt x="0" y="2832"/>
                </a:lnTo>
                <a:lnTo>
                  <a:pt x="0" y="528"/>
                </a:lnTo>
                <a:lnTo>
                  <a:pt x="3" y="497"/>
                </a:lnTo>
                <a:lnTo>
                  <a:pt x="9" y="467"/>
                </a:lnTo>
                <a:lnTo>
                  <a:pt x="20" y="440"/>
                </a:lnTo>
                <a:lnTo>
                  <a:pt x="35" y="414"/>
                </a:lnTo>
                <a:lnTo>
                  <a:pt x="51" y="392"/>
                </a:lnTo>
                <a:lnTo>
                  <a:pt x="68" y="373"/>
                </a:lnTo>
                <a:lnTo>
                  <a:pt x="88" y="357"/>
                </a:lnTo>
                <a:lnTo>
                  <a:pt x="107" y="346"/>
                </a:lnTo>
                <a:lnTo>
                  <a:pt x="126" y="338"/>
                </a:lnTo>
                <a:lnTo>
                  <a:pt x="145" y="336"/>
                </a:lnTo>
                <a:close/>
                <a:moveTo>
                  <a:pt x="1080" y="96"/>
                </a:moveTo>
                <a:lnTo>
                  <a:pt x="1061" y="99"/>
                </a:lnTo>
                <a:lnTo>
                  <a:pt x="1044" y="106"/>
                </a:lnTo>
                <a:lnTo>
                  <a:pt x="1029" y="117"/>
                </a:lnTo>
                <a:lnTo>
                  <a:pt x="1018" y="131"/>
                </a:lnTo>
                <a:lnTo>
                  <a:pt x="1011" y="149"/>
                </a:lnTo>
                <a:lnTo>
                  <a:pt x="1008" y="168"/>
                </a:lnTo>
                <a:lnTo>
                  <a:pt x="1011" y="187"/>
                </a:lnTo>
                <a:lnTo>
                  <a:pt x="1018" y="205"/>
                </a:lnTo>
                <a:lnTo>
                  <a:pt x="1029" y="219"/>
                </a:lnTo>
                <a:lnTo>
                  <a:pt x="1044" y="230"/>
                </a:lnTo>
                <a:lnTo>
                  <a:pt x="1061" y="237"/>
                </a:lnTo>
                <a:lnTo>
                  <a:pt x="1080" y="240"/>
                </a:lnTo>
                <a:lnTo>
                  <a:pt x="1100" y="237"/>
                </a:lnTo>
                <a:lnTo>
                  <a:pt x="1117" y="230"/>
                </a:lnTo>
                <a:lnTo>
                  <a:pt x="1131" y="219"/>
                </a:lnTo>
                <a:lnTo>
                  <a:pt x="1142" y="205"/>
                </a:lnTo>
                <a:lnTo>
                  <a:pt x="1150" y="187"/>
                </a:lnTo>
                <a:lnTo>
                  <a:pt x="1153" y="168"/>
                </a:lnTo>
                <a:lnTo>
                  <a:pt x="1150" y="149"/>
                </a:lnTo>
                <a:lnTo>
                  <a:pt x="1142" y="131"/>
                </a:lnTo>
                <a:lnTo>
                  <a:pt x="1131" y="117"/>
                </a:lnTo>
                <a:lnTo>
                  <a:pt x="1117" y="106"/>
                </a:lnTo>
                <a:lnTo>
                  <a:pt x="1100" y="99"/>
                </a:lnTo>
                <a:lnTo>
                  <a:pt x="1080" y="96"/>
                </a:lnTo>
                <a:close/>
                <a:moveTo>
                  <a:pt x="1078" y="0"/>
                </a:moveTo>
                <a:lnTo>
                  <a:pt x="1082" y="0"/>
                </a:lnTo>
                <a:lnTo>
                  <a:pt x="1112" y="3"/>
                </a:lnTo>
                <a:lnTo>
                  <a:pt x="1140" y="10"/>
                </a:lnTo>
                <a:lnTo>
                  <a:pt x="1166" y="22"/>
                </a:lnTo>
                <a:lnTo>
                  <a:pt x="1189" y="39"/>
                </a:lnTo>
                <a:lnTo>
                  <a:pt x="1210" y="59"/>
                </a:lnTo>
                <a:lnTo>
                  <a:pt x="1226" y="82"/>
                </a:lnTo>
                <a:lnTo>
                  <a:pt x="1238" y="108"/>
                </a:lnTo>
                <a:lnTo>
                  <a:pt x="1245" y="136"/>
                </a:lnTo>
                <a:lnTo>
                  <a:pt x="1248" y="166"/>
                </a:lnTo>
                <a:lnTo>
                  <a:pt x="1248" y="168"/>
                </a:lnTo>
                <a:lnTo>
                  <a:pt x="1250" y="187"/>
                </a:lnTo>
                <a:lnTo>
                  <a:pt x="1258" y="205"/>
                </a:lnTo>
                <a:lnTo>
                  <a:pt x="1270" y="219"/>
                </a:lnTo>
                <a:lnTo>
                  <a:pt x="1284" y="230"/>
                </a:lnTo>
                <a:lnTo>
                  <a:pt x="1300" y="237"/>
                </a:lnTo>
                <a:lnTo>
                  <a:pt x="1320" y="240"/>
                </a:lnTo>
                <a:lnTo>
                  <a:pt x="1394" y="240"/>
                </a:lnTo>
                <a:lnTo>
                  <a:pt x="1422" y="243"/>
                </a:lnTo>
                <a:lnTo>
                  <a:pt x="1449" y="251"/>
                </a:lnTo>
                <a:lnTo>
                  <a:pt x="1473" y="265"/>
                </a:lnTo>
                <a:lnTo>
                  <a:pt x="1495" y="282"/>
                </a:lnTo>
                <a:lnTo>
                  <a:pt x="1512" y="302"/>
                </a:lnTo>
                <a:lnTo>
                  <a:pt x="1525" y="327"/>
                </a:lnTo>
                <a:lnTo>
                  <a:pt x="1533" y="354"/>
                </a:lnTo>
                <a:lnTo>
                  <a:pt x="1536" y="383"/>
                </a:lnTo>
                <a:lnTo>
                  <a:pt x="1536" y="386"/>
                </a:lnTo>
                <a:lnTo>
                  <a:pt x="1533" y="414"/>
                </a:lnTo>
                <a:lnTo>
                  <a:pt x="1525" y="441"/>
                </a:lnTo>
                <a:lnTo>
                  <a:pt x="1512" y="465"/>
                </a:lnTo>
                <a:lnTo>
                  <a:pt x="1495" y="487"/>
                </a:lnTo>
                <a:lnTo>
                  <a:pt x="1473" y="504"/>
                </a:lnTo>
                <a:lnTo>
                  <a:pt x="1449" y="517"/>
                </a:lnTo>
                <a:lnTo>
                  <a:pt x="1422" y="525"/>
                </a:lnTo>
                <a:lnTo>
                  <a:pt x="1394" y="528"/>
                </a:lnTo>
                <a:lnTo>
                  <a:pt x="767" y="528"/>
                </a:lnTo>
                <a:lnTo>
                  <a:pt x="738" y="525"/>
                </a:lnTo>
                <a:lnTo>
                  <a:pt x="712" y="517"/>
                </a:lnTo>
                <a:lnTo>
                  <a:pt x="687" y="504"/>
                </a:lnTo>
                <a:lnTo>
                  <a:pt x="666" y="487"/>
                </a:lnTo>
                <a:lnTo>
                  <a:pt x="649" y="465"/>
                </a:lnTo>
                <a:lnTo>
                  <a:pt x="635" y="441"/>
                </a:lnTo>
                <a:lnTo>
                  <a:pt x="627" y="414"/>
                </a:lnTo>
                <a:lnTo>
                  <a:pt x="624" y="386"/>
                </a:lnTo>
                <a:lnTo>
                  <a:pt x="624" y="383"/>
                </a:lnTo>
                <a:lnTo>
                  <a:pt x="627" y="354"/>
                </a:lnTo>
                <a:lnTo>
                  <a:pt x="635" y="327"/>
                </a:lnTo>
                <a:lnTo>
                  <a:pt x="649" y="302"/>
                </a:lnTo>
                <a:lnTo>
                  <a:pt x="666" y="282"/>
                </a:lnTo>
                <a:lnTo>
                  <a:pt x="687" y="265"/>
                </a:lnTo>
                <a:lnTo>
                  <a:pt x="712" y="251"/>
                </a:lnTo>
                <a:lnTo>
                  <a:pt x="738" y="243"/>
                </a:lnTo>
                <a:lnTo>
                  <a:pt x="767" y="240"/>
                </a:lnTo>
                <a:lnTo>
                  <a:pt x="841" y="240"/>
                </a:lnTo>
                <a:lnTo>
                  <a:pt x="859" y="237"/>
                </a:lnTo>
                <a:lnTo>
                  <a:pt x="877" y="230"/>
                </a:lnTo>
                <a:lnTo>
                  <a:pt x="891" y="219"/>
                </a:lnTo>
                <a:lnTo>
                  <a:pt x="902" y="205"/>
                </a:lnTo>
                <a:lnTo>
                  <a:pt x="909" y="187"/>
                </a:lnTo>
                <a:lnTo>
                  <a:pt x="912" y="168"/>
                </a:lnTo>
                <a:lnTo>
                  <a:pt x="912" y="166"/>
                </a:lnTo>
                <a:lnTo>
                  <a:pt x="915" y="136"/>
                </a:lnTo>
                <a:lnTo>
                  <a:pt x="922" y="108"/>
                </a:lnTo>
                <a:lnTo>
                  <a:pt x="935" y="82"/>
                </a:lnTo>
                <a:lnTo>
                  <a:pt x="951" y="59"/>
                </a:lnTo>
                <a:lnTo>
                  <a:pt x="971" y="39"/>
                </a:lnTo>
                <a:lnTo>
                  <a:pt x="995" y="22"/>
                </a:lnTo>
                <a:lnTo>
                  <a:pt x="1020" y="10"/>
                </a:lnTo>
                <a:lnTo>
                  <a:pt x="1049" y="3"/>
                </a:lnTo>
                <a:lnTo>
                  <a:pt x="1078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81668" y="2127444"/>
            <a:ext cx="109134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Deduktif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letak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ide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kalimat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pokoknya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terdapat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awal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93787" y="3665596"/>
            <a:ext cx="9517061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10260" algn="just" fontAlgn="base">
              <a:lnSpc>
                <a:spcPct val="115000"/>
              </a:lnSpc>
            </a:pP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       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Kemauannya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sulit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diikuti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rapat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sebelumnya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sudah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diputuskan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bahwa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dana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itu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harus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disimpan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dulu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Para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peserta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sudah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menyepakati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hal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itu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Akan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tetapi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memaksa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menggunakannya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membuka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usaha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baru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ID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11735" y="3010693"/>
            <a:ext cx="12394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1901636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6" grpId="0" animBg="1"/>
      <p:bldP spid="2" grpId="0" animBg="1"/>
      <p:bldP spid="3" grpId="0" animBg="1"/>
      <p:bldP spid="17" grpId="0"/>
      <p:bldP spid="19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479659" y="1965835"/>
            <a:ext cx="11255141" cy="726565"/>
          </a:xfrm>
          <a:prstGeom prst="roundRect">
            <a:avLst>
              <a:gd name="adj" fmla="val 1541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07940" y="309281"/>
            <a:ext cx="5838319" cy="12169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" name="Freeform 1"/>
          <p:cNvSpPr>
            <a:spLocks/>
          </p:cNvSpPr>
          <p:nvPr/>
        </p:nvSpPr>
        <p:spPr bwMode="auto">
          <a:xfrm rot="9977167">
            <a:off x="426290" y="2069086"/>
            <a:ext cx="52298" cy="87072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reeform 2"/>
          <p:cNvSpPr>
            <a:spLocks/>
          </p:cNvSpPr>
          <p:nvPr/>
        </p:nvSpPr>
        <p:spPr bwMode="auto">
          <a:xfrm rot="9977167">
            <a:off x="331533" y="1971001"/>
            <a:ext cx="54572" cy="91425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 rot="3662855">
            <a:off x="1130996" y="-197221"/>
            <a:ext cx="50066" cy="90953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rot="3662855">
            <a:off x="634341" y="538072"/>
            <a:ext cx="1113427" cy="751499"/>
          </a:xfrm>
          <a:custGeom>
            <a:avLst/>
            <a:gdLst>
              <a:gd name="T0" fmla="*/ 5 w 1023"/>
              <a:gd name="T1" fmla="*/ 106 h 661"/>
              <a:gd name="T2" fmla="*/ 644 w 1023"/>
              <a:gd name="T3" fmla="*/ 108 h 661"/>
              <a:gd name="T4" fmla="*/ 961 w 1023"/>
              <a:gd name="T5" fmla="*/ 661 h 661"/>
              <a:gd name="T6" fmla="*/ 1023 w 1023"/>
              <a:gd name="T7" fmla="*/ 554 h 661"/>
              <a:gd name="T8" fmla="*/ 704 w 1023"/>
              <a:gd name="T9" fmla="*/ 0 h 661"/>
              <a:gd name="T10" fmla="*/ 65 w 1023"/>
              <a:gd name="T11" fmla="*/ 0 h 661"/>
              <a:gd name="T12" fmla="*/ 65 w 1023"/>
              <a:gd name="T13" fmla="*/ 0 h 661"/>
              <a:gd name="T14" fmla="*/ 0 w 1023"/>
              <a:gd name="T15" fmla="*/ 111 h 661"/>
              <a:gd name="T16" fmla="*/ 1 w 1023"/>
              <a:gd name="T17" fmla="*/ 111 h 661"/>
              <a:gd name="T18" fmla="*/ 5 w 1023"/>
              <a:gd name="T19" fmla="*/ 106 h 6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23" h="661">
                <a:moveTo>
                  <a:pt x="5" y="106"/>
                </a:moveTo>
                <a:lnTo>
                  <a:pt x="644" y="108"/>
                </a:lnTo>
                <a:lnTo>
                  <a:pt x="961" y="661"/>
                </a:lnTo>
                <a:lnTo>
                  <a:pt x="1023" y="554"/>
                </a:lnTo>
                <a:lnTo>
                  <a:pt x="704" y="0"/>
                </a:lnTo>
                <a:lnTo>
                  <a:pt x="65" y="0"/>
                </a:lnTo>
                <a:lnTo>
                  <a:pt x="65" y="0"/>
                </a:lnTo>
                <a:lnTo>
                  <a:pt x="0" y="111"/>
                </a:lnTo>
                <a:lnTo>
                  <a:pt x="1" y="111"/>
                </a:lnTo>
                <a:lnTo>
                  <a:pt x="5" y="10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rot="3662855">
            <a:off x="1056492" y="-85509"/>
            <a:ext cx="52243" cy="95501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6331844" y="359368"/>
            <a:ext cx="1053618" cy="1196110"/>
            <a:chOff x="6331844" y="359368"/>
            <a:chExt cx="1053618" cy="1196110"/>
          </a:xfrm>
        </p:grpSpPr>
        <p:sp>
          <p:nvSpPr>
            <p:cNvPr id="5" name="Freeform 4"/>
            <p:cNvSpPr>
              <a:spLocks/>
            </p:cNvSpPr>
            <p:nvPr/>
          </p:nvSpPr>
          <p:spPr bwMode="auto">
            <a:xfrm rot="3662855">
              <a:off x="6302210" y="537620"/>
              <a:ext cx="1113427" cy="761731"/>
            </a:xfrm>
            <a:custGeom>
              <a:avLst/>
              <a:gdLst>
                <a:gd name="T0" fmla="*/ 600 w 642"/>
                <a:gd name="T1" fmla="*/ 420 h 420"/>
                <a:gd name="T2" fmla="*/ 601 w 642"/>
                <a:gd name="T3" fmla="*/ 420 h 420"/>
                <a:gd name="T4" fmla="*/ 642 w 642"/>
                <a:gd name="T5" fmla="*/ 349 h 420"/>
                <a:gd name="T6" fmla="*/ 442 w 642"/>
                <a:gd name="T7" fmla="*/ 1 h 420"/>
                <a:gd name="T8" fmla="*/ 41 w 642"/>
                <a:gd name="T9" fmla="*/ 0 h 420"/>
                <a:gd name="T10" fmla="*/ 41 w 642"/>
                <a:gd name="T11" fmla="*/ 0 h 420"/>
                <a:gd name="T12" fmla="*/ 0 w 642"/>
                <a:gd name="T13" fmla="*/ 71 h 420"/>
                <a:gd name="T14" fmla="*/ 401 w 642"/>
                <a:gd name="T15" fmla="*/ 72 h 420"/>
                <a:gd name="T16" fmla="*/ 601 w 642"/>
                <a:gd name="T17" fmla="*/ 419 h 420"/>
                <a:gd name="T18" fmla="*/ 600 w 642"/>
                <a:gd name="T19" fmla="*/ 42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2" h="420">
                  <a:moveTo>
                    <a:pt x="600" y="420"/>
                  </a:moveTo>
                  <a:cubicBezTo>
                    <a:pt x="601" y="420"/>
                    <a:pt x="601" y="420"/>
                    <a:pt x="601" y="420"/>
                  </a:cubicBezTo>
                  <a:cubicBezTo>
                    <a:pt x="642" y="349"/>
                    <a:pt x="642" y="349"/>
                    <a:pt x="642" y="349"/>
                  </a:cubicBezTo>
                  <a:cubicBezTo>
                    <a:pt x="442" y="1"/>
                    <a:pt x="442" y="1"/>
                    <a:pt x="442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401" y="72"/>
                    <a:pt x="401" y="72"/>
                    <a:pt x="401" y="72"/>
                  </a:cubicBezTo>
                  <a:cubicBezTo>
                    <a:pt x="601" y="419"/>
                    <a:pt x="601" y="419"/>
                    <a:pt x="601" y="419"/>
                  </a:cubicBezTo>
                  <a:lnTo>
                    <a:pt x="600" y="42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 rot="3662855">
              <a:off x="6515730" y="1457335"/>
              <a:ext cx="67480" cy="122787"/>
            </a:xfrm>
            <a:custGeom>
              <a:avLst/>
              <a:gdLst>
                <a:gd name="T0" fmla="*/ 39 w 39"/>
                <a:gd name="T1" fmla="*/ 0 h 68"/>
                <a:gd name="T2" fmla="*/ 0 w 39"/>
                <a:gd name="T3" fmla="*/ 68 h 68"/>
                <a:gd name="T4" fmla="*/ 0 w 39"/>
                <a:gd name="T5" fmla="*/ 68 h 68"/>
                <a:gd name="T6" fmla="*/ 39 w 39"/>
                <a:gd name="T7" fmla="*/ 0 h 68"/>
                <a:gd name="T8" fmla="*/ 39 w 39"/>
                <a:gd name="T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68">
                  <a:moveTo>
                    <a:pt x="39" y="0"/>
                  </a:moveTo>
                  <a:cubicBezTo>
                    <a:pt x="0" y="68"/>
                    <a:pt x="0" y="68"/>
                    <a:pt x="0" y="68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0"/>
                    <a:pt x="39" y="0"/>
                    <a:pt x="39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Freeform 30"/>
            <p:cNvSpPr>
              <a:spLocks/>
            </p:cNvSpPr>
            <p:nvPr/>
          </p:nvSpPr>
          <p:spPr bwMode="auto">
            <a:xfrm rot="3662855">
              <a:off x="6657605" y="1455870"/>
              <a:ext cx="70745" cy="128471"/>
            </a:xfrm>
            <a:custGeom>
              <a:avLst/>
              <a:gdLst>
                <a:gd name="T0" fmla="*/ 0 w 41"/>
                <a:gd name="T1" fmla="*/ 71 h 71"/>
                <a:gd name="T2" fmla="*/ 0 w 41"/>
                <a:gd name="T3" fmla="*/ 71 h 71"/>
                <a:gd name="T4" fmla="*/ 41 w 41"/>
                <a:gd name="T5" fmla="*/ 0 h 71"/>
                <a:gd name="T6" fmla="*/ 41 w 41"/>
                <a:gd name="T7" fmla="*/ 0 h 71"/>
                <a:gd name="T8" fmla="*/ 0 w 41"/>
                <a:gd name="T9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71">
                  <a:moveTo>
                    <a:pt x="0" y="71"/>
                  </a:moveTo>
                  <a:cubicBezTo>
                    <a:pt x="0" y="71"/>
                    <a:pt x="0" y="71"/>
                    <a:pt x="0" y="7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lnTo>
                    <a:pt x="0" y="71"/>
                  </a:ln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Freeform 31"/>
            <p:cNvSpPr>
              <a:spLocks/>
            </p:cNvSpPr>
            <p:nvPr/>
          </p:nvSpPr>
          <p:spPr bwMode="auto">
            <a:xfrm rot="3662855">
              <a:off x="6449020" y="540213"/>
              <a:ext cx="1113427" cy="759457"/>
            </a:xfrm>
            <a:custGeom>
              <a:avLst/>
              <a:gdLst>
                <a:gd name="T0" fmla="*/ 442 w 642"/>
                <a:gd name="T1" fmla="*/ 0 h 419"/>
                <a:gd name="T2" fmla="*/ 41 w 642"/>
                <a:gd name="T3" fmla="*/ 0 h 419"/>
                <a:gd name="T4" fmla="*/ 0 w 642"/>
                <a:gd name="T5" fmla="*/ 70 h 419"/>
                <a:gd name="T6" fmla="*/ 401 w 642"/>
                <a:gd name="T7" fmla="*/ 71 h 419"/>
                <a:gd name="T8" fmla="*/ 601 w 642"/>
                <a:gd name="T9" fmla="*/ 419 h 419"/>
                <a:gd name="T10" fmla="*/ 600 w 642"/>
                <a:gd name="T11" fmla="*/ 419 h 419"/>
                <a:gd name="T12" fmla="*/ 600 w 642"/>
                <a:gd name="T13" fmla="*/ 419 h 419"/>
                <a:gd name="T14" fmla="*/ 642 w 642"/>
                <a:gd name="T15" fmla="*/ 348 h 419"/>
                <a:gd name="T16" fmla="*/ 442 w 642"/>
                <a:gd name="T17" fmla="*/ 0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2" h="419">
                  <a:moveTo>
                    <a:pt x="442" y="0"/>
                  </a:moveTo>
                  <a:cubicBezTo>
                    <a:pt x="41" y="0"/>
                    <a:pt x="41" y="0"/>
                    <a:pt x="41" y="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401" y="71"/>
                    <a:pt x="401" y="71"/>
                    <a:pt x="401" y="71"/>
                  </a:cubicBezTo>
                  <a:cubicBezTo>
                    <a:pt x="601" y="419"/>
                    <a:pt x="601" y="419"/>
                    <a:pt x="601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42" y="348"/>
                    <a:pt x="642" y="348"/>
                    <a:pt x="642" y="348"/>
                  </a:cubicBezTo>
                  <a:lnTo>
                    <a:pt x="442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Freeform 32"/>
            <p:cNvSpPr>
              <a:spLocks/>
            </p:cNvSpPr>
            <p:nvPr/>
          </p:nvSpPr>
          <p:spPr bwMode="auto">
            <a:xfrm rot="3662855">
              <a:off x="6154859" y="536353"/>
              <a:ext cx="1113427" cy="759457"/>
            </a:xfrm>
            <a:custGeom>
              <a:avLst/>
              <a:gdLst>
                <a:gd name="T0" fmla="*/ 601 w 642"/>
                <a:gd name="T1" fmla="*/ 419 h 419"/>
                <a:gd name="T2" fmla="*/ 600 w 642"/>
                <a:gd name="T3" fmla="*/ 419 h 419"/>
                <a:gd name="T4" fmla="*/ 600 w 642"/>
                <a:gd name="T5" fmla="*/ 419 h 419"/>
                <a:gd name="T6" fmla="*/ 642 w 642"/>
                <a:gd name="T7" fmla="*/ 348 h 419"/>
                <a:gd name="T8" fmla="*/ 442 w 642"/>
                <a:gd name="T9" fmla="*/ 1 h 419"/>
                <a:gd name="T10" fmla="*/ 41 w 642"/>
                <a:gd name="T11" fmla="*/ 0 h 419"/>
                <a:gd name="T12" fmla="*/ 41 w 642"/>
                <a:gd name="T13" fmla="*/ 0 h 419"/>
                <a:gd name="T14" fmla="*/ 0 w 642"/>
                <a:gd name="T15" fmla="*/ 71 h 419"/>
                <a:gd name="T16" fmla="*/ 401 w 642"/>
                <a:gd name="T17" fmla="*/ 71 h 419"/>
                <a:gd name="T18" fmla="*/ 601 w 642"/>
                <a:gd name="T19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2" h="419">
                  <a:moveTo>
                    <a:pt x="601" y="419"/>
                  </a:moveTo>
                  <a:cubicBezTo>
                    <a:pt x="600" y="419"/>
                    <a:pt x="600" y="419"/>
                    <a:pt x="600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42" y="348"/>
                    <a:pt x="642" y="348"/>
                    <a:pt x="642" y="348"/>
                  </a:cubicBezTo>
                  <a:cubicBezTo>
                    <a:pt x="442" y="1"/>
                    <a:pt x="442" y="1"/>
                    <a:pt x="442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401" y="71"/>
                    <a:pt x="401" y="71"/>
                    <a:pt x="401" y="71"/>
                  </a:cubicBezTo>
                  <a:lnTo>
                    <a:pt x="601" y="419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Freeform 33">
            <a:hlinkClick r:id="rId2" action="ppaction://hlinksldjump"/>
          </p:cNvPr>
          <p:cNvSpPr>
            <a:spLocks/>
          </p:cNvSpPr>
          <p:nvPr/>
        </p:nvSpPr>
        <p:spPr bwMode="auto">
          <a:xfrm rot="3662855">
            <a:off x="59655" y="278409"/>
            <a:ext cx="1394232" cy="1265383"/>
          </a:xfrm>
          <a:custGeom>
            <a:avLst/>
            <a:gdLst>
              <a:gd name="T0" fmla="*/ 74 w 804"/>
              <a:gd name="T1" fmla="*/ 223 h 698"/>
              <a:gd name="T2" fmla="*/ 51 w 804"/>
              <a:gd name="T3" fmla="*/ 263 h 698"/>
              <a:gd name="T4" fmla="*/ 51 w 804"/>
              <a:gd name="T5" fmla="*/ 263 h 698"/>
              <a:gd name="T6" fmla="*/ 0 w 804"/>
              <a:gd name="T7" fmla="*/ 350 h 698"/>
              <a:gd name="T8" fmla="*/ 80 w 804"/>
              <a:gd name="T9" fmla="*/ 491 h 698"/>
              <a:gd name="T10" fmla="*/ 81 w 804"/>
              <a:gd name="T11" fmla="*/ 491 h 698"/>
              <a:gd name="T12" fmla="*/ 200 w 804"/>
              <a:gd name="T13" fmla="*/ 698 h 698"/>
              <a:gd name="T14" fmla="*/ 601 w 804"/>
              <a:gd name="T15" fmla="*/ 698 h 698"/>
              <a:gd name="T16" fmla="*/ 603 w 804"/>
              <a:gd name="T17" fmla="*/ 695 h 698"/>
              <a:gd name="T18" fmla="*/ 603 w 804"/>
              <a:gd name="T19" fmla="*/ 695 h 698"/>
              <a:gd name="T20" fmla="*/ 804 w 804"/>
              <a:gd name="T21" fmla="*/ 348 h 698"/>
              <a:gd name="T22" fmla="*/ 804 w 804"/>
              <a:gd name="T23" fmla="*/ 348 h 698"/>
              <a:gd name="T24" fmla="*/ 804 w 804"/>
              <a:gd name="T25" fmla="*/ 348 h 698"/>
              <a:gd name="T26" fmla="*/ 804 w 804"/>
              <a:gd name="T27" fmla="*/ 348 h 698"/>
              <a:gd name="T28" fmla="*/ 804 w 804"/>
              <a:gd name="T29" fmla="*/ 348 h 698"/>
              <a:gd name="T30" fmla="*/ 605 w 804"/>
              <a:gd name="T31" fmla="*/ 1 h 698"/>
              <a:gd name="T32" fmla="*/ 204 w 804"/>
              <a:gd name="T33" fmla="*/ 0 h 698"/>
              <a:gd name="T34" fmla="*/ 202 w 804"/>
              <a:gd name="T35" fmla="*/ 3 h 698"/>
              <a:gd name="T36" fmla="*/ 201 w 804"/>
              <a:gd name="T37" fmla="*/ 3 h 698"/>
              <a:gd name="T38" fmla="*/ 201 w 804"/>
              <a:gd name="T39" fmla="*/ 3 h 698"/>
              <a:gd name="T40" fmla="*/ 73 w 804"/>
              <a:gd name="T41" fmla="*/ 224 h 698"/>
              <a:gd name="T42" fmla="*/ 74 w 804"/>
              <a:gd name="T43" fmla="*/ 223 h 6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804" h="698">
                <a:moveTo>
                  <a:pt x="74" y="223"/>
                </a:moveTo>
                <a:cubicBezTo>
                  <a:pt x="51" y="263"/>
                  <a:pt x="51" y="263"/>
                  <a:pt x="51" y="263"/>
                </a:cubicBezTo>
                <a:cubicBezTo>
                  <a:pt x="51" y="263"/>
                  <a:pt x="51" y="263"/>
                  <a:pt x="51" y="263"/>
                </a:cubicBezTo>
                <a:cubicBezTo>
                  <a:pt x="0" y="350"/>
                  <a:pt x="0" y="350"/>
                  <a:pt x="0" y="350"/>
                </a:cubicBezTo>
                <a:cubicBezTo>
                  <a:pt x="80" y="491"/>
                  <a:pt x="80" y="491"/>
                  <a:pt x="80" y="491"/>
                </a:cubicBezTo>
                <a:cubicBezTo>
                  <a:pt x="81" y="491"/>
                  <a:pt x="81" y="491"/>
                  <a:pt x="81" y="491"/>
                </a:cubicBezTo>
                <a:cubicBezTo>
                  <a:pt x="200" y="698"/>
                  <a:pt x="200" y="698"/>
                  <a:pt x="200" y="698"/>
                </a:cubicBezTo>
                <a:cubicBezTo>
                  <a:pt x="601" y="698"/>
                  <a:pt x="601" y="698"/>
                  <a:pt x="601" y="698"/>
                </a:cubicBezTo>
                <a:cubicBezTo>
                  <a:pt x="603" y="695"/>
                  <a:pt x="603" y="695"/>
                  <a:pt x="603" y="695"/>
                </a:cubicBezTo>
                <a:cubicBezTo>
                  <a:pt x="603" y="695"/>
                  <a:pt x="603" y="695"/>
                  <a:pt x="603" y="695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605" y="1"/>
                  <a:pt x="605" y="1"/>
                  <a:pt x="605" y="1"/>
                </a:cubicBezTo>
                <a:cubicBezTo>
                  <a:pt x="204" y="0"/>
                  <a:pt x="204" y="0"/>
                  <a:pt x="204" y="0"/>
                </a:cubicBezTo>
                <a:cubicBezTo>
                  <a:pt x="202" y="3"/>
                  <a:pt x="202" y="3"/>
                  <a:pt x="202" y="3"/>
                </a:cubicBezTo>
                <a:cubicBezTo>
                  <a:pt x="201" y="3"/>
                  <a:pt x="201" y="3"/>
                  <a:pt x="201" y="3"/>
                </a:cubicBezTo>
                <a:cubicBezTo>
                  <a:pt x="201" y="3"/>
                  <a:pt x="201" y="3"/>
                  <a:pt x="201" y="3"/>
                </a:cubicBezTo>
                <a:cubicBezTo>
                  <a:pt x="73" y="224"/>
                  <a:pt x="73" y="224"/>
                  <a:pt x="73" y="224"/>
                </a:cubicBezTo>
                <a:cubicBezTo>
                  <a:pt x="73" y="224"/>
                  <a:pt x="73" y="224"/>
                  <a:pt x="74" y="223"/>
                </a:cubicBezTo>
                <a:close/>
              </a:path>
            </a:pathLst>
          </a:custGeom>
          <a:solidFill>
            <a:srgbClr val="00B05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47853" y="628768"/>
            <a:ext cx="5285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3200" b="1" spc="3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 INDUKTIF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1668" y="2127444"/>
            <a:ext cx="109134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Induktif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letak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ide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kalimat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pokoknya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terdapat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akhir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11735" y="3010693"/>
            <a:ext cx="12394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07268" y="3729096"/>
            <a:ext cx="9592432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10260" algn="just" fontAlgn="base">
              <a:lnSpc>
                <a:spcPct val="115000"/>
              </a:lnSpc>
              <a:spcAft>
                <a:spcPts val="0"/>
              </a:spcAft>
            </a:pP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        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Semua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orang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menyadari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bahwa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bahasa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merupakan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sarana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pengembangan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budaya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Tanpa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bahasa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sendi-sendi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kehidupan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lemah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Komunikasi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lancer,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Informasi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tersendat-sendat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Memang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bahasa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merupakan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alat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komunikasi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paling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efektif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efisien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ID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Freeform 11"/>
          <p:cNvSpPr>
            <a:spLocks noEditPoints="1"/>
          </p:cNvSpPr>
          <p:nvPr/>
        </p:nvSpPr>
        <p:spPr bwMode="auto">
          <a:xfrm>
            <a:off x="540077" y="644400"/>
            <a:ext cx="433388" cy="533400"/>
          </a:xfrm>
          <a:custGeom>
            <a:avLst/>
            <a:gdLst>
              <a:gd name="T0" fmla="*/ 1865 w 2736"/>
              <a:gd name="T1" fmla="*/ 2697 h 3360"/>
              <a:gd name="T2" fmla="*/ 1731 w 2736"/>
              <a:gd name="T3" fmla="*/ 2763 h 3360"/>
              <a:gd name="T4" fmla="*/ 2044 w 2736"/>
              <a:gd name="T5" fmla="*/ 3070 h 3360"/>
              <a:gd name="T6" fmla="*/ 2540 w 2736"/>
              <a:gd name="T7" fmla="*/ 2570 h 3360"/>
              <a:gd name="T8" fmla="*/ 2453 w 2736"/>
              <a:gd name="T9" fmla="*/ 2448 h 3360"/>
              <a:gd name="T10" fmla="*/ 1392 w 2736"/>
              <a:gd name="T11" fmla="*/ 2448 h 3360"/>
              <a:gd name="T12" fmla="*/ 884 w 2736"/>
              <a:gd name="T13" fmla="*/ 2486 h 3360"/>
              <a:gd name="T14" fmla="*/ 897 w 2736"/>
              <a:gd name="T15" fmla="*/ 2354 h 3360"/>
              <a:gd name="T16" fmla="*/ 780 w 2736"/>
              <a:gd name="T17" fmla="*/ 2305 h 3360"/>
              <a:gd name="T18" fmla="*/ 425 w 2736"/>
              <a:gd name="T19" fmla="*/ 2432 h 3360"/>
              <a:gd name="T20" fmla="*/ 454 w 2736"/>
              <a:gd name="T21" fmla="*/ 2354 h 3360"/>
              <a:gd name="T22" fmla="*/ 2113 w 2736"/>
              <a:gd name="T23" fmla="*/ 2112 h 3360"/>
              <a:gd name="T24" fmla="*/ 2554 w 2736"/>
              <a:gd name="T25" fmla="*/ 2295 h 3360"/>
              <a:gd name="T26" fmla="*/ 2736 w 2736"/>
              <a:gd name="T27" fmla="*/ 2736 h 3360"/>
              <a:gd name="T28" fmla="*/ 2554 w 2736"/>
              <a:gd name="T29" fmla="*/ 3177 h 3360"/>
              <a:gd name="T30" fmla="*/ 2113 w 2736"/>
              <a:gd name="T31" fmla="*/ 3360 h 3360"/>
              <a:gd name="T32" fmla="*/ 1671 w 2736"/>
              <a:gd name="T33" fmla="*/ 3177 h 3360"/>
              <a:gd name="T34" fmla="*/ 1489 w 2736"/>
              <a:gd name="T35" fmla="*/ 2736 h 3360"/>
              <a:gd name="T36" fmla="*/ 1671 w 2736"/>
              <a:gd name="T37" fmla="*/ 2295 h 3360"/>
              <a:gd name="T38" fmla="*/ 2113 w 2736"/>
              <a:gd name="T39" fmla="*/ 2112 h 3360"/>
              <a:gd name="T40" fmla="*/ 1489 w 2736"/>
              <a:gd name="T41" fmla="*/ 2016 h 3360"/>
              <a:gd name="T42" fmla="*/ 884 w 2736"/>
              <a:gd name="T43" fmla="*/ 2055 h 3360"/>
              <a:gd name="T44" fmla="*/ 897 w 2736"/>
              <a:gd name="T45" fmla="*/ 1922 h 3360"/>
              <a:gd name="T46" fmla="*/ 780 w 2736"/>
              <a:gd name="T47" fmla="*/ 1894 h 3360"/>
              <a:gd name="T48" fmla="*/ 425 w 2736"/>
              <a:gd name="T49" fmla="*/ 2021 h 3360"/>
              <a:gd name="T50" fmla="*/ 454 w 2736"/>
              <a:gd name="T51" fmla="*/ 1943 h 3360"/>
              <a:gd name="T52" fmla="*/ 912 w 2736"/>
              <a:gd name="T53" fmla="*/ 1536 h 3360"/>
              <a:gd name="T54" fmla="*/ 1726 w 2736"/>
              <a:gd name="T55" fmla="*/ 1647 h 3360"/>
              <a:gd name="T56" fmla="*/ 874 w 2736"/>
              <a:gd name="T57" fmla="*/ 1661 h 3360"/>
              <a:gd name="T58" fmla="*/ 912 w 2736"/>
              <a:gd name="T59" fmla="*/ 1536 h 3360"/>
              <a:gd name="T60" fmla="*/ 773 w 2736"/>
              <a:gd name="T61" fmla="*/ 1498 h 3360"/>
              <a:gd name="T62" fmla="*/ 415 w 2736"/>
              <a:gd name="T63" fmla="*/ 1603 h 3360"/>
              <a:gd name="T64" fmla="*/ 467 w 2736"/>
              <a:gd name="T65" fmla="*/ 1537 h 3360"/>
              <a:gd name="T66" fmla="*/ 1680 w 2736"/>
              <a:gd name="T67" fmla="*/ 1104 h 3360"/>
              <a:gd name="T68" fmla="*/ 1719 w 2736"/>
              <a:gd name="T69" fmla="*/ 1228 h 3360"/>
              <a:gd name="T70" fmla="*/ 866 w 2736"/>
              <a:gd name="T71" fmla="*/ 1215 h 3360"/>
              <a:gd name="T72" fmla="*/ 743 w 2736"/>
              <a:gd name="T73" fmla="*/ 997 h 3360"/>
              <a:gd name="T74" fmla="*/ 596 w 2736"/>
              <a:gd name="T75" fmla="*/ 1270 h 3360"/>
              <a:gd name="T76" fmla="*/ 409 w 2736"/>
              <a:gd name="T77" fmla="*/ 1163 h 3360"/>
              <a:gd name="T78" fmla="*/ 480 w 2736"/>
              <a:gd name="T79" fmla="*/ 1117 h 3360"/>
              <a:gd name="T80" fmla="*/ 529 w 2736"/>
              <a:gd name="T81" fmla="*/ 360 h 3360"/>
              <a:gd name="T82" fmla="*/ 658 w 2736"/>
              <a:gd name="T83" fmla="*/ 598 h 3360"/>
              <a:gd name="T84" fmla="*/ 1534 w 2736"/>
              <a:gd name="T85" fmla="*/ 577 h 3360"/>
              <a:gd name="T86" fmla="*/ 1627 w 2736"/>
              <a:gd name="T87" fmla="*/ 336 h 3360"/>
              <a:gd name="T88" fmla="*/ 2127 w 2736"/>
              <a:gd name="T89" fmla="*/ 424 h 3360"/>
              <a:gd name="T90" fmla="*/ 2047 w 2736"/>
              <a:gd name="T91" fmla="*/ 1971 h 3360"/>
              <a:gd name="T92" fmla="*/ 1364 w 2736"/>
              <a:gd name="T93" fmla="*/ 2908 h 3360"/>
              <a:gd name="T94" fmla="*/ 46 w 2736"/>
              <a:gd name="T95" fmla="*/ 2956 h 3360"/>
              <a:gd name="T96" fmla="*/ 20 w 2736"/>
              <a:gd name="T97" fmla="*/ 440 h 3360"/>
              <a:gd name="T98" fmla="*/ 1080 w 2736"/>
              <a:gd name="T99" fmla="*/ 96 h 3360"/>
              <a:gd name="T100" fmla="*/ 1018 w 2736"/>
              <a:gd name="T101" fmla="*/ 205 h 3360"/>
              <a:gd name="T102" fmla="*/ 1142 w 2736"/>
              <a:gd name="T103" fmla="*/ 205 h 3360"/>
              <a:gd name="T104" fmla="*/ 1080 w 2736"/>
              <a:gd name="T105" fmla="*/ 96 h 3360"/>
              <a:gd name="T106" fmla="*/ 1226 w 2736"/>
              <a:gd name="T107" fmla="*/ 82 h 3360"/>
              <a:gd name="T108" fmla="*/ 1284 w 2736"/>
              <a:gd name="T109" fmla="*/ 230 h 3360"/>
              <a:gd name="T110" fmla="*/ 1512 w 2736"/>
              <a:gd name="T111" fmla="*/ 302 h 3360"/>
              <a:gd name="T112" fmla="*/ 1495 w 2736"/>
              <a:gd name="T113" fmla="*/ 487 h 3360"/>
              <a:gd name="T114" fmla="*/ 687 w 2736"/>
              <a:gd name="T115" fmla="*/ 504 h 3360"/>
              <a:gd name="T116" fmla="*/ 635 w 2736"/>
              <a:gd name="T117" fmla="*/ 327 h 3360"/>
              <a:gd name="T118" fmla="*/ 859 w 2736"/>
              <a:gd name="T119" fmla="*/ 237 h 3360"/>
              <a:gd name="T120" fmla="*/ 922 w 2736"/>
              <a:gd name="T121" fmla="*/ 108 h 3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736" h="3360">
                <a:moveTo>
                  <a:pt x="2453" y="2448"/>
                </a:moveTo>
                <a:lnTo>
                  <a:pt x="2432" y="2450"/>
                </a:lnTo>
                <a:lnTo>
                  <a:pt x="2412" y="2455"/>
                </a:lnTo>
                <a:lnTo>
                  <a:pt x="2393" y="2465"/>
                </a:lnTo>
                <a:lnTo>
                  <a:pt x="2376" y="2480"/>
                </a:lnTo>
                <a:lnTo>
                  <a:pt x="2053" y="2844"/>
                </a:lnTo>
                <a:lnTo>
                  <a:pt x="1885" y="2709"/>
                </a:lnTo>
                <a:lnTo>
                  <a:pt x="1865" y="2697"/>
                </a:lnTo>
                <a:lnTo>
                  <a:pt x="1845" y="2690"/>
                </a:lnTo>
                <a:lnTo>
                  <a:pt x="1825" y="2688"/>
                </a:lnTo>
                <a:lnTo>
                  <a:pt x="1803" y="2690"/>
                </a:lnTo>
                <a:lnTo>
                  <a:pt x="1783" y="2697"/>
                </a:lnTo>
                <a:lnTo>
                  <a:pt x="1765" y="2708"/>
                </a:lnTo>
                <a:lnTo>
                  <a:pt x="1749" y="2724"/>
                </a:lnTo>
                <a:lnTo>
                  <a:pt x="1737" y="2743"/>
                </a:lnTo>
                <a:lnTo>
                  <a:pt x="1731" y="2763"/>
                </a:lnTo>
                <a:lnTo>
                  <a:pt x="1728" y="2784"/>
                </a:lnTo>
                <a:lnTo>
                  <a:pt x="1731" y="2805"/>
                </a:lnTo>
                <a:lnTo>
                  <a:pt x="1737" y="2825"/>
                </a:lnTo>
                <a:lnTo>
                  <a:pt x="1748" y="2843"/>
                </a:lnTo>
                <a:lnTo>
                  <a:pt x="1765" y="2859"/>
                </a:lnTo>
                <a:lnTo>
                  <a:pt x="2004" y="3050"/>
                </a:lnTo>
                <a:lnTo>
                  <a:pt x="2023" y="3063"/>
                </a:lnTo>
                <a:lnTo>
                  <a:pt x="2044" y="3070"/>
                </a:lnTo>
                <a:lnTo>
                  <a:pt x="2064" y="3072"/>
                </a:lnTo>
                <a:lnTo>
                  <a:pt x="2084" y="3070"/>
                </a:lnTo>
                <a:lnTo>
                  <a:pt x="2103" y="3064"/>
                </a:lnTo>
                <a:lnTo>
                  <a:pt x="2121" y="3054"/>
                </a:lnTo>
                <a:lnTo>
                  <a:pt x="2136" y="3040"/>
                </a:lnTo>
                <a:lnTo>
                  <a:pt x="2520" y="2608"/>
                </a:lnTo>
                <a:lnTo>
                  <a:pt x="2532" y="2589"/>
                </a:lnTo>
                <a:lnTo>
                  <a:pt x="2540" y="2570"/>
                </a:lnTo>
                <a:lnTo>
                  <a:pt x="2544" y="2549"/>
                </a:lnTo>
                <a:lnTo>
                  <a:pt x="2542" y="2528"/>
                </a:lnTo>
                <a:lnTo>
                  <a:pt x="2537" y="2508"/>
                </a:lnTo>
                <a:lnTo>
                  <a:pt x="2527" y="2488"/>
                </a:lnTo>
                <a:lnTo>
                  <a:pt x="2512" y="2472"/>
                </a:lnTo>
                <a:lnTo>
                  <a:pt x="2494" y="2460"/>
                </a:lnTo>
                <a:lnTo>
                  <a:pt x="2474" y="2452"/>
                </a:lnTo>
                <a:lnTo>
                  <a:pt x="2453" y="2448"/>
                </a:lnTo>
                <a:close/>
                <a:moveTo>
                  <a:pt x="912" y="2352"/>
                </a:moveTo>
                <a:lnTo>
                  <a:pt x="1344" y="2352"/>
                </a:lnTo>
                <a:lnTo>
                  <a:pt x="1359" y="2354"/>
                </a:lnTo>
                <a:lnTo>
                  <a:pt x="1373" y="2361"/>
                </a:lnTo>
                <a:lnTo>
                  <a:pt x="1383" y="2371"/>
                </a:lnTo>
                <a:lnTo>
                  <a:pt x="1390" y="2385"/>
                </a:lnTo>
                <a:lnTo>
                  <a:pt x="1392" y="2400"/>
                </a:lnTo>
                <a:lnTo>
                  <a:pt x="1392" y="2448"/>
                </a:lnTo>
                <a:lnTo>
                  <a:pt x="1390" y="2463"/>
                </a:lnTo>
                <a:lnTo>
                  <a:pt x="1383" y="2476"/>
                </a:lnTo>
                <a:lnTo>
                  <a:pt x="1373" y="2486"/>
                </a:lnTo>
                <a:lnTo>
                  <a:pt x="1359" y="2494"/>
                </a:lnTo>
                <a:lnTo>
                  <a:pt x="1344" y="2496"/>
                </a:lnTo>
                <a:lnTo>
                  <a:pt x="912" y="2496"/>
                </a:lnTo>
                <a:lnTo>
                  <a:pt x="897" y="2494"/>
                </a:lnTo>
                <a:lnTo>
                  <a:pt x="884" y="2486"/>
                </a:lnTo>
                <a:lnTo>
                  <a:pt x="874" y="2476"/>
                </a:lnTo>
                <a:lnTo>
                  <a:pt x="866" y="2463"/>
                </a:lnTo>
                <a:lnTo>
                  <a:pt x="864" y="2448"/>
                </a:lnTo>
                <a:lnTo>
                  <a:pt x="864" y="2400"/>
                </a:lnTo>
                <a:lnTo>
                  <a:pt x="866" y="2385"/>
                </a:lnTo>
                <a:lnTo>
                  <a:pt x="874" y="2371"/>
                </a:lnTo>
                <a:lnTo>
                  <a:pt x="884" y="2361"/>
                </a:lnTo>
                <a:lnTo>
                  <a:pt x="897" y="2354"/>
                </a:lnTo>
                <a:lnTo>
                  <a:pt x="912" y="2352"/>
                </a:lnTo>
                <a:close/>
                <a:moveTo>
                  <a:pt x="743" y="2244"/>
                </a:moveTo>
                <a:lnTo>
                  <a:pt x="757" y="2247"/>
                </a:lnTo>
                <a:lnTo>
                  <a:pt x="769" y="2255"/>
                </a:lnTo>
                <a:lnTo>
                  <a:pt x="778" y="2265"/>
                </a:lnTo>
                <a:lnTo>
                  <a:pt x="783" y="2279"/>
                </a:lnTo>
                <a:lnTo>
                  <a:pt x="783" y="2292"/>
                </a:lnTo>
                <a:lnTo>
                  <a:pt x="780" y="2305"/>
                </a:lnTo>
                <a:lnTo>
                  <a:pt x="773" y="2317"/>
                </a:lnTo>
                <a:lnTo>
                  <a:pt x="596" y="2516"/>
                </a:lnTo>
                <a:lnTo>
                  <a:pt x="585" y="2524"/>
                </a:lnTo>
                <a:lnTo>
                  <a:pt x="574" y="2529"/>
                </a:lnTo>
                <a:lnTo>
                  <a:pt x="562" y="2531"/>
                </a:lnTo>
                <a:lnTo>
                  <a:pt x="548" y="2528"/>
                </a:lnTo>
                <a:lnTo>
                  <a:pt x="535" y="2521"/>
                </a:lnTo>
                <a:lnTo>
                  <a:pt x="425" y="2432"/>
                </a:lnTo>
                <a:lnTo>
                  <a:pt x="415" y="2422"/>
                </a:lnTo>
                <a:lnTo>
                  <a:pt x="409" y="2410"/>
                </a:lnTo>
                <a:lnTo>
                  <a:pt x="408" y="2397"/>
                </a:lnTo>
                <a:lnTo>
                  <a:pt x="410" y="2384"/>
                </a:lnTo>
                <a:lnTo>
                  <a:pt x="417" y="2370"/>
                </a:lnTo>
                <a:lnTo>
                  <a:pt x="428" y="2361"/>
                </a:lnTo>
                <a:lnTo>
                  <a:pt x="441" y="2356"/>
                </a:lnTo>
                <a:lnTo>
                  <a:pt x="454" y="2354"/>
                </a:lnTo>
                <a:lnTo>
                  <a:pt x="467" y="2357"/>
                </a:lnTo>
                <a:lnTo>
                  <a:pt x="480" y="2364"/>
                </a:lnTo>
                <a:lnTo>
                  <a:pt x="557" y="2426"/>
                </a:lnTo>
                <a:lnTo>
                  <a:pt x="707" y="2258"/>
                </a:lnTo>
                <a:lnTo>
                  <a:pt x="717" y="2249"/>
                </a:lnTo>
                <a:lnTo>
                  <a:pt x="730" y="2245"/>
                </a:lnTo>
                <a:lnTo>
                  <a:pt x="743" y="2244"/>
                </a:lnTo>
                <a:close/>
                <a:moveTo>
                  <a:pt x="2113" y="2112"/>
                </a:moveTo>
                <a:lnTo>
                  <a:pt x="2176" y="2115"/>
                </a:lnTo>
                <a:lnTo>
                  <a:pt x="2238" y="2125"/>
                </a:lnTo>
                <a:lnTo>
                  <a:pt x="2298" y="2140"/>
                </a:lnTo>
                <a:lnTo>
                  <a:pt x="2355" y="2161"/>
                </a:lnTo>
                <a:lnTo>
                  <a:pt x="2410" y="2187"/>
                </a:lnTo>
                <a:lnTo>
                  <a:pt x="2461" y="2219"/>
                </a:lnTo>
                <a:lnTo>
                  <a:pt x="2509" y="2254"/>
                </a:lnTo>
                <a:lnTo>
                  <a:pt x="2554" y="2295"/>
                </a:lnTo>
                <a:lnTo>
                  <a:pt x="2593" y="2339"/>
                </a:lnTo>
                <a:lnTo>
                  <a:pt x="2630" y="2387"/>
                </a:lnTo>
                <a:lnTo>
                  <a:pt x="2661" y="2439"/>
                </a:lnTo>
                <a:lnTo>
                  <a:pt x="2687" y="2494"/>
                </a:lnTo>
                <a:lnTo>
                  <a:pt x="2708" y="2551"/>
                </a:lnTo>
                <a:lnTo>
                  <a:pt x="2724" y="2611"/>
                </a:lnTo>
                <a:lnTo>
                  <a:pt x="2733" y="2672"/>
                </a:lnTo>
                <a:lnTo>
                  <a:pt x="2736" y="2736"/>
                </a:lnTo>
                <a:lnTo>
                  <a:pt x="2733" y="2800"/>
                </a:lnTo>
                <a:lnTo>
                  <a:pt x="2724" y="2862"/>
                </a:lnTo>
                <a:lnTo>
                  <a:pt x="2708" y="2921"/>
                </a:lnTo>
                <a:lnTo>
                  <a:pt x="2687" y="2979"/>
                </a:lnTo>
                <a:lnTo>
                  <a:pt x="2661" y="3033"/>
                </a:lnTo>
                <a:lnTo>
                  <a:pt x="2630" y="3085"/>
                </a:lnTo>
                <a:lnTo>
                  <a:pt x="2593" y="3133"/>
                </a:lnTo>
                <a:lnTo>
                  <a:pt x="2554" y="3177"/>
                </a:lnTo>
                <a:lnTo>
                  <a:pt x="2509" y="3217"/>
                </a:lnTo>
                <a:lnTo>
                  <a:pt x="2461" y="3253"/>
                </a:lnTo>
                <a:lnTo>
                  <a:pt x="2410" y="3285"/>
                </a:lnTo>
                <a:lnTo>
                  <a:pt x="2355" y="3311"/>
                </a:lnTo>
                <a:lnTo>
                  <a:pt x="2298" y="3331"/>
                </a:lnTo>
                <a:lnTo>
                  <a:pt x="2238" y="3348"/>
                </a:lnTo>
                <a:lnTo>
                  <a:pt x="2176" y="3357"/>
                </a:lnTo>
                <a:lnTo>
                  <a:pt x="2113" y="3360"/>
                </a:lnTo>
                <a:lnTo>
                  <a:pt x="2049" y="3357"/>
                </a:lnTo>
                <a:lnTo>
                  <a:pt x="1987" y="3348"/>
                </a:lnTo>
                <a:lnTo>
                  <a:pt x="1926" y="3331"/>
                </a:lnTo>
                <a:lnTo>
                  <a:pt x="1869" y="3311"/>
                </a:lnTo>
                <a:lnTo>
                  <a:pt x="1814" y="3285"/>
                </a:lnTo>
                <a:lnTo>
                  <a:pt x="1764" y="3253"/>
                </a:lnTo>
                <a:lnTo>
                  <a:pt x="1716" y="3217"/>
                </a:lnTo>
                <a:lnTo>
                  <a:pt x="1671" y="3177"/>
                </a:lnTo>
                <a:lnTo>
                  <a:pt x="1631" y="3133"/>
                </a:lnTo>
                <a:lnTo>
                  <a:pt x="1594" y="3085"/>
                </a:lnTo>
                <a:lnTo>
                  <a:pt x="1564" y="3033"/>
                </a:lnTo>
                <a:lnTo>
                  <a:pt x="1537" y="2979"/>
                </a:lnTo>
                <a:lnTo>
                  <a:pt x="1516" y="2921"/>
                </a:lnTo>
                <a:lnTo>
                  <a:pt x="1501" y="2862"/>
                </a:lnTo>
                <a:lnTo>
                  <a:pt x="1492" y="2800"/>
                </a:lnTo>
                <a:lnTo>
                  <a:pt x="1489" y="2736"/>
                </a:lnTo>
                <a:lnTo>
                  <a:pt x="1492" y="2672"/>
                </a:lnTo>
                <a:lnTo>
                  <a:pt x="1501" y="2611"/>
                </a:lnTo>
                <a:lnTo>
                  <a:pt x="1516" y="2551"/>
                </a:lnTo>
                <a:lnTo>
                  <a:pt x="1537" y="2494"/>
                </a:lnTo>
                <a:lnTo>
                  <a:pt x="1564" y="2439"/>
                </a:lnTo>
                <a:lnTo>
                  <a:pt x="1594" y="2387"/>
                </a:lnTo>
                <a:lnTo>
                  <a:pt x="1631" y="2339"/>
                </a:lnTo>
                <a:lnTo>
                  <a:pt x="1671" y="2295"/>
                </a:lnTo>
                <a:lnTo>
                  <a:pt x="1716" y="2254"/>
                </a:lnTo>
                <a:lnTo>
                  <a:pt x="1764" y="2219"/>
                </a:lnTo>
                <a:lnTo>
                  <a:pt x="1814" y="2187"/>
                </a:lnTo>
                <a:lnTo>
                  <a:pt x="1869" y="2161"/>
                </a:lnTo>
                <a:lnTo>
                  <a:pt x="1926" y="2140"/>
                </a:lnTo>
                <a:lnTo>
                  <a:pt x="1987" y="2125"/>
                </a:lnTo>
                <a:lnTo>
                  <a:pt x="2049" y="2115"/>
                </a:lnTo>
                <a:lnTo>
                  <a:pt x="2113" y="2112"/>
                </a:lnTo>
                <a:close/>
                <a:moveTo>
                  <a:pt x="912" y="1920"/>
                </a:moveTo>
                <a:lnTo>
                  <a:pt x="1441" y="1920"/>
                </a:lnTo>
                <a:lnTo>
                  <a:pt x="1455" y="1922"/>
                </a:lnTo>
                <a:lnTo>
                  <a:pt x="1468" y="1929"/>
                </a:lnTo>
                <a:lnTo>
                  <a:pt x="1479" y="1940"/>
                </a:lnTo>
                <a:lnTo>
                  <a:pt x="1486" y="1953"/>
                </a:lnTo>
                <a:lnTo>
                  <a:pt x="1489" y="1968"/>
                </a:lnTo>
                <a:lnTo>
                  <a:pt x="1489" y="2016"/>
                </a:lnTo>
                <a:lnTo>
                  <a:pt x="1486" y="2031"/>
                </a:lnTo>
                <a:lnTo>
                  <a:pt x="1479" y="2045"/>
                </a:lnTo>
                <a:lnTo>
                  <a:pt x="1468" y="2055"/>
                </a:lnTo>
                <a:lnTo>
                  <a:pt x="1455" y="2062"/>
                </a:lnTo>
                <a:lnTo>
                  <a:pt x="1441" y="2064"/>
                </a:lnTo>
                <a:lnTo>
                  <a:pt x="912" y="2064"/>
                </a:lnTo>
                <a:lnTo>
                  <a:pt x="897" y="2062"/>
                </a:lnTo>
                <a:lnTo>
                  <a:pt x="884" y="2055"/>
                </a:lnTo>
                <a:lnTo>
                  <a:pt x="874" y="2045"/>
                </a:lnTo>
                <a:lnTo>
                  <a:pt x="866" y="2031"/>
                </a:lnTo>
                <a:lnTo>
                  <a:pt x="864" y="2016"/>
                </a:lnTo>
                <a:lnTo>
                  <a:pt x="864" y="1968"/>
                </a:lnTo>
                <a:lnTo>
                  <a:pt x="866" y="1953"/>
                </a:lnTo>
                <a:lnTo>
                  <a:pt x="874" y="1940"/>
                </a:lnTo>
                <a:lnTo>
                  <a:pt x="884" y="1929"/>
                </a:lnTo>
                <a:lnTo>
                  <a:pt x="897" y="1922"/>
                </a:lnTo>
                <a:lnTo>
                  <a:pt x="912" y="1920"/>
                </a:lnTo>
                <a:close/>
                <a:moveTo>
                  <a:pt x="743" y="1833"/>
                </a:moveTo>
                <a:lnTo>
                  <a:pt x="757" y="1836"/>
                </a:lnTo>
                <a:lnTo>
                  <a:pt x="769" y="1844"/>
                </a:lnTo>
                <a:lnTo>
                  <a:pt x="778" y="1854"/>
                </a:lnTo>
                <a:lnTo>
                  <a:pt x="783" y="1867"/>
                </a:lnTo>
                <a:lnTo>
                  <a:pt x="783" y="1881"/>
                </a:lnTo>
                <a:lnTo>
                  <a:pt x="780" y="1894"/>
                </a:lnTo>
                <a:lnTo>
                  <a:pt x="773" y="1906"/>
                </a:lnTo>
                <a:lnTo>
                  <a:pt x="596" y="2105"/>
                </a:lnTo>
                <a:lnTo>
                  <a:pt x="585" y="2113"/>
                </a:lnTo>
                <a:lnTo>
                  <a:pt x="574" y="2118"/>
                </a:lnTo>
                <a:lnTo>
                  <a:pt x="562" y="2120"/>
                </a:lnTo>
                <a:lnTo>
                  <a:pt x="548" y="2117"/>
                </a:lnTo>
                <a:lnTo>
                  <a:pt x="535" y="2110"/>
                </a:lnTo>
                <a:lnTo>
                  <a:pt x="425" y="2021"/>
                </a:lnTo>
                <a:lnTo>
                  <a:pt x="415" y="2011"/>
                </a:lnTo>
                <a:lnTo>
                  <a:pt x="409" y="1999"/>
                </a:lnTo>
                <a:lnTo>
                  <a:pt x="408" y="1985"/>
                </a:lnTo>
                <a:lnTo>
                  <a:pt x="410" y="1972"/>
                </a:lnTo>
                <a:lnTo>
                  <a:pt x="417" y="1959"/>
                </a:lnTo>
                <a:lnTo>
                  <a:pt x="428" y="1950"/>
                </a:lnTo>
                <a:lnTo>
                  <a:pt x="441" y="1945"/>
                </a:lnTo>
                <a:lnTo>
                  <a:pt x="454" y="1943"/>
                </a:lnTo>
                <a:lnTo>
                  <a:pt x="467" y="1946"/>
                </a:lnTo>
                <a:lnTo>
                  <a:pt x="480" y="1953"/>
                </a:lnTo>
                <a:lnTo>
                  <a:pt x="557" y="2015"/>
                </a:lnTo>
                <a:lnTo>
                  <a:pt x="707" y="1847"/>
                </a:lnTo>
                <a:lnTo>
                  <a:pt x="717" y="1838"/>
                </a:lnTo>
                <a:lnTo>
                  <a:pt x="730" y="1834"/>
                </a:lnTo>
                <a:lnTo>
                  <a:pt x="743" y="1833"/>
                </a:lnTo>
                <a:close/>
                <a:moveTo>
                  <a:pt x="912" y="1536"/>
                </a:moveTo>
                <a:lnTo>
                  <a:pt x="1680" y="1536"/>
                </a:lnTo>
                <a:lnTo>
                  <a:pt x="1695" y="1538"/>
                </a:lnTo>
                <a:lnTo>
                  <a:pt x="1709" y="1546"/>
                </a:lnTo>
                <a:lnTo>
                  <a:pt x="1719" y="1556"/>
                </a:lnTo>
                <a:lnTo>
                  <a:pt x="1726" y="1569"/>
                </a:lnTo>
                <a:lnTo>
                  <a:pt x="1728" y="1584"/>
                </a:lnTo>
                <a:lnTo>
                  <a:pt x="1728" y="1632"/>
                </a:lnTo>
                <a:lnTo>
                  <a:pt x="1726" y="1647"/>
                </a:lnTo>
                <a:lnTo>
                  <a:pt x="1719" y="1661"/>
                </a:lnTo>
                <a:lnTo>
                  <a:pt x="1709" y="1671"/>
                </a:lnTo>
                <a:lnTo>
                  <a:pt x="1695" y="1678"/>
                </a:lnTo>
                <a:lnTo>
                  <a:pt x="1680" y="1680"/>
                </a:lnTo>
                <a:lnTo>
                  <a:pt x="912" y="1680"/>
                </a:lnTo>
                <a:lnTo>
                  <a:pt x="897" y="1678"/>
                </a:lnTo>
                <a:lnTo>
                  <a:pt x="884" y="1671"/>
                </a:lnTo>
                <a:lnTo>
                  <a:pt x="874" y="1661"/>
                </a:lnTo>
                <a:lnTo>
                  <a:pt x="866" y="1647"/>
                </a:lnTo>
                <a:lnTo>
                  <a:pt x="864" y="1632"/>
                </a:lnTo>
                <a:lnTo>
                  <a:pt x="864" y="1584"/>
                </a:lnTo>
                <a:lnTo>
                  <a:pt x="866" y="1569"/>
                </a:lnTo>
                <a:lnTo>
                  <a:pt x="874" y="1556"/>
                </a:lnTo>
                <a:lnTo>
                  <a:pt x="884" y="1546"/>
                </a:lnTo>
                <a:lnTo>
                  <a:pt x="897" y="1538"/>
                </a:lnTo>
                <a:lnTo>
                  <a:pt x="912" y="1536"/>
                </a:lnTo>
                <a:close/>
                <a:moveTo>
                  <a:pt x="743" y="1424"/>
                </a:moveTo>
                <a:lnTo>
                  <a:pt x="757" y="1427"/>
                </a:lnTo>
                <a:lnTo>
                  <a:pt x="769" y="1436"/>
                </a:lnTo>
                <a:lnTo>
                  <a:pt x="778" y="1446"/>
                </a:lnTo>
                <a:lnTo>
                  <a:pt x="783" y="1459"/>
                </a:lnTo>
                <a:lnTo>
                  <a:pt x="783" y="1472"/>
                </a:lnTo>
                <a:lnTo>
                  <a:pt x="780" y="1486"/>
                </a:lnTo>
                <a:lnTo>
                  <a:pt x="773" y="1498"/>
                </a:lnTo>
                <a:lnTo>
                  <a:pt x="596" y="1696"/>
                </a:lnTo>
                <a:lnTo>
                  <a:pt x="585" y="1704"/>
                </a:lnTo>
                <a:lnTo>
                  <a:pt x="574" y="1710"/>
                </a:lnTo>
                <a:lnTo>
                  <a:pt x="562" y="1712"/>
                </a:lnTo>
                <a:lnTo>
                  <a:pt x="548" y="1709"/>
                </a:lnTo>
                <a:lnTo>
                  <a:pt x="535" y="1701"/>
                </a:lnTo>
                <a:lnTo>
                  <a:pt x="425" y="1613"/>
                </a:lnTo>
                <a:lnTo>
                  <a:pt x="415" y="1603"/>
                </a:lnTo>
                <a:lnTo>
                  <a:pt x="409" y="1590"/>
                </a:lnTo>
                <a:lnTo>
                  <a:pt x="408" y="1577"/>
                </a:lnTo>
                <a:lnTo>
                  <a:pt x="410" y="1563"/>
                </a:lnTo>
                <a:lnTo>
                  <a:pt x="417" y="1551"/>
                </a:lnTo>
                <a:lnTo>
                  <a:pt x="428" y="1542"/>
                </a:lnTo>
                <a:lnTo>
                  <a:pt x="441" y="1536"/>
                </a:lnTo>
                <a:lnTo>
                  <a:pt x="454" y="1534"/>
                </a:lnTo>
                <a:lnTo>
                  <a:pt x="467" y="1537"/>
                </a:lnTo>
                <a:lnTo>
                  <a:pt x="480" y="1545"/>
                </a:lnTo>
                <a:lnTo>
                  <a:pt x="557" y="1607"/>
                </a:lnTo>
                <a:lnTo>
                  <a:pt x="707" y="1439"/>
                </a:lnTo>
                <a:lnTo>
                  <a:pt x="717" y="1430"/>
                </a:lnTo>
                <a:lnTo>
                  <a:pt x="730" y="1425"/>
                </a:lnTo>
                <a:lnTo>
                  <a:pt x="743" y="1424"/>
                </a:lnTo>
                <a:close/>
                <a:moveTo>
                  <a:pt x="912" y="1104"/>
                </a:moveTo>
                <a:lnTo>
                  <a:pt x="1680" y="1104"/>
                </a:lnTo>
                <a:lnTo>
                  <a:pt x="1695" y="1107"/>
                </a:lnTo>
                <a:lnTo>
                  <a:pt x="1709" y="1113"/>
                </a:lnTo>
                <a:lnTo>
                  <a:pt x="1719" y="1124"/>
                </a:lnTo>
                <a:lnTo>
                  <a:pt x="1726" y="1137"/>
                </a:lnTo>
                <a:lnTo>
                  <a:pt x="1728" y="1152"/>
                </a:lnTo>
                <a:lnTo>
                  <a:pt x="1728" y="1200"/>
                </a:lnTo>
                <a:lnTo>
                  <a:pt x="1726" y="1215"/>
                </a:lnTo>
                <a:lnTo>
                  <a:pt x="1719" y="1228"/>
                </a:lnTo>
                <a:lnTo>
                  <a:pt x="1709" y="1239"/>
                </a:lnTo>
                <a:lnTo>
                  <a:pt x="1695" y="1245"/>
                </a:lnTo>
                <a:lnTo>
                  <a:pt x="1680" y="1248"/>
                </a:lnTo>
                <a:lnTo>
                  <a:pt x="912" y="1248"/>
                </a:lnTo>
                <a:lnTo>
                  <a:pt x="897" y="1245"/>
                </a:lnTo>
                <a:lnTo>
                  <a:pt x="884" y="1239"/>
                </a:lnTo>
                <a:lnTo>
                  <a:pt x="874" y="1228"/>
                </a:lnTo>
                <a:lnTo>
                  <a:pt x="866" y="1215"/>
                </a:lnTo>
                <a:lnTo>
                  <a:pt x="864" y="1200"/>
                </a:lnTo>
                <a:lnTo>
                  <a:pt x="864" y="1152"/>
                </a:lnTo>
                <a:lnTo>
                  <a:pt x="866" y="1137"/>
                </a:lnTo>
                <a:lnTo>
                  <a:pt x="874" y="1124"/>
                </a:lnTo>
                <a:lnTo>
                  <a:pt x="884" y="1113"/>
                </a:lnTo>
                <a:lnTo>
                  <a:pt x="897" y="1107"/>
                </a:lnTo>
                <a:lnTo>
                  <a:pt x="912" y="1104"/>
                </a:lnTo>
                <a:close/>
                <a:moveTo>
                  <a:pt x="743" y="997"/>
                </a:moveTo>
                <a:lnTo>
                  <a:pt x="757" y="1001"/>
                </a:lnTo>
                <a:lnTo>
                  <a:pt x="769" y="1008"/>
                </a:lnTo>
                <a:lnTo>
                  <a:pt x="778" y="1019"/>
                </a:lnTo>
                <a:lnTo>
                  <a:pt x="783" y="1031"/>
                </a:lnTo>
                <a:lnTo>
                  <a:pt x="783" y="1046"/>
                </a:lnTo>
                <a:lnTo>
                  <a:pt x="780" y="1059"/>
                </a:lnTo>
                <a:lnTo>
                  <a:pt x="773" y="1070"/>
                </a:lnTo>
                <a:lnTo>
                  <a:pt x="596" y="1270"/>
                </a:lnTo>
                <a:lnTo>
                  <a:pt x="585" y="1278"/>
                </a:lnTo>
                <a:lnTo>
                  <a:pt x="574" y="1283"/>
                </a:lnTo>
                <a:lnTo>
                  <a:pt x="562" y="1284"/>
                </a:lnTo>
                <a:lnTo>
                  <a:pt x="548" y="1282"/>
                </a:lnTo>
                <a:lnTo>
                  <a:pt x="535" y="1275"/>
                </a:lnTo>
                <a:lnTo>
                  <a:pt x="425" y="1186"/>
                </a:lnTo>
                <a:lnTo>
                  <a:pt x="415" y="1176"/>
                </a:lnTo>
                <a:lnTo>
                  <a:pt x="409" y="1163"/>
                </a:lnTo>
                <a:lnTo>
                  <a:pt x="408" y="1150"/>
                </a:lnTo>
                <a:lnTo>
                  <a:pt x="410" y="1136"/>
                </a:lnTo>
                <a:lnTo>
                  <a:pt x="417" y="1124"/>
                </a:lnTo>
                <a:lnTo>
                  <a:pt x="428" y="1115"/>
                </a:lnTo>
                <a:lnTo>
                  <a:pt x="441" y="1109"/>
                </a:lnTo>
                <a:lnTo>
                  <a:pt x="454" y="1108"/>
                </a:lnTo>
                <a:lnTo>
                  <a:pt x="467" y="1110"/>
                </a:lnTo>
                <a:lnTo>
                  <a:pt x="480" y="1117"/>
                </a:lnTo>
                <a:lnTo>
                  <a:pt x="557" y="1179"/>
                </a:lnTo>
                <a:lnTo>
                  <a:pt x="707" y="1012"/>
                </a:lnTo>
                <a:lnTo>
                  <a:pt x="717" y="1003"/>
                </a:lnTo>
                <a:lnTo>
                  <a:pt x="730" y="998"/>
                </a:lnTo>
                <a:lnTo>
                  <a:pt x="743" y="997"/>
                </a:lnTo>
                <a:close/>
                <a:moveTo>
                  <a:pt x="145" y="336"/>
                </a:moveTo>
                <a:lnTo>
                  <a:pt x="534" y="336"/>
                </a:lnTo>
                <a:lnTo>
                  <a:pt x="529" y="360"/>
                </a:lnTo>
                <a:lnTo>
                  <a:pt x="528" y="386"/>
                </a:lnTo>
                <a:lnTo>
                  <a:pt x="531" y="425"/>
                </a:lnTo>
                <a:lnTo>
                  <a:pt x="541" y="461"/>
                </a:lnTo>
                <a:lnTo>
                  <a:pt x="555" y="495"/>
                </a:lnTo>
                <a:lnTo>
                  <a:pt x="574" y="526"/>
                </a:lnTo>
                <a:lnTo>
                  <a:pt x="598" y="554"/>
                </a:lnTo>
                <a:lnTo>
                  <a:pt x="626" y="578"/>
                </a:lnTo>
                <a:lnTo>
                  <a:pt x="658" y="598"/>
                </a:lnTo>
                <a:lnTo>
                  <a:pt x="691" y="612"/>
                </a:lnTo>
                <a:lnTo>
                  <a:pt x="728" y="621"/>
                </a:lnTo>
                <a:lnTo>
                  <a:pt x="767" y="624"/>
                </a:lnTo>
                <a:lnTo>
                  <a:pt x="1394" y="624"/>
                </a:lnTo>
                <a:lnTo>
                  <a:pt x="1433" y="621"/>
                </a:lnTo>
                <a:lnTo>
                  <a:pt x="1469" y="612"/>
                </a:lnTo>
                <a:lnTo>
                  <a:pt x="1503" y="598"/>
                </a:lnTo>
                <a:lnTo>
                  <a:pt x="1534" y="577"/>
                </a:lnTo>
                <a:lnTo>
                  <a:pt x="1562" y="554"/>
                </a:lnTo>
                <a:lnTo>
                  <a:pt x="1586" y="525"/>
                </a:lnTo>
                <a:lnTo>
                  <a:pt x="1606" y="494"/>
                </a:lnTo>
                <a:lnTo>
                  <a:pt x="1620" y="459"/>
                </a:lnTo>
                <a:lnTo>
                  <a:pt x="1629" y="422"/>
                </a:lnTo>
                <a:lnTo>
                  <a:pt x="1632" y="383"/>
                </a:lnTo>
                <a:lnTo>
                  <a:pt x="1631" y="359"/>
                </a:lnTo>
                <a:lnTo>
                  <a:pt x="1627" y="336"/>
                </a:lnTo>
                <a:lnTo>
                  <a:pt x="1920" y="336"/>
                </a:lnTo>
                <a:lnTo>
                  <a:pt x="1961" y="338"/>
                </a:lnTo>
                <a:lnTo>
                  <a:pt x="1998" y="344"/>
                </a:lnTo>
                <a:lnTo>
                  <a:pt x="2030" y="354"/>
                </a:lnTo>
                <a:lnTo>
                  <a:pt x="2061" y="367"/>
                </a:lnTo>
                <a:lnTo>
                  <a:pt x="2086" y="383"/>
                </a:lnTo>
                <a:lnTo>
                  <a:pt x="2109" y="402"/>
                </a:lnTo>
                <a:lnTo>
                  <a:pt x="2127" y="424"/>
                </a:lnTo>
                <a:lnTo>
                  <a:pt x="2141" y="447"/>
                </a:lnTo>
                <a:lnTo>
                  <a:pt x="2151" y="472"/>
                </a:lnTo>
                <a:lnTo>
                  <a:pt x="2159" y="500"/>
                </a:lnTo>
                <a:lnTo>
                  <a:pt x="2161" y="528"/>
                </a:lnTo>
                <a:lnTo>
                  <a:pt x="2161" y="1970"/>
                </a:lnTo>
                <a:lnTo>
                  <a:pt x="2136" y="1969"/>
                </a:lnTo>
                <a:lnTo>
                  <a:pt x="2113" y="1968"/>
                </a:lnTo>
                <a:lnTo>
                  <a:pt x="2047" y="1971"/>
                </a:lnTo>
                <a:lnTo>
                  <a:pt x="1982" y="1979"/>
                </a:lnTo>
                <a:lnTo>
                  <a:pt x="1920" y="1994"/>
                </a:lnTo>
                <a:lnTo>
                  <a:pt x="1920" y="864"/>
                </a:lnTo>
                <a:lnTo>
                  <a:pt x="240" y="864"/>
                </a:lnTo>
                <a:lnTo>
                  <a:pt x="240" y="2784"/>
                </a:lnTo>
                <a:lnTo>
                  <a:pt x="1347" y="2784"/>
                </a:lnTo>
                <a:lnTo>
                  <a:pt x="1353" y="2847"/>
                </a:lnTo>
                <a:lnTo>
                  <a:pt x="1364" y="2908"/>
                </a:lnTo>
                <a:lnTo>
                  <a:pt x="1381" y="2967"/>
                </a:lnTo>
                <a:lnTo>
                  <a:pt x="1401" y="3024"/>
                </a:lnTo>
                <a:lnTo>
                  <a:pt x="192" y="3024"/>
                </a:lnTo>
                <a:lnTo>
                  <a:pt x="158" y="3021"/>
                </a:lnTo>
                <a:lnTo>
                  <a:pt x="125" y="3012"/>
                </a:lnTo>
                <a:lnTo>
                  <a:pt x="96" y="2998"/>
                </a:lnTo>
                <a:lnTo>
                  <a:pt x="68" y="2979"/>
                </a:lnTo>
                <a:lnTo>
                  <a:pt x="46" y="2956"/>
                </a:lnTo>
                <a:lnTo>
                  <a:pt x="26" y="2929"/>
                </a:lnTo>
                <a:lnTo>
                  <a:pt x="12" y="2899"/>
                </a:lnTo>
                <a:lnTo>
                  <a:pt x="3" y="2866"/>
                </a:lnTo>
                <a:lnTo>
                  <a:pt x="0" y="2832"/>
                </a:lnTo>
                <a:lnTo>
                  <a:pt x="0" y="528"/>
                </a:lnTo>
                <a:lnTo>
                  <a:pt x="3" y="497"/>
                </a:lnTo>
                <a:lnTo>
                  <a:pt x="9" y="467"/>
                </a:lnTo>
                <a:lnTo>
                  <a:pt x="20" y="440"/>
                </a:lnTo>
                <a:lnTo>
                  <a:pt x="35" y="414"/>
                </a:lnTo>
                <a:lnTo>
                  <a:pt x="51" y="392"/>
                </a:lnTo>
                <a:lnTo>
                  <a:pt x="68" y="373"/>
                </a:lnTo>
                <a:lnTo>
                  <a:pt x="88" y="357"/>
                </a:lnTo>
                <a:lnTo>
                  <a:pt x="107" y="346"/>
                </a:lnTo>
                <a:lnTo>
                  <a:pt x="126" y="338"/>
                </a:lnTo>
                <a:lnTo>
                  <a:pt x="145" y="336"/>
                </a:lnTo>
                <a:close/>
                <a:moveTo>
                  <a:pt x="1080" y="96"/>
                </a:moveTo>
                <a:lnTo>
                  <a:pt x="1061" y="99"/>
                </a:lnTo>
                <a:lnTo>
                  <a:pt x="1044" y="106"/>
                </a:lnTo>
                <a:lnTo>
                  <a:pt x="1029" y="117"/>
                </a:lnTo>
                <a:lnTo>
                  <a:pt x="1018" y="131"/>
                </a:lnTo>
                <a:lnTo>
                  <a:pt x="1011" y="149"/>
                </a:lnTo>
                <a:lnTo>
                  <a:pt x="1008" y="168"/>
                </a:lnTo>
                <a:lnTo>
                  <a:pt x="1011" y="187"/>
                </a:lnTo>
                <a:lnTo>
                  <a:pt x="1018" y="205"/>
                </a:lnTo>
                <a:lnTo>
                  <a:pt x="1029" y="219"/>
                </a:lnTo>
                <a:lnTo>
                  <a:pt x="1044" y="230"/>
                </a:lnTo>
                <a:lnTo>
                  <a:pt x="1061" y="237"/>
                </a:lnTo>
                <a:lnTo>
                  <a:pt x="1080" y="240"/>
                </a:lnTo>
                <a:lnTo>
                  <a:pt x="1100" y="237"/>
                </a:lnTo>
                <a:lnTo>
                  <a:pt x="1117" y="230"/>
                </a:lnTo>
                <a:lnTo>
                  <a:pt x="1131" y="219"/>
                </a:lnTo>
                <a:lnTo>
                  <a:pt x="1142" y="205"/>
                </a:lnTo>
                <a:lnTo>
                  <a:pt x="1150" y="187"/>
                </a:lnTo>
                <a:lnTo>
                  <a:pt x="1153" y="168"/>
                </a:lnTo>
                <a:lnTo>
                  <a:pt x="1150" y="149"/>
                </a:lnTo>
                <a:lnTo>
                  <a:pt x="1142" y="131"/>
                </a:lnTo>
                <a:lnTo>
                  <a:pt x="1131" y="117"/>
                </a:lnTo>
                <a:lnTo>
                  <a:pt x="1117" y="106"/>
                </a:lnTo>
                <a:lnTo>
                  <a:pt x="1100" y="99"/>
                </a:lnTo>
                <a:lnTo>
                  <a:pt x="1080" y="96"/>
                </a:lnTo>
                <a:close/>
                <a:moveTo>
                  <a:pt x="1078" y="0"/>
                </a:moveTo>
                <a:lnTo>
                  <a:pt x="1082" y="0"/>
                </a:lnTo>
                <a:lnTo>
                  <a:pt x="1112" y="3"/>
                </a:lnTo>
                <a:lnTo>
                  <a:pt x="1140" y="10"/>
                </a:lnTo>
                <a:lnTo>
                  <a:pt x="1166" y="22"/>
                </a:lnTo>
                <a:lnTo>
                  <a:pt x="1189" y="39"/>
                </a:lnTo>
                <a:lnTo>
                  <a:pt x="1210" y="59"/>
                </a:lnTo>
                <a:lnTo>
                  <a:pt x="1226" y="82"/>
                </a:lnTo>
                <a:lnTo>
                  <a:pt x="1238" y="108"/>
                </a:lnTo>
                <a:lnTo>
                  <a:pt x="1245" y="136"/>
                </a:lnTo>
                <a:lnTo>
                  <a:pt x="1248" y="166"/>
                </a:lnTo>
                <a:lnTo>
                  <a:pt x="1248" y="168"/>
                </a:lnTo>
                <a:lnTo>
                  <a:pt x="1250" y="187"/>
                </a:lnTo>
                <a:lnTo>
                  <a:pt x="1258" y="205"/>
                </a:lnTo>
                <a:lnTo>
                  <a:pt x="1270" y="219"/>
                </a:lnTo>
                <a:lnTo>
                  <a:pt x="1284" y="230"/>
                </a:lnTo>
                <a:lnTo>
                  <a:pt x="1300" y="237"/>
                </a:lnTo>
                <a:lnTo>
                  <a:pt x="1320" y="240"/>
                </a:lnTo>
                <a:lnTo>
                  <a:pt x="1394" y="240"/>
                </a:lnTo>
                <a:lnTo>
                  <a:pt x="1422" y="243"/>
                </a:lnTo>
                <a:lnTo>
                  <a:pt x="1449" y="251"/>
                </a:lnTo>
                <a:lnTo>
                  <a:pt x="1473" y="265"/>
                </a:lnTo>
                <a:lnTo>
                  <a:pt x="1495" y="282"/>
                </a:lnTo>
                <a:lnTo>
                  <a:pt x="1512" y="302"/>
                </a:lnTo>
                <a:lnTo>
                  <a:pt x="1525" y="327"/>
                </a:lnTo>
                <a:lnTo>
                  <a:pt x="1533" y="354"/>
                </a:lnTo>
                <a:lnTo>
                  <a:pt x="1536" y="383"/>
                </a:lnTo>
                <a:lnTo>
                  <a:pt x="1536" y="386"/>
                </a:lnTo>
                <a:lnTo>
                  <a:pt x="1533" y="414"/>
                </a:lnTo>
                <a:lnTo>
                  <a:pt x="1525" y="441"/>
                </a:lnTo>
                <a:lnTo>
                  <a:pt x="1512" y="465"/>
                </a:lnTo>
                <a:lnTo>
                  <a:pt x="1495" y="487"/>
                </a:lnTo>
                <a:lnTo>
                  <a:pt x="1473" y="504"/>
                </a:lnTo>
                <a:lnTo>
                  <a:pt x="1449" y="517"/>
                </a:lnTo>
                <a:lnTo>
                  <a:pt x="1422" y="525"/>
                </a:lnTo>
                <a:lnTo>
                  <a:pt x="1394" y="528"/>
                </a:lnTo>
                <a:lnTo>
                  <a:pt x="767" y="528"/>
                </a:lnTo>
                <a:lnTo>
                  <a:pt x="738" y="525"/>
                </a:lnTo>
                <a:lnTo>
                  <a:pt x="712" y="517"/>
                </a:lnTo>
                <a:lnTo>
                  <a:pt x="687" y="504"/>
                </a:lnTo>
                <a:lnTo>
                  <a:pt x="666" y="487"/>
                </a:lnTo>
                <a:lnTo>
                  <a:pt x="649" y="465"/>
                </a:lnTo>
                <a:lnTo>
                  <a:pt x="635" y="441"/>
                </a:lnTo>
                <a:lnTo>
                  <a:pt x="627" y="414"/>
                </a:lnTo>
                <a:lnTo>
                  <a:pt x="624" y="386"/>
                </a:lnTo>
                <a:lnTo>
                  <a:pt x="624" y="383"/>
                </a:lnTo>
                <a:lnTo>
                  <a:pt x="627" y="354"/>
                </a:lnTo>
                <a:lnTo>
                  <a:pt x="635" y="327"/>
                </a:lnTo>
                <a:lnTo>
                  <a:pt x="649" y="302"/>
                </a:lnTo>
                <a:lnTo>
                  <a:pt x="666" y="282"/>
                </a:lnTo>
                <a:lnTo>
                  <a:pt x="687" y="265"/>
                </a:lnTo>
                <a:lnTo>
                  <a:pt x="712" y="251"/>
                </a:lnTo>
                <a:lnTo>
                  <a:pt x="738" y="243"/>
                </a:lnTo>
                <a:lnTo>
                  <a:pt x="767" y="240"/>
                </a:lnTo>
                <a:lnTo>
                  <a:pt x="841" y="240"/>
                </a:lnTo>
                <a:lnTo>
                  <a:pt x="859" y="237"/>
                </a:lnTo>
                <a:lnTo>
                  <a:pt x="877" y="230"/>
                </a:lnTo>
                <a:lnTo>
                  <a:pt x="891" y="219"/>
                </a:lnTo>
                <a:lnTo>
                  <a:pt x="902" y="205"/>
                </a:lnTo>
                <a:lnTo>
                  <a:pt x="909" y="187"/>
                </a:lnTo>
                <a:lnTo>
                  <a:pt x="912" y="168"/>
                </a:lnTo>
                <a:lnTo>
                  <a:pt x="912" y="166"/>
                </a:lnTo>
                <a:lnTo>
                  <a:pt x="915" y="136"/>
                </a:lnTo>
                <a:lnTo>
                  <a:pt x="922" y="108"/>
                </a:lnTo>
                <a:lnTo>
                  <a:pt x="935" y="82"/>
                </a:lnTo>
                <a:lnTo>
                  <a:pt x="951" y="59"/>
                </a:lnTo>
                <a:lnTo>
                  <a:pt x="971" y="39"/>
                </a:lnTo>
                <a:lnTo>
                  <a:pt x="995" y="22"/>
                </a:lnTo>
                <a:lnTo>
                  <a:pt x="1020" y="10"/>
                </a:lnTo>
                <a:lnTo>
                  <a:pt x="1049" y="3"/>
                </a:lnTo>
                <a:lnTo>
                  <a:pt x="1078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976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6" grpId="0" animBg="1"/>
      <p:bldP spid="2" grpId="0" animBg="1"/>
      <p:bldP spid="3" grpId="0" animBg="1"/>
      <p:bldP spid="17" grpId="0"/>
      <p:bldP spid="19" grpId="0"/>
      <p:bldP spid="21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479659" y="1965835"/>
            <a:ext cx="11255141" cy="1044858"/>
          </a:xfrm>
          <a:prstGeom prst="roundRect">
            <a:avLst>
              <a:gd name="adj" fmla="val 1541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07940" y="309281"/>
            <a:ext cx="6132479" cy="12169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" name="Freeform 1"/>
          <p:cNvSpPr>
            <a:spLocks/>
          </p:cNvSpPr>
          <p:nvPr/>
        </p:nvSpPr>
        <p:spPr bwMode="auto">
          <a:xfrm rot="9977167">
            <a:off x="426290" y="2069086"/>
            <a:ext cx="52298" cy="87072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reeform 2"/>
          <p:cNvSpPr>
            <a:spLocks/>
          </p:cNvSpPr>
          <p:nvPr/>
        </p:nvSpPr>
        <p:spPr bwMode="auto">
          <a:xfrm rot="9977167">
            <a:off x="331533" y="1971001"/>
            <a:ext cx="54572" cy="91425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reeform 3"/>
          <p:cNvSpPr>
            <a:spLocks/>
          </p:cNvSpPr>
          <p:nvPr/>
        </p:nvSpPr>
        <p:spPr bwMode="auto">
          <a:xfrm rot="3662855">
            <a:off x="1130996" y="-197221"/>
            <a:ext cx="50066" cy="90953"/>
          </a:xfrm>
          <a:custGeom>
            <a:avLst/>
            <a:gdLst>
              <a:gd name="T0" fmla="*/ 0 w 29"/>
              <a:gd name="T1" fmla="*/ 0 h 50"/>
              <a:gd name="T2" fmla="*/ 0 w 29"/>
              <a:gd name="T3" fmla="*/ 0 h 50"/>
              <a:gd name="T4" fmla="*/ 29 w 29"/>
              <a:gd name="T5" fmla="*/ 50 h 50"/>
              <a:gd name="T6" fmla="*/ 29 w 29"/>
              <a:gd name="T7" fmla="*/ 50 h 50"/>
              <a:gd name="T8" fmla="*/ 0 w 29"/>
              <a:gd name="T9" fmla="*/ 0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9" h="50"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50"/>
                  <a:pt x="29" y="50"/>
                  <a:pt x="29" y="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rot="3662855">
            <a:off x="634341" y="538072"/>
            <a:ext cx="1113427" cy="751499"/>
          </a:xfrm>
          <a:custGeom>
            <a:avLst/>
            <a:gdLst>
              <a:gd name="T0" fmla="*/ 5 w 1023"/>
              <a:gd name="T1" fmla="*/ 106 h 661"/>
              <a:gd name="T2" fmla="*/ 644 w 1023"/>
              <a:gd name="T3" fmla="*/ 108 h 661"/>
              <a:gd name="T4" fmla="*/ 961 w 1023"/>
              <a:gd name="T5" fmla="*/ 661 h 661"/>
              <a:gd name="T6" fmla="*/ 1023 w 1023"/>
              <a:gd name="T7" fmla="*/ 554 h 661"/>
              <a:gd name="T8" fmla="*/ 704 w 1023"/>
              <a:gd name="T9" fmla="*/ 0 h 661"/>
              <a:gd name="T10" fmla="*/ 65 w 1023"/>
              <a:gd name="T11" fmla="*/ 0 h 661"/>
              <a:gd name="T12" fmla="*/ 65 w 1023"/>
              <a:gd name="T13" fmla="*/ 0 h 661"/>
              <a:gd name="T14" fmla="*/ 0 w 1023"/>
              <a:gd name="T15" fmla="*/ 111 h 661"/>
              <a:gd name="T16" fmla="*/ 1 w 1023"/>
              <a:gd name="T17" fmla="*/ 111 h 661"/>
              <a:gd name="T18" fmla="*/ 5 w 1023"/>
              <a:gd name="T19" fmla="*/ 106 h 6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23" h="661">
                <a:moveTo>
                  <a:pt x="5" y="106"/>
                </a:moveTo>
                <a:lnTo>
                  <a:pt x="644" y="108"/>
                </a:lnTo>
                <a:lnTo>
                  <a:pt x="961" y="661"/>
                </a:lnTo>
                <a:lnTo>
                  <a:pt x="1023" y="554"/>
                </a:lnTo>
                <a:lnTo>
                  <a:pt x="704" y="0"/>
                </a:lnTo>
                <a:lnTo>
                  <a:pt x="65" y="0"/>
                </a:lnTo>
                <a:lnTo>
                  <a:pt x="65" y="0"/>
                </a:lnTo>
                <a:lnTo>
                  <a:pt x="0" y="111"/>
                </a:lnTo>
                <a:lnTo>
                  <a:pt x="1" y="111"/>
                </a:lnTo>
                <a:lnTo>
                  <a:pt x="5" y="10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rot="3662855">
            <a:off x="1056492" y="-85509"/>
            <a:ext cx="52243" cy="95501"/>
          </a:xfrm>
          <a:custGeom>
            <a:avLst/>
            <a:gdLst>
              <a:gd name="T0" fmla="*/ 30 w 30"/>
              <a:gd name="T1" fmla="*/ 53 h 53"/>
              <a:gd name="T2" fmla="*/ 0 w 30"/>
              <a:gd name="T3" fmla="*/ 0 h 53"/>
              <a:gd name="T4" fmla="*/ 0 w 30"/>
              <a:gd name="T5" fmla="*/ 0 h 53"/>
              <a:gd name="T6" fmla="*/ 30 w 30"/>
              <a:gd name="T7" fmla="*/ 53 h 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" h="53">
                <a:moveTo>
                  <a:pt x="30" y="53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ubicBezTo>
                  <a:pt x="30" y="53"/>
                  <a:pt x="30" y="53"/>
                  <a:pt x="30" y="53"/>
                </a:cubicBezTo>
                <a:close/>
              </a:path>
            </a:pathLst>
          </a:custGeom>
          <a:solidFill>
            <a:srgbClr val="C9B997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6687444" y="359368"/>
            <a:ext cx="1053618" cy="1196110"/>
            <a:chOff x="6687444" y="359368"/>
            <a:chExt cx="1053618" cy="1196110"/>
          </a:xfrm>
        </p:grpSpPr>
        <p:sp>
          <p:nvSpPr>
            <p:cNvPr id="5" name="Freeform 4"/>
            <p:cNvSpPr>
              <a:spLocks/>
            </p:cNvSpPr>
            <p:nvPr/>
          </p:nvSpPr>
          <p:spPr bwMode="auto">
            <a:xfrm rot="3662855">
              <a:off x="6657810" y="537620"/>
              <a:ext cx="1113427" cy="761731"/>
            </a:xfrm>
            <a:custGeom>
              <a:avLst/>
              <a:gdLst>
                <a:gd name="T0" fmla="*/ 600 w 642"/>
                <a:gd name="T1" fmla="*/ 420 h 420"/>
                <a:gd name="T2" fmla="*/ 601 w 642"/>
                <a:gd name="T3" fmla="*/ 420 h 420"/>
                <a:gd name="T4" fmla="*/ 642 w 642"/>
                <a:gd name="T5" fmla="*/ 349 h 420"/>
                <a:gd name="T6" fmla="*/ 442 w 642"/>
                <a:gd name="T7" fmla="*/ 1 h 420"/>
                <a:gd name="T8" fmla="*/ 41 w 642"/>
                <a:gd name="T9" fmla="*/ 0 h 420"/>
                <a:gd name="T10" fmla="*/ 41 w 642"/>
                <a:gd name="T11" fmla="*/ 0 h 420"/>
                <a:gd name="T12" fmla="*/ 0 w 642"/>
                <a:gd name="T13" fmla="*/ 71 h 420"/>
                <a:gd name="T14" fmla="*/ 401 w 642"/>
                <a:gd name="T15" fmla="*/ 72 h 420"/>
                <a:gd name="T16" fmla="*/ 601 w 642"/>
                <a:gd name="T17" fmla="*/ 419 h 420"/>
                <a:gd name="T18" fmla="*/ 600 w 642"/>
                <a:gd name="T19" fmla="*/ 42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2" h="420">
                  <a:moveTo>
                    <a:pt x="600" y="420"/>
                  </a:moveTo>
                  <a:cubicBezTo>
                    <a:pt x="601" y="420"/>
                    <a:pt x="601" y="420"/>
                    <a:pt x="601" y="420"/>
                  </a:cubicBezTo>
                  <a:cubicBezTo>
                    <a:pt x="642" y="349"/>
                    <a:pt x="642" y="349"/>
                    <a:pt x="642" y="349"/>
                  </a:cubicBezTo>
                  <a:cubicBezTo>
                    <a:pt x="442" y="1"/>
                    <a:pt x="442" y="1"/>
                    <a:pt x="442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401" y="72"/>
                    <a:pt x="401" y="72"/>
                    <a:pt x="401" y="72"/>
                  </a:cubicBezTo>
                  <a:cubicBezTo>
                    <a:pt x="601" y="419"/>
                    <a:pt x="601" y="419"/>
                    <a:pt x="601" y="419"/>
                  </a:cubicBezTo>
                  <a:lnTo>
                    <a:pt x="600" y="42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 rot="3662855">
              <a:off x="6871330" y="1457335"/>
              <a:ext cx="67480" cy="122787"/>
            </a:xfrm>
            <a:custGeom>
              <a:avLst/>
              <a:gdLst>
                <a:gd name="T0" fmla="*/ 39 w 39"/>
                <a:gd name="T1" fmla="*/ 0 h 68"/>
                <a:gd name="T2" fmla="*/ 0 w 39"/>
                <a:gd name="T3" fmla="*/ 68 h 68"/>
                <a:gd name="T4" fmla="*/ 0 w 39"/>
                <a:gd name="T5" fmla="*/ 68 h 68"/>
                <a:gd name="T6" fmla="*/ 39 w 39"/>
                <a:gd name="T7" fmla="*/ 0 h 68"/>
                <a:gd name="T8" fmla="*/ 39 w 39"/>
                <a:gd name="T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68">
                  <a:moveTo>
                    <a:pt x="39" y="0"/>
                  </a:moveTo>
                  <a:cubicBezTo>
                    <a:pt x="0" y="68"/>
                    <a:pt x="0" y="68"/>
                    <a:pt x="0" y="68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0"/>
                    <a:pt x="39" y="0"/>
                    <a:pt x="39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Freeform 30"/>
            <p:cNvSpPr>
              <a:spLocks/>
            </p:cNvSpPr>
            <p:nvPr/>
          </p:nvSpPr>
          <p:spPr bwMode="auto">
            <a:xfrm rot="3662855">
              <a:off x="7013205" y="1455870"/>
              <a:ext cx="70745" cy="128471"/>
            </a:xfrm>
            <a:custGeom>
              <a:avLst/>
              <a:gdLst>
                <a:gd name="T0" fmla="*/ 0 w 41"/>
                <a:gd name="T1" fmla="*/ 71 h 71"/>
                <a:gd name="T2" fmla="*/ 0 w 41"/>
                <a:gd name="T3" fmla="*/ 71 h 71"/>
                <a:gd name="T4" fmla="*/ 41 w 41"/>
                <a:gd name="T5" fmla="*/ 0 h 71"/>
                <a:gd name="T6" fmla="*/ 41 w 41"/>
                <a:gd name="T7" fmla="*/ 0 h 71"/>
                <a:gd name="T8" fmla="*/ 0 w 41"/>
                <a:gd name="T9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71">
                  <a:moveTo>
                    <a:pt x="0" y="71"/>
                  </a:moveTo>
                  <a:cubicBezTo>
                    <a:pt x="0" y="71"/>
                    <a:pt x="0" y="71"/>
                    <a:pt x="0" y="7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lnTo>
                    <a:pt x="0" y="71"/>
                  </a:lnTo>
                  <a:close/>
                </a:path>
              </a:pathLst>
            </a:custGeom>
            <a:solidFill>
              <a:srgbClr val="C9B99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Freeform 31"/>
            <p:cNvSpPr>
              <a:spLocks/>
            </p:cNvSpPr>
            <p:nvPr/>
          </p:nvSpPr>
          <p:spPr bwMode="auto">
            <a:xfrm rot="3662855">
              <a:off x="6804620" y="540213"/>
              <a:ext cx="1113427" cy="759457"/>
            </a:xfrm>
            <a:custGeom>
              <a:avLst/>
              <a:gdLst>
                <a:gd name="T0" fmla="*/ 442 w 642"/>
                <a:gd name="T1" fmla="*/ 0 h 419"/>
                <a:gd name="T2" fmla="*/ 41 w 642"/>
                <a:gd name="T3" fmla="*/ 0 h 419"/>
                <a:gd name="T4" fmla="*/ 0 w 642"/>
                <a:gd name="T5" fmla="*/ 70 h 419"/>
                <a:gd name="T6" fmla="*/ 401 w 642"/>
                <a:gd name="T7" fmla="*/ 71 h 419"/>
                <a:gd name="T8" fmla="*/ 601 w 642"/>
                <a:gd name="T9" fmla="*/ 419 h 419"/>
                <a:gd name="T10" fmla="*/ 600 w 642"/>
                <a:gd name="T11" fmla="*/ 419 h 419"/>
                <a:gd name="T12" fmla="*/ 600 w 642"/>
                <a:gd name="T13" fmla="*/ 419 h 419"/>
                <a:gd name="T14" fmla="*/ 642 w 642"/>
                <a:gd name="T15" fmla="*/ 348 h 419"/>
                <a:gd name="T16" fmla="*/ 442 w 642"/>
                <a:gd name="T17" fmla="*/ 0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2" h="419">
                  <a:moveTo>
                    <a:pt x="442" y="0"/>
                  </a:moveTo>
                  <a:cubicBezTo>
                    <a:pt x="41" y="0"/>
                    <a:pt x="41" y="0"/>
                    <a:pt x="41" y="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401" y="71"/>
                    <a:pt x="401" y="71"/>
                    <a:pt x="401" y="71"/>
                  </a:cubicBezTo>
                  <a:cubicBezTo>
                    <a:pt x="601" y="419"/>
                    <a:pt x="601" y="419"/>
                    <a:pt x="601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42" y="348"/>
                    <a:pt x="642" y="348"/>
                    <a:pt x="642" y="348"/>
                  </a:cubicBezTo>
                  <a:lnTo>
                    <a:pt x="442" y="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Freeform 32"/>
            <p:cNvSpPr>
              <a:spLocks/>
            </p:cNvSpPr>
            <p:nvPr/>
          </p:nvSpPr>
          <p:spPr bwMode="auto">
            <a:xfrm rot="3662855">
              <a:off x="6510459" y="536353"/>
              <a:ext cx="1113427" cy="759457"/>
            </a:xfrm>
            <a:custGeom>
              <a:avLst/>
              <a:gdLst>
                <a:gd name="T0" fmla="*/ 601 w 642"/>
                <a:gd name="T1" fmla="*/ 419 h 419"/>
                <a:gd name="T2" fmla="*/ 600 w 642"/>
                <a:gd name="T3" fmla="*/ 419 h 419"/>
                <a:gd name="T4" fmla="*/ 600 w 642"/>
                <a:gd name="T5" fmla="*/ 419 h 419"/>
                <a:gd name="T6" fmla="*/ 642 w 642"/>
                <a:gd name="T7" fmla="*/ 348 h 419"/>
                <a:gd name="T8" fmla="*/ 442 w 642"/>
                <a:gd name="T9" fmla="*/ 1 h 419"/>
                <a:gd name="T10" fmla="*/ 41 w 642"/>
                <a:gd name="T11" fmla="*/ 0 h 419"/>
                <a:gd name="T12" fmla="*/ 41 w 642"/>
                <a:gd name="T13" fmla="*/ 0 h 419"/>
                <a:gd name="T14" fmla="*/ 0 w 642"/>
                <a:gd name="T15" fmla="*/ 71 h 419"/>
                <a:gd name="T16" fmla="*/ 401 w 642"/>
                <a:gd name="T17" fmla="*/ 71 h 419"/>
                <a:gd name="T18" fmla="*/ 601 w 642"/>
                <a:gd name="T19" fmla="*/ 419 h 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2" h="419">
                  <a:moveTo>
                    <a:pt x="601" y="419"/>
                  </a:moveTo>
                  <a:cubicBezTo>
                    <a:pt x="600" y="419"/>
                    <a:pt x="600" y="419"/>
                    <a:pt x="600" y="419"/>
                  </a:cubicBezTo>
                  <a:cubicBezTo>
                    <a:pt x="600" y="419"/>
                    <a:pt x="600" y="419"/>
                    <a:pt x="600" y="419"/>
                  </a:cubicBezTo>
                  <a:cubicBezTo>
                    <a:pt x="642" y="348"/>
                    <a:pt x="642" y="348"/>
                    <a:pt x="642" y="348"/>
                  </a:cubicBezTo>
                  <a:cubicBezTo>
                    <a:pt x="442" y="1"/>
                    <a:pt x="442" y="1"/>
                    <a:pt x="442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401" y="71"/>
                    <a:pt x="401" y="71"/>
                    <a:pt x="401" y="71"/>
                  </a:cubicBezTo>
                  <a:lnTo>
                    <a:pt x="601" y="419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Freeform 33">
            <a:hlinkClick r:id="rId2" action="ppaction://hlinksldjump"/>
          </p:cNvPr>
          <p:cNvSpPr>
            <a:spLocks/>
          </p:cNvSpPr>
          <p:nvPr/>
        </p:nvSpPr>
        <p:spPr bwMode="auto">
          <a:xfrm rot="3662855">
            <a:off x="59655" y="278409"/>
            <a:ext cx="1394232" cy="1265383"/>
          </a:xfrm>
          <a:custGeom>
            <a:avLst/>
            <a:gdLst>
              <a:gd name="T0" fmla="*/ 74 w 804"/>
              <a:gd name="T1" fmla="*/ 223 h 698"/>
              <a:gd name="T2" fmla="*/ 51 w 804"/>
              <a:gd name="T3" fmla="*/ 263 h 698"/>
              <a:gd name="T4" fmla="*/ 51 w 804"/>
              <a:gd name="T5" fmla="*/ 263 h 698"/>
              <a:gd name="T6" fmla="*/ 0 w 804"/>
              <a:gd name="T7" fmla="*/ 350 h 698"/>
              <a:gd name="T8" fmla="*/ 80 w 804"/>
              <a:gd name="T9" fmla="*/ 491 h 698"/>
              <a:gd name="T10" fmla="*/ 81 w 804"/>
              <a:gd name="T11" fmla="*/ 491 h 698"/>
              <a:gd name="T12" fmla="*/ 200 w 804"/>
              <a:gd name="T13" fmla="*/ 698 h 698"/>
              <a:gd name="T14" fmla="*/ 601 w 804"/>
              <a:gd name="T15" fmla="*/ 698 h 698"/>
              <a:gd name="T16" fmla="*/ 603 w 804"/>
              <a:gd name="T17" fmla="*/ 695 h 698"/>
              <a:gd name="T18" fmla="*/ 603 w 804"/>
              <a:gd name="T19" fmla="*/ 695 h 698"/>
              <a:gd name="T20" fmla="*/ 804 w 804"/>
              <a:gd name="T21" fmla="*/ 348 h 698"/>
              <a:gd name="T22" fmla="*/ 804 w 804"/>
              <a:gd name="T23" fmla="*/ 348 h 698"/>
              <a:gd name="T24" fmla="*/ 804 w 804"/>
              <a:gd name="T25" fmla="*/ 348 h 698"/>
              <a:gd name="T26" fmla="*/ 804 w 804"/>
              <a:gd name="T27" fmla="*/ 348 h 698"/>
              <a:gd name="T28" fmla="*/ 804 w 804"/>
              <a:gd name="T29" fmla="*/ 348 h 698"/>
              <a:gd name="T30" fmla="*/ 605 w 804"/>
              <a:gd name="T31" fmla="*/ 1 h 698"/>
              <a:gd name="T32" fmla="*/ 204 w 804"/>
              <a:gd name="T33" fmla="*/ 0 h 698"/>
              <a:gd name="T34" fmla="*/ 202 w 804"/>
              <a:gd name="T35" fmla="*/ 3 h 698"/>
              <a:gd name="T36" fmla="*/ 201 w 804"/>
              <a:gd name="T37" fmla="*/ 3 h 698"/>
              <a:gd name="T38" fmla="*/ 201 w 804"/>
              <a:gd name="T39" fmla="*/ 3 h 698"/>
              <a:gd name="T40" fmla="*/ 73 w 804"/>
              <a:gd name="T41" fmla="*/ 224 h 698"/>
              <a:gd name="T42" fmla="*/ 74 w 804"/>
              <a:gd name="T43" fmla="*/ 223 h 6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804" h="698">
                <a:moveTo>
                  <a:pt x="74" y="223"/>
                </a:moveTo>
                <a:cubicBezTo>
                  <a:pt x="51" y="263"/>
                  <a:pt x="51" y="263"/>
                  <a:pt x="51" y="263"/>
                </a:cubicBezTo>
                <a:cubicBezTo>
                  <a:pt x="51" y="263"/>
                  <a:pt x="51" y="263"/>
                  <a:pt x="51" y="263"/>
                </a:cubicBezTo>
                <a:cubicBezTo>
                  <a:pt x="0" y="350"/>
                  <a:pt x="0" y="350"/>
                  <a:pt x="0" y="350"/>
                </a:cubicBezTo>
                <a:cubicBezTo>
                  <a:pt x="80" y="491"/>
                  <a:pt x="80" y="491"/>
                  <a:pt x="80" y="491"/>
                </a:cubicBezTo>
                <a:cubicBezTo>
                  <a:pt x="81" y="491"/>
                  <a:pt x="81" y="491"/>
                  <a:pt x="81" y="491"/>
                </a:cubicBezTo>
                <a:cubicBezTo>
                  <a:pt x="200" y="698"/>
                  <a:pt x="200" y="698"/>
                  <a:pt x="200" y="698"/>
                </a:cubicBezTo>
                <a:cubicBezTo>
                  <a:pt x="601" y="698"/>
                  <a:pt x="601" y="698"/>
                  <a:pt x="601" y="698"/>
                </a:cubicBezTo>
                <a:cubicBezTo>
                  <a:pt x="603" y="695"/>
                  <a:pt x="603" y="695"/>
                  <a:pt x="603" y="695"/>
                </a:cubicBezTo>
                <a:cubicBezTo>
                  <a:pt x="603" y="695"/>
                  <a:pt x="603" y="695"/>
                  <a:pt x="603" y="695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804" y="348"/>
                  <a:pt x="804" y="348"/>
                  <a:pt x="804" y="348"/>
                </a:cubicBezTo>
                <a:cubicBezTo>
                  <a:pt x="605" y="1"/>
                  <a:pt x="605" y="1"/>
                  <a:pt x="605" y="1"/>
                </a:cubicBezTo>
                <a:cubicBezTo>
                  <a:pt x="204" y="0"/>
                  <a:pt x="204" y="0"/>
                  <a:pt x="204" y="0"/>
                </a:cubicBezTo>
                <a:cubicBezTo>
                  <a:pt x="202" y="3"/>
                  <a:pt x="202" y="3"/>
                  <a:pt x="202" y="3"/>
                </a:cubicBezTo>
                <a:cubicBezTo>
                  <a:pt x="201" y="3"/>
                  <a:pt x="201" y="3"/>
                  <a:pt x="201" y="3"/>
                </a:cubicBezTo>
                <a:cubicBezTo>
                  <a:pt x="201" y="3"/>
                  <a:pt x="201" y="3"/>
                  <a:pt x="201" y="3"/>
                </a:cubicBezTo>
                <a:cubicBezTo>
                  <a:pt x="73" y="224"/>
                  <a:pt x="73" y="224"/>
                  <a:pt x="73" y="224"/>
                </a:cubicBezTo>
                <a:cubicBezTo>
                  <a:pt x="73" y="224"/>
                  <a:pt x="73" y="224"/>
                  <a:pt x="74" y="223"/>
                </a:cubicBezTo>
                <a:close/>
              </a:path>
            </a:pathLst>
          </a:custGeom>
          <a:solidFill>
            <a:schemeClr val="accent5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47852" y="628768"/>
            <a:ext cx="5692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3200" b="1" spc="3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PARAGRAF CAMPURAN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1668" y="2127444"/>
            <a:ext cx="109134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Campuran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letak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ide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kalimat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pokoknya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terdapat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awal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ditegaskan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kembali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akhir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paragraf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73635" y="3385629"/>
            <a:ext cx="12394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ID" sz="20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1668" y="4033213"/>
            <a:ext cx="9795832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10260" algn="just" fontAlgn="base">
              <a:lnSpc>
                <a:spcPct val="115000"/>
              </a:lnSpc>
              <a:spcAft>
                <a:spcPts val="0"/>
              </a:spcAft>
            </a:pP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        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kehidupan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sehari-hari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manusia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dapat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dilepaskan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dari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komunikasi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Kegiatan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apapun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dilakukan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manusia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pasti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menggunakan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sarana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komunikasi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baik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sarana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komunikasi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sederhana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maupun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yang modern.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Kebudayaan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peradaban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manusia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tidak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akan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bisa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maju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seperti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sekarang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tanpa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adanya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sarana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komunikasi</a:t>
            </a:r>
            <a:r>
              <a:rPr lang="en-ID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ID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469823" y="646765"/>
            <a:ext cx="565176" cy="541990"/>
            <a:chOff x="2319338" y="2860676"/>
            <a:chExt cx="619125" cy="593725"/>
          </a:xfrm>
          <a:solidFill>
            <a:schemeClr val="bg1"/>
          </a:solidFill>
        </p:grpSpPr>
        <p:sp>
          <p:nvSpPr>
            <p:cNvPr id="24" name="Freeform 73"/>
            <p:cNvSpPr>
              <a:spLocks/>
            </p:cNvSpPr>
            <p:nvPr/>
          </p:nvSpPr>
          <p:spPr bwMode="auto">
            <a:xfrm>
              <a:off x="2408238" y="2940051"/>
              <a:ext cx="142875" cy="138113"/>
            </a:xfrm>
            <a:custGeom>
              <a:avLst/>
              <a:gdLst>
                <a:gd name="T0" fmla="*/ 317 w 807"/>
                <a:gd name="T1" fmla="*/ 0 h 785"/>
                <a:gd name="T2" fmla="*/ 360 w 807"/>
                <a:gd name="T3" fmla="*/ 3 h 785"/>
                <a:gd name="T4" fmla="*/ 401 w 807"/>
                <a:gd name="T5" fmla="*/ 12 h 785"/>
                <a:gd name="T6" fmla="*/ 440 w 807"/>
                <a:gd name="T7" fmla="*/ 25 h 785"/>
                <a:gd name="T8" fmla="*/ 476 w 807"/>
                <a:gd name="T9" fmla="*/ 43 h 785"/>
                <a:gd name="T10" fmla="*/ 510 w 807"/>
                <a:gd name="T11" fmla="*/ 65 h 785"/>
                <a:gd name="T12" fmla="*/ 541 w 807"/>
                <a:gd name="T13" fmla="*/ 92 h 785"/>
                <a:gd name="T14" fmla="*/ 567 w 807"/>
                <a:gd name="T15" fmla="*/ 123 h 785"/>
                <a:gd name="T16" fmla="*/ 590 w 807"/>
                <a:gd name="T17" fmla="*/ 157 h 785"/>
                <a:gd name="T18" fmla="*/ 608 w 807"/>
                <a:gd name="T19" fmla="*/ 193 h 785"/>
                <a:gd name="T20" fmla="*/ 622 w 807"/>
                <a:gd name="T21" fmla="*/ 232 h 785"/>
                <a:gd name="T22" fmla="*/ 631 w 807"/>
                <a:gd name="T23" fmla="*/ 274 h 785"/>
                <a:gd name="T24" fmla="*/ 633 w 807"/>
                <a:gd name="T25" fmla="*/ 317 h 785"/>
                <a:gd name="T26" fmla="*/ 631 w 807"/>
                <a:gd name="T27" fmla="*/ 358 h 785"/>
                <a:gd name="T28" fmla="*/ 622 w 807"/>
                <a:gd name="T29" fmla="*/ 396 h 785"/>
                <a:gd name="T30" fmla="*/ 609 w 807"/>
                <a:gd name="T31" fmla="*/ 433 h 785"/>
                <a:gd name="T32" fmla="*/ 593 w 807"/>
                <a:gd name="T33" fmla="*/ 468 h 785"/>
                <a:gd name="T34" fmla="*/ 807 w 807"/>
                <a:gd name="T35" fmla="*/ 670 h 785"/>
                <a:gd name="T36" fmla="*/ 767 w 807"/>
                <a:gd name="T37" fmla="*/ 706 h 785"/>
                <a:gd name="T38" fmla="*/ 731 w 807"/>
                <a:gd name="T39" fmla="*/ 744 h 785"/>
                <a:gd name="T40" fmla="*/ 697 w 807"/>
                <a:gd name="T41" fmla="*/ 785 h 785"/>
                <a:gd name="T42" fmla="*/ 484 w 807"/>
                <a:gd name="T43" fmla="*/ 584 h 785"/>
                <a:gd name="T44" fmla="*/ 446 w 807"/>
                <a:gd name="T45" fmla="*/ 605 h 785"/>
                <a:gd name="T46" fmla="*/ 405 w 807"/>
                <a:gd name="T47" fmla="*/ 620 h 785"/>
                <a:gd name="T48" fmla="*/ 362 w 807"/>
                <a:gd name="T49" fmla="*/ 630 h 785"/>
                <a:gd name="T50" fmla="*/ 317 w 807"/>
                <a:gd name="T51" fmla="*/ 633 h 785"/>
                <a:gd name="T52" fmla="*/ 274 w 807"/>
                <a:gd name="T53" fmla="*/ 631 h 785"/>
                <a:gd name="T54" fmla="*/ 232 w 807"/>
                <a:gd name="T55" fmla="*/ 622 h 785"/>
                <a:gd name="T56" fmla="*/ 193 w 807"/>
                <a:gd name="T57" fmla="*/ 608 h 785"/>
                <a:gd name="T58" fmla="*/ 157 w 807"/>
                <a:gd name="T59" fmla="*/ 590 h 785"/>
                <a:gd name="T60" fmla="*/ 123 w 807"/>
                <a:gd name="T61" fmla="*/ 567 h 785"/>
                <a:gd name="T62" fmla="*/ 92 w 807"/>
                <a:gd name="T63" fmla="*/ 540 h 785"/>
                <a:gd name="T64" fmla="*/ 66 w 807"/>
                <a:gd name="T65" fmla="*/ 510 h 785"/>
                <a:gd name="T66" fmla="*/ 43 w 807"/>
                <a:gd name="T67" fmla="*/ 476 h 785"/>
                <a:gd name="T68" fmla="*/ 25 w 807"/>
                <a:gd name="T69" fmla="*/ 439 h 785"/>
                <a:gd name="T70" fmla="*/ 11 w 807"/>
                <a:gd name="T71" fmla="*/ 401 h 785"/>
                <a:gd name="T72" fmla="*/ 3 w 807"/>
                <a:gd name="T73" fmla="*/ 360 h 785"/>
                <a:gd name="T74" fmla="*/ 0 w 807"/>
                <a:gd name="T75" fmla="*/ 317 h 785"/>
                <a:gd name="T76" fmla="*/ 3 w 807"/>
                <a:gd name="T77" fmla="*/ 274 h 785"/>
                <a:gd name="T78" fmla="*/ 11 w 807"/>
                <a:gd name="T79" fmla="*/ 232 h 785"/>
                <a:gd name="T80" fmla="*/ 25 w 807"/>
                <a:gd name="T81" fmla="*/ 193 h 785"/>
                <a:gd name="T82" fmla="*/ 43 w 807"/>
                <a:gd name="T83" fmla="*/ 157 h 785"/>
                <a:gd name="T84" fmla="*/ 66 w 807"/>
                <a:gd name="T85" fmla="*/ 123 h 785"/>
                <a:gd name="T86" fmla="*/ 92 w 807"/>
                <a:gd name="T87" fmla="*/ 92 h 785"/>
                <a:gd name="T88" fmla="*/ 123 w 807"/>
                <a:gd name="T89" fmla="*/ 65 h 785"/>
                <a:gd name="T90" fmla="*/ 157 w 807"/>
                <a:gd name="T91" fmla="*/ 43 h 785"/>
                <a:gd name="T92" fmla="*/ 193 w 807"/>
                <a:gd name="T93" fmla="*/ 25 h 785"/>
                <a:gd name="T94" fmla="*/ 232 w 807"/>
                <a:gd name="T95" fmla="*/ 12 h 785"/>
                <a:gd name="T96" fmla="*/ 274 w 807"/>
                <a:gd name="T97" fmla="*/ 3 h 785"/>
                <a:gd name="T98" fmla="*/ 317 w 807"/>
                <a:gd name="T99" fmla="*/ 0 h 7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07" h="785">
                  <a:moveTo>
                    <a:pt x="317" y="0"/>
                  </a:moveTo>
                  <a:lnTo>
                    <a:pt x="360" y="3"/>
                  </a:lnTo>
                  <a:lnTo>
                    <a:pt x="401" y="12"/>
                  </a:lnTo>
                  <a:lnTo>
                    <a:pt x="440" y="25"/>
                  </a:lnTo>
                  <a:lnTo>
                    <a:pt x="476" y="43"/>
                  </a:lnTo>
                  <a:lnTo>
                    <a:pt x="510" y="65"/>
                  </a:lnTo>
                  <a:lnTo>
                    <a:pt x="541" y="92"/>
                  </a:lnTo>
                  <a:lnTo>
                    <a:pt x="567" y="123"/>
                  </a:lnTo>
                  <a:lnTo>
                    <a:pt x="590" y="157"/>
                  </a:lnTo>
                  <a:lnTo>
                    <a:pt x="608" y="193"/>
                  </a:lnTo>
                  <a:lnTo>
                    <a:pt x="622" y="232"/>
                  </a:lnTo>
                  <a:lnTo>
                    <a:pt x="631" y="274"/>
                  </a:lnTo>
                  <a:lnTo>
                    <a:pt x="633" y="317"/>
                  </a:lnTo>
                  <a:lnTo>
                    <a:pt x="631" y="358"/>
                  </a:lnTo>
                  <a:lnTo>
                    <a:pt x="622" y="396"/>
                  </a:lnTo>
                  <a:lnTo>
                    <a:pt x="609" y="433"/>
                  </a:lnTo>
                  <a:lnTo>
                    <a:pt x="593" y="468"/>
                  </a:lnTo>
                  <a:lnTo>
                    <a:pt x="807" y="670"/>
                  </a:lnTo>
                  <a:lnTo>
                    <a:pt x="767" y="706"/>
                  </a:lnTo>
                  <a:lnTo>
                    <a:pt x="731" y="744"/>
                  </a:lnTo>
                  <a:lnTo>
                    <a:pt x="697" y="785"/>
                  </a:lnTo>
                  <a:lnTo>
                    <a:pt x="484" y="584"/>
                  </a:lnTo>
                  <a:lnTo>
                    <a:pt x="446" y="605"/>
                  </a:lnTo>
                  <a:lnTo>
                    <a:pt x="405" y="620"/>
                  </a:lnTo>
                  <a:lnTo>
                    <a:pt x="362" y="630"/>
                  </a:lnTo>
                  <a:lnTo>
                    <a:pt x="317" y="633"/>
                  </a:lnTo>
                  <a:lnTo>
                    <a:pt x="274" y="631"/>
                  </a:lnTo>
                  <a:lnTo>
                    <a:pt x="232" y="622"/>
                  </a:lnTo>
                  <a:lnTo>
                    <a:pt x="193" y="608"/>
                  </a:lnTo>
                  <a:lnTo>
                    <a:pt x="157" y="590"/>
                  </a:lnTo>
                  <a:lnTo>
                    <a:pt x="123" y="567"/>
                  </a:lnTo>
                  <a:lnTo>
                    <a:pt x="92" y="540"/>
                  </a:lnTo>
                  <a:lnTo>
                    <a:pt x="66" y="510"/>
                  </a:lnTo>
                  <a:lnTo>
                    <a:pt x="43" y="476"/>
                  </a:lnTo>
                  <a:lnTo>
                    <a:pt x="25" y="439"/>
                  </a:lnTo>
                  <a:lnTo>
                    <a:pt x="11" y="401"/>
                  </a:lnTo>
                  <a:lnTo>
                    <a:pt x="3" y="360"/>
                  </a:lnTo>
                  <a:lnTo>
                    <a:pt x="0" y="317"/>
                  </a:lnTo>
                  <a:lnTo>
                    <a:pt x="3" y="274"/>
                  </a:lnTo>
                  <a:lnTo>
                    <a:pt x="11" y="232"/>
                  </a:lnTo>
                  <a:lnTo>
                    <a:pt x="25" y="193"/>
                  </a:lnTo>
                  <a:lnTo>
                    <a:pt x="43" y="157"/>
                  </a:lnTo>
                  <a:lnTo>
                    <a:pt x="66" y="123"/>
                  </a:lnTo>
                  <a:lnTo>
                    <a:pt x="92" y="92"/>
                  </a:lnTo>
                  <a:lnTo>
                    <a:pt x="123" y="65"/>
                  </a:lnTo>
                  <a:lnTo>
                    <a:pt x="157" y="43"/>
                  </a:lnTo>
                  <a:lnTo>
                    <a:pt x="193" y="25"/>
                  </a:lnTo>
                  <a:lnTo>
                    <a:pt x="232" y="12"/>
                  </a:lnTo>
                  <a:lnTo>
                    <a:pt x="274" y="3"/>
                  </a:lnTo>
                  <a:lnTo>
                    <a:pt x="31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Freeform 74"/>
            <p:cNvSpPr>
              <a:spLocks/>
            </p:cNvSpPr>
            <p:nvPr/>
          </p:nvSpPr>
          <p:spPr bwMode="auto">
            <a:xfrm>
              <a:off x="2686051" y="2860676"/>
              <a:ext cx="144463" cy="193675"/>
            </a:xfrm>
            <a:custGeom>
              <a:avLst/>
              <a:gdLst>
                <a:gd name="T0" fmla="*/ 508 w 825"/>
                <a:gd name="T1" fmla="*/ 0 h 1098"/>
                <a:gd name="T2" fmla="*/ 508 w 825"/>
                <a:gd name="T3" fmla="*/ 0 h 1098"/>
                <a:gd name="T4" fmla="*/ 551 w 825"/>
                <a:gd name="T5" fmla="*/ 4 h 1098"/>
                <a:gd name="T6" fmla="*/ 592 w 825"/>
                <a:gd name="T7" fmla="*/ 12 h 1098"/>
                <a:gd name="T8" fmla="*/ 632 w 825"/>
                <a:gd name="T9" fmla="*/ 26 h 1098"/>
                <a:gd name="T10" fmla="*/ 668 w 825"/>
                <a:gd name="T11" fmla="*/ 44 h 1098"/>
                <a:gd name="T12" fmla="*/ 702 w 825"/>
                <a:gd name="T13" fmla="*/ 67 h 1098"/>
                <a:gd name="T14" fmla="*/ 732 w 825"/>
                <a:gd name="T15" fmla="*/ 94 h 1098"/>
                <a:gd name="T16" fmla="*/ 759 w 825"/>
                <a:gd name="T17" fmla="*/ 124 h 1098"/>
                <a:gd name="T18" fmla="*/ 781 w 825"/>
                <a:gd name="T19" fmla="*/ 157 h 1098"/>
                <a:gd name="T20" fmla="*/ 800 w 825"/>
                <a:gd name="T21" fmla="*/ 194 h 1098"/>
                <a:gd name="T22" fmla="*/ 814 w 825"/>
                <a:gd name="T23" fmla="*/ 234 h 1098"/>
                <a:gd name="T24" fmla="*/ 822 w 825"/>
                <a:gd name="T25" fmla="*/ 274 h 1098"/>
                <a:gd name="T26" fmla="*/ 825 w 825"/>
                <a:gd name="T27" fmla="*/ 317 h 1098"/>
                <a:gd name="T28" fmla="*/ 822 w 825"/>
                <a:gd name="T29" fmla="*/ 360 h 1098"/>
                <a:gd name="T30" fmla="*/ 814 w 825"/>
                <a:gd name="T31" fmla="*/ 401 h 1098"/>
                <a:gd name="T32" fmla="*/ 800 w 825"/>
                <a:gd name="T33" fmla="*/ 441 h 1098"/>
                <a:gd name="T34" fmla="*/ 781 w 825"/>
                <a:gd name="T35" fmla="*/ 478 h 1098"/>
                <a:gd name="T36" fmla="*/ 759 w 825"/>
                <a:gd name="T37" fmla="*/ 511 h 1098"/>
                <a:gd name="T38" fmla="*/ 732 w 825"/>
                <a:gd name="T39" fmla="*/ 541 h 1098"/>
                <a:gd name="T40" fmla="*/ 702 w 825"/>
                <a:gd name="T41" fmla="*/ 568 h 1098"/>
                <a:gd name="T42" fmla="*/ 668 w 825"/>
                <a:gd name="T43" fmla="*/ 590 h 1098"/>
                <a:gd name="T44" fmla="*/ 632 w 825"/>
                <a:gd name="T45" fmla="*/ 609 h 1098"/>
                <a:gd name="T46" fmla="*/ 592 w 825"/>
                <a:gd name="T47" fmla="*/ 623 h 1098"/>
                <a:gd name="T48" fmla="*/ 551 w 825"/>
                <a:gd name="T49" fmla="*/ 631 h 1098"/>
                <a:gd name="T50" fmla="*/ 508 w 825"/>
                <a:gd name="T51" fmla="*/ 634 h 1098"/>
                <a:gd name="T52" fmla="*/ 478 w 825"/>
                <a:gd name="T53" fmla="*/ 632 h 1098"/>
                <a:gd name="T54" fmla="*/ 449 w 825"/>
                <a:gd name="T55" fmla="*/ 627 h 1098"/>
                <a:gd name="T56" fmla="*/ 420 w 825"/>
                <a:gd name="T57" fmla="*/ 620 h 1098"/>
                <a:gd name="T58" fmla="*/ 138 w 825"/>
                <a:gd name="T59" fmla="*/ 1098 h 1098"/>
                <a:gd name="T60" fmla="*/ 94 w 825"/>
                <a:gd name="T61" fmla="*/ 1066 h 1098"/>
                <a:gd name="T62" fmla="*/ 48 w 825"/>
                <a:gd name="T63" fmla="*/ 1040 h 1098"/>
                <a:gd name="T64" fmla="*/ 0 w 825"/>
                <a:gd name="T65" fmla="*/ 1016 h 1098"/>
                <a:gd name="T66" fmla="*/ 283 w 825"/>
                <a:gd name="T67" fmla="*/ 540 h 1098"/>
                <a:gd name="T68" fmla="*/ 257 w 825"/>
                <a:gd name="T69" fmla="*/ 510 h 1098"/>
                <a:gd name="T70" fmla="*/ 234 w 825"/>
                <a:gd name="T71" fmla="*/ 476 h 1098"/>
                <a:gd name="T72" fmla="*/ 216 w 825"/>
                <a:gd name="T73" fmla="*/ 440 h 1098"/>
                <a:gd name="T74" fmla="*/ 203 w 825"/>
                <a:gd name="T75" fmla="*/ 401 h 1098"/>
                <a:gd name="T76" fmla="*/ 195 w 825"/>
                <a:gd name="T77" fmla="*/ 360 h 1098"/>
                <a:gd name="T78" fmla="*/ 191 w 825"/>
                <a:gd name="T79" fmla="*/ 317 h 1098"/>
                <a:gd name="T80" fmla="*/ 195 w 825"/>
                <a:gd name="T81" fmla="*/ 274 h 1098"/>
                <a:gd name="T82" fmla="*/ 203 w 825"/>
                <a:gd name="T83" fmla="*/ 233 h 1098"/>
                <a:gd name="T84" fmla="*/ 216 w 825"/>
                <a:gd name="T85" fmla="*/ 194 h 1098"/>
                <a:gd name="T86" fmla="*/ 234 w 825"/>
                <a:gd name="T87" fmla="*/ 157 h 1098"/>
                <a:gd name="T88" fmla="*/ 258 w 825"/>
                <a:gd name="T89" fmla="*/ 124 h 1098"/>
                <a:gd name="T90" fmla="*/ 284 w 825"/>
                <a:gd name="T91" fmla="*/ 94 h 1098"/>
                <a:gd name="T92" fmla="*/ 315 w 825"/>
                <a:gd name="T93" fmla="*/ 67 h 1098"/>
                <a:gd name="T94" fmla="*/ 348 w 825"/>
                <a:gd name="T95" fmla="*/ 44 h 1098"/>
                <a:gd name="T96" fmla="*/ 385 w 825"/>
                <a:gd name="T97" fmla="*/ 26 h 1098"/>
                <a:gd name="T98" fmla="*/ 423 w 825"/>
                <a:gd name="T99" fmla="*/ 12 h 1098"/>
                <a:gd name="T100" fmla="*/ 465 w 825"/>
                <a:gd name="T101" fmla="*/ 4 h 1098"/>
                <a:gd name="T102" fmla="*/ 508 w 825"/>
                <a:gd name="T103" fmla="*/ 0 h 10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825" h="1098">
                  <a:moveTo>
                    <a:pt x="508" y="0"/>
                  </a:moveTo>
                  <a:lnTo>
                    <a:pt x="508" y="0"/>
                  </a:lnTo>
                  <a:lnTo>
                    <a:pt x="551" y="4"/>
                  </a:lnTo>
                  <a:lnTo>
                    <a:pt x="592" y="12"/>
                  </a:lnTo>
                  <a:lnTo>
                    <a:pt x="632" y="26"/>
                  </a:lnTo>
                  <a:lnTo>
                    <a:pt x="668" y="44"/>
                  </a:lnTo>
                  <a:lnTo>
                    <a:pt x="702" y="67"/>
                  </a:lnTo>
                  <a:lnTo>
                    <a:pt x="732" y="94"/>
                  </a:lnTo>
                  <a:lnTo>
                    <a:pt x="759" y="124"/>
                  </a:lnTo>
                  <a:lnTo>
                    <a:pt x="781" y="157"/>
                  </a:lnTo>
                  <a:lnTo>
                    <a:pt x="800" y="194"/>
                  </a:lnTo>
                  <a:lnTo>
                    <a:pt x="814" y="234"/>
                  </a:lnTo>
                  <a:lnTo>
                    <a:pt x="822" y="274"/>
                  </a:lnTo>
                  <a:lnTo>
                    <a:pt x="825" y="317"/>
                  </a:lnTo>
                  <a:lnTo>
                    <a:pt x="822" y="360"/>
                  </a:lnTo>
                  <a:lnTo>
                    <a:pt x="814" y="401"/>
                  </a:lnTo>
                  <a:lnTo>
                    <a:pt x="800" y="441"/>
                  </a:lnTo>
                  <a:lnTo>
                    <a:pt x="781" y="478"/>
                  </a:lnTo>
                  <a:lnTo>
                    <a:pt x="759" y="511"/>
                  </a:lnTo>
                  <a:lnTo>
                    <a:pt x="732" y="541"/>
                  </a:lnTo>
                  <a:lnTo>
                    <a:pt x="702" y="568"/>
                  </a:lnTo>
                  <a:lnTo>
                    <a:pt x="668" y="590"/>
                  </a:lnTo>
                  <a:lnTo>
                    <a:pt x="632" y="609"/>
                  </a:lnTo>
                  <a:lnTo>
                    <a:pt x="592" y="623"/>
                  </a:lnTo>
                  <a:lnTo>
                    <a:pt x="551" y="631"/>
                  </a:lnTo>
                  <a:lnTo>
                    <a:pt x="508" y="634"/>
                  </a:lnTo>
                  <a:lnTo>
                    <a:pt x="478" y="632"/>
                  </a:lnTo>
                  <a:lnTo>
                    <a:pt x="449" y="627"/>
                  </a:lnTo>
                  <a:lnTo>
                    <a:pt x="420" y="620"/>
                  </a:lnTo>
                  <a:lnTo>
                    <a:pt x="138" y="1098"/>
                  </a:lnTo>
                  <a:lnTo>
                    <a:pt x="94" y="1066"/>
                  </a:lnTo>
                  <a:lnTo>
                    <a:pt x="48" y="1040"/>
                  </a:lnTo>
                  <a:lnTo>
                    <a:pt x="0" y="1016"/>
                  </a:lnTo>
                  <a:lnTo>
                    <a:pt x="283" y="540"/>
                  </a:lnTo>
                  <a:lnTo>
                    <a:pt x="257" y="510"/>
                  </a:lnTo>
                  <a:lnTo>
                    <a:pt x="234" y="476"/>
                  </a:lnTo>
                  <a:lnTo>
                    <a:pt x="216" y="440"/>
                  </a:lnTo>
                  <a:lnTo>
                    <a:pt x="203" y="401"/>
                  </a:lnTo>
                  <a:lnTo>
                    <a:pt x="195" y="360"/>
                  </a:lnTo>
                  <a:lnTo>
                    <a:pt x="191" y="317"/>
                  </a:lnTo>
                  <a:lnTo>
                    <a:pt x="195" y="274"/>
                  </a:lnTo>
                  <a:lnTo>
                    <a:pt x="203" y="233"/>
                  </a:lnTo>
                  <a:lnTo>
                    <a:pt x="216" y="194"/>
                  </a:lnTo>
                  <a:lnTo>
                    <a:pt x="234" y="157"/>
                  </a:lnTo>
                  <a:lnTo>
                    <a:pt x="258" y="124"/>
                  </a:lnTo>
                  <a:lnTo>
                    <a:pt x="284" y="94"/>
                  </a:lnTo>
                  <a:lnTo>
                    <a:pt x="315" y="67"/>
                  </a:lnTo>
                  <a:lnTo>
                    <a:pt x="348" y="44"/>
                  </a:lnTo>
                  <a:lnTo>
                    <a:pt x="385" y="26"/>
                  </a:lnTo>
                  <a:lnTo>
                    <a:pt x="423" y="12"/>
                  </a:lnTo>
                  <a:lnTo>
                    <a:pt x="465" y="4"/>
                  </a:lnTo>
                  <a:lnTo>
                    <a:pt x="50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75"/>
            <p:cNvSpPr>
              <a:spLocks/>
            </p:cNvSpPr>
            <p:nvPr/>
          </p:nvSpPr>
          <p:spPr bwMode="auto">
            <a:xfrm>
              <a:off x="2757488" y="3124201"/>
              <a:ext cx="180975" cy="111125"/>
            </a:xfrm>
            <a:custGeom>
              <a:avLst/>
              <a:gdLst>
                <a:gd name="T0" fmla="*/ 706 w 1022"/>
                <a:gd name="T1" fmla="*/ 0 h 633"/>
                <a:gd name="T2" fmla="*/ 749 w 1022"/>
                <a:gd name="T3" fmla="*/ 2 h 633"/>
                <a:gd name="T4" fmla="*/ 790 w 1022"/>
                <a:gd name="T5" fmla="*/ 11 h 633"/>
                <a:gd name="T6" fmla="*/ 829 w 1022"/>
                <a:gd name="T7" fmla="*/ 25 h 633"/>
                <a:gd name="T8" fmla="*/ 866 w 1022"/>
                <a:gd name="T9" fmla="*/ 43 h 633"/>
                <a:gd name="T10" fmla="*/ 900 w 1022"/>
                <a:gd name="T11" fmla="*/ 66 h 633"/>
                <a:gd name="T12" fmla="*/ 930 w 1022"/>
                <a:gd name="T13" fmla="*/ 93 h 633"/>
                <a:gd name="T14" fmla="*/ 957 w 1022"/>
                <a:gd name="T15" fmla="*/ 123 h 633"/>
                <a:gd name="T16" fmla="*/ 979 w 1022"/>
                <a:gd name="T17" fmla="*/ 157 h 633"/>
                <a:gd name="T18" fmla="*/ 998 w 1022"/>
                <a:gd name="T19" fmla="*/ 194 h 633"/>
                <a:gd name="T20" fmla="*/ 1012 w 1022"/>
                <a:gd name="T21" fmla="*/ 232 h 633"/>
                <a:gd name="T22" fmla="*/ 1020 w 1022"/>
                <a:gd name="T23" fmla="*/ 273 h 633"/>
                <a:gd name="T24" fmla="*/ 1022 w 1022"/>
                <a:gd name="T25" fmla="*/ 316 h 633"/>
                <a:gd name="T26" fmla="*/ 1020 w 1022"/>
                <a:gd name="T27" fmla="*/ 359 h 633"/>
                <a:gd name="T28" fmla="*/ 1012 w 1022"/>
                <a:gd name="T29" fmla="*/ 401 h 633"/>
                <a:gd name="T30" fmla="*/ 998 w 1022"/>
                <a:gd name="T31" fmla="*/ 440 h 633"/>
                <a:gd name="T32" fmla="*/ 979 w 1022"/>
                <a:gd name="T33" fmla="*/ 476 h 633"/>
                <a:gd name="T34" fmla="*/ 957 w 1022"/>
                <a:gd name="T35" fmla="*/ 510 h 633"/>
                <a:gd name="T36" fmla="*/ 930 w 1022"/>
                <a:gd name="T37" fmla="*/ 541 h 633"/>
                <a:gd name="T38" fmla="*/ 900 w 1022"/>
                <a:gd name="T39" fmla="*/ 567 h 633"/>
                <a:gd name="T40" fmla="*/ 866 w 1022"/>
                <a:gd name="T41" fmla="*/ 590 h 633"/>
                <a:gd name="T42" fmla="*/ 829 w 1022"/>
                <a:gd name="T43" fmla="*/ 608 h 633"/>
                <a:gd name="T44" fmla="*/ 790 w 1022"/>
                <a:gd name="T45" fmla="*/ 621 h 633"/>
                <a:gd name="T46" fmla="*/ 749 w 1022"/>
                <a:gd name="T47" fmla="*/ 630 h 633"/>
                <a:gd name="T48" fmla="*/ 706 w 1022"/>
                <a:gd name="T49" fmla="*/ 633 h 633"/>
                <a:gd name="T50" fmla="*/ 663 w 1022"/>
                <a:gd name="T51" fmla="*/ 630 h 633"/>
                <a:gd name="T52" fmla="*/ 624 w 1022"/>
                <a:gd name="T53" fmla="*/ 622 h 633"/>
                <a:gd name="T54" fmla="*/ 585 w 1022"/>
                <a:gd name="T55" fmla="*/ 608 h 633"/>
                <a:gd name="T56" fmla="*/ 549 w 1022"/>
                <a:gd name="T57" fmla="*/ 591 h 633"/>
                <a:gd name="T58" fmla="*/ 515 w 1022"/>
                <a:gd name="T59" fmla="*/ 569 h 633"/>
                <a:gd name="T60" fmla="*/ 485 w 1022"/>
                <a:gd name="T61" fmla="*/ 543 h 633"/>
                <a:gd name="T62" fmla="*/ 459 w 1022"/>
                <a:gd name="T63" fmla="*/ 513 h 633"/>
                <a:gd name="T64" fmla="*/ 436 w 1022"/>
                <a:gd name="T65" fmla="*/ 480 h 633"/>
                <a:gd name="T66" fmla="*/ 417 w 1022"/>
                <a:gd name="T67" fmla="*/ 444 h 633"/>
                <a:gd name="T68" fmla="*/ 403 w 1022"/>
                <a:gd name="T69" fmla="*/ 406 h 633"/>
                <a:gd name="T70" fmla="*/ 395 w 1022"/>
                <a:gd name="T71" fmla="*/ 366 h 633"/>
                <a:gd name="T72" fmla="*/ 0 w 1022"/>
                <a:gd name="T73" fmla="*/ 327 h 633"/>
                <a:gd name="T74" fmla="*/ 9 w 1022"/>
                <a:gd name="T75" fmla="*/ 279 h 633"/>
                <a:gd name="T76" fmla="*/ 14 w 1022"/>
                <a:gd name="T77" fmla="*/ 228 h 633"/>
                <a:gd name="T78" fmla="*/ 17 w 1022"/>
                <a:gd name="T79" fmla="*/ 177 h 633"/>
                <a:gd name="T80" fmla="*/ 16 w 1022"/>
                <a:gd name="T81" fmla="*/ 168 h 633"/>
                <a:gd name="T82" fmla="*/ 410 w 1022"/>
                <a:gd name="T83" fmla="*/ 208 h 633"/>
                <a:gd name="T84" fmla="*/ 427 w 1022"/>
                <a:gd name="T85" fmla="*/ 168 h 633"/>
                <a:gd name="T86" fmla="*/ 450 w 1022"/>
                <a:gd name="T87" fmla="*/ 132 h 633"/>
                <a:gd name="T88" fmla="*/ 477 w 1022"/>
                <a:gd name="T89" fmla="*/ 100 h 633"/>
                <a:gd name="T90" fmla="*/ 508 w 1022"/>
                <a:gd name="T91" fmla="*/ 71 h 633"/>
                <a:gd name="T92" fmla="*/ 541 w 1022"/>
                <a:gd name="T93" fmla="*/ 46 h 633"/>
                <a:gd name="T94" fmla="*/ 579 w 1022"/>
                <a:gd name="T95" fmla="*/ 27 h 633"/>
                <a:gd name="T96" fmla="*/ 619 w 1022"/>
                <a:gd name="T97" fmla="*/ 12 h 633"/>
                <a:gd name="T98" fmla="*/ 661 w 1022"/>
                <a:gd name="T99" fmla="*/ 4 h 633"/>
                <a:gd name="T100" fmla="*/ 706 w 1022"/>
                <a:gd name="T101" fmla="*/ 0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22" h="633">
                  <a:moveTo>
                    <a:pt x="706" y="0"/>
                  </a:moveTo>
                  <a:lnTo>
                    <a:pt x="749" y="2"/>
                  </a:lnTo>
                  <a:lnTo>
                    <a:pt x="790" y="11"/>
                  </a:lnTo>
                  <a:lnTo>
                    <a:pt x="829" y="25"/>
                  </a:lnTo>
                  <a:lnTo>
                    <a:pt x="866" y="43"/>
                  </a:lnTo>
                  <a:lnTo>
                    <a:pt x="900" y="66"/>
                  </a:lnTo>
                  <a:lnTo>
                    <a:pt x="930" y="93"/>
                  </a:lnTo>
                  <a:lnTo>
                    <a:pt x="957" y="123"/>
                  </a:lnTo>
                  <a:lnTo>
                    <a:pt x="979" y="157"/>
                  </a:lnTo>
                  <a:lnTo>
                    <a:pt x="998" y="194"/>
                  </a:lnTo>
                  <a:lnTo>
                    <a:pt x="1012" y="232"/>
                  </a:lnTo>
                  <a:lnTo>
                    <a:pt x="1020" y="273"/>
                  </a:lnTo>
                  <a:lnTo>
                    <a:pt x="1022" y="316"/>
                  </a:lnTo>
                  <a:lnTo>
                    <a:pt x="1020" y="359"/>
                  </a:lnTo>
                  <a:lnTo>
                    <a:pt x="1012" y="401"/>
                  </a:lnTo>
                  <a:lnTo>
                    <a:pt x="998" y="440"/>
                  </a:lnTo>
                  <a:lnTo>
                    <a:pt x="979" y="476"/>
                  </a:lnTo>
                  <a:lnTo>
                    <a:pt x="957" y="510"/>
                  </a:lnTo>
                  <a:lnTo>
                    <a:pt x="930" y="541"/>
                  </a:lnTo>
                  <a:lnTo>
                    <a:pt x="900" y="567"/>
                  </a:lnTo>
                  <a:lnTo>
                    <a:pt x="866" y="590"/>
                  </a:lnTo>
                  <a:lnTo>
                    <a:pt x="829" y="608"/>
                  </a:lnTo>
                  <a:lnTo>
                    <a:pt x="790" y="621"/>
                  </a:lnTo>
                  <a:lnTo>
                    <a:pt x="749" y="630"/>
                  </a:lnTo>
                  <a:lnTo>
                    <a:pt x="706" y="633"/>
                  </a:lnTo>
                  <a:lnTo>
                    <a:pt x="663" y="630"/>
                  </a:lnTo>
                  <a:lnTo>
                    <a:pt x="624" y="622"/>
                  </a:lnTo>
                  <a:lnTo>
                    <a:pt x="585" y="608"/>
                  </a:lnTo>
                  <a:lnTo>
                    <a:pt x="549" y="591"/>
                  </a:lnTo>
                  <a:lnTo>
                    <a:pt x="515" y="569"/>
                  </a:lnTo>
                  <a:lnTo>
                    <a:pt x="485" y="543"/>
                  </a:lnTo>
                  <a:lnTo>
                    <a:pt x="459" y="513"/>
                  </a:lnTo>
                  <a:lnTo>
                    <a:pt x="436" y="480"/>
                  </a:lnTo>
                  <a:lnTo>
                    <a:pt x="417" y="444"/>
                  </a:lnTo>
                  <a:lnTo>
                    <a:pt x="403" y="406"/>
                  </a:lnTo>
                  <a:lnTo>
                    <a:pt x="395" y="366"/>
                  </a:lnTo>
                  <a:lnTo>
                    <a:pt x="0" y="327"/>
                  </a:lnTo>
                  <a:lnTo>
                    <a:pt x="9" y="279"/>
                  </a:lnTo>
                  <a:lnTo>
                    <a:pt x="14" y="228"/>
                  </a:lnTo>
                  <a:lnTo>
                    <a:pt x="17" y="177"/>
                  </a:lnTo>
                  <a:lnTo>
                    <a:pt x="16" y="168"/>
                  </a:lnTo>
                  <a:lnTo>
                    <a:pt x="410" y="208"/>
                  </a:lnTo>
                  <a:lnTo>
                    <a:pt x="427" y="168"/>
                  </a:lnTo>
                  <a:lnTo>
                    <a:pt x="450" y="132"/>
                  </a:lnTo>
                  <a:lnTo>
                    <a:pt x="477" y="100"/>
                  </a:lnTo>
                  <a:lnTo>
                    <a:pt x="508" y="71"/>
                  </a:lnTo>
                  <a:lnTo>
                    <a:pt x="541" y="46"/>
                  </a:lnTo>
                  <a:lnTo>
                    <a:pt x="579" y="27"/>
                  </a:lnTo>
                  <a:lnTo>
                    <a:pt x="619" y="12"/>
                  </a:lnTo>
                  <a:lnTo>
                    <a:pt x="661" y="4"/>
                  </a:lnTo>
                  <a:lnTo>
                    <a:pt x="70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Freeform 76"/>
            <p:cNvSpPr>
              <a:spLocks/>
            </p:cNvSpPr>
            <p:nvPr/>
          </p:nvSpPr>
          <p:spPr bwMode="auto">
            <a:xfrm>
              <a:off x="2633663" y="3276601"/>
              <a:ext cx="111125" cy="177800"/>
            </a:xfrm>
            <a:custGeom>
              <a:avLst/>
              <a:gdLst>
                <a:gd name="T0" fmla="*/ 239 w 634"/>
                <a:gd name="T1" fmla="*/ 0 h 1016"/>
                <a:gd name="T2" fmla="*/ 327 w 634"/>
                <a:gd name="T3" fmla="*/ 385 h 1016"/>
                <a:gd name="T4" fmla="*/ 372 w 634"/>
                <a:gd name="T5" fmla="*/ 389 h 1016"/>
                <a:gd name="T6" fmla="*/ 416 w 634"/>
                <a:gd name="T7" fmla="*/ 400 h 1016"/>
                <a:gd name="T8" fmla="*/ 457 w 634"/>
                <a:gd name="T9" fmla="*/ 417 h 1016"/>
                <a:gd name="T10" fmla="*/ 495 w 634"/>
                <a:gd name="T11" fmla="*/ 438 h 1016"/>
                <a:gd name="T12" fmla="*/ 529 w 634"/>
                <a:gd name="T13" fmla="*/ 465 h 1016"/>
                <a:gd name="T14" fmla="*/ 559 w 634"/>
                <a:gd name="T15" fmla="*/ 496 h 1016"/>
                <a:gd name="T16" fmla="*/ 585 w 634"/>
                <a:gd name="T17" fmla="*/ 531 h 1016"/>
                <a:gd name="T18" fmla="*/ 605 w 634"/>
                <a:gd name="T19" fmla="*/ 569 h 1016"/>
                <a:gd name="T20" fmla="*/ 621 w 634"/>
                <a:gd name="T21" fmla="*/ 610 h 1016"/>
                <a:gd name="T22" fmla="*/ 631 w 634"/>
                <a:gd name="T23" fmla="*/ 654 h 1016"/>
                <a:gd name="T24" fmla="*/ 634 w 634"/>
                <a:gd name="T25" fmla="*/ 701 h 1016"/>
                <a:gd name="T26" fmla="*/ 631 w 634"/>
                <a:gd name="T27" fmla="*/ 744 h 1016"/>
                <a:gd name="T28" fmla="*/ 623 w 634"/>
                <a:gd name="T29" fmla="*/ 784 h 1016"/>
                <a:gd name="T30" fmla="*/ 610 w 634"/>
                <a:gd name="T31" fmla="*/ 823 h 1016"/>
                <a:gd name="T32" fmla="*/ 590 w 634"/>
                <a:gd name="T33" fmla="*/ 860 h 1016"/>
                <a:gd name="T34" fmla="*/ 568 w 634"/>
                <a:gd name="T35" fmla="*/ 894 h 1016"/>
                <a:gd name="T36" fmla="*/ 541 w 634"/>
                <a:gd name="T37" fmla="*/ 924 h 1016"/>
                <a:gd name="T38" fmla="*/ 511 w 634"/>
                <a:gd name="T39" fmla="*/ 951 h 1016"/>
                <a:gd name="T40" fmla="*/ 477 w 634"/>
                <a:gd name="T41" fmla="*/ 973 h 1016"/>
                <a:gd name="T42" fmla="*/ 441 w 634"/>
                <a:gd name="T43" fmla="*/ 992 h 1016"/>
                <a:gd name="T44" fmla="*/ 401 w 634"/>
                <a:gd name="T45" fmla="*/ 1006 h 1016"/>
                <a:gd name="T46" fmla="*/ 360 w 634"/>
                <a:gd name="T47" fmla="*/ 1014 h 1016"/>
                <a:gd name="T48" fmla="*/ 317 w 634"/>
                <a:gd name="T49" fmla="*/ 1016 h 1016"/>
                <a:gd name="T50" fmla="*/ 274 w 634"/>
                <a:gd name="T51" fmla="*/ 1014 h 1016"/>
                <a:gd name="T52" fmla="*/ 234 w 634"/>
                <a:gd name="T53" fmla="*/ 1006 h 1016"/>
                <a:gd name="T54" fmla="*/ 194 w 634"/>
                <a:gd name="T55" fmla="*/ 992 h 1016"/>
                <a:gd name="T56" fmla="*/ 157 w 634"/>
                <a:gd name="T57" fmla="*/ 973 h 1016"/>
                <a:gd name="T58" fmla="*/ 124 w 634"/>
                <a:gd name="T59" fmla="*/ 951 h 1016"/>
                <a:gd name="T60" fmla="*/ 94 w 634"/>
                <a:gd name="T61" fmla="*/ 924 h 1016"/>
                <a:gd name="T62" fmla="*/ 67 w 634"/>
                <a:gd name="T63" fmla="*/ 894 h 1016"/>
                <a:gd name="T64" fmla="*/ 44 w 634"/>
                <a:gd name="T65" fmla="*/ 860 h 1016"/>
                <a:gd name="T66" fmla="*/ 26 w 634"/>
                <a:gd name="T67" fmla="*/ 823 h 1016"/>
                <a:gd name="T68" fmla="*/ 12 w 634"/>
                <a:gd name="T69" fmla="*/ 784 h 1016"/>
                <a:gd name="T70" fmla="*/ 4 w 634"/>
                <a:gd name="T71" fmla="*/ 744 h 1016"/>
                <a:gd name="T72" fmla="*/ 0 w 634"/>
                <a:gd name="T73" fmla="*/ 701 h 1016"/>
                <a:gd name="T74" fmla="*/ 4 w 634"/>
                <a:gd name="T75" fmla="*/ 655 h 1016"/>
                <a:gd name="T76" fmla="*/ 13 w 634"/>
                <a:gd name="T77" fmla="*/ 612 h 1016"/>
                <a:gd name="T78" fmla="*/ 28 w 634"/>
                <a:gd name="T79" fmla="*/ 573 h 1016"/>
                <a:gd name="T80" fmla="*/ 49 w 634"/>
                <a:gd name="T81" fmla="*/ 535 h 1016"/>
                <a:gd name="T82" fmla="*/ 73 w 634"/>
                <a:gd name="T83" fmla="*/ 501 h 1016"/>
                <a:gd name="T84" fmla="*/ 102 w 634"/>
                <a:gd name="T85" fmla="*/ 469 h 1016"/>
                <a:gd name="T86" fmla="*/ 136 w 634"/>
                <a:gd name="T87" fmla="*/ 443 h 1016"/>
                <a:gd name="T88" fmla="*/ 172 w 634"/>
                <a:gd name="T89" fmla="*/ 421 h 1016"/>
                <a:gd name="T90" fmla="*/ 83 w 634"/>
                <a:gd name="T91" fmla="*/ 35 h 1016"/>
                <a:gd name="T92" fmla="*/ 137 w 634"/>
                <a:gd name="T93" fmla="*/ 27 h 1016"/>
                <a:gd name="T94" fmla="*/ 188 w 634"/>
                <a:gd name="T95" fmla="*/ 15 h 1016"/>
                <a:gd name="T96" fmla="*/ 239 w 634"/>
                <a:gd name="T97" fmla="*/ 0 h 10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34" h="1016">
                  <a:moveTo>
                    <a:pt x="239" y="0"/>
                  </a:moveTo>
                  <a:lnTo>
                    <a:pt x="327" y="385"/>
                  </a:lnTo>
                  <a:lnTo>
                    <a:pt x="372" y="389"/>
                  </a:lnTo>
                  <a:lnTo>
                    <a:pt x="416" y="400"/>
                  </a:lnTo>
                  <a:lnTo>
                    <a:pt x="457" y="417"/>
                  </a:lnTo>
                  <a:lnTo>
                    <a:pt x="495" y="438"/>
                  </a:lnTo>
                  <a:lnTo>
                    <a:pt x="529" y="465"/>
                  </a:lnTo>
                  <a:lnTo>
                    <a:pt x="559" y="496"/>
                  </a:lnTo>
                  <a:lnTo>
                    <a:pt x="585" y="531"/>
                  </a:lnTo>
                  <a:lnTo>
                    <a:pt x="605" y="569"/>
                  </a:lnTo>
                  <a:lnTo>
                    <a:pt x="621" y="610"/>
                  </a:lnTo>
                  <a:lnTo>
                    <a:pt x="631" y="654"/>
                  </a:lnTo>
                  <a:lnTo>
                    <a:pt x="634" y="701"/>
                  </a:lnTo>
                  <a:lnTo>
                    <a:pt x="631" y="744"/>
                  </a:lnTo>
                  <a:lnTo>
                    <a:pt x="623" y="784"/>
                  </a:lnTo>
                  <a:lnTo>
                    <a:pt x="610" y="823"/>
                  </a:lnTo>
                  <a:lnTo>
                    <a:pt x="590" y="860"/>
                  </a:lnTo>
                  <a:lnTo>
                    <a:pt x="568" y="894"/>
                  </a:lnTo>
                  <a:lnTo>
                    <a:pt x="541" y="924"/>
                  </a:lnTo>
                  <a:lnTo>
                    <a:pt x="511" y="951"/>
                  </a:lnTo>
                  <a:lnTo>
                    <a:pt x="477" y="973"/>
                  </a:lnTo>
                  <a:lnTo>
                    <a:pt x="441" y="992"/>
                  </a:lnTo>
                  <a:lnTo>
                    <a:pt x="401" y="1006"/>
                  </a:lnTo>
                  <a:lnTo>
                    <a:pt x="360" y="1014"/>
                  </a:lnTo>
                  <a:lnTo>
                    <a:pt x="317" y="1016"/>
                  </a:lnTo>
                  <a:lnTo>
                    <a:pt x="274" y="1014"/>
                  </a:lnTo>
                  <a:lnTo>
                    <a:pt x="234" y="1006"/>
                  </a:lnTo>
                  <a:lnTo>
                    <a:pt x="194" y="992"/>
                  </a:lnTo>
                  <a:lnTo>
                    <a:pt x="157" y="973"/>
                  </a:lnTo>
                  <a:lnTo>
                    <a:pt x="124" y="951"/>
                  </a:lnTo>
                  <a:lnTo>
                    <a:pt x="94" y="924"/>
                  </a:lnTo>
                  <a:lnTo>
                    <a:pt x="67" y="894"/>
                  </a:lnTo>
                  <a:lnTo>
                    <a:pt x="44" y="860"/>
                  </a:lnTo>
                  <a:lnTo>
                    <a:pt x="26" y="823"/>
                  </a:lnTo>
                  <a:lnTo>
                    <a:pt x="12" y="784"/>
                  </a:lnTo>
                  <a:lnTo>
                    <a:pt x="4" y="744"/>
                  </a:lnTo>
                  <a:lnTo>
                    <a:pt x="0" y="701"/>
                  </a:lnTo>
                  <a:lnTo>
                    <a:pt x="4" y="655"/>
                  </a:lnTo>
                  <a:lnTo>
                    <a:pt x="13" y="612"/>
                  </a:lnTo>
                  <a:lnTo>
                    <a:pt x="28" y="573"/>
                  </a:lnTo>
                  <a:lnTo>
                    <a:pt x="49" y="535"/>
                  </a:lnTo>
                  <a:lnTo>
                    <a:pt x="73" y="501"/>
                  </a:lnTo>
                  <a:lnTo>
                    <a:pt x="102" y="469"/>
                  </a:lnTo>
                  <a:lnTo>
                    <a:pt x="136" y="443"/>
                  </a:lnTo>
                  <a:lnTo>
                    <a:pt x="172" y="421"/>
                  </a:lnTo>
                  <a:lnTo>
                    <a:pt x="83" y="35"/>
                  </a:lnTo>
                  <a:lnTo>
                    <a:pt x="137" y="27"/>
                  </a:lnTo>
                  <a:lnTo>
                    <a:pt x="188" y="15"/>
                  </a:lnTo>
                  <a:lnTo>
                    <a:pt x="23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reeform 77"/>
            <p:cNvSpPr>
              <a:spLocks/>
            </p:cNvSpPr>
            <p:nvPr/>
          </p:nvSpPr>
          <p:spPr bwMode="auto">
            <a:xfrm>
              <a:off x="2319338" y="3182938"/>
              <a:ext cx="198438" cy="114300"/>
            </a:xfrm>
            <a:custGeom>
              <a:avLst/>
              <a:gdLst>
                <a:gd name="T0" fmla="*/ 1071 w 1123"/>
                <a:gd name="T1" fmla="*/ 0 h 653"/>
                <a:gd name="T2" fmla="*/ 1085 w 1123"/>
                <a:gd name="T3" fmla="*/ 52 h 653"/>
                <a:gd name="T4" fmla="*/ 1102 w 1123"/>
                <a:gd name="T5" fmla="*/ 102 h 653"/>
                <a:gd name="T6" fmla="*/ 1123 w 1123"/>
                <a:gd name="T7" fmla="*/ 151 h 653"/>
                <a:gd name="T8" fmla="*/ 631 w 1123"/>
                <a:gd name="T9" fmla="*/ 316 h 653"/>
                <a:gd name="T10" fmla="*/ 632 w 1123"/>
                <a:gd name="T11" fmla="*/ 326 h 653"/>
                <a:gd name="T12" fmla="*/ 633 w 1123"/>
                <a:gd name="T13" fmla="*/ 337 h 653"/>
                <a:gd name="T14" fmla="*/ 631 w 1123"/>
                <a:gd name="T15" fmla="*/ 379 h 653"/>
                <a:gd name="T16" fmla="*/ 622 w 1123"/>
                <a:gd name="T17" fmla="*/ 421 h 653"/>
                <a:gd name="T18" fmla="*/ 608 w 1123"/>
                <a:gd name="T19" fmla="*/ 460 h 653"/>
                <a:gd name="T20" fmla="*/ 590 w 1123"/>
                <a:gd name="T21" fmla="*/ 497 h 653"/>
                <a:gd name="T22" fmla="*/ 567 w 1123"/>
                <a:gd name="T23" fmla="*/ 530 h 653"/>
                <a:gd name="T24" fmla="*/ 540 w 1123"/>
                <a:gd name="T25" fmla="*/ 561 h 653"/>
                <a:gd name="T26" fmla="*/ 510 w 1123"/>
                <a:gd name="T27" fmla="*/ 588 h 653"/>
                <a:gd name="T28" fmla="*/ 476 w 1123"/>
                <a:gd name="T29" fmla="*/ 611 h 653"/>
                <a:gd name="T30" fmla="*/ 439 w 1123"/>
                <a:gd name="T31" fmla="*/ 629 h 653"/>
                <a:gd name="T32" fmla="*/ 401 w 1123"/>
                <a:gd name="T33" fmla="*/ 643 h 653"/>
                <a:gd name="T34" fmla="*/ 359 w 1123"/>
                <a:gd name="T35" fmla="*/ 650 h 653"/>
                <a:gd name="T36" fmla="*/ 316 w 1123"/>
                <a:gd name="T37" fmla="*/ 653 h 653"/>
                <a:gd name="T38" fmla="*/ 273 w 1123"/>
                <a:gd name="T39" fmla="*/ 650 h 653"/>
                <a:gd name="T40" fmla="*/ 232 w 1123"/>
                <a:gd name="T41" fmla="*/ 643 h 653"/>
                <a:gd name="T42" fmla="*/ 193 w 1123"/>
                <a:gd name="T43" fmla="*/ 629 h 653"/>
                <a:gd name="T44" fmla="*/ 157 w 1123"/>
                <a:gd name="T45" fmla="*/ 611 h 653"/>
                <a:gd name="T46" fmla="*/ 122 w 1123"/>
                <a:gd name="T47" fmla="*/ 588 h 653"/>
                <a:gd name="T48" fmla="*/ 92 w 1123"/>
                <a:gd name="T49" fmla="*/ 561 h 653"/>
                <a:gd name="T50" fmla="*/ 66 w 1123"/>
                <a:gd name="T51" fmla="*/ 530 h 653"/>
                <a:gd name="T52" fmla="*/ 43 w 1123"/>
                <a:gd name="T53" fmla="*/ 497 h 653"/>
                <a:gd name="T54" fmla="*/ 25 w 1123"/>
                <a:gd name="T55" fmla="*/ 460 h 653"/>
                <a:gd name="T56" fmla="*/ 12 w 1123"/>
                <a:gd name="T57" fmla="*/ 421 h 653"/>
                <a:gd name="T58" fmla="*/ 3 w 1123"/>
                <a:gd name="T59" fmla="*/ 379 h 653"/>
                <a:gd name="T60" fmla="*/ 0 w 1123"/>
                <a:gd name="T61" fmla="*/ 337 h 653"/>
                <a:gd name="T62" fmla="*/ 3 w 1123"/>
                <a:gd name="T63" fmla="*/ 294 h 653"/>
                <a:gd name="T64" fmla="*/ 12 w 1123"/>
                <a:gd name="T65" fmla="*/ 253 h 653"/>
                <a:gd name="T66" fmla="*/ 25 w 1123"/>
                <a:gd name="T67" fmla="*/ 214 h 653"/>
                <a:gd name="T68" fmla="*/ 43 w 1123"/>
                <a:gd name="T69" fmla="*/ 177 h 653"/>
                <a:gd name="T70" fmla="*/ 66 w 1123"/>
                <a:gd name="T71" fmla="*/ 143 h 653"/>
                <a:gd name="T72" fmla="*/ 92 w 1123"/>
                <a:gd name="T73" fmla="*/ 113 h 653"/>
                <a:gd name="T74" fmla="*/ 122 w 1123"/>
                <a:gd name="T75" fmla="*/ 86 h 653"/>
                <a:gd name="T76" fmla="*/ 157 w 1123"/>
                <a:gd name="T77" fmla="*/ 64 h 653"/>
                <a:gd name="T78" fmla="*/ 193 w 1123"/>
                <a:gd name="T79" fmla="*/ 45 h 653"/>
                <a:gd name="T80" fmla="*/ 232 w 1123"/>
                <a:gd name="T81" fmla="*/ 31 h 653"/>
                <a:gd name="T82" fmla="*/ 273 w 1123"/>
                <a:gd name="T83" fmla="*/ 24 h 653"/>
                <a:gd name="T84" fmla="*/ 316 w 1123"/>
                <a:gd name="T85" fmla="*/ 21 h 653"/>
                <a:gd name="T86" fmla="*/ 358 w 1123"/>
                <a:gd name="T87" fmla="*/ 23 h 653"/>
                <a:gd name="T88" fmla="*/ 397 w 1123"/>
                <a:gd name="T89" fmla="*/ 31 h 653"/>
                <a:gd name="T90" fmla="*/ 434 w 1123"/>
                <a:gd name="T91" fmla="*/ 43 h 653"/>
                <a:gd name="T92" fmla="*/ 470 w 1123"/>
                <a:gd name="T93" fmla="*/ 60 h 653"/>
                <a:gd name="T94" fmla="*/ 502 w 1123"/>
                <a:gd name="T95" fmla="*/ 81 h 653"/>
                <a:gd name="T96" fmla="*/ 532 w 1123"/>
                <a:gd name="T97" fmla="*/ 105 h 653"/>
                <a:gd name="T98" fmla="*/ 559 w 1123"/>
                <a:gd name="T99" fmla="*/ 133 h 653"/>
                <a:gd name="T100" fmla="*/ 581 w 1123"/>
                <a:gd name="T101" fmla="*/ 165 h 653"/>
                <a:gd name="T102" fmla="*/ 1071 w 1123"/>
                <a:gd name="T103" fmla="*/ 0 h 6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123" h="653">
                  <a:moveTo>
                    <a:pt x="1071" y="0"/>
                  </a:moveTo>
                  <a:lnTo>
                    <a:pt x="1085" y="52"/>
                  </a:lnTo>
                  <a:lnTo>
                    <a:pt x="1102" y="102"/>
                  </a:lnTo>
                  <a:lnTo>
                    <a:pt x="1123" y="151"/>
                  </a:lnTo>
                  <a:lnTo>
                    <a:pt x="631" y="316"/>
                  </a:lnTo>
                  <a:lnTo>
                    <a:pt x="632" y="326"/>
                  </a:lnTo>
                  <a:lnTo>
                    <a:pt x="633" y="337"/>
                  </a:lnTo>
                  <a:lnTo>
                    <a:pt x="631" y="379"/>
                  </a:lnTo>
                  <a:lnTo>
                    <a:pt x="622" y="421"/>
                  </a:lnTo>
                  <a:lnTo>
                    <a:pt x="608" y="460"/>
                  </a:lnTo>
                  <a:lnTo>
                    <a:pt x="590" y="497"/>
                  </a:lnTo>
                  <a:lnTo>
                    <a:pt x="567" y="530"/>
                  </a:lnTo>
                  <a:lnTo>
                    <a:pt x="540" y="561"/>
                  </a:lnTo>
                  <a:lnTo>
                    <a:pt x="510" y="588"/>
                  </a:lnTo>
                  <a:lnTo>
                    <a:pt x="476" y="611"/>
                  </a:lnTo>
                  <a:lnTo>
                    <a:pt x="439" y="629"/>
                  </a:lnTo>
                  <a:lnTo>
                    <a:pt x="401" y="643"/>
                  </a:lnTo>
                  <a:lnTo>
                    <a:pt x="359" y="650"/>
                  </a:lnTo>
                  <a:lnTo>
                    <a:pt x="316" y="653"/>
                  </a:lnTo>
                  <a:lnTo>
                    <a:pt x="273" y="650"/>
                  </a:lnTo>
                  <a:lnTo>
                    <a:pt x="232" y="643"/>
                  </a:lnTo>
                  <a:lnTo>
                    <a:pt x="193" y="629"/>
                  </a:lnTo>
                  <a:lnTo>
                    <a:pt x="157" y="611"/>
                  </a:lnTo>
                  <a:lnTo>
                    <a:pt x="122" y="588"/>
                  </a:lnTo>
                  <a:lnTo>
                    <a:pt x="92" y="561"/>
                  </a:lnTo>
                  <a:lnTo>
                    <a:pt x="66" y="530"/>
                  </a:lnTo>
                  <a:lnTo>
                    <a:pt x="43" y="497"/>
                  </a:lnTo>
                  <a:lnTo>
                    <a:pt x="25" y="460"/>
                  </a:lnTo>
                  <a:lnTo>
                    <a:pt x="12" y="421"/>
                  </a:lnTo>
                  <a:lnTo>
                    <a:pt x="3" y="379"/>
                  </a:lnTo>
                  <a:lnTo>
                    <a:pt x="0" y="337"/>
                  </a:lnTo>
                  <a:lnTo>
                    <a:pt x="3" y="294"/>
                  </a:lnTo>
                  <a:lnTo>
                    <a:pt x="12" y="253"/>
                  </a:lnTo>
                  <a:lnTo>
                    <a:pt x="25" y="214"/>
                  </a:lnTo>
                  <a:lnTo>
                    <a:pt x="43" y="177"/>
                  </a:lnTo>
                  <a:lnTo>
                    <a:pt x="66" y="143"/>
                  </a:lnTo>
                  <a:lnTo>
                    <a:pt x="92" y="113"/>
                  </a:lnTo>
                  <a:lnTo>
                    <a:pt x="122" y="86"/>
                  </a:lnTo>
                  <a:lnTo>
                    <a:pt x="157" y="64"/>
                  </a:lnTo>
                  <a:lnTo>
                    <a:pt x="193" y="45"/>
                  </a:lnTo>
                  <a:lnTo>
                    <a:pt x="232" y="31"/>
                  </a:lnTo>
                  <a:lnTo>
                    <a:pt x="273" y="24"/>
                  </a:lnTo>
                  <a:lnTo>
                    <a:pt x="316" y="21"/>
                  </a:lnTo>
                  <a:lnTo>
                    <a:pt x="358" y="23"/>
                  </a:lnTo>
                  <a:lnTo>
                    <a:pt x="397" y="31"/>
                  </a:lnTo>
                  <a:lnTo>
                    <a:pt x="434" y="43"/>
                  </a:lnTo>
                  <a:lnTo>
                    <a:pt x="470" y="60"/>
                  </a:lnTo>
                  <a:lnTo>
                    <a:pt x="502" y="81"/>
                  </a:lnTo>
                  <a:lnTo>
                    <a:pt x="532" y="105"/>
                  </a:lnTo>
                  <a:lnTo>
                    <a:pt x="559" y="133"/>
                  </a:lnTo>
                  <a:lnTo>
                    <a:pt x="581" y="165"/>
                  </a:lnTo>
                  <a:lnTo>
                    <a:pt x="107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Freeform 78"/>
            <p:cNvSpPr>
              <a:spLocks/>
            </p:cNvSpPr>
            <p:nvPr/>
          </p:nvSpPr>
          <p:spPr bwMode="auto">
            <a:xfrm>
              <a:off x="2536826" y="3059113"/>
              <a:ext cx="192088" cy="192088"/>
            </a:xfrm>
            <a:custGeom>
              <a:avLst/>
              <a:gdLst>
                <a:gd name="T0" fmla="*/ 542 w 1086"/>
                <a:gd name="T1" fmla="*/ 0 h 1086"/>
                <a:gd name="T2" fmla="*/ 601 w 1086"/>
                <a:gd name="T3" fmla="*/ 3 h 1086"/>
                <a:gd name="T4" fmla="*/ 659 w 1086"/>
                <a:gd name="T5" fmla="*/ 13 h 1086"/>
                <a:gd name="T6" fmla="*/ 714 w 1086"/>
                <a:gd name="T7" fmla="*/ 28 h 1086"/>
                <a:gd name="T8" fmla="*/ 767 w 1086"/>
                <a:gd name="T9" fmla="*/ 48 h 1086"/>
                <a:gd name="T10" fmla="*/ 816 w 1086"/>
                <a:gd name="T11" fmla="*/ 74 h 1086"/>
                <a:gd name="T12" fmla="*/ 864 w 1086"/>
                <a:gd name="T13" fmla="*/ 105 h 1086"/>
                <a:gd name="T14" fmla="*/ 907 w 1086"/>
                <a:gd name="T15" fmla="*/ 141 h 1086"/>
                <a:gd name="T16" fmla="*/ 945 w 1086"/>
                <a:gd name="T17" fmla="*/ 179 h 1086"/>
                <a:gd name="T18" fmla="*/ 981 w 1086"/>
                <a:gd name="T19" fmla="*/ 222 h 1086"/>
                <a:gd name="T20" fmla="*/ 1012 w 1086"/>
                <a:gd name="T21" fmla="*/ 270 h 1086"/>
                <a:gd name="T22" fmla="*/ 1038 w 1086"/>
                <a:gd name="T23" fmla="*/ 319 h 1086"/>
                <a:gd name="T24" fmla="*/ 1058 w 1086"/>
                <a:gd name="T25" fmla="*/ 372 h 1086"/>
                <a:gd name="T26" fmla="*/ 1073 w 1086"/>
                <a:gd name="T27" fmla="*/ 426 h 1086"/>
                <a:gd name="T28" fmla="*/ 1083 w 1086"/>
                <a:gd name="T29" fmla="*/ 483 h 1086"/>
                <a:gd name="T30" fmla="*/ 1086 w 1086"/>
                <a:gd name="T31" fmla="*/ 543 h 1086"/>
                <a:gd name="T32" fmla="*/ 1083 w 1086"/>
                <a:gd name="T33" fmla="*/ 602 h 1086"/>
                <a:gd name="T34" fmla="*/ 1073 w 1086"/>
                <a:gd name="T35" fmla="*/ 660 h 1086"/>
                <a:gd name="T36" fmla="*/ 1058 w 1086"/>
                <a:gd name="T37" fmla="*/ 714 h 1086"/>
                <a:gd name="T38" fmla="*/ 1038 w 1086"/>
                <a:gd name="T39" fmla="*/ 767 h 1086"/>
                <a:gd name="T40" fmla="*/ 1012 w 1086"/>
                <a:gd name="T41" fmla="*/ 817 h 1086"/>
                <a:gd name="T42" fmla="*/ 981 w 1086"/>
                <a:gd name="T43" fmla="*/ 864 h 1086"/>
                <a:gd name="T44" fmla="*/ 945 w 1086"/>
                <a:gd name="T45" fmla="*/ 907 h 1086"/>
                <a:gd name="T46" fmla="*/ 907 w 1086"/>
                <a:gd name="T47" fmla="*/ 947 h 1086"/>
                <a:gd name="T48" fmla="*/ 864 w 1086"/>
                <a:gd name="T49" fmla="*/ 981 h 1086"/>
                <a:gd name="T50" fmla="*/ 816 w 1086"/>
                <a:gd name="T51" fmla="*/ 1012 h 1086"/>
                <a:gd name="T52" fmla="*/ 767 w 1086"/>
                <a:gd name="T53" fmla="*/ 1038 h 1086"/>
                <a:gd name="T54" fmla="*/ 714 w 1086"/>
                <a:gd name="T55" fmla="*/ 1058 h 1086"/>
                <a:gd name="T56" fmla="*/ 659 w 1086"/>
                <a:gd name="T57" fmla="*/ 1073 h 1086"/>
                <a:gd name="T58" fmla="*/ 601 w 1086"/>
                <a:gd name="T59" fmla="*/ 1083 h 1086"/>
                <a:gd name="T60" fmla="*/ 542 w 1086"/>
                <a:gd name="T61" fmla="*/ 1086 h 1086"/>
                <a:gd name="T62" fmla="*/ 483 w 1086"/>
                <a:gd name="T63" fmla="*/ 1083 h 1086"/>
                <a:gd name="T64" fmla="*/ 426 w 1086"/>
                <a:gd name="T65" fmla="*/ 1073 h 1086"/>
                <a:gd name="T66" fmla="*/ 372 w 1086"/>
                <a:gd name="T67" fmla="*/ 1058 h 1086"/>
                <a:gd name="T68" fmla="*/ 319 w 1086"/>
                <a:gd name="T69" fmla="*/ 1038 h 1086"/>
                <a:gd name="T70" fmla="*/ 269 w 1086"/>
                <a:gd name="T71" fmla="*/ 1012 h 1086"/>
                <a:gd name="T72" fmla="*/ 222 w 1086"/>
                <a:gd name="T73" fmla="*/ 981 h 1086"/>
                <a:gd name="T74" fmla="*/ 179 w 1086"/>
                <a:gd name="T75" fmla="*/ 947 h 1086"/>
                <a:gd name="T76" fmla="*/ 139 w 1086"/>
                <a:gd name="T77" fmla="*/ 907 h 1086"/>
                <a:gd name="T78" fmla="*/ 105 w 1086"/>
                <a:gd name="T79" fmla="*/ 864 h 1086"/>
                <a:gd name="T80" fmla="*/ 74 w 1086"/>
                <a:gd name="T81" fmla="*/ 817 h 1086"/>
                <a:gd name="T82" fmla="*/ 48 w 1086"/>
                <a:gd name="T83" fmla="*/ 767 h 1086"/>
                <a:gd name="T84" fmla="*/ 28 w 1086"/>
                <a:gd name="T85" fmla="*/ 714 h 1086"/>
                <a:gd name="T86" fmla="*/ 13 w 1086"/>
                <a:gd name="T87" fmla="*/ 660 h 1086"/>
                <a:gd name="T88" fmla="*/ 3 w 1086"/>
                <a:gd name="T89" fmla="*/ 602 h 1086"/>
                <a:gd name="T90" fmla="*/ 0 w 1086"/>
                <a:gd name="T91" fmla="*/ 543 h 1086"/>
                <a:gd name="T92" fmla="*/ 3 w 1086"/>
                <a:gd name="T93" fmla="*/ 483 h 1086"/>
                <a:gd name="T94" fmla="*/ 13 w 1086"/>
                <a:gd name="T95" fmla="*/ 426 h 1086"/>
                <a:gd name="T96" fmla="*/ 28 w 1086"/>
                <a:gd name="T97" fmla="*/ 372 h 1086"/>
                <a:gd name="T98" fmla="*/ 48 w 1086"/>
                <a:gd name="T99" fmla="*/ 319 h 1086"/>
                <a:gd name="T100" fmla="*/ 74 w 1086"/>
                <a:gd name="T101" fmla="*/ 270 h 1086"/>
                <a:gd name="T102" fmla="*/ 105 w 1086"/>
                <a:gd name="T103" fmla="*/ 222 h 1086"/>
                <a:gd name="T104" fmla="*/ 139 w 1086"/>
                <a:gd name="T105" fmla="*/ 179 h 1086"/>
                <a:gd name="T106" fmla="*/ 179 w 1086"/>
                <a:gd name="T107" fmla="*/ 141 h 1086"/>
                <a:gd name="T108" fmla="*/ 222 w 1086"/>
                <a:gd name="T109" fmla="*/ 105 h 1086"/>
                <a:gd name="T110" fmla="*/ 269 w 1086"/>
                <a:gd name="T111" fmla="*/ 74 h 1086"/>
                <a:gd name="T112" fmla="*/ 319 w 1086"/>
                <a:gd name="T113" fmla="*/ 48 h 1086"/>
                <a:gd name="T114" fmla="*/ 372 w 1086"/>
                <a:gd name="T115" fmla="*/ 28 h 1086"/>
                <a:gd name="T116" fmla="*/ 426 w 1086"/>
                <a:gd name="T117" fmla="*/ 13 h 1086"/>
                <a:gd name="T118" fmla="*/ 483 w 1086"/>
                <a:gd name="T119" fmla="*/ 3 h 1086"/>
                <a:gd name="T120" fmla="*/ 542 w 1086"/>
                <a:gd name="T121" fmla="*/ 0 h 10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86" h="1086">
                  <a:moveTo>
                    <a:pt x="542" y="0"/>
                  </a:moveTo>
                  <a:lnTo>
                    <a:pt x="601" y="3"/>
                  </a:lnTo>
                  <a:lnTo>
                    <a:pt x="659" y="13"/>
                  </a:lnTo>
                  <a:lnTo>
                    <a:pt x="714" y="28"/>
                  </a:lnTo>
                  <a:lnTo>
                    <a:pt x="767" y="48"/>
                  </a:lnTo>
                  <a:lnTo>
                    <a:pt x="816" y="74"/>
                  </a:lnTo>
                  <a:lnTo>
                    <a:pt x="864" y="105"/>
                  </a:lnTo>
                  <a:lnTo>
                    <a:pt x="907" y="141"/>
                  </a:lnTo>
                  <a:lnTo>
                    <a:pt x="945" y="179"/>
                  </a:lnTo>
                  <a:lnTo>
                    <a:pt x="981" y="222"/>
                  </a:lnTo>
                  <a:lnTo>
                    <a:pt x="1012" y="270"/>
                  </a:lnTo>
                  <a:lnTo>
                    <a:pt x="1038" y="319"/>
                  </a:lnTo>
                  <a:lnTo>
                    <a:pt x="1058" y="372"/>
                  </a:lnTo>
                  <a:lnTo>
                    <a:pt x="1073" y="426"/>
                  </a:lnTo>
                  <a:lnTo>
                    <a:pt x="1083" y="483"/>
                  </a:lnTo>
                  <a:lnTo>
                    <a:pt x="1086" y="543"/>
                  </a:lnTo>
                  <a:lnTo>
                    <a:pt x="1083" y="602"/>
                  </a:lnTo>
                  <a:lnTo>
                    <a:pt x="1073" y="660"/>
                  </a:lnTo>
                  <a:lnTo>
                    <a:pt x="1058" y="714"/>
                  </a:lnTo>
                  <a:lnTo>
                    <a:pt x="1038" y="767"/>
                  </a:lnTo>
                  <a:lnTo>
                    <a:pt x="1012" y="817"/>
                  </a:lnTo>
                  <a:lnTo>
                    <a:pt x="981" y="864"/>
                  </a:lnTo>
                  <a:lnTo>
                    <a:pt x="945" y="907"/>
                  </a:lnTo>
                  <a:lnTo>
                    <a:pt x="907" y="947"/>
                  </a:lnTo>
                  <a:lnTo>
                    <a:pt x="864" y="981"/>
                  </a:lnTo>
                  <a:lnTo>
                    <a:pt x="816" y="1012"/>
                  </a:lnTo>
                  <a:lnTo>
                    <a:pt x="767" y="1038"/>
                  </a:lnTo>
                  <a:lnTo>
                    <a:pt x="714" y="1058"/>
                  </a:lnTo>
                  <a:lnTo>
                    <a:pt x="659" y="1073"/>
                  </a:lnTo>
                  <a:lnTo>
                    <a:pt x="601" y="1083"/>
                  </a:lnTo>
                  <a:lnTo>
                    <a:pt x="542" y="1086"/>
                  </a:lnTo>
                  <a:lnTo>
                    <a:pt x="483" y="1083"/>
                  </a:lnTo>
                  <a:lnTo>
                    <a:pt x="426" y="1073"/>
                  </a:lnTo>
                  <a:lnTo>
                    <a:pt x="372" y="1058"/>
                  </a:lnTo>
                  <a:lnTo>
                    <a:pt x="319" y="1038"/>
                  </a:lnTo>
                  <a:lnTo>
                    <a:pt x="269" y="1012"/>
                  </a:lnTo>
                  <a:lnTo>
                    <a:pt x="222" y="981"/>
                  </a:lnTo>
                  <a:lnTo>
                    <a:pt x="179" y="947"/>
                  </a:lnTo>
                  <a:lnTo>
                    <a:pt x="139" y="907"/>
                  </a:lnTo>
                  <a:lnTo>
                    <a:pt x="105" y="864"/>
                  </a:lnTo>
                  <a:lnTo>
                    <a:pt x="74" y="817"/>
                  </a:lnTo>
                  <a:lnTo>
                    <a:pt x="48" y="767"/>
                  </a:lnTo>
                  <a:lnTo>
                    <a:pt x="28" y="714"/>
                  </a:lnTo>
                  <a:lnTo>
                    <a:pt x="13" y="660"/>
                  </a:lnTo>
                  <a:lnTo>
                    <a:pt x="3" y="602"/>
                  </a:lnTo>
                  <a:lnTo>
                    <a:pt x="0" y="543"/>
                  </a:lnTo>
                  <a:lnTo>
                    <a:pt x="3" y="483"/>
                  </a:lnTo>
                  <a:lnTo>
                    <a:pt x="13" y="426"/>
                  </a:lnTo>
                  <a:lnTo>
                    <a:pt x="28" y="372"/>
                  </a:lnTo>
                  <a:lnTo>
                    <a:pt x="48" y="319"/>
                  </a:lnTo>
                  <a:lnTo>
                    <a:pt x="74" y="270"/>
                  </a:lnTo>
                  <a:lnTo>
                    <a:pt x="105" y="222"/>
                  </a:lnTo>
                  <a:lnTo>
                    <a:pt x="139" y="179"/>
                  </a:lnTo>
                  <a:lnTo>
                    <a:pt x="179" y="141"/>
                  </a:lnTo>
                  <a:lnTo>
                    <a:pt x="222" y="105"/>
                  </a:lnTo>
                  <a:lnTo>
                    <a:pt x="269" y="74"/>
                  </a:lnTo>
                  <a:lnTo>
                    <a:pt x="319" y="48"/>
                  </a:lnTo>
                  <a:lnTo>
                    <a:pt x="372" y="28"/>
                  </a:lnTo>
                  <a:lnTo>
                    <a:pt x="426" y="13"/>
                  </a:lnTo>
                  <a:lnTo>
                    <a:pt x="483" y="3"/>
                  </a:lnTo>
                  <a:lnTo>
                    <a:pt x="54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4897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6" grpId="0" animBg="1"/>
      <p:bldP spid="2" grpId="0" animBg="1"/>
      <p:bldP spid="3" grpId="0" animBg="1"/>
      <p:bldP spid="17" grpId="0"/>
      <p:bldP spid="19" grpId="0"/>
      <p:bldP spid="21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Custom 1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498DB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4143</TotalTime>
  <Words>1142</Words>
  <Application>Microsoft Office PowerPoint</Application>
  <PresentationFormat>Widescreen</PresentationFormat>
  <Paragraphs>116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Goes Here</dc:title>
  <dc:creator>MD Junaed</dc:creator>
  <cp:lastModifiedBy>Nurjoko Nurjoko</cp:lastModifiedBy>
  <cp:revision>225</cp:revision>
  <dcterms:created xsi:type="dcterms:W3CDTF">2016-03-09T13:41:17Z</dcterms:created>
  <dcterms:modified xsi:type="dcterms:W3CDTF">2021-12-15T05:47:35Z</dcterms:modified>
</cp:coreProperties>
</file>