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  <p:sldMasterId id="2147483678" r:id="rId4"/>
  </p:sldMasterIdLst>
  <p:sldIdLst>
    <p:sldId id="256" r:id="rId5"/>
    <p:sldId id="261" r:id="rId6"/>
    <p:sldId id="301" r:id="rId7"/>
    <p:sldId id="308" r:id="rId8"/>
    <p:sldId id="309" r:id="rId9"/>
    <p:sldId id="304" r:id="rId10"/>
    <p:sldId id="310" r:id="rId11"/>
    <p:sldId id="305" r:id="rId12"/>
    <p:sldId id="306" r:id="rId13"/>
    <p:sldId id="311" r:id="rId14"/>
    <p:sldId id="312" r:id="rId15"/>
    <p:sldId id="313" r:id="rId16"/>
    <p:sldId id="262" r:id="rId1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444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32" y="66"/>
      </p:cViewPr>
      <p:guideLst>
        <p:guide orient="horz" pos="18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A15-46A6-9FA4-6E1736617DAB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A15-46A6-9FA4-6E1736617DAB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A15-46A6-9FA4-6E1736617D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BD5-4D20-9CD3-64E16C12EF80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BD5-4D20-9CD3-64E16C12EF8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BD5-4D20-9CD3-64E16C12E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E6-4517-9BC9-6DC7A455E02D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1E6-4517-9BC9-6DC7A455E02D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1E6-4517-9BC9-6DC7A455E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711-4341-BE27-B1FD4BB32A0D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711-4341-BE27-B1FD4BB32A0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711-4341-BE27-B1FD4BB32A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7E-4D61-85BB-498A1D3628A4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F7E-4D61-85BB-498A1D3628A4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7E-4D61-85BB-498A1D362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B4-4096-BCE6-596F890BCA43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B4-4096-BCE6-596F890BCA4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8B4-4096-BCE6-596F890BCA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B16-4B64-AAC2-DB0307CE1ACC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B16-4B64-AAC2-DB0307CE1ACC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B16-4B64-AAC2-DB0307CE1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92B-47DE-8DA2-2A54F298832A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92B-47DE-8DA2-2A54F298832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92B-47DE-8DA2-2A54F29883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A15-46A6-9FA4-6E1736617DAB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A15-46A6-9FA4-6E1736617DAB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A15-46A6-9FA4-6E1736617D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BD5-4D20-9CD3-64E16C12EF80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BD5-4D20-9CD3-64E16C12EF8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BD5-4D20-9CD3-64E16C12E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E6-4517-9BC9-6DC7A455E02D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1E6-4517-9BC9-6DC7A455E02D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1E6-4517-9BC9-6DC7A455E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711-4341-BE27-B1FD4BB32A0D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711-4341-BE27-B1FD4BB32A0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711-4341-BE27-B1FD4BB32A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34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7E-4D61-85BB-498A1D3628A4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F7E-4D61-85BB-498A1D3628A4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7E-4D61-85BB-498A1D362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B4-4096-BCE6-596F890BCA43}"/>
              </c:ext>
            </c:extLst>
          </c:dPt>
          <c:dPt>
            <c:idx val="1"/>
            <c:bubble3D val="0"/>
            <c:spPr>
              <a:noFill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B4-4096-BCE6-596F890BCA4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8B4-4096-BCE6-596F890BCA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id-ID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004048" y="3003798"/>
            <a:ext cx="3888432" cy="1152129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100000"/>
              </a:lnSpc>
              <a:buNone/>
              <a:defRPr sz="3600" b="1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+mn-ea"/>
              </a:rPr>
              <a:t>FREE PPT TEMPLATES</a:t>
            </a:r>
            <a:endParaRPr lang="en-US" altLang="ko-KR" b="1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003900" y="4155926"/>
            <a:ext cx="3888432" cy="504056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100000"/>
              </a:lnSpc>
              <a:buNone/>
              <a:defRPr sz="12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sz="1200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sz="1200" b="1" dirty="0"/>
              <a:t>OF YOUR PRESENTATION HERE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91952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501681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887924" y="1089585"/>
            <a:ext cx="1368152" cy="14821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900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23528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907704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1880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076056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599209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183385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5767561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7351737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2509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57557" y="286543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172774" y="1476771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57557" y="2662807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542340" y="1476771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295" y="195486"/>
            <a:ext cx="1944216" cy="46805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676775" y="195486"/>
            <a:ext cx="1944216" cy="46805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784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60041"/>
            <a:ext cx="3168352" cy="3147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779912" y="360041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779912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18176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7056440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0110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779912" y="920899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779912" y="3147814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90550" y="915566"/>
            <a:ext cx="3117354" cy="3960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219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rgbClr val="444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339502"/>
            <a:ext cx="6084168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059832" y="2624708"/>
            <a:ext cx="6084168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3166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39552" y="1131590"/>
            <a:ext cx="4032448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39552" y="3291830"/>
            <a:ext cx="1656184" cy="14401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267744" y="3377692"/>
            <a:ext cx="2304256" cy="13542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864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1203598"/>
            <a:ext cx="4104456" cy="172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1203598"/>
            <a:ext cx="4104456" cy="172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644008" y="3060973"/>
            <a:ext cx="4104456" cy="172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29900" y="3061296"/>
            <a:ext cx="4104000" cy="17281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03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-9526" y="1183060"/>
            <a:ext cx="9153525" cy="3960440"/>
          </a:xfrm>
          <a:custGeom>
            <a:avLst/>
            <a:gdLst>
              <a:gd name="connsiteX0" fmla="*/ 0 w 9144000"/>
              <a:gd name="connsiteY0" fmla="*/ 0 h 3960440"/>
              <a:gd name="connsiteX1" fmla="*/ 9144000 w 9144000"/>
              <a:gd name="connsiteY1" fmla="*/ 0 h 3960440"/>
              <a:gd name="connsiteX2" fmla="*/ 9144000 w 9144000"/>
              <a:gd name="connsiteY2" fmla="*/ 3960440 h 3960440"/>
              <a:gd name="connsiteX3" fmla="*/ 0 w 9144000"/>
              <a:gd name="connsiteY3" fmla="*/ 3960440 h 3960440"/>
              <a:gd name="connsiteX4" fmla="*/ 0 w 9144000"/>
              <a:gd name="connsiteY4" fmla="*/ 0 h 3960440"/>
              <a:gd name="connsiteX0" fmla="*/ 0 w 9153525"/>
              <a:gd name="connsiteY0" fmla="*/ 3276600 h 3960440"/>
              <a:gd name="connsiteX1" fmla="*/ 9153525 w 9153525"/>
              <a:gd name="connsiteY1" fmla="*/ 0 h 3960440"/>
              <a:gd name="connsiteX2" fmla="*/ 9153525 w 9153525"/>
              <a:gd name="connsiteY2" fmla="*/ 3960440 h 3960440"/>
              <a:gd name="connsiteX3" fmla="*/ 9525 w 9153525"/>
              <a:gd name="connsiteY3" fmla="*/ 3960440 h 3960440"/>
              <a:gd name="connsiteX4" fmla="*/ 0 w 9153525"/>
              <a:gd name="connsiteY4" fmla="*/ 327660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3525" h="3960440">
                <a:moveTo>
                  <a:pt x="0" y="3276600"/>
                </a:moveTo>
                <a:lnTo>
                  <a:pt x="9153525" y="0"/>
                </a:lnTo>
                <a:lnTo>
                  <a:pt x="9153525" y="3960440"/>
                </a:lnTo>
                <a:lnTo>
                  <a:pt x="9525" y="3960440"/>
                </a:lnTo>
                <a:lnTo>
                  <a:pt x="0" y="3276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798" y="777418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516216" y="915566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15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63838"/>
            <a:ext cx="9144000" cy="144016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8748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235554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312" y="2730636"/>
            <a:ext cx="2040674" cy="2034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5342" y="2730636"/>
            <a:ext cx="2040674" cy="2034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752750" y="2812503"/>
            <a:ext cx="1874748" cy="1273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6881512" y="2812503"/>
            <a:ext cx="1874748" cy="1273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576763" y="2331939"/>
            <a:ext cx="2346784" cy="16057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7112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955214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4860032" y="987574"/>
            <a:ext cx="3168352" cy="3168352"/>
          </a:xfrm>
          <a:prstGeom prst="ellipse">
            <a:avLst/>
          </a:prstGeom>
          <a:solidFill>
            <a:schemeClr val="accent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860032" y="1851670"/>
            <a:ext cx="3168352" cy="1008112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860032" y="2859782"/>
            <a:ext cx="3168352" cy="504056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rgbClr val="444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059"/>
            <a:ext cx="3856106" cy="513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53958"/>
            <a:ext cx="6408712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979712" y="153958"/>
            <a:ext cx="698477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6029212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5034184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2820589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3764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rgbClr val="444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059"/>
            <a:ext cx="3856106" cy="513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38364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91952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501681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887924" y="1089585"/>
            <a:ext cx="1368152" cy="14821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90055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23528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907704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1880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076056" y="1341082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599209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183385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5767561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7351737" y="3147814"/>
            <a:ext cx="1440160" cy="125271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25094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57557" y="286543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172774" y="1476771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57557" y="2662807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542340" y="1476771"/>
            <a:ext cx="2196000" cy="2196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295" y="195486"/>
            <a:ext cx="1944216" cy="46805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676775" y="195486"/>
            <a:ext cx="1944216" cy="46805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7843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60041"/>
            <a:ext cx="3168352" cy="3147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779912" y="360041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779912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18176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7056440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0110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779912" y="920899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779912" y="3147814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90550" y="915566"/>
            <a:ext cx="3117354" cy="3960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2194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rgbClr val="444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339502"/>
            <a:ext cx="6084168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059832" y="2624708"/>
            <a:ext cx="6084168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31661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39552" y="1131590"/>
            <a:ext cx="4032448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39552" y="3291830"/>
            <a:ext cx="1656184" cy="14401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267744" y="3377692"/>
            <a:ext cx="2304256" cy="13542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86467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1203598"/>
            <a:ext cx="4104456" cy="172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1203598"/>
            <a:ext cx="4104456" cy="172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644008" y="3060973"/>
            <a:ext cx="4104456" cy="172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29900" y="3061296"/>
            <a:ext cx="4104000" cy="17281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0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53958"/>
            <a:ext cx="6408712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-9526" y="1183060"/>
            <a:ext cx="9153525" cy="3960440"/>
          </a:xfrm>
          <a:custGeom>
            <a:avLst/>
            <a:gdLst>
              <a:gd name="connsiteX0" fmla="*/ 0 w 9144000"/>
              <a:gd name="connsiteY0" fmla="*/ 0 h 3960440"/>
              <a:gd name="connsiteX1" fmla="*/ 9144000 w 9144000"/>
              <a:gd name="connsiteY1" fmla="*/ 0 h 3960440"/>
              <a:gd name="connsiteX2" fmla="*/ 9144000 w 9144000"/>
              <a:gd name="connsiteY2" fmla="*/ 3960440 h 3960440"/>
              <a:gd name="connsiteX3" fmla="*/ 0 w 9144000"/>
              <a:gd name="connsiteY3" fmla="*/ 3960440 h 3960440"/>
              <a:gd name="connsiteX4" fmla="*/ 0 w 9144000"/>
              <a:gd name="connsiteY4" fmla="*/ 0 h 3960440"/>
              <a:gd name="connsiteX0" fmla="*/ 0 w 9153525"/>
              <a:gd name="connsiteY0" fmla="*/ 3276600 h 3960440"/>
              <a:gd name="connsiteX1" fmla="*/ 9153525 w 9153525"/>
              <a:gd name="connsiteY1" fmla="*/ 0 h 3960440"/>
              <a:gd name="connsiteX2" fmla="*/ 9153525 w 9153525"/>
              <a:gd name="connsiteY2" fmla="*/ 3960440 h 3960440"/>
              <a:gd name="connsiteX3" fmla="*/ 9525 w 9153525"/>
              <a:gd name="connsiteY3" fmla="*/ 3960440 h 3960440"/>
              <a:gd name="connsiteX4" fmla="*/ 0 w 9153525"/>
              <a:gd name="connsiteY4" fmla="*/ 327660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3525" h="3960440">
                <a:moveTo>
                  <a:pt x="0" y="3276600"/>
                </a:moveTo>
                <a:lnTo>
                  <a:pt x="9153525" y="0"/>
                </a:lnTo>
                <a:lnTo>
                  <a:pt x="9153525" y="3960440"/>
                </a:lnTo>
                <a:lnTo>
                  <a:pt x="9525" y="3960440"/>
                </a:lnTo>
                <a:lnTo>
                  <a:pt x="0" y="3276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798" y="777418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516216" y="915566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15128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312" y="2730636"/>
            <a:ext cx="2040674" cy="2034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5342" y="2730636"/>
            <a:ext cx="2040674" cy="2034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752750" y="2812503"/>
            <a:ext cx="1874748" cy="1273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6881512" y="2812503"/>
            <a:ext cx="1874748" cy="1273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576763" y="2331939"/>
            <a:ext cx="2346784" cy="16057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71127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955214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979712" y="153958"/>
            <a:ext cx="698477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60292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50341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28205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accent2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37647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395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3836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72" r:id="rId8"/>
    <p:sldLayoutId id="2147483676" r:id="rId9"/>
    <p:sldLayoutId id="2147483655" r:id="rId10"/>
    <p:sldLayoutId id="2147483665" r:id="rId11"/>
    <p:sldLayoutId id="2147483666" r:id="rId12"/>
    <p:sldLayoutId id="2147483667" r:id="rId13"/>
    <p:sldLayoutId id="2147483668" r:id="rId14"/>
    <p:sldLayoutId id="2147483670" r:id="rId15"/>
    <p:sldLayoutId id="2147483671" r:id="rId16"/>
    <p:sldLayoutId id="2147483669" r:id="rId17"/>
    <p:sldLayoutId id="2147483675" r:id="rId18"/>
    <p:sldLayoutId id="2147483677" r:id="rId19"/>
    <p:sldLayoutId id="2147483656" r:id="rId20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  <p:sldLayoutId id="2147483697" r:id="rId19"/>
    <p:sldLayoutId id="2147483698" r:id="rId20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chart" Target="../charts/chart11.xml"/><Relationship Id="rId7" Type="http://schemas.openxmlformats.org/officeDocument/2006/relationships/chart" Target="../charts/chart15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00628" y="2071684"/>
            <a:ext cx="3888432" cy="1152129"/>
          </a:xfrm>
        </p:spPr>
        <p:txBody>
          <a:bodyPr/>
          <a:lstStyle/>
          <a:p>
            <a:r>
              <a:rPr lang="id-ID" altLang="ko-KR" sz="3200" dirty="0" smtClean="0">
                <a:ea typeface="맑은 고딕" pitchFamily="50" charset="-127"/>
              </a:rPr>
              <a:t>BAB 10. </a:t>
            </a:r>
          </a:p>
          <a:p>
            <a:r>
              <a:rPr lang="id-ID" altLang="ko-KR" sz="3200" i="1" dirty="0" smtClean="0">
                <a:ea typeface="맑은 고딕" pitchFamily="50" charset="-127"/>
              </a:rPr>
              <a:t>E-Commerce:</a:t>
            </a:r>
            <a:r>
              <a:rPr lang="id-ID" altLang="ko-KR" sz="3200" dirty="0" smtClean="0">
                <a:ea typeface="맑은 고딕" pitchFamily="50" charset="-127"/>
              </a:rPr>
              <a:t> </a:t>
            </a:r>
            <a:r>
              <a:rPr lang="en-US" altLang="ko-KR" sz="3200" dirty="0" err="1" smtClean="0">
                <a:ea typeface="맑은 고딕" pitchFamily="50" charset="-127"/>
              </a:rPr>
              <a:t>Pasar</a:t>
            </a:r>
            <a:r>
              <a:rPr lang="en-US" altLang="ko-KR" sz="3200" dirty="0" smtClean="0">
                <a:ea typeface="맑은 고딕" pitchFamily="50" charset="-127"/>
              </a:rPr>
              <a:t> Digital Dan </a:t>
            </a:r>
            <a:r>
              <a:rPr lang="en-US" altLang="ko-KR" sz="3200" dirty="0" err="1" smtClean="0">
                <a:ea typeface="맑은 고딕" pitchFamily="50" charset="-127"/>
              </a:rPr>
              <a:t>Barang</a:t>
            </a:r>
            <a:r>
              <a:rPr lang="en-US" altLang="ko-KR" sz="3200" dirty="0" smtClean="0">
                <a:ea typeface="맑은 고딕" pitchFamily="50" charset="-127"/>
              </a:rPr>
              <a:t> Digital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pl-PL" altLang="ko-KR" b="1" dirty="0" smtClean="0"/>
              <a:t>M. Aryadi Kurniawan / 1812110494</a:t>
            </a:r>
          </a:p>
          <a:p>
            <a:pPr>
              <a:spcBef>
                <a:spcPts val="0"/>
              </a:spcBef>
              <a:defRPr/>
            </a:pPr>
            <a:r>
              <a:rPr lang="pl-PL" altLang="ko-KR" b="1" dirty="0" smtClean="0"/>
              <a:t>Robi Ramadhani / 1812110494p</a:t>
            </a:r>
            <a:endParaRPr lang="id-ID" altLang="ko-KR" b="1" dirty="0" smtClean="0"/>
          </a:p>
          <a:p>
            <a:pPr>
              <a:spcBef>
                <a:spcPts val="0"/>
              </a:spcBef>
              <a:defRPr/>
            </a:pPr>
            <a:r>
              <a:rPr lang="id-ID" altLang="ko-KR" b="1" dirty="0" smtClean="0"/>
              <a:t>Kelas: 5MA-P1</a:t>
            </a:r>
            <a:endParaRPr lang="pl-PL" altLang="ko-KR" b="1" dirty="0" smtClean="0"/>
          </a:p>
          <a:p>
            <a:pPr>
              <a:spcBef>
                <a:spcPts val="0"/>
              </a:spcBef>
              <a:defRPr/>
            </a:pPr>
            <a:endParaRPr lang="pl-PL" altLang="ko-KR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00760" y="214296"/>
            <a:ext cx="3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600" dirty="0" smtClean="0">
                <a:solidFill>
                  <a:schemeClr val="accent2"/>
                </a:solidFill>
                <a:latin typeface="+mj-lt"/>
                <a:cs typeface="Arial" pitchFamily="34" charset="0"/>
              </a:rPr>
              <a:t>Mata Kuliah:</a:t>
            </a:r>
          </a:p>
          <a:p>
            <a:r>
              <a:rPr lang="id-ID" altLang="ko-KR" sz="1600" dirty="0" smtClean="0">
                <a:solidFill>
                  <a:schemeClr val="accent2"/>
                </a:solidFill>
                <a:latin typeface="+mj-lt"/>
                <a:cs typeface="Arial" pitchFamily="34" charset="0"/>
              </a:rPr>
              <a:t>Sistem Informasi Manajemen</a:t>
            </a:r>
            <a:endParaRPr lang="ko-KR" altLang="en-US" sz="1600" dirty="0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-36512" y="4825165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Dosen</a:t>
            </a:r>
            <a:r>
              <a:rPr lang="id-ID" altLang="ko-KR" sz="1400" b="1" smtClean="0">
                <a:solidFill>
                  <a:schemeClr val="bg1"/>
                </a:solidFill>
                <a:cs typeface="Arial" pitchFamily="34" charset="0"/>
              </a:rPr>
              <a:t>: </a:t>
            </a:r>
            <a:r>
              <a:rPr lang="id-ID" altLang="ko-KR" sz="1400" b="1" smtClean="0">
                <a:solidFill>
                  <a:schemeClr val="bg1"/>
                </a:solidFill>
                <a:cs typeface="Arial" pitchFamily="34" charset="0"/>
              </a:rPr>
              <a:t>Zulkarnaini, </a:t>
            </a:r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S. Kom., </a:t>
            </a:r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M.T.I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B6167FF-AD5E-41E4-8385-3024DC936CF2}"/>
              </a:ext>
            </a:extLst>
          </p:cNvPr>
          <p:cNvSpPr txBox="1"/>
          <p:nvPr/>
        </p:nvSpPr>
        <p:spPr>
          <a:xfrm>
            <a:off x="0" y="4189200"/>
            <a:ext cx="914399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6"/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Kelebihan Barang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00562" y="114299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Target Yang Bisa Di Atur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00562" y="1857370"/>
            <a:ext cx="413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Singkat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00562" y="2571750"/>
            <a:ext cx="413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Promosi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Terjangkau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00562" y="3286130"/>
            <a:ext cx="413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Jangkauan Promosi Yang Sangat Luas</a:t>
            </a:r>
          </a:p>
          <a:p>
            <a: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sv-SE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886564" y="2507786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70000"/>
                </a:schemeClr>
              </a:gs>
              <a:gs pos="100000">
                <a:schemeClr val="accent2">
                  <a:lumMod val="7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886564" y="1096778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886564" y="1802282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</a:schemeClr>
              </a:gs>
              <a:gs pos="100000">
                <a:schemeClr val="accent2">
                  <a:lumMod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86564" y="3918793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00562" y="4000510"/>
            <a:ext cx="413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 Yang Nyata Dan Dapat Di Perhitungkan</a:t>
            </a:r>
          </a:p>
          <a:p>
            <a: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886564" y="3213290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54939" y="1154794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54935" y="1860298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54931" y="2565802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4927" y="3271306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54923" y="3976810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3886564" y="4603307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00562" y="4714890"/>
            <a:ext cx="413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Promosi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Personal</a:t>
            </a: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54923" y="4661324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id-ID" altLang="ko-K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56"/>
          <p:cNvGrpSpPr/>
          <p:nvPr/>
        </p:nvGrpSpPr>
        <p:grpSpPr>
          <a:xfrm>
            <a:off x="-4613" y="1669093"/>
            <a:ext cx="3142702" cy="2255330"/>
            <a:chOff x="-4613" y="1669093"/>
            <a:chExt cx="3142702" cy="2255330"/>
          </a:xfrm>
        </p:grpSpPr>
        <p:sp>
          <p:nvSpPr>
            <p:cNvPr id="58" name="Rectangle 57"/>
            <p:cNvSpPr/>
            <p:nvPr/>
          </p:nvSpPr>
          <p:spPr>
            <a:xfrm>
              <a:off x="1003498" y="2733275"/>
              <a:ext cx="360040" cy="952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-4613" y="2628280"/>
              <a:ext cx="1128161" cy="12961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Freeform 59"/>
            <p:cNvSpPr/>
            <p:nvPr/>
          </p:nvSpPr>
          <p:spPr>
            <a:xfrm rot="5400000">
              <a:off x="1226741" y="1805890"/>
              <a:ext cx="2048146" cy="1774551"/>
            </a:xfrm>
            <a:custGeom>
              <a:avLst/>
              <a:gdLst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31366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90042 w 1404608"/>
                <a:gd name="connsiteY10" fmla="*/ 599846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702259 w 1404608"/>
                <a:gd name="connsiteY12" fmla="*/ 629107 h 2070201"/>
                <a:gd name="connsiteX13" fmla="*/ 526694 w 1404608"/>
                <a:gd name="connsiteY13" fmla="*/ 0 h 2070201"/>
                <a:gd name="connsiteX14" fmla="*/ 468172 w 1404608"/>
                <a:gd name="connsiteY14" fmla="*/ 1338681 h 2070201"/>
                <a:gd name="connsiteX15" fmla="*/ 321868 w 1404608"/>
                <a:gd name="connsiteY15" fmla="*/ 1287475 h 2070201"/>
                <a:gd name="connsiteX16" fmla="*/ 0 w 1404608"/>
                <a:gd name="connsiteY16" fmla="*/ 1053388 h 2070201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8942 h 2075755"/>
                <a:gd name="connsiteX1" fmla="*/ 124358 w 1404608"/>
                <a:gd name="connsiteY1" fmla="*/ 1388126 h 2075755"/>
                <a:gd name="connsiteX2" fmla="*/ 292608 w 1404608"/>
                <a:gd name="connsiteY2" fmla="*/ 1746571 h 2075755"/>
                <a:gd name="connsiteX3" fmla="*/ 687628 w 1404608"/>
                <a:gd name="connsiteY3" fmla="*/ 2075755 h 2075755"/>
                <a:gd name="connsiteX4" fmla="*/ 1294790 w 1404608"/>
                <a:gd name="connsiteY4" fmla="*/ 2061125 h 2075755"/>
                <a:gd name="connsiteX5" fmla="*/ 1404518 w 1404608"/>
                <a:gd name="connsiteY5" fmla="*/ 1161355 h 2075755"/>
                <a:gd name="connsiteX6" fmla="*/ 1221638 w 1404608"/>
                <a:gd name="connsiteY6" fmla="*/ 773650 h 2075755"/>
                <a:gd name="connsiteX7" fmla="*/ 1177747 w 1404608"/>
                <a:gd name="connsiteY7" fmla="*/ 971160 h 2075755"/>
                <a:gd name="connsiteX8" fmla="*/ 980236 w 1404608"/>
                <a:gd name="connsiteY8" fmla="*/ 700498 h 2075755"/>
                <a:gd name="connsiteX9" fmla="*/ 921715 w 1404608"/>
                <a:gd name="connsiteY9" fmla="*/ 934584 h 2075755"/>
                <a:gd name="connsiteX10" fmla="*/ 738836 w 1404608"/>
                <a:gd name="connsiteY10" fmla="*/ 598085 h 2075755"/>
                <a:gd name="connsiteX11" fmla="*/ 709574 w 1404608"/>
                <a:gd name="connsiteY11" fmla="*/ 941899 h 2075755"/>
                <a:gd name="connsiteX12" fmla="*/ 526694 w 1404608"/>
                <a:gd name="connsiteY12" fmla="*/ 5554 h 2075755"/>
                <a:gd name="connsiteX13" fmla="*/ 468172 w 1404608"/>
                <a:gd name="connsiteY13" fmla="*/ 1344235 h 2075755"/>
                <a:gd name="connsiteX14" fmla="*/ 321868 w 1404608"/>
                <a:gd name="connsiteY14" fmla="*/ 1293029 h 2075755"/>
                <a:gd name="connsiteX15" fmla="*/ 0 w 1404608"/>
                <a:gd name="connsiteY15" fmla="*/ 1058942 h 2075755"/>
                <a:gd name="connsiteX0" fmla="*/ 0 w 1404608"/>
                <a:gd name="connsiteY0" fmla="*/ 1029958 h 2046771"/>
                <a:gd name="connsiteX1" fmla="*/ 124358 w 1404608"/>
                <a:gd name="connsiteY1" fmla="*/ 1359142 h 2046771"/>
                <a:gd name="connsiteX2" fmla="*/ 292608 w 1404608"/>
                <a:gd name="connsiteY2" fmla="*/ 1717587 h 2046771"/>
                <a:gd name="connsiteX3" fmla="*/ 687628 w 1404608"/>
                <a:gd name="connsiteY3" fmla="*/ 2046771 h 2046771"/>
                <a:gd name="connsiteX4" fmla="*/ 1294790 w 1404608"/>
                <a:gd name="connsiteY4" fmla="*/ 2032141 h 2046771"/>
                <a:gd name="connsiteX5" fmla="*/ 1404518 w 1404608"/>
                <a:gd name="connsiteY5" fmla="*/ 1132371 h 2046771"/>
                <a:gd name="connsiteX6" fmla="*/ 1221638 w 1404608"/>
                <a:gd name="connsiteY6" fmla="*/ 744666 h 2046771"/>
                <a:gd name="connsiteX7" fmla="*/ 1177747 w 1404608"/>
                <a:gd name="connsiteY7" fmla="*/ 942176 h 2046771"/>
                <a:gd name="connsiteX8" fmla="*/ 980236 w 1404608"/>
                <a:gd name="connsiteY8" fmla="*/ 671514 h 2046771"/>
                <a:gd name="connsiteX9" fmla="*/ 921715 w 1404608"/>
                <a:gd name="connsiteY9" fmla="*/ 905600 h 2046771"/>
                <a:gd name="connsiteX10" fmla="*/ 738836 w 1404608"/>
                <a:gd name="connsiteY10" fmla="*/ 569101 h 2046771"/>
                <a:gd name="connsiteX11" fmla="*/ 709574 w 1404608"/>
                <a:gd name="connsiteY11" fmla="*/ 912915 h 2046771"/>
                <a:gd name="connsiteX12" fmla="*/ 526694 w 1404608"/>
                <a:gd name="connsiteY12" fmla="*/ 5831 h 2046771"/>
                <a:gd name="connsiteX13" fmla="*/ 468172 w 1404608"/>
                <a:gd name="connsiteY13" fmla="*/ 1315251 h 2046771"/>
                <a:gd name="connsiteX14" fmla="*/ 321868 w 1404608"/>
                <a:gd name="connsiteY14" fmla="*/ 1264045 h 2046771"/>
                <a:gd name="connsiteX15" fmla="*/ 0 w 1404608"/>
                <a:gd name="connsiteY15" fmla="*/ 1029958 h 2046771"/>
                <a:gd name="connsiteX0" fmla="*/ 0 w 1404608"/>
                <a:gd name="connsiteY0" fmla="*/ 1024127 h 2040940"/>
                <a:gd name="connsiteX1" fmla="*/ 124358 w 1404608"/>
                <a:gd name="connsiteY1" fmla="*/ 1353311 h 2040940"/>
                <a:gd name="connsiteX2" fmla="*/ 292608 w 1404608"/>
                <a:gd name="connsiteY2" fmla="*/ 1711756 h 2040940"/>
                <a:gd name="connsiteX3" fmla="*/ 687628 w 1404608"/>
                <a:gd name="connsiteY3" fmla="*/ 2040940 h 2040940"/>
                <a:gd name="connsiteX4" fmla="*/ 1294790 w 1404608"/>
                <a:gd name="connsiteY4" fmla="*/ 2026310 h 2040940"/>
                <a:gd name="connsiteX5" fmla="*/ 1404518 w 1404608"/>
                <a:gd name="connsiteY5" fmla="*/ 1126540 h 2040940"/>
                <a:gd name="connsiteX6" fmla="*/ 1221638 w 1404608"/>
                <a:gd name="connsiteY6" fmla="*/ 738835 h 2040940"/>
                <a:gd name="connsiteX7" fmla="*/ 1177747 w 1404608"/>
                <a:gd name="connsiteY7" fmla="*/ 936345 h 2040940"/>
                <a:gd name="connsiteX8" fmla="*/ 980236 w 1404608"/>
                <a:gd name="connsiteY8" fmla="*/ 665683 h 2040940"/>
                <a:gd name="connsiteX9" fmla="*/ 921715 w 1404608"/>
                <a:gd name="connsiteY9" fmla="*/ 899769 h 2040940"/>
                <a:gd name="connsiteX10" fmla="*/ 738836 w 1404608"/>
                <a:gd name="connsiteY10" fmla="*/ 563270 h 2040940"/>
                <a:gd name="connsiteX11" fmla="*/ 709574 w 1404608"/>
                <a:gd name="connsiteY11" fmla="*/ 907084 h 2040940"/>
                <a:gd name="connsiteX12" fmla="*/ 526694 w 1404608"/>
                <a:gd name="connsiteY12" fmla="*/ 0 h 2040940"/>
                <a:gd name="connsiteX13" fmla="*/ 468172 w 1404608"/>
                <a:gd name="connsiteY13" fmla="*/ 1309420 h 2040940"/>
                <a:gd name="connsiteX14" fmla="*/ 321868 w 1404608"/>
                <a:gd name="connsiteY14" fmla="*/ 1258214 h 2040940"/>
                <a:gd name="connsiteX15" fmla="*/ 0 w 1404608"/>
                <a:gd name="connsiteY15" fmla="*/ 1024127 h 2040940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370 h 2041183"/>
                <a:gd name="connsiteX1" fmla="*/ 124358 w 1404608"/>
                <a:gd name="connsiteY1" fmla="*/ 1353554 h 2041183"/>
                <a:gd name="connsiteX2" fmla="*/ 292608 w 1404608"/>
                <a:gd name="connsiteY2" fmla="*/ 1711999 h 2041183"/>
                <a:gd name="connsiteX3" fmla="*/ 687628 w 1404608"/>
                <a:gd name="connsiteY3" fmla="*/ 2041183 h 2041183"/>
                <a:gd name="connsiteX4" fmla="*/ 1294790 w 1404608"/>
                <a:gd name="connsiteY4" fmla="*/ 2026553 h 2041183"/>
                <a:gd name="connsiteX5" fmla="*/ 1404518 w 1404608"/>
                <a:gd name="connsiteY5" fmla="*/ 1126783 h 2041183"/>
                <a:gd name="connsiteX6" fmla="*/ 1221638 w 1404608"/>
                <a:gd name="connsiteY6" fmla="*/ 739078 h 2041183"/>
                <a:gd name="connsiteX7" fmla="*/ 1177747 w 1404608"/>
                <a:gd name="connsiteY7" fmla="*/ 936588 h 2041183"/>
                <a:gd name="connsiteX8" fmla="*/ 980236 w 1404608"/>
                <a:gd name="connsiteY8" fmla="*/ 665926 h 2041183"/>
                <a:gd name="connsiteX9" fmla="*/ 921715 w 1404608"/>
                <a:gd name="connsiteY9" fmla="*/ 900012 h 2041183"/>
                <a:gd name="connsiteX10" fmla="*/ 738836 w 1404608"/>
                <a:gd name="connsiteY10" fmla="*/ 563513 h 2041183"/>
                <a:gd name="connsiteX11" fmla="*/ 709574 w 1404608"/>
                <a:gd name="connsiteY11" fmla="*/ 907327 h 2041183"/>
                <a:gd name="connsiteX12" fmla="*/ 526694 w 1404608"/>
                <a:gd name="connsiteY12" fmla="*/ 243 h 2041183"/>
                <a:gd name="connsiteX13" fmla="*/ 468172 w 1404608"/>
                <a:gd name="connsiteY13" fmla="*/ 1309663 h 2041183"/>
                <a:gd name="connsiteX14" fmla="*/ 321868 w 1404608"/>
                <a:gd name="connsiteY14" fmla="*/ 1258457 h 2041183"/>
                <a:gd name="connsiteX15" fmla="*/ 0 w 1404608"/>
                <a:gd name="connsiteY15" fmla="*/ 1024370 h 2041183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55410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36384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52597 w 1421182"/>
                <a:gd name="connsiteY6" fmla="*/ 669316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537 h 2040940"/>
                <a:gd name="connsiteX1" fmla="*/ 140932 w 1421182"/>
                <a:gd name="connsiteY1" fmla="*/ 1353311 h 2040940"/>
                <a:gd name="connsiteX2" fmla="*/ 309182 w 1421182"/>
                <a:gd name="connsiteY2" fmla="*/ 1711756 h 2040940"/>
                <a:gd name="connsiteX3" fmla="*/ 704202 w 1421182"/>
                <a:gd name="connsiteY3" fmla="*/ 2040940 h 2040940"/>
                <a:gd name="connsiteX4" fmla="*/ 1311364 w 1421182"/>
                <a:gd name="connsiteY4" fmla="*/ 2026310 h 2040940"/>
                <a:gd name="connsiteX5" fmla="*/ 1421092 w 1421182"/>
                <a:gd name="connsiteY5" fmla="*/ 1126540 h 2040940"/>
                <a:gd name="connsiteX6" fmla="*/ 1152597 w 1421182"/>
                <a:gd name="connsiteY6" fmla="*/ 669074 h 2040940"/>
                <a:gd name="connsiteX7" fmla="*/ 1168953 w 1421182"/>
                <a:gd name="connsiteY7" fmla="*/ 968054 h 2040940"/>
                <a:gd name="connsiteX8" fmla="*/ 927050 w 1421182"/>
                <a:gd name="connsiteY8" fmla="*/ 614948 h 2040940"/>
                <a:gd name="connsiteX9" fmla="*/ 957315 w 1421182"/>
                <a:gd name="connsiteY9" fmla="*/ 944162 h 2040940"/>
                <a:gd name="connsiteX10" fmla="*/ 711016 w 1421182"/>
                <a:gd name="connsiteY10" fmla="*/ 569612 h 2040940"/>
                <a:gd name="connsiteX11" fmla="*/ 729319 w 1421182"/>
                <a:gd name="connsiteY11" fmla="*/ 957819 h 2040940"/>
                <a:gd name="connsiteX12" fmla="*/ 543268 w 1421182"/>
                <a:gd name="connsiteY12" fmla="*/ 0 h 2040940"/>
                <a:gd name="connsiteX13" fmla="*/ 473286 w 1421182"/>
                <a:gd name="connsiteY13" fmla="*/ 1312119 h 2040940"/>
                <a:gd name="connsiteX14" fmla="*/ 338442 w 1421182"/>
                <a:gd name="connsiteY14" fmla="*/ 1258214 h 2040940"/>
                <a:gd name="connsiteX15" fmla="*/ 719 w 1421182"/>
                <a:gd name="connsiteY15" fmla="*/ 957537 h 2040940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26318"/>
                <a:gd name="connsiteX1" fmla="*/ 140932 w 1421182"/>
                <a:gd name="connsiteY1" fmla="*/ 1353319 h 2026318"/>
                <a:gd name="connsiteX2" fmla="*/ 309182 w 1421182"/>
                <a:gd name="connsiteY2" fmla="*/ 1711764 h 2026318"/>
                <a:gd name="connsiteX3" fmla="*/ 693290 w 1421182"/>
                <a:gd name="connsiteY3" fmla="*/ 2019121 h 2026318"/>
                <a:gd name="connsiteX4" fmla="*/ 1311364 w 1421182"/>
                <a:gd name="connsiteY4" fmla="*/ 2026318 h 2026318"/>
                <a:gd name="connsiteX5" fmla="*/ 1421092 w 1421182"/>
                <a:gd name="connsiteY5" fmla="*/ 1126548 h 2026318"/>
                <a:gd name="connsiteX6" fmla="*/ 1152597 w 1421182"/>
                <a:gd name="connsiteY6" fmla="*/ 669082 h 2026318"/>
                <a:gd name="connsiteX7" fmla="*/ 1168953 w 1421182"/>
                <a:gd name="connsiteY7" fmla="*/ 968062 h 2026318"/>
                <a:gd name="connsiteX8" fmla="*/ 927050 w 1421182"/>
                <a:gd name="connsiteY8" fmla="*/ 614956 h 2026318"/>
                <a:gd name="connsiteX9" fmla="*/ 957315 w 1421182"/>
                <a:gd name="connsiteY9" fmla="*/ 944170 h 2026318"/>
                <a:gd name="connsiteX10" fmla="*/ 711016 w 1421182"/>
                <a:gd name="connsiteY10" fmla="*/ 569620 h 2026318"/>
                <a:gd name="connsiteX11" fmla="*/ 729319 w 1421182"/>
                <a:gd name="connsiteY11" fmla="*/ 957827 h 2026318"/>
                <a:gd name="connsiteX12" fmla="*/ 543268 w 1421182"/>
                <a:gd name="connsiteY12" fmla="*/ 8 h 2026318"/>
                <a:gd name="connsiteX13" fmla="*/ 473286 w 1421182"/>
                <a:gd name="connsiteY13" fmla="*/ 1312127 h 2026318"/>
                <a:gd name="connsiteX14" fmla="*/ 338442 w 1421182"/>
                <a:gd name="connsiteY14" fmla="*/ 1258222 h 2026318"/>
                <a:gd name="connsiteX15" fmla="*/ 719 w 1421182"/>
                <a:gd name="connsiteY15" fmla="*/ 957545 h 2026318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711016 w 1421182"/>
                <a:gd name="connsiteY10" fmla="*/ 34275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095765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80395 h 1549168"/>
                <a:gd name="connsiteX1" fmla="*/ 140932 w 1421182"/>
                <a:gd name="connsiteY1" fmla="*/ 876169 h 1549168"/>
                <a:gd name="connsiteX2" fmla="*/ 309182 w 1421182"/>
                <a:gd name="connsiteY2" fmla="*/ 1234614 h 1549168"/>
                <a:gd name="connsiteX3" fmla="*/ 693290 w 1421182"/>
                <a:gd name="connsiteY3" fmla="*/ 1541971 h 1549168"/>
                <a:gd name="connsiteX4" fmla="*/ 1311364 w 1421182"/>
                <a:gd name="connsiteY4" fmla="*/ 1549168 h 1549168"/>
                <a:gd name="connsiteX5" fmla="*/ 1421092 w 1421182"/>
                <a:gd name="connsiteY5" fmla="*/ 649398 h 1549168"/>
                <a:gd name="connsiteX6" fmla="*/ 1095765 w 1421182"/>
                <a:gd name="connsiteY6" fmla="*/ 191932 h 1549168"/>
                <a:gd name="connsiteX7" fmla="*/ 1168953 w 1421182"/>
                <a:gd name="connsiteY7" fmla="*/ 490912 h 1549168"/>
                <a:gd name="connsiteX8" fmla="*/ 891530 w 1421182"/>
                <a:gd name="connsiteY8" fmla="*/ 141357 h 1549168"/>
                <a:gd name="connsiteX9" fmla="*/ 957315 w 1421182"/>
                <a:gd name="connsiteY9" fmla="*/ 467020 h 1549168"/>
                <a:gd name="connsiteX10" fmla="*/ 689705 w 1421182"/>
                <a:gd name="connsiteY10" fmla="*/ 99574 h 1549168"/>
                <a:gd name="connsiteX11" fmla="*/ 553923 w 1421182"/>
                <a:gd name="connsiteY11" fmla="*/ 59246 h 1549168"/>
                <a:gd name="connsiteX12" fmla="*/ 473286 w 1421182"/>
                <a:gd name="connsiteY12" fmla="*/ 834977 h 1549168"/>
                <a:gd name="connsiteX13" fmla="*/ 338442 w 1421182"/>
                <a:gd name="connsiteY13" fmla="*/ 781072 h 1549168"/>
                <a:gd name="connsiteX14" fmla="*/ 719 w 1421182"/>
                <a:gd name="connsiteY14" fmla="*/ 480395 h 1549168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1168953 w 1421182"/>
                <a:gd name="connsiteY7" fmla="*/ 479667 h 1537923"/>
                <a:gd name="connsiteX8" fmla="*/ 891530 w 1421182"/>
                <a:gd name="connsiteY8" fmla="*/ 130112 h 1537923"/>
                <a:gd name="connsiteX9" fmla="*/ 689705 w 1421182"/>
                <a:gd name="connsiteY9" fmla="*/ 88329 h 1537923"/>
                <a:gd name="connsiteX10" fmla="*/ 553923 w 1421182"/>
                <a:gd name="connsiteY10" fmla="*/ 48001 h 1537923"/>
                <a:gd name="connsiteX11" fmla="*/ 473286 w 1421182"/>
                <a:gd name="connsiteY11" fmla="*/ 823732 h 1537923"/>
                <a:gd name="connsiteX12" fmla="*/ 338442 w 1421182"/>
                <a:gd name="connsiteY12" fmla="*/ 769827 h 1537923"/>
                <a:gd name="connsiteX13" fmla="*/ 719 w 1421182"/>
                <a:gd name="connsiteY13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916396 w 1421182"/>
                <a:gd name="connsiteY7" fmla="*/ 147873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56367 h 1525140"/>
                <a:gd name="connsiteX1" fmla="*/ 140932 w 1421182"/>
                <a:gd name="connsiteY1" fmla="*/ 852141 h 1525140"/>
                <a:gd name="connsiteX2" fmla="*/ 309182 w 1421182"/>
                <a:gd name="connsiteY2" fmla="*/ 1210586 h 1525140"/>
                <a:gd name="connsiteX3" fmla="*/ 693290 w 1421182"/>
                <a:gd name="connsiteY3" fmla="*/ 1517943 h 1525140"/>
                <a:gd name="connsiteX4" fmla="*/ 1311364 w 1421182"/>
                <a:gd name="connsiteY4" fmla="*/ 1525140 h 1525140"/>
                <a:gd name="connsiteX5" fmla="*/ 1421092 w 1421182"/>
                <a:gd name="connsiteY5" fmla="*/ 625370 h 1525140"/>
                <a:gd name="connsiteX6" fmla="*/ 1170363 w 1421182"/>
                <a:gd name="connsiteY6" fmla="*/ 164351 h 1525140"/>
                <a:gd name="connsiteX7" fmla="*/ 916396 w 1421182"/>
                <a:gd name="connsiteY7" fmla="*/ 135090 h 1525140"/>
                <a:gd name="connsiteX8" fmla="*/ 689705 w 1421182"/>
                <a:gd name="connsiteY8" fmla="*/ 75546 h 1525140"/>
                <a:gd name="connsiteX9" fmla="*/ 732615 w 1421182"/>
                <a:gd name="connsiteY9" fmla="*/ 126723 h 1525140"/>
                <a:gd name="connsiteX10" fmla="*/ 553923 w 1421182"/>
                <a:gd name="connsiteY10" fmla="*/ 35218 h 1525140"/>
                <a:gd name="connsiteX11" fmla="*/ 473286 w 1421182"/>
                <a:gd name="connsiteY11" fmla="*/ 810949 h 1525140"/>
                <a:gd name="connsiteX12" fmla="*/ 338442 w 1421182"/>
                <a:gd name="connsiteY12" fmla="*/ 757044 h 1525140"/>
                <a:gd name="connsiteX13" fmla="*/ 719 w 1421182"/>
                <a:gd name="connsiteY13" fmla="*/ 456367 h 1525140"/>
                <a:gd name="connsiteX0" fmla="*/ 719 w 1421182"/>
                <a:gd name="connsiteY0" fmla="*/ 391802 h 1460575"/>
                <a:gd name="connsiteX1" fmla="*/ 140932 w 1421182"/>
                <a:gd name="connsiteY1" fmla="*/ 787576 h 1460575"/>
                <a:gd name="connsiteX2" fmla="*/ 309182 w 1421182"/>
                <a:gd name="connsiteY2" fmla="*/ 1146021 h 1460575"/>
                <a:gd name="connsiteX3" fmla="*/ 693290 w 1421182"/>
                <a:gd name="connsiteY3" fmla="*/ 1453378 h 1460575"/>
                <a:gd name="connsiteX4" fmla="*/ 1311364 w 1421182"/>
                <a:gd name="connsiteY4" fmla="*/ 1460575 h 1460575"/>
                <a:gd name="connsiteX5" fmla="*/ 1421092 w 1421182"/>
                <a:gd name="connsiteY5" fmla="*/ 560805 h 1460575"/>
                <a:gd name="connsiteX6" fmla="*/ 1170363 w 1421182"/>
                <a:gd name="connsiteY6" fmla="*/ 99786 h 1460575"/>
                <a:gd name="connsiteX7" fmla="*/ 916396 w 1421182"/>
                <a:gd name="connsiteY7" fmla="*/ 70525 h 1460575"/>
                <a:gd name="connsiteX8" fmla="*/ 689705 w 1421182"/>
                <a:gd name="connsiteY8" fmla="*/ 10981 h 1460575"/>
                <a:gd name="connsiteX9" fmla="*/ 732615 w 1421182"/>
                <a:gd name="connsiteY9" fmla="*/ 62158 h 1460575"/>
                <a:gd name="connsiteX10" fmla="*/ 539718 w 1421182"/>
                <a:gd name="connsiteY10" fmla="*/ 48800 h 1460575"/>
                <a:gd name="connsiteX11" fmla="*/ 473286 w 1421182"/>
                <a:gd name="connsiteY11" fmla="*/ 746384 h 1460575"/>
                <a:gd name="connsiteX12" fmla="*/ 338442 w 1421182"/>
                <a:gd name="connsiteY12" fmla="*/ 692479 h 1460575"/>
                <a:gd name="connsiteX13" fmla="*/ 719 w 1421182"/>
                <a:gd name="connsiteY13" fmla="*/ 391802 h 1460575"/>
                <a:gd name="connsiteX0" fmla="*/ 719 w 1421182"/>
                <a:gd name="connsiteY0" fmla="*/ 399347 h 1468120"/>
                <a:gd name="connsiteX1" fmla="*/ 140932 w 1421182"/>
                <a:gd name="connsiteY1" fmla="*/ 795121 h 1468120"/>
                <a:gd name="connsiteX2" fmla="*/ 309182 w 1421182"/>
                <a:gd name="connsiteY2" fmla="*/ 1153566 h 1468120"/>
                <a:gd name="connsiteX3" fmla="*/ 693290 w 1421182"/>
                <a:gd name="connsiteY3" fmla="*/ 1460923 h 1468120"/>
                <a:gd name="connsiteX4" fmla="*/ 1311364 w 1421182"/>
                <a:gd name="connsiteY4" fmla="*/ 1468120 h 1468120"/>
                <a:gd name="connsiteX5" fmla="*/ 1421092 w 1421182"/>
                <a:gd name="connsiteY5" fmla="*/ 568350 h 1468120"/>
                <a:gd name="connsiteX6" fmla="*/ 1170363 w 1421182"/>
                <a:gd name="connsiteY6" fmla="*/ 107331 h 1468120"/>
                <a:gd name="connsiteX7" fmla="*/ 916396 w 1421182"/>
                <a:gd name="connsiteY7" fmla="*/ 78070 h 1468120"/>
                <a:gd name="connsiteX8" fmla="*/ 817586 w 1421182"/>
                <a:gd name="connsiteY8" fmla="*/ 765 h 1468120"/>
                <a:gd name="connsiteX9" fmla="*/ 732615 w 1421182"/>
                <a:gd name="connsiteY9" fmla="*/ 69703 h 1468120"/>
                <a:gd name="connsiteX10" fmla="*/ 539718 w 1421182"/>
                <a:gd name="connsiteY10" fmla="*/ 56345 h 1468120"/>
                <a:gd name="connsiteX11" fmla="*/ 473286 w 1421182"/>
                <a:gd name="connsiteY11" fmla="*/ 753929 h 1468120"/>
                <a:gd name="connsiteX12" fmla="*/ 338442 w 1421182"/>
                <a:gd name="connsiteY12" fmla="*/ 700024 h 1468120"/>
                <a:gd name="connsiteX13" fmla="*/ 719 w 1421182"/>
                <a:gd name="connsiteY13" fmla="*/ 399347 h 1468120"/>
                <a:gd name="connsiteX0" fmla="*/ 719 w 1421182"/>
                <a:gd name="connsiteY0" fmla="*/ 391166 h 1459939"/>
                <a:gd name="connsiteX1" fmla="*/ 140932 w 1421182"/>
                <a:gd name="connsiteY1" fmla="*/ 786940 h 1459939"/>
                <a:gd name="connsiteX2" fmla="*/ 309182 w 1421182"/>
                <a:gd name="connsiteY2" fmla="*/ 1145385 h 1459939"/>
                <a:gd name="connsiteX3" fmla="*/ 693290 w 1421182"/>
                <a:gd name="connsiteY3" fmla="*/ 1452742 h 1459939"/>
                <a:gd name="connsiteX4" fmla="*/ 1311364 w 1421182"/>
                <a:gd name="connsiteY4" fmla="*/ 1459939 h 1459939"/>
                <a:gd name="connsiteX5" fmla="*/ 1421092 w 1421182"/>
                <a:gd name="connsiteY5" fmla="*/ 560169 h 1459939"/>
                <a:gd name="connsiteX6" fmla="*/ 1170363 w 1421182"/>
                <a:gd name="connsiteY6" fmla="*/ 99150 h 1459939"/>
                <a:gd name="connsiteX7" fmla="*/ 916396 w 1421182"/>
                <a:gd name="connsiteY7" fmla="*/ 69889 h 1459939"/>
                <a:gd name="connsiteX8" fmla="*/ 732615 w 1421182"/>
                <a:gd name="connsiteY8" fmla="*/ 61522 h 1459939"/>
                <a:gd name="connsiteX9" fmla="*/ 539718 w 1421182"/>
                <a:gd name="connsiteY9" fmla="*/ 48164 h 1459939"/>
                <a:gd name="connsiteX10" fmla="*/ 473286 w 1421182"/>
                <a:gd name="connsiteY10" fmla="*/ 745748 h 1459939"/>
                <a:gd name="connsiteX11" fmla="*/ 338442 w 1421182"/>
                <a:gd name="connsiteY11" fmla="*/ 691843 h 1459939"/>
                <a:gd name="connsiteX12" fmla="*/ 719 w 1421182"/>
                <a:gd name="connsiteY12" fmla="*/ 391166 h 1459939"/>
                <a:gd name="connsiteX0" fmla="*/ 719 w 1421182"/>
                <a:gd name="connsiteY0" fmla="*/ 375395 h 1444168"/>
                <a:gd name="connsiteX1" fmla="*/ 140932 w 1421182"/>
                <a:gd name="connsiteY1" fmla="*/ 771169 h 1444168"/>
                <a:gd name="connsiteX2" fmla="*/ 309182 w 1421182"/>
                <a:gd name="connsiteY2" fmla="*/ 1129614 h 1444168"/>
                <a:gd name="connsiteX3" fmla="*/ 693290 w 1421182"/>
                <a:gd name="connsiteY3" fmla="*/ 1436971 h 1444168"/>
                <a:gd name="connsiteX4" fmla="*/ 1311364 w 1421182"/>
                <a:gd name="connsiteY4" fmla="*/ 1444168 h 1444168"/>
                <a:gd name="connsiteX5" fmla="*/ 1421092 w 1421182"/>
                <a:gd name="connsiteY5" fmla="*/ 544398 h 1444168"/>
                <a:gd name="connsiteX6" fmla="*/ 1170363 w 1421182"/>
                <a:gd name="connsiteY6" fmla="*/ 83379 h 1444168"/>
                <a:gd name="connsiteX7" fmla="*/ 916396 w 1421182"/>
                <a:gd name="connsiteY7" fmla="*/ 54118 h 1444168"/>
                <a:gd name="connsiteX8" fmla="*/ 732615 w 1421182"/>
                <a:gd name="connsiteY8" fmla="*/ 45751 h 1444168"/>
                <a:gd name="connsiteX9" fmla="*/ 529062 w 1421182"/>
                <a:gd name="connsiteY9" fmla="*/ 53706 h 1444168"/>
                <a:gd name="connsiteX10" fmla="*/ 473286 w 1421182"/>
                <a:gd name="connsiteY10" fmla="*/ 729977 h 1444168"/>
                <a:gd name="connsiteX11" fmla="*/ 338442 w 1421182"/>
                <a:gd name="connsiteY11" fmla="*/ 676072 h 1444168"/>
                <a:gd name="connsiteX12" fmla="*/ 719 w 1421182"/>
                <a:gd name="connsiteY12" fmla="*/ 375395 h 1444168"/>
                <a:gd name="connsiteX0" fmla="*/ 719 w 1421182"/>
                <a:gd name="connsiteY0" fmla="*/ 383267 h 1452040"/>
                <a:gd name="connsiteX1" fmla="*/ 140932 w 1421182"/>
                <a:gd name="connsiteY1" fmla="*/ 779041 h 1452040"/>
                <a:gd name="connsiteX2" fmla="*/ 309182 w 1421182"/>
                <a:gd name="connsiteY2" fmla="*/ 1137486 h 1452040"/>
                <a:gd name="connsiteX3" fmla="*/ 693290 w 1421182"/>
                <a:gd name="connsiteY3" fmla="*/ 1444843 h 1452040"/>
                <a:gd name="connsiteX4" fmla="*/ 1311364 w 1421182"/>
                <a:gd name="connsiteY4" fmla="*/ 1452040 h 1452040"/>
                <a:gd name="connsiteX5" fmla="*/ 1421092 w 1421182"/>
                <a:gd name="connsiteY5" fmla="*/ 552270 h 1452040"/>
                <a:gd name="connsiteX6" fmla="*/ 1170363 w 1421182"/>
                <a:gd name="connsiteY6" fmla="*/ 91251 h 1452040"/>
                <a:gd name="connsiteX7" fmla="*/ 916396 w 1421182"/>
                <a:gd name="connsiteY7" fmla="*/ 61990 h 1452040"/>
                <a:gd name="connsiteX8" fmla="*/ 732615 w 1421182"/>
                <a:gd name="connsiteY8" fmla="*/ 53623 h 1452040"/>
                <a:gd name="connsiteX9" fmla="*/ 529062 w 1421182"/>
                <a:gd name="connsiteY9" fmla="*/ 61578 h 1452040"/>
                <a:gd name="connsiteX10" fmla="*/ 473286 w 1421182"/>
                <a:gd name="connsiteY10" fmla="*/ 737849 h 1452040"/>
                <a:gd name="connsiteX11" fmla="*/ 338442 w 1421182"/>
                <a:gd name="connsiteY11" fmla="*/ 683944 h 1452040"/>
                <a:gd name="connsiteX12" fmla="*/ 719 w 1421182"/>
                <a:gd name="connsiteY12" fmla="*/ 383267 h 1452040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2642"/>
                <a:gd name="connsiteY0" fmla="*/ 401489 h 1470262"/>
                <a:gd name="connsiteX1" fmla="*/ 140932 w 1422642"/>
                <a:gd name="connsiteY1" fmla="*/ 797263 h 1470262"/>
                <a:gd name="connsiteX2" fmla="*/ 309182 w 1422642"/>
                <a:gd name="connsiteY2" fmla="*/ 1155708 h 1470262"/>
                <a:gd name="connsiteX3" fmla="*/ 693290 w 1422642"/>
                <a:gd name="connsiteY3" fmla="*/ 1463065 h 1470262"/>
                <a:gd name="connsiteX4" fmla="*/ 1311364 w 1422642"/>
                <a:gd name="connsiteY4" fmla="*/ 1470262 h 1470262"/>
                <a:gd name="connsiteX5" fmla="*/ 1421092 w 1422642"/>
                <a:gd name="connsiteY5" fmla="*/ 570492 h 1470262"/>
                <a:gd name="connsiteX6" fmla="*/ 1170363 w 1422642"/>
                <a:gd name="connsiteY6" fmla="*/ 109473 h 1470262"/>
                <a:gd name="connsiteX7" fmla="*/ 955471 w 1422642"/>
                <a:gd name="connsiteY7" fmla="*/ 83763 h 1470262"/>
                <a:gd name="connsiteX8" fmla="*/ 732615 w 1422642"/>
                <a:gd name="connsiteY8" fmla="*/ 71845 h 1470262"/>
                <a:gd name="connsiteX9" fmla="*/ 529062 w 1422642"/>
                <a:gd name="connsiteY9" fmla="*/ 79800 h 1470262"/>
                <a:gd name="connsiteX10" fmla="*/ 473286 w 1422642"/>
                <a:gd name="connsiteY10" fmla="*/ 756071 h 1470262"/>
                <a:gd name="connsiteX11" fmla="*/ 338442 w 1422642"/>
                <a:gd name="connsiteY11" fmla="*/ 702166 h 1470262"/>
                <a:gd name="connsiteX12" fmla="*/ 719 w 142264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1359 w 1421822"/>
                <a:gd name="connsiteY0" fmla="*/ 389959 h 1458732"/>
                <a:gd name="connsiteX1" fmla="*/ 88289 w 1421822"/>
                <a:gd name="connsiteY1" fmla="*/ 878090 h 1458732"/>
                <a:gd name="connsiteX2" fmla="*/ 309822 w 1421822"/>
                <a:gd name="connsiteY2" fmla="*/ 1144178 h 1458732"/>
                <a:gd name="connsiteX3" fmla="*/ 693930 w 1421822"/>
                <a:gd name="connsiteY3" fmla="*/ 1451535 h 1458732"/>
                <a:gd name="connsiteX4" fmla="*/ 1312004 w 1421822"/>
                <a:gd name="connsiteY4" fmla="*/ 1458732 h 1458732"/>
                <a:gd name="connsiteX5" fmla="*/ 1421732 w 1421822"/>
                <a:gd name="connsiteY5" fmla="*/ 558962 h 1458732"/>
                <a:gd name="connsiteX6" fmla="*/ 1171003 w 1421822"/>
                <a:gd name="connsiteY6" fmla="*/ 97943 h 1458732"/>
                <a:gd name="connsiteX7" fmla="*/ 956111 w 1421822"/>
                <a:gd name="connsiteY7" fmla="*/ 72233 h 1458732"/>
                <a:gd name="connsiteX8" fmla="*/ 733255 w 1421822"/>
                <a:gd name="connsiteY8" fmla="*/ 60315 h 1458732"/>
                <a:gd name="connsiteX9" fmla="*/ 501287 w 1421822"/>
                <a:gd name="connsiteY9" fmla="*/ 128658 h 1458732"/>
                <a:gd name="connsiteX10" fmla="*/ 473926 w 1421822"/>
                <a:gd name="connsiteY10" fmla="*/ 744541 h 1458732"/>
                <a:gd name="connsiteX11" fmla="*/ 339082 w 1421822"/>
                <a:gd name="connsiteY11" fmla="*/ 690636 h 1458732"/>
                <a:gd name="connsiteX12" fmla="*/ 1359 w 1421822"/>
                <a:gd name="connsiteY12" fmla="*/ 389959 h 1458732"/>
                <a:gd name="connsiteX0" fmla="*/ 250 w 1683580"/>
                <a:gd name="connsiteY0" fmla="*/ 631511 h 1458732"/>
                <a:gd name="connsiteX1" fmla="*/ 350047 w 1683580"/>
                <a:gd name="connsiteY1" fmla="*/ 878090 h 1458732"/>
                <a:gd name="connsiteX2" fmla="*/ 571580 w 1683580"/>
                <a:gd name="connsiteY2" fmla="*/ 1144178 h 1458732"/>
                <a:gd name="connsiteX3" fmla="*/ 955688 w 1683580"/>
                <a:gd name="connsiteY3" fmla="*/ 1451535 h 1458732"/>
                <a:gd name="connsiteX4" fmla="*/ 1573762 w 1683580"/>
                <a:gd name="connsiteY4" fmla="*/ 1458732 h 1458732"/>
                <a:gd name="connsiteX5" fmla="*/ 1683490 w 1683580"/>
                <a:gd name="connsiteY5" fmla="*/ 558962 h 1458732"/>
                <a:gd name="connsiteX6" fmla="*/ 1432761 w 1683580"/>
                <a:gd name="connsiteY6" fmla="*/ 97943 h 1458732"/>
                <a:gd name="connsiteX7" fmla="*/ 1217869 w 1683580"/>
                <a:gd name="connsiteY7" fmla="*/ 72233 h 1458732"/>
                <a:gd name="connsiteX8" fmla="*/ 995013 w 1683580"/>
                <a:gd name="connsiteY8" fmla="*/ 60315 h 1458732"/>
                <a:gd name="connsiteX9" fmla="*/ 763045 w 1683580"/>
                <a:gd name="connsiteY9" fmla="*/ 128658 h 1458732"/>
                <a:gd name="connsiteX10" fmla="*/ 735684 w 1683580"/>
                <a:gd name="connsiteY10" fmla="*/ 744541 h 1458732"/>
                <a:gd name="connsiteX11" fmla="*/ 600840 w 1683580"/>
                <a:gd name="connsiteY11" fmla="*/ 690636 h 1458732"/>
                <a:gd name="connsiteX12" fmla="*/ 250 w 1683580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83637" h="1458732">
                  <a:moveTo>
                    <a:pt x="307" y="631511"/>
                  </a:moveTo>
                  <a:cubicBezTo>
                    <a:pt x="-10032" y="680992"/>
                    <a:pt x="242979" y="771031"/>
                    <a:pt x="350104" y="878090"/>
                  </a:cubicBezTo>
                  <a:cubicBezTo>
                    <a:pt x="431053" y="979811"/>
                    <a:pt x="510950" y="1038905"/>
                    <a:pt x="603609" y="1158387"/>
                  </a:cubicBezTo>
                  <a:cubicBezTo>
                    <a:pt x="691391" y="1260800"/>
                    <a:pt x="824072" y="1341807"/>
                    <a:pt x="955745" y="1451535"/>
                  </a:cubicBezTo>
                  <a:lnTo>
                    <a:pt x="1573819" y="1458732"/>
                  </a:lnTo>
                  <a:cubicBezTo>
                    <a:pt x="1690862" y="1158809"/>
                    <a:pt x="1683546" y="668689"/>
                    <a:pt x="1683547" y="558962"/>
                  </a:cubicBezTo>
                  <a:cubicBezTo>
                    <a:pt x="1666692" y="-4699"/>
                    <a:pt x="1521956" y="9660"/>
                    <a:pt x="1432818" y="97943"/>
                  </a:cubicBezTo>
                  <a:cubicBezTo>
                    <a:pt x="1415603" y="-939"/>
                    <a:pt x="1276676" y="18116"/>
                    <a:pt x="1217926" y="72233"/>
                  </a:cubicBezTo>
                  <a:cubicBezTo>
                    <a:pt x="1201804" y="-29950"/>
                    <a:pt x="1015225" y="-14213"/>
                    <a:pt x="995070" y="60315"/>
                  </a:cubicBezTo>
                  <a:cubicBezTo>
                    <a:pt x="971370" y="-17903"/>
                    <a:pt x="799222" y="-38667"/>
                    <a:pt x="763102" y="128658"/>
                  </a:cubicBezTo>
                  <a:cubicBezTo>
                    <a:pt x="737369" y="247866"/>
                    <a:pt x="733090" y="336486"/>
                    <a:pt x="735741" y="744541"/>
                  </a:cubicBezTo>
                  <a:cubicBezTo>
                    <a:pt x="643470" y="809279"/>
                    <a:pt x="546120" y="683477"/>
                    <a:pt x="469463" y="633800"/>
                  </a:cubicBezTo>
                  <a:cubicBezTo>
                    <a:pt x="340860" y="530905"/>
                    <a:pt x="61917" y="453377"/>
                    <a:pt x="307" y="6315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715465" y="3579675"/>
              <a:ext cx="211525" cy="211525"/>
            </a:xfrm>
            <a:prstGeom prst="ellipse">
              <a:avLst/>
            </a:prstGeom>
            <a:solidFill>
              <a:srgbClr val="444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413449"/>
      </p:ext>
    </p:extLst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Kekurangan Barang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1357304"/>
            <a:ext cx="41385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Ditiru</a:t>
            </a:r>
            <a:r>
              <a:rPr lang="id-ID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id-ID" altLang="ko-KR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karenakan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pasti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plagiat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endParaRPr lang="en-US" altLang="ko-KR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2143122"/>
            <a:ext cx="41385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Pesaing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id-ID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pengusaha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internet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promosi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 marketing.</a:t>
            </a: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0" y="2786064"/>
            <a:ext cx="41385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Kreatifitas Di Pertaruhkan:</a:t>
            </a:r>
          </a:p>
          <a:p>
            <a:r>
              <a:rPr lang="id-ID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 dari kreatifitas ini maka setiap para pembuat digital marketing ini lah yang membedakan antara satu iklan dengan iklan yang lainnya.</a:t>
            </a:r>
            <a:endParaRPr lang="id-ID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2000" y="3571882"/>
            <a:ext cx="4138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Cocok</a:t>
            </a:r>
            <a:r>
              <a:rPr lang="id-ID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 setiap customer memiliki selera yang berbeda dan tidak selalu sama dengan minat orang lain.</a:t>
            </a:r>
          </a:p>
          <a:p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923928" y="2811410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70000"/>
                </a:schemeClr>
              </a:gs>
              <a:gs pos="100000">
                <a:schemeClr val="accent2">
                  <a:lumMod val="7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923928" y="1400402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923928" y="2105906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</a:schemeClr>
              </a:gs>
              <a:gs pos="100000">
                <a:schemeClr val="accent2">
                  <a:lumMod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923928" y="4222417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0" y="4286262"/>
            <a:ext cx="4138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Reputasi Yang Mudah Sekali Hancur</a:t>
            </a:r>
            <a:r>
              <a:rPr lang="id-ID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i-FI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 hingga saat ini belum ada teknologi yang bisa mengatasi hal ini.</a:t>
            </a:r>
          </a:p>
        </p:txBody>
      </p:sp>
      <p:sp>
        <p:nvSpPr>
          <p:cNvPr id="39" name="Oval 38"/>
          <p:cNvSpPr/>
          <p:nvPr/>
        </p:nvSpPr>
        <p:spPr>
          <a:xfrm>
            <a:off x="3923928" y="3516914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92303" y="1458418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92299" y="2163922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92295" y="2869426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92291" y="3574930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92287" y="4280434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39"/>
          <p:cNvGrpSpPr/>
          <p:nvPr/>
        </p:nvGrpSpPr>
        <p:grpSpPr>
          <a:xfrm>
            <a:off x="214282" y="1928808"/>
            <a:ext cx="3142703" cy="2255331"/>
            <a:chOff x="6001297" y="2348418"/>
            <a:chExt cx="3142703" cy="2255331"/>
          </a:xfrm>
        </p:grpSpPr>
        <p:sp>
          <p:nvSpPr>
            <p:cNvPr id="46" name="Rectangle 45"/>
            <p:cNvSpPr/>
            <p:nvPr/>
          </p:nvSpPr>
          <p:spPr>
            <a:xfrm rot="10800000">
              <a:off x="7775849" y="2587500"/>
              <a:ext cx="360040" cy="952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0800000">
              <a:off x="8015839" y="2348418"/>
              <a:ext cx="1128161" cy="12961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 rot="16200000">
              <a:off x="5864500" y="2692400"/>
              <a:ext cx="2048146" cy="1774551"/>
            </a:xfrm>
            <a:custGeom>
              <a:avLst/>
              <a:gdLst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31366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90042 w 1404608"/>
                <a:gd name="connsiteY10" fmla="*/ 599846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702259 w 1404608"/>
                <a:gd name="connsiteY12" fmla="*/ 629107 h 2070201"/>
                <a:gd name="connsiteX13" fmla="*/ 526694 w 1404608"/>
                <a:gd name="connsiteY13" fmla="*/ 0 h 2070201"/>
                <a:gd name="connsiteX14" fmla="*/ 468172 w 1404608"/>
                <a:gd name="connsiteY14" fmla="*/ 1338681 h 2070201"/>
                <a:gd name="connsiteX15" fmla="*/ 321868 w 1404608"/>
                <a:gd name="connsiteY15" fmla="*/ 1287475 h 2070201"/>
                <a:gd name="connsiteX16" fmla="*/ 0 w 1404608"/>
                <a:gd name="connsiteY16" fmla="*/ 1053388 h 2070201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8942 h 2075755"/>
                <a:gd name="connsiteX1" fmla="*/ 124358 w 1404608"/>
                <a:gd name="connsiteY1" fmla="*/ 1388126 h 2075755"/>
                <a:gd name="connsiteX2" fmla="*/ 292608 w 1404608"/>
                <a:gd name="connsiteY2" fmla="*/ 1746571 h 2075755"/>
                <a:gd name="connsiteX3" fmla="*/ 687628 w 1404608"/>
                <a:gd name="connsiteY3" fmla="*/ 2075755 h 2075755"/>
                <a:gd name="connsiteX4" fmla="*/ 1294790 w 1404608"/>
                <a:gd name="connsiteY4" fmla="*/ 2061125 h 2075755"/>
                <a:gd name="connsiteX5" fmla="*/ 1404518 w 1404608"/>
                <a:gd name="connsiteY5" fmla="*/ 1161355 h 2075755"/>
                <a:gd name="connsiteX6" fmla="*/ 1221638 w 1404608"/>
                <a:gd name="connsiteY6" fmla="*/ 773650 h 2075755"/>
                <a:gd name="connsiteX7" fmla="*/ 1177747 w 1404608"/>
                <a:gd name="connsiteY7" fmla="*/ 971160 h 2075755"/>
                <a:gd name="connsiteX8" fmla="*/ 980236 w 1404608"/>
                <a:gd name="connsiteY8" fmla="*/ 700498 h 2075755"/>
                <a:gd name="connsiteX9" fmla="*/ 921715 w 1404608"/>
                <a:gd name="connsiteY9" fmla="*/ 934584 h 2075755"/>
                <a:gd name="connsiteX10" fmla="*/ 738836 w 1404608"/>
                <a:gd name="connsiteY10" fmla="*/ 598085 h 2075755"/>
                <a:gd name="connsiteX11" fmla="*/ 709574 w 1404608"/>
                <a:gd name="connsiteY11" fmla="*/ 941899 h 2075755"/>
                <a:gd name="connsiteX12" fmla="*/ 526694 w 1404608"/>
                <a:gd name="connsiteY12" fmla="*/ 5554 h 2075755"/>
                <a:gd name="connsiteX13" fmla="*/ 468172 w 1404608"/>
                <a:gd name="connsiteY13" fmla="*/ 1344235 h 2075755"/>
                <a:gd name="connsiteX14" fmla="*/ 321868 w 1404608"/>
                <a:gd name="connsiteY14" fmla="*/ 1293029 h 2075755"/>
                <a:gd name="connsiteX15" fmla="*/ 0 w 1404608"/>
                <a:gd name="connsiteY15" fmla="*/ 1058942 h 2075755"/>
                <a:gd name="connsiteX0" fmla="*/ 0 w 1404608"/>
                <a:gd name="connsiteY0" fmla="*/ 1029958 h 2046771"/>
                <a:gd name="connsiteX1" fmla="*/ 124358 w 1404608"/>
                <a:gd name="connsiteY1" fmla="*/ 1359142 h 2046771"/>
                <a:gd name="connsiteX2" fmla="*/ 292608 w 1404608"/>
                <a:gd name="connsiteY2" fmla="*/ 1717587 h 2046771"/>
                <a:gd name="connsiteX3" fmla="*/ 687628 w 1404608"/>
                <a:gd name="connsiteY3" fmla="*/ 2046771 h 2046771"/>
                <a:gd name="connsiteX4" fmla="*/ 1294790 w 1404608"/>
                <a:gd name="connsiteY4" fmla="*/ 2032141 h 2046771"/>
                <a:gd name="connsiteX5" fmla="*/ 1404518 w 1404608"/>
                <a:gd name="connsiteY5" fmla="*/ 1132371 h 2046771"/>
                <a:gd name="connsiteX6" fmla="*/ 1221638 w 1404608"/>
                <a:gd name="connsiteY6" fmla="*/ 744666 h 2046771"/>
                <a:gd name="connsiteX7" fmla="*/ 1177747 w 1404608"/>
                <a:gd name="connsiteY7" fmla="*/ 942176 h 2046771"/>
                <a:gd name="connsiteX8" fmla="*/ 980236 w 1404608"/>
                <a:gd name="connsiteY8" fmla="*/ 671514 h 2046771"/>
                <a:gd name="connsiteX9" fmla="*/ 921715 w 1404608"/>
                <a:gd name="connsiteY9" fmla="*/ 905600 h 2046771"/>
                <a:gd name="connsiteX10" fmla="*/ 738836 w 1404608"/>
                <a:gd name="connsiteY10" fmla="*/ 569101 h 2046771"/>
                <a:gd name="connsiteX11" fmla="*/ 709574 w 1404608"/>
                <a:gd name="connsiteY11" fmla="*/ 912915 h 2046771"/>
                <a:gd name="connsiteX12" fmla="*/ 526694 w 1404608"/>
                <a:gd name="connsiteY12" fmla="*/ 5831 h 2046771"/>
                <a:gd name="connsiteX13" fmla="*/ 468172 w 1404608"/>
                <a:gd name="connsiteY13" fmla="*/ 1315251 h 2046771"/>
                <a:gd name="connsiteX14" fmla="*/ 321868 w 1404608"/>
                <a:gd name="connsiteY14" fmla="*/ 1264045 h 2046771"/>
                <a:gd name="connsiteX15" fmla="*/ 0 w 1404608"/>
                <a:gd name="connsiteY15" fmla="*/ 1029958 h 2046771"/>
                <a:gd name="connsiteX0" fmla="*/ 0 w 1404608"/>
                <a:gd name="connsiteY0" fmla="*/ 1024127 h 2040940"/>
                <a:gd name="connsiteX1" fmla="*/ 124358 w 1404608"/>
                <a:gd name="connsiteY1" fmla="*/ 1353311 h 2040940"/>
                <a:gd name="connsiteX2" fmla="*/ 292608 w 1404608"/>
                <a:gd name="connsiteY2" fmla="*/ 1711756 h 2040940"/>
                <a:gd name="connsiteX3" fmla="*/ 687628 w 1404608"/>
                <a:gd name="connsiteY3" fmla="*/ 2040940 h 2040940"/>
                <a:gd name="connsiteX4" fmla="*/ 1294790 w 1404608"/>
                <a:gd name="connsiteY4" fmla="*/ 2026310 h 2040940"/>
                <a:gd name="connsiteX5" fmla="*/ 1404518 w 1404608"/>
                <a:gd name="connsiteY5" fmla="*/ 1126540 h 2040940"/>
                <a:gd name="connsiteX6" fmla="*/ 1221638 w 1404608"/>
                <a:gd name="connsiteY6" fmla="*/ 738835 h 2040940"/>
                <a:gd name="connsiteX7" fmla="*/ 1177747 w 1404608"/>
                <a:gd name="connsiteY7" fmla="*/ 936345 h 2040940"/>
                <a:gd name="connsiteX8" fmla="*/ 980236 w 1404608"/>
                <a:gd name="connsiteY8" fmla="*/ 665683 h 2040940"/>
                <a:gd name="connsiteX9" fmla="*/ 921715 w 1404608"/>
                <a:gd name="connsiteY9" fmla="*/ 899769 h 2040940"/>
                <a:gd name="connsiteX10" fmla="*/ 738836 w 1404608"/>
                <a:gd name="connsiteY10" fmla="*/ 563270 h 2040940"/>
                <a:gd name="connsiteX11" fmla="*/ 709574 w 1404608"/>
                <a:gd name="connsiteY11" fmla="*/ 907084 h 2040940"/>
                <a:gd name="connsiteX12" fmla="*/ 526694 w 1404608"/>
                <a:gd name="connsiteY12" fmla="*/ 0 h 2040940"/>
                <a:gd name="connsiteX13" fmla="*/ 468172 w 1404608"/>
                <a:gd name="connsiteY13" fmla="*/ 1309420 h 2040940"/>
                <a:gd name="connsiteX14" fmla="*/ 321868 w 1404608"/>
                <a:gd name="connsiteY14" fmla="*/ 1258214 h 2040940"/>
                <a:gd name="connsiteX15" fmla="*/ 0 w 1404608"/>
                <a:gd name="connsiteY15" fmla="*/ 1024127 h 2040940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370 h 2041183"/>
                <a:gd name="connsiteX1" fmla="*/ 124358 w 1404608"/>
                <a:gd name="connsiteY1" fmla="*/ 1353554 h 2041183"/>
                <a:gd name="connsiteX2" fmla="*/ 292608 w 1404608"/>
                <a:gd name="connsiteY2" fmla="*/ 1711999 h 2041183"/>
                <a:gd name="connsiteX3" fmla="*/ 687628 w 1404608"/>
                <a:gd name="connsiteY3" fmla="*/ 2041183 h 2041183"/>
                <a:gd name="connsiteX4" fmla="*/ 1294790 w 1404608"/>
                <a:gd name="connsiteY4" fmla="*/ 2026553 h 2041183"/>
                <a:gd name="connsiteX5" fmla="*/ 1404518 w 1404608"/>
                <a:gd name="connsiteY5" fmla="*/ 1126783 h 2041183"/>
                <a:gd name="connsiteX6" fmla="*/ 1221638 w 1404608"/>
                <a:gd name="connsiteY6" fmla="*/ 739078 h 2041183"/>
                <a:gd name="connsiteX7" fmla="*/ 1177747 w 1404608"/>
                <a:gd name="connsiteY7" fmla="*/ 936588 h 2041183"/>
                <a:gd name="connsiteX8" fmla="*/ 980236 w 1404608"/>
                <a:gd name="connsiteY8" fmla="*/ 665926 h 2041183"/>
                <a:gd name="connsiteX9" fmla="*/ 921715 w 1404608"/>
                <a:gd name="connsiteY9" fmla="*/ 900012 h 2041183"/>
                <a:gd name="connsiteX10" fmla="*/ 738836 w 1404608"/>
                <a:gd name="connsiteY10" fmla="*/ 563513 h 2041183"/>
                <a:gd name="connsiteX11" fmla="*/ 709574 w 1404608"/>
                <a:gd name="connsiteY11" fmla="*/ 907327 h 2041183"/>
                <a:gd name="connsiteX12" fmla="*/ 526694 w 1404608"/>
                <a:gd name="connsiteY12" fmla="*/ 243 h 2041183"/>
                <a:gd name="connsiteX13" fmla="*/ 468172 w 1404608"/>
                <a:gd name="connsiteY13" fmla="*/ 1309663 h 2041183"/>
                <a:gd name="connsiteX14" fmla="*/ 321868 w 1404608"/>
                <a:gd name="connsiteY14" fmla="*/ 1258457 h 2041183"/>
                <a:gd name="connsiteX15" fmla="*/ 0 w 1404608"/>
                <a:gd name="connsiteY15" fmla="*/ 1024370 h 2041183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55410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36384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52597 w 1421182"/>
                <a:gd name="connsiteY6" fmla="*/ 669316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537 h 2040940"/>
                <a:gd name="connsiteX1" fmla="*/ 140932 w 1421182"/>
                <a:gd name="connsiteY1" fmla="*/ 1353311 h 2040940"/>
                <a:gd name="connsiteX2" fmla="*/ 309182 w 1421182"/>
                <a:gd name="connsiteY2" fmla="*/ 1711756 h 2040940"/>
                <a:gd name="connsiteX3" fmla="*/ 704202 w 1421182"/>
                <a:gd name="connsiteY3" fmla="*/ 2040940 h 2040940"/>
                <a:gd name="connsiteX4" fmla="*/ 1311364 w 1421182"/>
                <a:gd name="connsiteY4" fmla="*/ 2026310 h 2040940"/>
                <a:gd name="connsiteX5" fmla="*/ 1421092 w 1421182"/>
                <a:gd name="connsiteY5" fmla="*/ 1126540 h 2040940"/>
                <a:gd name="connsiteX6" fmla="*/ 1152597 w 1421182"/>
                <a:gd name="connsiteY6" fmla="*/ 669074 h 2040940"/>
                <a:gd name="connsiteX7" fmla="*/ 1168953 w 1421182"/>
                <a:gd name="connsiteY7" fmla="*/ 968054 h 2040940"/>
                <a:gd name="connsiteX8" fmla="*/ 927050 w 1421182"/>
                <a:gd name="connsiteY8" fmla="*/ 614948 h 2040940"/>
                <a:gd name="connsiteX9" fmla="*/ 957315 w 1421182"/>
                <a:gd name="connsiteY9" fmla="*/ 944162 h 2040940"/>
                <a:gd name="connsiteX10" fmla="*/ 711016 w 1421182"/>
                <a:gd name="connsiteY10" fmla="*/ 569612 h 2040940"/>
                <a:gd name="connsiteX11" fmla="*/ 729319 w 1421182"/>
                <a:gd name="connsiteY11" fmla="*/ 957819 h 2040940"/>
                <a:gd name="connsiteX12" fmla="*/ 543268 w 1421182"/>
                <a:gd name="connsiteY12" fmla="*/ 0 h 2040940"/>
                <a:gd name="connsiteX13" fmla="*/ 473286 w 1421182"/>
                <a:gd name="connsiteY13" fmla="*/ 1312119 h 2040940"/>
                <a:gd name="connsiteX14" fmla="*/ 338442 w 1421182"/>
                <a:gd name="connsiteY14" fmla="*/ 1258214 h 2040940"/>
                <a:gd name="connsiteX15" fmla="*/ 719 w 1421182"/>
                <a:gd name="connsiteY15" fmla="*/ 957537 h 2040940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26318"/>
                <a:gd name="connsiteX1" fmla="*/ 140932 w 1421182"/>
                <a:gd name="connsiteY1" fmla="*/ 1353319 h 2026318"/>
                <a:gd name="connsiteX2" fmla="*/ 309182 w 1421182"/>
                <a:gd name="connsiteY2" fmla="*/ 1711764 h 2026318"/>
                <a:gd name="connsiteX3" fmla="*/ 693290 w 1421182"/>
                <a:gd name="connsiteY3" fmla="*/ 2019121 h 2026318"/>
                <a:gd name="connsiteX4" fmla="*/ 1311364 w 1421182"/>
                <a:gd name="connsiteY4" fmla="*/ 2026318 h 2026318"/>
                <a:gd name="connsiteX5" fmla="*/ 1421092 w 1421182"/>
                <a:gd name="connsiteY5" fmla="*/ 1126548 h 2026318"/>
                <a:gd name="connsiteX6" fmla="*/ 1152597 w 1421182"/>
                <a:gd name="connsiteY6" fmla="*/ 669082 h 2026318"/>
                <a:gd name="connsiteX7" fmla="*/ 1168953 w 1421182"/>
                <a:gd name="connsiteY7" fmla="*/ 968062 h 2026318"/>
                <a:gd name="connsiteX8" fmla="*/ 927050 w 1421182"/>
                <a:gd name="connsiteY8" fmla="*/ 614956 h 2026318"/>
                <a:gd name="connsiteX9" fmla="*/ 957315 w 1421182"/>
                <a:gd name="connsiteY9" fmla="*/ 944170 h 2026318"/>
                <a:gd name="connsiteX10" fmla="*/ 711016 w 1421182"/>
                <a:gd name="connsiteY10" fmla="*/ 569620 h 2026318"/>
                <a:gd name="connsiteX11" fmla="*/ 729319 w 1421182"/>
                <a:gd name="connsiteY11" fmla="*/ 957827 h 2026318"/>
                <a:gd name="connsiteX12" fmla="*/ 543268 w 1421182"/>
                <a:gd name="connsiteY12" fmla="*/ 8 h 2026318"/>
                <a:gd name="connsiteX13" fmla="*/ 473286 w 1421182"/>
                <a:gd name="connsiteY13" fmla="*/ 1312127 h 2026318"/>
                <a:gd name="connsiteX14" fmla="*/ 338442 w 1421182"/>
                <a:gd name="connsiteY14" fmla="*/ 1258222 h 2026318"/>
                <a:gd name="connsiteX15" fmla="*/ 719 w 1421182"/>
                <a:gd name="connsiteY15" fmla="*/ 957545 h 2026318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711016 w 1421182"/>
                <a:gd name="connsiteY10" fmla="*/ 34275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095765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80395 h 1549168"/>
                <a:gd name="connsiteX1" fmla="*/ 140932 w 1421182"/>
                <a:gd name="connsiteY1" fmla="*/ 876169 h 1549168"/>
                <a:gd name="connsiteX2" fmla="*/ 309182 w 1421182"/>
                <a:gd name="connsiteY2" fmla="*/ 1234614 h 1549168"/>
                <a:gd name="connsiteX3" fmla="*/ 693290 w 1421182"/>
                <a:gd name="connsiteY3" fmla="*/ 1541971 h 1549168"/>
                <a:gd name="connsiteX4" fmla="*/ 1311364 w 1421182"/>
                <a:gd name="connsiteY4" fmla="*/ 1549168 h 1549168"/>
                <a:gd name="connsiteX5" fmla="*/ 1421092 w 1421182"/>
                <a:gd name="connsiteY5" fmla="*/ 649398 h 1549168"/>
                <a:gd name="connsiteX6" fmla="*/ 1095765 w 1421182"/>
                <a:gd name="connsiteY6" fmla="*/ 191932 h 1549168"/>
                <a:gd name="connsiteX7" fmla="*/ 1168953 w 1421182"/>
                <a:gd name="connsiteY7" fmla="*/ 490912 h 1549168"/>
                <a:gd name="connsiteX8" fmla="*/ 891530 w 1421182"/>
                <a:gd name="connsiteY8" fmla="*/ 141357 h 1549168"/>
                <a:gd name="connsiteX9" fmla="*/ 957315 w 1421182"/>
                <a:gd name="connsiteY9" fmla="*/ 467020 h 1549168"/>
                <a:gd name="connsiteX10" fmla="*/ 689705 w 1421182"/>
                <a:gd name="connsiteY10" fmla="*/ 99574 h 1549168"/>
                <a:gd name="connsiteX11" fmla="*/ 553923 w 1421182"/>
                <a:gd name="connsiteY11" fmla="*/ 59246 h 1549168"/>
                <a:gd name="connsiteX12" fmla="*/ 473286 w 1421182"/>
                <a:gd name="connsiteY12" fmla="*/ 834977 h 1549168"/>
                <a:gd name="connsiteX13" fmla="*/ 338442 w 1421182"/>
                <a:gd name="connsiteY13" fmla="*/ 781072 h 1549168"/>
                <a:gd name="connsiteX14" fmla="*/ 719 w 1421182"/>
                <a:gd name="connsiteY14" fmla="*/ 480395 h 1549168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1168953 w 1421182"/>
                <a:gd name="connsiteY7" fmla="*/ 479667 h 1537923"/>
                <a:gd name="connsiteX8" fmla="*/ 891530 w 1421182"/>
                <a:gd name="connsiteY8" fmla="*/ 130112 h 1537923"/>
                <a:gd name="connsiteX9" fmla="*/ 689705 w 1421182"/>
                <a:gd name="connsiteY9" fmla="*/ 88329 h 1537923"/>
                <a:gd name="connsiteX10" fmla="*/ 553923 w 1421182"/>
                <a:gd name="connsiteY10" fmla="*/ 48001 h 1537923"/>
                <a:gd name="connsiteX11" fmla="*/ 473286 w 1421182"/>
                <a:gd name="connsiteY11" fmla="*/ 823732 h 1537923"/>
                <a:gd name="connsiteX12" fmla="*/ 338442 w 1421182"/>
                <a:gd name="connsiteY12" fmla="*/ 769827 h 1537923"/>
                <a:gd name="connsiteX13" fmla="*/ 719 w 1421182"/>
                <a:gd name="connsiteY13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916396 w 1421182"/>
                <a:gd name="connsiteY7" fmla="*/ 147873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56367 h 1525140"/>
                <a:gd name="connsiteX1" fmla="*/ 140932 w 1421182"/>
                <a:gd name="connsiteY1" fmla="*/ 852141 h 1525140"/>
                <a:gd name="connsiteX2" fmla="*/ 309182 w 1421182"/>
                <a:gd name="connsiteY2" fmla="*/ 1210586 h 1525140"/>
                <a:gd name="connsiteX3" fmla="*/ 693290 w 1421182"/>
                <a:gd name="connsiteY3" fmla="*/ 1517943 h 1525140"/>
                <a:gd name="connsiteX4" fmla="*/ 1311364 w 1421182"/>
                <a:gd name="connsiteY4" fmla="*/ 1525140 h 1525140"/>
                <a:gd name="connsiteX5" fmla="*/ 1421092 w 1421182"/>
                <a:gd name="connsiteY5" fmla="*/ 625370 h 1525140"/>
                <a:gd name="connsiteX6" fmla="*/ 1170363 w 1421182"/>
                <a:gd name="connsiteY6" fmla="*/ 164351 h 1525140"/>
                <a:gd name="connsiteX7" fmla="*/ 916396 w 1421182"/>
                <a:gd name="connsiteY7" fmla="*/ 135090 h 1525140"/>
                <a:gd name="connsiteX8" fmla="*/ 689705 w 1421182"/>
                <a:gd name="connsiteY8" fmla="*/ 75546 h 1525140"/>
                <a:gd name="connsiteX9" fmla="*/ 732615 w 1421182"/>
                <a:gd name="connsiteY9" fmla="*/ 126723 h 1525140"/>
                <a:gd name="connsiteX10" fmla="*/ 553923 w 1421182"/>
                <a:gd name="connsiteY10" fmla="*/ 35218 h 1525140"/>
                <a:gd name="connsiteX11" fmla="*/ 473286 w 1421182"/>
                <a:gd name="connsiteY11" fmla="*/ 810949 h 1525140"/>
                <a:gd name="connsiteX12" fmla="*/ 338442 w 1421182"/>
                <a:gd name="connsiteY12" fmla="*/ 757044 h 1525140"/>
                <a:gd name="connsiteX13" fmla="*/ 719 w 1421182"/>
                <a:gd name="connsiteY13" fmla="*/ 456367 h 1525140"/>
                <a:gd name="connsiteX0" fmla="*/ 719 w 1421182"/>
                <a:gd name="connsiteY0" fmla="*/ 391802 h 1460575"/>
                <a:gd name="connsiteX1" fmla="*/ 140932 w 1421182"/>
                <a:gd name="connsiteY1" fmla="*/ 787576 h 1460575"/>
                <a:gd name="connsiteX2" fmla="*/ 309182 w 1421182"/>
                <a:gd name="connsiteY2" fmla="*/ 1146021 h 1460575"/>
                <a:gd name="connsiteX3" fmla="*/ 693290 w 1421182"/>
                <a:gd name="connsiteY3" fmla="*/ 1453378 h 1460575"/>
                <a:gd name="connsiteX4" fmla="*/ 1311364 w 1421182"/>
                <a:gd name="connsiteY4" fmla="*/ 1460575 h 1460575"/>
                <a:gd name="connsiteX5" fmla="*/ 1421092 w 1421182"/>
                <a:gd name="connsiteY5" fmla="*/ 560805 h 1460575"/>
                <a:gd name="connsiteX6" fmla="*/ 1170363 w 1421182"/>
                <a:gd name="connsiteY6" fmla="*/ 99786 h 1460575"/>
                <a:gd name="connsiteX7" fmla="*/ 916396 w 1421182"/>
                <a:gd name="connsiteY7" fmla="*/ 70525 h 1460575"/>
                <a:gd name="connsiteX8" fmla="*/ 689705 w 1421182"/>
                <a:gd name="connsiteY8" fmla="*/ 10981 h 1460575"/>
                <a:gd name="connsiteX9" fmla="*/ 732615 w 1421182"/>
                <a:gd name="connsiteY9" fmla="*/ 62158 h 1460575"/>
                <a:gd name="connsiteX10" fmla="*/ 539718 w 1421182"/>
                <a:gd name="connsiteY10" fmla="*/ 48800 h 1460575"/>
                <a:gd name="connsiteX11" fmla="*/ 473286 w 1421182"/>
                <a:gd name="connsiteY11" fmla="*/ 746384 h 1460575"/>
                <a:gd name="connsiteX12" fmla="*/ 338442 w 1421182"/>
                <a:gd name="connsiteY12" fmla="*/ 692479 h 1460575"/>
                <a:gd name="connsiteX13" fmla="*/ 719 w 1421182"/>
                <a:gd name="connsiteY13" fmla="*/ 391802 h 1460575"/>
                <a:gd name="connsiteX0" fmla="*/ 719 w 1421182"/>
                <a:gd name="connsiteY0" fmla="*/ 399347 h 1468120"/>
                <a:gd name="connsiteX1" fmla="*/ 140932 w 1421182"/>
                <a:gd name="connsiteY1" fmla="*/ 795121 h 1468120"/>
                <a:gd name="connsiteX2" fmla="*/ 309182 w 1421182"/>
                <a:gd name="connsiteY2" fmla="*/ 1153566 h 1468120"/>
                <a:gd name="connsiteX3" fmla="*/ 693290 w 1421182"/>
                <a:gd name="connsiteY3" fmla="*/ 1460923 h 1468120"/>
                <a:gd name="connsiteX4" fmla="*/ 1311364 w 1421182"/>
                <a:gd name="connsiteY4" fmla="*/ 1468120 h 1468120"/>
                <a:gd name="connsiteX5" fmla="*/ 1421092 w 1421182"/>
                <a:gd name="connsiteY5" fmla="*/ 568350 h 1468120"/>
                <a:gd name="connsiteX6" fmla="*/ 1170363 w 1421182"/>
                <a:gd name="connsiteY6" fmla="*/ 107331 h 1468120"/>
                <a:gd name="connsiteX7" fmla="*/ 916396 w 1421182"/>
                <a:gd name="connsiteY7" fmla="*/ 78070 h 1468120"/>
                <a:gd name="connsiteX8" fmla="*/ 817586 w 1421182"/>
                <a:gd name="connsiteY8" fmla="*/ 765 h 1468120"/>
                <a:gd name="connsiteX9" fmla="*/ 732615 w 1421182"/>
                <a:gd name="connsiteY9" fmla="*/ 69703 h 1468120"/>
                <a:gd name="connsiteX10" fmla="*/ 539718 w 1421182"/>
                <a:gd name="connsiteY10" fmla="*/ 56345 h 1468120"/>
                <a:gd name="connsiteX11" fmla="*/ 473286 w 1421182"/>
                <a:gd name="connsiteY11" fmla="*/ 753929 h 1468120"/>
                <a:gd name="connsiteX12" fmla="*/ 338442 w 1421182"/>
                <a:gd name="connsiteY12" fmla="*/ 700024 h 1468120"/>
                <a:gd name="connsiteX13" fmla="*/ 719 w 1421182"/>
                <a:gd name="connsiteY13" fmla="*/ 399347 h 1468120"/>
                <a:gd name="connsiteX0" fmla="*/ 719 w 1421182"/>
                <a:gd name="connsiteY0" fmla="*/ 391166 h 1459939"/>
                <a:gd name="connsiteX1" fmla="*/ 140932 w 1421182"/>
                <a:gd name="connsiteY1" fmla="*/ 786940 h 1459939"/>
                <a:gd name="connsiteX2" fmla="*/ 309182 w 1421182"/>
                <a:gd name="connsiteY2" fmla="*/ 1145385 h 1459939"/>
                <a:gd name="connsiteX3" fmla="*/ 693290 w 1421182"/>
                <a:gd name="connsiteY3" fmla="*/ 1452742 h 1459939"/>
                <a:gd name="connsiteX4" fmla="*/ 1311364 w 1421182"/>
                <a:gd name="connsiteY4" fmla="*/ 1459939 h 1459939"/>
                <a:gd name="connsiteX5" fmla="*/ 1421092 w 1421182"/>
                <a:gd name="connsiteY5" fmla="*/ 560169 h 1459939"/>
                <a:gd name="connsiteX6" fmla="*/ 1170363 w 1421182"/>
                <a:gd name="connsiteY6" fmla="*/ 99150 h 1459939"/>
                <a:gd name="connsiteX7" fmla="*/ 916396 w 1421182"/>
                <a:gd name="connsiteY7" fmla="*/ 69889 h 1459939"/>
                <a:gd name="connsiteX8" fmla="*/ 732615 w 1421182"/>
                <a:gd name="connsiteY8" fmla="*/ 61522 h 1459939"/>
                <a:gd name="connsiteX9" fmla="*/ 539718 w 1421182"/>
                <a:gd name="connsiteY9" fmla="*/ 48164 h 1459939"/>
                <a:gd name="connsiteX10" fmla="*/ 473286 w 1421182"/>
                <a:gd name="connsiteY10" fmla="*/ 745748 h 1459939"/>
                <a:gd name="connsiteX11" fmla="*/ 338442 w 1421182"/>
                <a:gd name="connsiteY11" fmla="*/ 691843 h 1459939"/>
                <a:gd name="connsiteX12" fmla="*/ 719 w 1421182"/>
                <a:gd name="connsiteY12" fmla="*/ 391166 h 1459939"/>
                <a:gd name="connsiteX0" fmla="*/ 719 w 1421182"/>
                <a:gd name="connsiteY0" fmla="*/ 375395 h 1444168"/>
                <a:gd name="connsiteX1" fmla="*/ 140932 w 1421182"/>
                <a:gd name="connsiteY1" fmla="*/ 771169 h 1444168"/>
                <a:gd name="connsiteX2" fmla="*/ 309182 w 1421182"/>
                <a:gd name="connsiteY2" fmla="*/ 1129614 h 1444168"/>
                <a:gd name="connsiteX3" fmla="*/ 693290 w 1421182"/>
                <a:gd name="connsiteY3" fmla="*/ 1436971 h 1444168"/>
                <a:gd name="connsiteX4" fmla="*/ 1311364 w 1421182"/>
                <a:gd name="connsiteY4" fmla="*/ 1444168 h 1444168"/>
                <a:gd name="connsiteX5" fmla="*/ 1421092 w 1421182"/>
                <a:gd name="connsiteY5" fmla="*/ 544398 h 1444168"/>
                <a:gd name="connsiteX6" fmla="*/ 1170363 w 1421182"/>
                <a:gd name="connsiteY6" fmla="*/ 83379 h 1444168"/>
                <a:gd name="connsiteX7" fmla="*/ 916396 w 1421182"/>
                <a:gd name="connsiteY7" fmla="*/ 54118 h 1444168"/>
                <a:gd name="connsiteX8" fmla="*/ 732615 w 1421182"/>
                <a:gd name="connsiteY8" fmla="*/ 45751 h 1444168"/>
                <a:gd name="connsiteX9" fmla="*/ 529062 w 1421182"/>
                <a:gd name="connsiteY9" fmla="*/ 53706 h 1444168"/>
                <a:gd name="connsiteX10" fmla="*/ 473286 w 1421182"/>
                <a:gd name="connsiteY10" fmla="*/ 729977 h 1444168"/>
                <a:gd name="connsiteX11" fmla="*/ 338442 w 1421182"/>
                <a:gd name="connsiteY11" fmla="*/ 676072 h 1444168"/>
                <a:gd name="connsiteX12" fmla="*/ 719 w 1421182"/>
                <a:gd name="connsiteY12" fmla="*/ 375395 h 1444168"/>
                <a:gd name="connsiteX0" fmla="*/ 719 w 1421182"/>
                <a:gd name="connsiteY0" fmla="*/ 383267 h 1452040"/>
                <a:gd name="connsiteX1" fmla="*/ 140932 w 1421182"/>
                <a:gd name="connsiteY1" fmla="*/ 779041 h 1452040"/>
                <a:gd name="connsiteX2" fmla="*/ 309182 w 1421182"/>
                <a:gd name="connsiteY2" fmla="*/ 1137486 h 1452040"/>
                <a:gd name="connsiteX3" fmla="*/ 693290 w 1421182"/>
                <a:gd name="connsiteY3" fmla="*/ 1444843 h 1452040"/>
                <a:gd name="connsiteX4" fmla="*/ 1311364 w 1421182"/>
                <a:gd name="connsiteY4" fmla="*/ 1452040 h 1452040"/>
                <a:gd name="connsiteX5" fmla="*/ 1421092 w 1421182"/>
                <a:gd name="connsiteY5" fmla="*/ 552270 h 1452040"/>
                <a:gd name="connsiteX6" fmla="*/ 1170363 w 1421182"/>
                <a:gd name="connsiteY6" fmla="*/ 91251 h 1452040"/>
                <a:gd name="connsiteX7" fmla="*/ 916396 w 1421182"/>
                <a:gd name="connsiteY7" fmla="*/ 61990 h 1452040"/>
                <a:gd name="connsiteX8" fmla="*/ 732615 w 1421182"/>
                <a:gd name="connsiteY8" fmla="*/ 53623 h 1452040"/>
                <a:gd name="connsiteX9" fmla="*/ 529062 w 1421182"/>
                <a:gd name="connsiteY9" fmla="*/ 61578 h 1452040"/>
                <a:gd name="connsiteX10" fmla="*/ 473286 w 1421182"/>
                <a:gd name="connsiteY10" fmla="*/ 737849 h 1452040"/>
                <a:gd name="connsiteX11" fmla="*/ 338442 w 1421182"/>
                <a:gd name="connsiteY11" fmla="*/ 683944 h 1452040"/>
                <a:gd name="connsiteX12" fmla="*/ 719 w 1421182"/>
                <a:gd name="connsiteY12" fmla="*/ 383267 h 1452040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2642"/>
                <a:gd name="connsiteY0" fmla="*/ 401489 h 1470262"/>
                <a:gd name="connsiteX1" fmla="*/ 140932 w 1422642"/>
                <a:gd name="connsiteY1" fmla="*/ 797263 h 1470262"/>
                <a:gd name="connsiteX2" fmla="*/ 309182 w 1422642"/>
                <a:gd name="connsiteY2" fmla="*/ 1155708 h 1470262"/>
                <a:gd name="connsiteX3" fmla="*/ 693290 w 1422642"/>
                <a:gd name="connsiteY3" fmla="*/ 1463065 h 1470262"/>
                <a:gd name="connsiteX4" fmla="*/ 1311364 w 1422642"/>
                <a:gd name="connsiteY4" fmla="*/ 1470262 h 1470262"/>
                <a:gd name="connsiteX5" fmla="*/ 1421092 w 1422642"/>
                <a:gd name="connsiteY5" fmla="*/ 570492 h 1470262"/>
                <a:gd name="connsiteX6" fmla="*/ 1170363 w 1422642"/>
                <a:gd name="connsiteY6" fmla="*/ 109473 h 1470262"/>
                <a:gd name="connsiteX7" fmla="*/ 955471 w 1422642"/>
                <a:gd name="connsiteY7" fmla="*/ 83763 h 1470262"/>
                <a:gd name="connsiteX8" fmla="*/ 732615 w 1422642"/>
                <a:gd name="connsiteY8" fmla="*/ 71845 h 1470262"/>
                <a:gd name="connsiteX9" fmla="*/ 529062 w 1422642"/>
                <a:gd name="connsiteY9" fmla="*/ 79800 h 1470262"/>
                <a:gd name="connsiteX10" fmla="*/ 473286 w 1422642"/>
                <a:gd name="connsiteY10" fmla="*/ 756071 h 1470262"/>
                <a:gd name="connsiteX11" fmla="*/ 338442 w 1422642"/>
                <a:gd name="connsiteY11" fmla="*/ 702166 h 1470262"/>
                <a:gd name="connsiteX12" fmla="*/ 719 w 142264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1359 w 1421822"/>
                <a:gd name="connsiteY0" fmla="*/ 389959 h 1458732"/>
                <a:gd name="connsiteX1" fmla="*/ 88289 w 1421822"/>
                <a:gd name="connsiteY1" fmla="*/ 878090 h 1458732"/>
                <a:gd name="connsiteX2" fmla="*/ 309822 w 1421822"/>
                <a:gd name="connsiteY2" fmla="*/ 1144178 h 1458732"/>
                <a:gd name="connsiteX3" fmla="*/ 693930 w 1421822"/>
                <a:gd name="connsiteY3" fmla="*/ 1451535 h 1458732"/>
                <a:gd name="connsiteX4" fmla="*/ 1312004 w 1421822"/>
                <a:gd name="connsiteY4" fmla="*/ 1458732 h 1458732"/>
                <a:gd name="connsiteX5" fmla="*/ 1421732 w 1421822"/>
                <a:gd name="connsiteY5" fmla="*/ 558962 h 1458732"/>
                <a:gd name="connsiteX6" fmla="*/ 1171003 w 1421822"/>
                <a:gd name="connsiteY6" fmla="*/ 97943 h 1458732"/>
                <a:gd name="connsiteX7" fmla="*/ 956111 w 1421822"/>
                <a:gd name="connsiteY7" fmla="*/ 72233 h 1458732"/>
                <a:gd name="connsiteX8" fmla="*/ 733255 w 1421822"/>
                <a:gd name="connsiteY8" fmla="*/ 60315 h 1458732"/>
                <a:gd name="connsiteX9" fmla="*/ 501287 w 1421822"/>
                <a:gd name="connsiteY9" fmla="*/ 128658 h 1458732"/>
                <a:gd name="connsiteX10" fmla="*/ 473926 w 1421822"/>
                <a:gd name="connsiteY10" fmla="*/ 744541 h 1458732"/>
                <a:gd name="connsiteX11" fmla="*/ 339082 w 1421822"/>
                <a:gd name="connsiteY11" fmla="*/ 690636 h 1458732"/>
                <a:gd name="connsiteX12" fmla="*/ 1359 w 1421822"/>
                <a:gd name="connsiteY12" fmla="*/ 389959 h 1458732"/>
                <a:gd name="connsiteX0" fmla="*/ 250 w 1683580"/>
                <a:gd name="connsiteY0" fmla="*/ 631511 h 1458732"/>
                <a:gd name="connsiteX1" fmla="*/ 350047 w 1683580"/>
                <a:gd name="connsiteY1" fmla="*/ 878090 h 1458732"/>
                <a:gd name="connsiteX2" fmla="*/ 571580 w 1683580"/>
                <a:gd name="connsiteY2" fmla="*/ 1144178 h 1458732"/>
                <a:gd name="connsiteX3" fmla="*/ 955688 w 1683580"/>
                <a:gd name="connsiteY3" fmla="*/ 1451535 h 1458732"/>
                <a:gd name="connsiteX4" fmla="*/ 1573762 w 1683580"/>
                <a:gd name="connsiteY4" fmla="*/ 1458732 h 1458732"/>
                <a:gd name="connsiteX5" fmla="*/ 1683490 w 1683580"/>
                <a:gd name="connsiteY5" fmla="*/ 558962 h 1458732"/>
                <a:gd name="connsiteX6" fmla="*/ 1432761 w 1683580"/>
                <a:gd name="connsiteY6" fmla="*/ 97943 h 1458732"/>
                <a:gd name="connsiteX7" fmla="*/ 1217869 w 1683580"/>
                <a:gd name="connsiteY7" fmla="*/ 72233 h 1458732"/>
                <a:gd name="connsiteX8" fmla="*/ 995013 w 1683580"/>
                <a:gd name="connsiteY8" fmla="*/ 60315 h 1458732"/>
                <a:gd name="connsiteX9" fmla="*/ 763045 w 1683580"/>
                <a:gd name="connsiteY9" fmla="*/ 128658 h 1458732"/>
                <a:gd name="connsiteX10" fmla="*/ 735684 w 1683580"/>
                <a:gd name="connsiteY10" fmla="*/ 744541 h 1458732"/>
                <a:gd name="connsiteX11" fmla="*/ 600840 w 1683580"/>
                <a:gd name="connsiteY11" fmla="*/ 690636 h 1458732"/>
                <a:gd name="connsiteX12" fmla="*/ 250 w 1683580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83637" h="1458732">
                  <a:moveTo>
                    <a:pt x="307" y="631511"/>
                  </a:moveTo>
                  <a:cubicBezTo>
                    <a:pt x="-10032" y="680992"/>
                    <a:pt x="242979" y="771031"/>
                    <a:pt x="350104" y="878090"/>
                  </a:cubicBezTo>
                  <a:cubicBezTo>
                    <a:pt x="431053" y="979811"/>
                    <a:pt x="510950" y="1038905"/>
                    <a:pt x="603609" y="1158387"/>
                  </a:cubicBezTo>
                  <a:cubicBezTo>
                    <a:pt x="691391" y="1260800"/>
                    <a:pt x="824072" y="1341807"/>
                    <a:pt x="955745" y="1451535"/>
                  </a:cubicBezTo>
                  <a:lnTo>
                    <a:pt x="1573819" y="1458732"/>
                  </a:lnTo>
                  <a:cubicBezTo>
                    <a:pt x="1690862" y="1158809"/>
                    <a:pt x="1683546" y="668689"/>
                    <a:pt x="1683547" y="558962"/>
                  </a:cubicBezTo>
                  <a:cubicBezTo>
                    <a:pt x="1666692" y="-4699"/>
                    <a:pt x="1521956" y="9660"/>
                    <a:pt x="1432818" y="97943"/>
                  </a:cubicBezTo>
                  <a:cubicBezTo>
                    <a:pt x="1415603" y="-939"/>
                    <a:pt x="1276676" y="18116"/>
                    <a:pt x="1217926" y="72233"/>
                  </a:cubicBezTo>
                  <a:cubicBezTo>
                    <a:pt x="1201804" y="-29950"/>
                    <a:pt x="1015225" y="-14213"/>
                    <a:pt x="995070" y="60315"/>
                  </a:cubicBezTo>
                  <a:cubicBezTo>
                    <a:pt x="971370" y="-17903"/>
                    <a:pt x="799222" y="-38667"/>
                    <a:pt x="763102" y="128658"/>
                  </a:cubicBezTo>
                  <a:cubicBezTo>
                    <a:pt x="737369" y="247866"/>
                    <a:pt x="733090" y="336486"/>
                    <a:pt x="735741" y="744541"/>
                  </a:cubicBezTo>
                  <a:cubicBezTo>
                    <a:pt x="643470" y="809279"/>
                    <a:pt x="546120" y="683477"/>
                    <a:pt x="469463" y="633800"/>
                  </a:cubicBezTo>
                  <a:cubicBezTo>
                    <a:pt x="340860" y="530905"/>
                    <a:pt x="61917" y="453377"/>
                    <a:pt x="307" y="6315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8244408" y="2481737"/>
              <a:ext cx="211525" cy="211525"/>
            </a:xfrm>
            <a:prstGeom prst="ellipse">
              <a:avLst/>
            </a:prstGeom>
            <a:solidFill>
              <a:srgbClr val="444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413449"/>
      </p:ext>
    </p:extLst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4000" cy="576064"/>
          </a:xfrm>
        </p:spPr>
        <p:txBody>
          <a:bodyPr/>
          <a:lstStyle/>
          <a:p>
            <a:r>
              <a:rPr lang="id-ID" altLang="ko-KR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Kesimpulan</a:t>
            </a:r>
            <a:endParaRPr lang="ko-KR" altLang="en-US" sz="4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714362"/>
            <a:ext cx="621507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E-Commerce</a:t>
            </a:r>
            <a:r>
              <a:rPr lang="id-ID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Indonesia Tahun 2020 Era Digital Mendominasi </a:t>
            </a:r>
          </a:p>
          <a:p>
            <a:r>
              <a:rPr lang="id-ID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 p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ertumbuhan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E-commerce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2020 yang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meningkat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2019.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Juta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Smartphone yang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terkoneksi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Juta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Pengguna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Internet,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mempertegas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visibilitas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Internet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 Marketing.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pertambahan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Pengguna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Juta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altLang="ko-KR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konsumen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altLang="ko-KR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raih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Marketing</a:t>
            </a:r>
            <a:endParaRPr lang="id-ID" altLang="ko-KR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Media </a:t>
            </a:r>
            <a:r>
              <a:rPr lang="en-US" altLang="ko-KR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altLang="ko-KR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altLang="ko-KR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altLang="ko-KR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336358"/>
      </p:ext>
    </p:extLst>
  </p:cSld>
  <p:clrMapOvr>
    <a:masterClrMapping/>
  </p:clrMapOvr>
  <p:transition spd="med" advTm="0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786196"/>
            <a:ext cx="9144000" cy="576063"/>
          </a:xfrm>
        </p:spPr>
        <p:txBody>
          <a:bodyPr/>
          <a:lstStyle/>
          <a:p>
            <a:r>
              <a:rPr lang="en-US" altLang="ko-KR" sz="9600" dirty="0">
                <a:latin typeface="Times New Roman" pitchFamily="18" charset="0"/>
                <a:cs typeface="Times New Roman" pitchFamily="18" charset="0"/>
              </a:rPr>
              <a:t>Thank you</a:t>
            </a:r>
            <a:endParaRPr lang="ko-KR" altLang="en-US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  <p:transition spd="slow" advTm="0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4032448" y="339502"/>
            <a:ext cx="5111552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dirty="0" smtClean="0">
                <a:solidFill>
                  <a:schemeClr val="accent2"/>
                </a:solidFill>
                <a:cs typeface="Arial" pitchFamily="34" charset="0"/>
              </a:rPr>
              <a:t>Daftar Isi</a:t>
            </a:r>
            <a:endParaRPr lang="en-US" sz="3600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80374" y="1203599"/>
            <a:ext cx="5328592" cy="582334"/>
            <a:chOff x="3414539" y="1203598"/>
            <a:chExt cx="5328592" cy="755937"/>
          </a:xfrm>
        </p:grpSpPr>
        <p:grpSp>
          <p:nvGrpSpPr>
            <p:cNvPr id="13" name="Group 12"/>
            <p:cNvGrpSpPr/>
            <p:nvPr/>
          </p:nvGrpSpPr>
          <p:grpSpPr>
            <a:xfrm>
              <a:off x="3414539" y="1203598"/>
              <a:ext cx="3816400" cy="576064"/>
              <a:chOff x="4572000" y="1743933"/>
              <a:chExt cx="3816400" cy="576064"/>
            </a:xfrm>
            <a:solidFill>
              <a:srgbClr val="FFC000"/>
            </a:solidFill>
          </p:grpSpPr>
          <p:sp>
            <p:nvSpPr>
              <p:cNvPr id="14" name="Rectangle 13"/>
              <p:cNvSpPr/>
              <p:nvPr/>
            </p:nvSpPr>
            <p:spPr>
              <a:xfrm>
                <a:off x="4788024" y="1743933"/>
                <a:ext cx="3384376" cy="5760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Isosceles Triangle 15"/>
              <p:cNvSpPr/>
              <p:nvPr/>
            </p:nvSpPr>
            <p:spPr>
              <a:xfrm rot="5400000">
                <a:off x="7992400" y="1923933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314639" y="1383471"/>
              <a:ext cx="4428492" cy="576064"/>
              <a:chOff x="4572000" y="1743934"/>
              <a:chExt cx="4428492" cy="576064"/>
            </a:xfrm>
            <a:solidFill>
              <a:schemeClr val="bg1">
                <a:lumMod val="95000"/>
              </a:schemeClr>
            </a:solidFill>
          </p:grpSpPr>
          <p:sp>
            <p:nvSpPr>
              <p:cNvPr id="2" name="Rectangle 1"/>
              <p:cNvSpPr/>
              <p:nvPr/>
            </p:nvSpPr>
            <p:spPr>
              <a:xfrm>
                <a:off x="4788024" y="1743934"/>
                <a:ext cx="4212468" cy="5760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Isosceles Triangle 6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2" name="TextBox 41"/>
          <p:cNvSpPr txBox="1"/>
          <p:nvPr/>
        </p:nvSpPr>
        <p:spPr>
          <a:xfrm>
            <a:off x="3714744" y="1214428"/>
            <a:ext cx="60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33779" y="1402521"/>
            <a:ext cx="3716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Pengertian Pasar Digital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3286116" y="1857370"/>
            <a:ext cx="5328592" cy="582334"/>
            <a:chOff x="3414539" y="1203598"/>
            <a:chExt cx="5328592" cy="755937"/>
          </a:xfrm>
        </p:grpSpPr>
        <p:grpSp>
          <p:nvGrpSpPr>
            <p:cNvPr id="63" name="Group 12"/>
            <p:cNvGrpSpPr/>
            <p:nvPr/>
          </p:nvGrpSpPr>
          <p:grpSpPr>
            <a:xfrm>
              <a:off x="3414539" y="1203598"/>
              <a:ext cx="3816400" cy="576064"/>
              <a:chOff x="4572000" y="1743933"/>
              <a:chExt cx="3816400" cy="576064"/>
            </a:xfrm>
            <a:solidFill>
              <a:srgbClr val="FFC000"/>
            </a:solidFill>
          </p:grpSpPr>
          <p:sp>
            <p:nvSpPr>
              <p:cNvPr id="67" name="Rectangle 66"/>
              <p:cNvSpPr/>
              <p:nvPr/>
            </p:nvSpPr>
            <p:spPr>
              <a:xfrm>
                <a:off x="4788024" y="1743933"/>
                <a:ext cx="3384376" cy="5760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Isosceles Triangle 67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Isosceles Triangle 68"/>
              <p:cNvSpPr/>
              <p:nvPr/>
            </p:nvSpPr>
            <p:spPr>
              <a:xfrm rot="5400000">
                <a:off x="7992400" y="1923933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4" name="Group 10"/>
            <p:cNvGrpSpPr/>
            <p:nvPr/>
          </p:nvGrpSpPr>
          <p:grpSpPr>
            <a:xfrm>
              <a:off x="4314639" y="1383471"/>
              <a:ext cx="4428492" cy="576064"/>
              <a:chOff x="4572000" y="1743934"/>
              <a:chExt cx="4428492" cy="576064"/>
            </a:xfrm>
            <a:solidFill>
              <a:schemeClr val="bg1">
                <a:lumMod val="95000"/>
              </a:schemeClr>
            </a:solidFill>
          </p:grpSpPr>
          <p:sp>
            <p:nvSpPr>
              <p:cNvPr id="65" name="Rectangle 64"/>
              <p:cNvSpPr/>
              <p:nvPr/>
            </p:nvSpPr>
            <p:spPr>
              <a:xfrm>
                <a:off x="4788024" y="1743934"/>
                <a:ext cx="4212468" cy="5760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70" name="TextBox 69"/>
          <p:cNvSpPr txBox="1"/>
          <p:nvPr/>
        </p:nvSpPr>
        <p:spPr>
          <a:xfrm>
            <a:off x="3571868" y="1857370"/>
            <a:ext cx="60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682397" y="2056292"/>
            <a:ext cx="3716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Jenis-Jenis Pasar Digital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3071802" y="2500312"/>
            <a:ext cx="5328592" cy="582334"/>
            <a:chOff x="3414539" y="1203598"/>
            <a:chExt cx="5328592" cy="755937"/>
          </a:xfrm>
        </p:grpSpPr>
        <p:grpSp>
          <p:nvGrpSpPr>
            <p:cNvPr id="73" name="Group 12"/>
            <p:cNvGrpSpPr/>
            <p:nvPr/>
          </p:nvGrpSpPr>
          <p:grpSpPr>
            <a:xfrm>
              <a:off x="3414539" y="1203598"/>
              <a:ext cx="3816400" cy="576064"/>
              <a:chOff x="4572000" y="1743933"/>
              <a:chExt cx="3816400" cy="576064"/>
            </a:xfrm>
            <a:solidFill>
              <a:srgbClr val="FFC000"/>
            </a:solidFill>
          </p:grpSpPr>
          <p:sp>
            <p:nvSpPr>
              <p:cNvPr id="77" name="Rectangle 76"/>
              <p:cNvSpPr/>
              <p:nvPr/>
            </p:nvSpPr>
            <p:spPr>
              <a:xfrm>
                <a:off x="4788024" y="1743933"/>
                <a:ext cx="3384376" cy="5760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rot="5400000">
                <a:off x="7992400" y="1923933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4" name="Group 10"/>
            <p:cNvGrpSpPr/>
            <p:nvPr/>
          </p:nvGrpSpPr>
          <p:grpSpPr>
            <a:xfrm>
              <a:off x="4314639" y="1383471"/>
              <a:ext cx="4428492" cy="576064"/>
              <a:chOff x="4572000" y="1743934"/>
              <a:chExt cx="4428492" cy="576064"/>
            </a:xfrm>
            <a:solidFill>
              <a:schemeClr val="bg1">
                <a:lumMod val="95000"/>
              </a:schemeClr>
            </a:solidFill>
          </p:grpSpPr>
          <p:sp>
            <p:nvSpPr>
              <p:cNvPr id="75" name="Rectangle 74"/>
              <p:cNvSpPr/>
              <p:nvPr/>
            </p:nvSpPr>
            <p:spPr>
              <a:xfrm>
                <a:off x="4788024" y="1743934"/>
                <a:ext cx="4212468" cy="5760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80" name="TextBox 79"/>
          <p:cNvSpPr txBox="1"/>
          <p:nvPr/>
        </p:nvSpPr>
        <p:spPr>
          <a:xfrm>
            <a:off x="3357554" y="2500312"/>
            <a:ext cx="60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468083" y="2699234"/>
            <a:ext cx="371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Kelebihan dan Kekurangan Pasar Digital</a:t>
            </a:r>
            <a:endParaRPr lang="ko-KR" alt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2786050" y="3214692"/>
            <a:ext cx="5328592" cy="582334"/>
            <a:chOff x="3414539" y="1203598"/>
            <a:chExt cx="5328592" cy="755937"/>
          </a:xfrm>
        </p:grpSpPr>
        <p:grpSp>
          <p:nvGrpSpPr>
            <p:cNvPr id="83" name="Group 12"/>
            <p:cNvGrpSpPr/>
            <p:nvPr/>
          </p:nvGrpSpPr>
          <p:grpSpPr>
            <a:xfrm>
              <a:off x="3414539" y="1203598"/>
              <a:ext cx="3816400" cy="576064"/>
              <a:chOff x="4572000" y="1743933"/>
              <a:chExt cx="3816400" cy="576064"/>
            </a:xfrm>
            <a:solidFill>
              <a:srgbClr val="FFC000"/>
            </a:solidFill>
          </p:grpSpPr>
          <p:sp>
            <p:nvSpPr>
              <p:cNvPr id="87" name="Rectangle 86"/>
              <p:cNvSpPr/>
              <p:nvPr/>
            </p:nvSpPr>
            <p:spPr>
              <a:xfrm>
                <a:off x="4788024" y="1743933"/>
                <a:ext cx="3384376" cy="5760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Isosceles Triangle 87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Isosceles Triangle 88"/>
              <p:cNvSpPr/>
              <p:nvPr/>
            </p:nvSpPr>
            <p:spPr>
              <a:xfrm rot="5400000">
                <a:off x="7992400" y="1923933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4" name="Group 10"/>
            <p:cNvGrpSpPr/>
            <p:nvPr/>
          </p:nvGrpSpPr>
          <p:grpSpPr>
            <a:xfrm>
              <a:off x="4314639" y="1383471"/>
              <a:ext cx="4428492" cy="576064"/>
              <a:chOff x="4572000" y="1743934"/>
              <a:chExt cx="4428492" cy="576064"/>
            </a:xfrm>
            <a:solidFill>
              <a:schemeClr val="bg1">
                <a:lumMod val="95000"/>
              </a:schemeClr>
            </a:solidFill>
          </p:grpSpPr>
          <p:sp>
            <p:nvSpPr>
              <p:cNvPr id="85" name="Rectangle 84"/>
              <p:cNvSpPr/>
              <p:nvPr/>
            </p:nvSpPr>
            <p:spPr>
              <a:xfrm>
                <a:off x="4788024" y="1743934"/>
                <a:ext cx="4212468" cy="5760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Isosceles Triangle 85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90" name="TextBox 89"/>
          <p:cNvSpPr txBox="1"/>
          <p:nvPr/>
        </p:nvSpPr>
        <p:spPr>
          <a:xfrm>
            <a:off x="3143240" y="3214692"/>
            <a:ext cx="60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325207" y="3413614"/>
            <a:ext cx="3716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Pengertian Barang Digital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2571736" y="3929072"/>
            <a:ext cx="5328592" cy="582334"/>
            <a:chOff x="3414539" y="1203598"/>
            <a:chExt cx="5328592" cy="755937"/>
          </a:xfrm>
        </p:grpSpPr>
        <p:grpSp>
          <p:nvGrpSpPr>
            <p:cNvPr id="103" name="Group 12"/>
            <p:cNvGrpSpPr/>
            <p:nvPr/>
          </p:nvGrpSpPr>
          <p:grpSpPr>
            <a:xfrm>
              <a:off x="3414539" y="1203598"/>
              <a:ext cx="3816400" cy="576064"/>
              <a:chOff x="4572000" y="1743933"/>
              <a:chExt cx="3816400" cy="576064"/>
            </a:xfrm>
            <a:solidFill>
              <a:srgbClr val="FFC000"/>
            </a:solidFill>
          </p:grpSpPr>
          <p:sp>
            <p:nvSpPr>
              <p:cNvPr id="107" name="Rectangle 106"/>
              <p:cNvSpPr/>
              <p:nvPr/>
            </p:nvSpPr>
            <p:spPr>
              <a:xfrm>
                <a:off x="4788024" y="1743933"/>
                <a:ext cx="3384376" cy="5760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Isosceles Triangle 107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Isosceles Triangle 108"/>
              <p:cNvSpPr/>
              <p:nvPr/>
            </p:nvSpPr>
            <p:spPr>
              <a:xfrm rot="5400000">
                <a:off x="7992400" y="1923933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4" name="Group 10"/>
            <p:cNvGrpSpPr/>
            <p:nvPr/>
          </p:nvGrpSpPr>
          <p:grpSpPr>
            <a:xfrm>
              <a:off x="4314639" y="1383471"/>
              <a:ext cx="4428492" cy="576064"/>
              <a:chOff x="4572000" y="1743934"/>
              <a:chExt cx="4428492" cy="576064"/>
            </a:xfrm>
            <a:solidFill>
              <a:schemeClr val="bg1">
                <a:lumMod val="95000"/>
              </a:schemeClr>
            </a:solidFill>
          </p:grpSpPr>
          <p:sp>
            <p:nvSpPr>
              <p:cNvPr id="105" name="Rectangle 104"/>
              <p:cNvSpPr/>
              <p:nvPr/>
            </p:nvSpPr>
            <p:spPr>
              <a:xfrm>
                <a:off x="4788024" y="1743934"/>
                <a:ext cx="4212468" cy="5760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Isosceles Triangle 105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10" name="TextBox 109"/>
          <p:cNvSpPr txBox="1"/>
          <p:nvPr/>
        </p:nvSpPr>
        <p:spPr>
          <a:xfrm>
            <a:off x="2928926" y="3929072"/>
            <a:ext cx="60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110893" y="4127994"/>
            <a:ext cx="3716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Jenis-Jenis Barang Digital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2357422" y="4561166"/>
            <a:ext cx="5328592" cy="582334"/>
            <a:chOff x="3414539" y="1203598"/>
            <a:chExt cx="5328592" cy="755937"/>
          </a:xfrm>
        </p:grpSpPr>
        <p:grpSp>
          <p:nvGrpSpPr>
            <p:cNvPr id="113" name="Group 12"/>
            <p:cNvGrpSpPr/>
            <p:nvPr/>
          </p:nvGrpSpPr>
          <p:grpSpPr>
            <a:xfrm>
              <a:off x="3414539" y="1203598"/>
              <a:ext cx="3816400" cy="576064"/>
              <a:chOff x="4572000" y="1743933"/>
              <a:chExt cx="3816400" cy="576064"/>
            </a:xfrm>
            <a:solidFill>
              <a:srgbClr val="FFC000"/>
            </a:solidFill>
          </p:grpSpPr>
          <p:sp>
            <p:nvSpPr>
              <p:cNvPr id="117" name="Rectangle 116"/>
              <p:cNvSpPr/>
              <p:nvPr/>
            </p:nvSpPr>
            <p:spPr>
              <a:xfrm>
                <a:off x="4788024" y="1743933"/>
                <a:ext cx="3384376" cy="57606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Isosceles Triangle 117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Isosceles Triangle 118"/>
              <p:cNvSpPr/>
              <p:nvPr/>
            </p:nvSpPr>
            <p:spPr>
              <a:xfrm rot="5400000">
                <a:off x="7992400" y="1923933"/>
                <a:ext cx="576000" cy="216000"/>
              </a:xfrm>
              <a:prstGeom prst="triangle">
                <a:avLst>
                  <a:gd name="adj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4" name="Group 10"/>
            <p:cNvGrpSpPr/>
            <p:nvPr/>
          </p:nvGrpSpPr>
          <p:grpSpPr>
            <a:xfrm>
              <a:off x="4314639" y="1383471"/>
              <a:ext cx="4428492" cy="576064"/>
              <a:chOff x="4572000" y="1743934"/>
              <a:chExt cx="4428492" cy="576064"/>
            </a:xfrm>
            <a:solidFill>
              <a:schemeClr val="bg1">
                <a:lumMod val="95000"/>
              </a:schemeClr>
            </a:solidFill>
          </p:grpSpPr>
          <p:sp>
            <p:nvSpPr>
              <p:cNvPr id="115" name="Rectangle 114"/>
              <p:cNvSpPr/>
              <p:nvPr/>
            </p:nvSpPr>
            <p:spPr>
              <a:xfrm>
                <a:off x="4788024" y="1743934"/>
                <a:ext cx="4212468" cy="5760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6" name="Isosceles Triangle 115"/>
              <p:cNvSpPr/>
              <p:nvPr/>
            </p:nvSpPr>
            <p:spPr>
              <a:xfrm rot="16200000">
                <a:off x="4392000" y="1923934"/>
                <a:ext cx="576000" cy="21600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20" name="TextBox 119"/>
          <p:cNvSpPr txBox="1"/>
          <p:nvPr/>
        </p:nvSpPr>
        <p:spPr>
          <a:xfrm>
            <a:off x="2714612" y="4572014"/>
            <a:ext cx="60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400" b="1" dirty="0" smtClean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968017" y="4760088"/>
            <a:ext cx="371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Kelebihan dan Kekurangan Barang Digital</a:t>
            </a:r>
            <a:endParaRPr lang="ko-KR" alt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00232" y="285734"/>
            <a:ext cx="6984776" cy="576064"/>
          </a:xfrm>
        </p:spPr>
        <p:txBody>
          <a:bodyPr/>
          <a:lstStyle/>
          <a:p>
            <a:r>
              <a:rPr lang="id-ID" altLang="ko-KR" sz="2000" dirty="0" smtClean="0"/>
              <a:t>Pengertian Pasar Digital </a:t>
            </a:r>
          </a:p>
          <a:p>
            <a:r>
              <a:rPr lang="id-ID" altLang="ko-KR" sz="2000" dirty="0" smtClean="0"/>
              <a:t>(</a:t>
            </a:r>
            <a:r>
              <a:rPr lang="id-ID" altLang="ko-KR" sz="2000" i="1" dirty="0" smtClean="0"/>
              <a:t>E-Commerce</a:t>
            </a:r>
            <a:r>
              <a:rPr lang="id-ID" altLang="ko-KR" sz="2000" dirty="0" smtClean="0"/>
              <a:t>)</a:t>
            </a:r>
          </a:p>
          <a:p>
            <a:endParaRPr lang="ko-KR" alt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085851" y="1535714"/>
            <a:ext cx="36000" cy="36077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3306" y="785800"/>
            <a:ext cx="52864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nn-NO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id-ID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nn-NO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ommerce </a:t>
            </a:r>
            <a:r>
              <a:rPr lang="nn-NO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 lingkungan digital yang memungkinkan transaksi komerssial terjadi di antara banyak organisasi dan individu</a:t>
            </a:r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 umumnya, </a:t>
            </a:r>
            <a:r>
              <a:rPr lang="id-ID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e-commerce</a:t>
            </a:r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berarti transaksi yang terjadi dalam </a:t>
            </a:r>
          </a:p>
          <a:p>
            <a:pPr algn="just"/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internet dan web. Transaksi komersial melibatkan pertukaran nilai </a:t>
            </a:r>
          </a:p>
          <a:p>
            <a:pPr algn="just"/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(misalnya uang) melintasi batas-batas organisasi atau individu sebagai </a:t>
            </a:r>
          </a:p>
          <a:p>
            <a:pPr algn="just"/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imbalan atas barang dan jasa.</a:t>
            </a:r>
          </a:p>
          <a:p>
            <a:pPr algn="just"/>
            <a:endParaRPr lang="id-ID" altLang="ko-KR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E-Commerce</a:t>
            </a:r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dimulai pada tahun 1995 ketika salah satu portal internet yang pertama, Netscape.com, menerima iklan pertama dari perusahaan-perusahaan besar dan memopulerkan ide bahwa web dapat digunakan </a:t>
            </a:r>
          </a:p>
          <a:p>
            <a:pPr algn="just"/>
            <a:r>
              <a:rPr lang="id-ID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 medium baru untuk beriklan dan berjualan.</a:t>
            </a:r>
          </a:p>
          <a:p>
            <a:pPr algn="just"/>
            <a:endParaRPr lang="id-ID" altLang="ko-KR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Bercermin pada sejarah penemuan yang komersial, seperti telepon, radio dan televisi, pertumbuhan </a:t>
            </a:r>
            <a:r>
              <a:rPr lang="id-ID" altLang="ko-KR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e-commerce</a:t>
            </a:r>
            <a:r>
              <a:rPr lang="id-ID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sangat cepat pada tahun-tahun awal kemunculannya menghasilkan gelembung besar di banyak pasar saham, untuk saham-saham perusahaan </a:t>
            </a:r>
            <a:r>
              <a:rPr lang="id-ID" altLang="ko-KR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e-commerce</a:t>
            </a:r>
            <a:r>
              <a:rPr lang="id-ID" altLang="ko-KR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sz="1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57166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Jenis-Jenis Pasar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8"/>
          <p:cNvGrpSpPr/>
          <p:nvPr/>
        </p:nvGrpSpPr>
        <p:grpSpPr>
          <a:xfrm>
            <a:off x="2695600" y="1071553"/>
            <a:ext cx="1876399" cy="1444290"/>
            <a:chOff x="803639" y="2780627"/>
            <a:chExt cx="2146838" cy="1444290"/>
          </a:xfrm>
        </p:grpSpPr>
        <p:sp>
          <p:nvSpPr>
            <p:cNvPr id="20" name="TextBox 19"/>
            <p:cNvSpPr txBox="1"/>
            <p:nvPr/>
          </p:nvSpPr>
          <p:spPr>
            <a:xfrm>
              <a:off x="803639" y="3209254"/>
              <a:ext cx="214683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B2B </a:t>
              </a:r>
              <a:endPara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e-commerce 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meliputi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semua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transaksi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elektronik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barang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atau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jasa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yang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dilakukan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antar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perusahaan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25391" y="2780627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1. Business-to-Business (B2B)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21"/>
          <p:cNvGrpSpPr/>
          <p:nvPr/>
        </p:nvGrpSpPr>
        <p:grpSpPr>
          <a:xfrm>
            <a:off x="6563841" y="1142990"/>
            <a:ext cx="1808623" cy="1259625"/>
            <a:chOff x="803640" y="2852064"/>
            <a:chExt cx="2069294" cy="1259625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28069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B2C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endPara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e-commerce 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antara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perusahaan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konsumen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akhir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13277" y="2852064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2. Business-to-Consumer (B2C)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4"/>
          <p:cNvGrpSpPr/>
          <p:nvPr/>
        </p:nvGrpSpPr>
        <p:grpSpPr>
          <a:xfrm>
            <a:off x="2643174" y="3214692"/>
            <a:ext cx="1852626" cy="1444291"/>
            <a:chOff x="743658" y="3011552"/>
            <a:chExt cx="2119639" cy="1444291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440180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C2C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merupakan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endPara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ko-KR" sz="12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e-commerce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 yang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meliputi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semua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transaksi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elektronik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barang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atau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jasa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antar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konsumen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43658" y="301155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3. Consumer-to-Consumer (C2C)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Group 27"/>
          <p:cNvGrpSpPr/>
          <p:nvPr/>
        </p:nvGrpSpPr>
        <p:grpSpPr>
          <a:xfrm>
            <a:off x="6563840" y="3214692"/>
            <a:ext cx="1808624" cy="1628957"/>
            <a:chOff x="803640" y="3011552"/>
            <a:chExt cx="2069295" cy="1628957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440180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C2B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endPara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ko-KR" sz="12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e-commerce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dengan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pembalikan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utuh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dari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transaksi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pertukaran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atau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jual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beli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barang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secara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tradisional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13278" y="301155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4. Consumer-to-Business (C2B)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1" name="Chart 7">
            <a:extLst>
              <a:ext uri="{FF2B5EF4-FFF2-40B4-BE49-F238E27FC236}">
                <a16:creationId xmlns:a16="http://schemas.microsoft.com/office/drawing/2014/main" xmlns="" id="{B4AE8B5A-8A45-4DBD-AB23-EE0F3E3AAD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1114456"/>
              </p:ext>
            </p:extLst>
          </p:nvPr>
        </p:nvGraphicFramePr>
        <p:xfrm>
          <a:off x="849735" y="3490724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2" name="Chart 5">
            <a:extLst>
              <a:ext uri="{FF2B5EF4-FFF2-40B4-BE49-F238E27FC236}">
                <a16:creationId xmlns:a16="http://schemas.microsoft.com/office/drawing/2014/main" xmlns="" id="{FAA7B932-D590-4F98-8B92-421AE2DDFC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123603"/>
              </p:ext>
            </p:extLst>
          </p:nvPr>
        </p:nvGraphicFramePr>
        <p:xfrm>
          <a:off x="4806491" y="3147814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3" name="Chart 10">
            <a:extLst>
              <a:ext uri="{FF2B5EF4-FFF2-40B4-BE49-F238E27FC236}">
                <a16:creationId xmlns:a16="http://schemas.microsoft.com/office/drawing/2014/main" xmlns="" id="{582E8B0B-553C-4889-8D47-EAD9E49E64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0187210"/>
              </p:ext>
            </p:extLst>
          </p:nvPr>
        </p:nvGraphicFramePr>
        <p:xfrm>
          <a:off x="4999329" y="3342382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4" name="Chart 5">
            <a:extLst>
              <a:ext uri="{FF2B5EF4-FFF2-40B4-BE49-F238E27FC236}">
                <a16:creationId xmlns:a16="http://schemas.microsoft.com/office/drawing/2014/main" xmlns="" id="{004143DF-6997-4420-95B2-E2501CC446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6439734"/>
              </p:ext>
            </p:extLst>
          </p:nvPr>
        </p:nvGraphicFramePr>
        <p:xfrm>
          <a:off x="849735" y="3147814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5" name="Chart 10">
            <a:extLst>
              <a:ext uri="{FF2B5EF4-FFF2-40B4-BE49-F238E27FC236}">
                <a16:creationId xmlns:a16="http://schemas.microsoft.com/office/drawing/2014/main" xmlns="" id="{EF21B58F-FBF1-40FE-948C-A2B855B9B8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0523083"/>
              </p:ext>
            </p:extLst>
          </p:nvPr>
        </p:nvGraphicFramePr>
        <p:xfrm>
          <a:off x="1042573" y="3342382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6" name="Chart 5">
            <a:extLst>
              <a:ext uri="{FF2B5EF4-FFF2-40B4-BE49-F238E27FC236}">
                <a16:creationId xmlns:a16="http://schemas.microsoft.com/office/drawing/2014/main" xmlns="" id="{0328F59C-F151-43E3-96BD-1AB3287F08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9191298"/>
              </p:ext>
            </p:extLst>
          </p:nvPr>
        </p:nvGraphicFramePr>
        <p:xfrm>
          <a:off x="4806491" y="1107433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Chart 10">
            <a:extLst>
              <a:ext uri="{FF2B5EF4-FFF2-40B4-BE49-F238E27FC236}">
                <a16:creationId xmlns:a16="http://schemas.microsoft.com/office/drawing/2014/main" xmlns="" id="{45FD6428-34E9-42B2-91F7-45E2B044DF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409947"/>
              </p:ext>
            </p:extLst>
          </p:nvPr>
        </p:nvGraphicFramePr>
        <p:xfrm>
          <a:off x="4999329" y="1302001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8" name="Chart 5">
            <a:extLst>
              <a:ext uri="{FF2B5EF4-FFF2-40B4-BE49-F238E27FC236}">
                <a16:creationId xmlns:a16="http://schemas.microsoft.com/office/drawing/2014/main" xmlns="" id="{0887585D-C859-4DB6-89D5-F63ED9A0FF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3992216"/>
              </p:ext>
            </p:extLst>
          </p:nvPr>
        </p:nvGraphicFramePr>
        <p:xfrm>
          <a:off x="849735" y="1107433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9" name="Chart 10">
            <a:extLst>
              <a:ext uri="{FF2B5EF4-FFF2-40B4-BE49-F238E27FC236}">
                <a16:creationId xmlns:a16="http://schemas.microsoft.com/office/drawing/2014/main" xmlns="" id="{7ED1DF4A-EAA5-4482-885E-E74A4AC23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994201"/>
              </p:ext>
            </p:extLst>
          </p:nvPr>
        </p:nvGraphicFramePr>
        <p:xfrm>
          <a:off x="1042573" y="1302001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3054671126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/>
          <p:nvPr/>
        </p:nvGrpSpPr>
        <p:grpSpPr>
          <a:xfrm>
            <a:off x="2714612" y="1285866"/>
            <a:ext cx="1800200" cy="1813624"/>
            <a:chOff x="825391" y="2994940"/>
            <a:chExt cx="2059657" cy="1813624"/>
          </a:xfrm>
        </p:grpSpPr>
        <p:sp>
          <p:nvSpPr>
            <p:cNvPr id="20" name="TextBox 19"/>
            <p:cNvSpPr txBox="1"/>
            <p:nvPr/>
          </p:nvSpPr>
          <p:spPr>
            <a:xfrm>
              <a:off x="825391" y="3423569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B2A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endPara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ko-KR" sz="12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e-commerce 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yang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mencakup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semua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transaksi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yang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dilakukan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secara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online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antara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perusahaan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administrasi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publik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25391" y="2994940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5. Business-to-Administration (B2A)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21"/>
          <p:cNvGrpSpPr/>
          <p:nvPr/>
        </p:nvGrpSpPr>
        <p:grpSpPr>
          <a:xfrm>
            <a:off x="6500826" y="1285866"/>
            <a:ext cx="1863215" cy="1628957"/>
            <a:chOff x="731543" y="2994940"/>
            <a:chExt cx="2131754" cy="1628957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42356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C2A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meliputi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semua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transaksi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elektronik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yang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dilakukan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antara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individu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administrasi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publik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31543" y="2994940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6. Consumer-to-Administration (C2A)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4"/>
          <p:cNvGrpSpPr/>
          <p:nvPr/>
        </p:nvGrpSpPr>
        <p:grpSpPr>
          <a:xfrm>
            <a:off x="2643174" y="3286130"/>
            <a:ext cx="1871638" cy="1259625"/>
            <a:chOff x="743658" y="3082990"/>
            <a:chExt cx="2141391" cy="1259625"/>
          </a:xfrm>
        </p:grpSpPr>
        <p:sp>
          <p:nvSpPr>
            <p:cNvPr id="26" name="TextBox 25"/>
            <p:cNvSpPr txBox="1"/>
            <p:nvPr/>
          </p:nvSpPr>
          <p:spPr>
            <a:xfrm>
              <a:off x="743658" y="3511618"/>
              <a:ext cx="21413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O2O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endParaRPr lang="id-ID" altLang="ko-K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ko-KR" sz="12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e-commerce 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yang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menarik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pelanggan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dari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saluran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online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untuk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toko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fisik</a:t>
              </a:r>
              <a:r>
                <a:rPr lang="en-US" altLang="ko-K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43658" y="3082990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7. Online-to-Offline (O2O)</a:t>
              </a:r>
            </a:p>
            <a:p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1" name="Chart 7">
            <a:extLst>
              <a:ext uri="{FF2B5EF4-FFF2-40B4-BE49-F238E27FC236}">
                <a16:creationId xmlns:a16="http://schemas.microsoft.com/office/drawing/2014/main" xmlns="" id="{B4AE8B5A-8A45-4DBD-AB23-EE0F3E3AAD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1114456"/>
              </p:ext>
            </p:extLst>
          </p:nvPr>
        </p:nvGraphicFramePr>
        <p:xfrm>
          <a:off x="849735" y="3490724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4" name="Chart 5">
            <a:extLst>
              <a:ext uri="{FF2B5EF4-FFF2-40B4-BE49-F238E27FC236}">
                <a16:creationId xmlns:a16="http://schemas.microsoft.com/office/drawing/2014/main" xmlns="" id="{004143DF-6997-4420-95B2-E2501CC446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6439734"/>
              </p:ext>
            </p:extLst>
          </p:nvPr>
        </p:nvGraphicFramePr>
        <p:xfrm>
          <a:off x="849735" y="3147814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Chart 10">
            <a:extLst>
              <a:ext uri="{FF2B5EF4-FFF2-40B4-BE49-F238E27FC236}">
                <a16:creationId xmlns:a16="http://schemas.microsoft.com/office/drawing/2014/main" xmlns="" id="{EF21B58F-FBF1-40FE-948C-A2B855B9B8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0523083"/>
              </p:ext>
            </p:extLst>
          </p:nvPr>
        </p:nvGraphicFramePr>
        <p:xfrm>
          <a:off x="1042573" y="3342382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6" name="Chart 5">
            <a:extLst>
              <a:ext uri="{FF2B5EF4-FFF2-40B4-BE49-F238E27FC236}">
                <a16:creationId xmlns:a16="http://schemas.microsoft.com/office/drawing/2014/main" xmlns="" id="{0328F59C-F151-43E3-96BD-1AB3287F08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9191298"/>
              </p:ext>
            </p:extLst>
          </p:nvPr>
        </p:nvGraphicFramePr>
        <p:xfrm>
          <a:off x="4806491" y="1107433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Chart 10">
            <a:extLst>
              <a:ext uri="{FF2B5EF4-FFF2-40B4-BE49-F238E27FC236}">
                <a16:creationId xmlns:a16="http://schemas.microsoft.com/office/drawing/2014/main" xmlns="" id="{45FD6428-34E9-42B2-91F7-45E2B044DF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409947"/>
              </p:ext>
            </p:extLst>
          </p:nvPr>
        </p:nvGraphicFramePr>
        <p:xfrm>
          <a:off x="4999329" y="1302001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8" name="Chart 5">
            <a:extLst>
              <a:ext uri="{FF2B5EF4-FFF2-40B4-BE49-F238E27FC236}">
                <a16:creationId xmlns:a16="http://schemas.microsoft.com/office/drawing/2014/main" xmlns="" id="{0887585D-C859-4DB6-89D5-F63ED9A0FF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3992216"/>
              </p:ext>
            </p:extLst>
          </p:nvPr>
        </p:nvGraphicFramePr>
        <p:xfrm>
          <a:off x="849735" y="1107433"/>
          <a:ext cx="1535174" cy="159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9" name="Chart 10">
            <a:extLst>
              <a:ext uri="{FF2B5EF4-FFF2-40B4-BE49-F238E27FC236}">
                <a16:creationId xmlns:a16="http://schemas.microsoft.com/office/drawing/2014/main" xmlns="" id="{7ED1DF4A-EAA5-4482-885E-E74A4AC23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994201"/>
              </p:ext>
            </p:extLst>
          </p:nvPr>
        </p:nvGraphicFramePr>
        <p:xfrm>
          <a:off x="1042573" y="1302001"/>
          <a:ext cx="1149498" cy="113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054671126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Kelebihan Pasar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00562" y="114299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layanan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bervariasi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00562" y="185737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Mempersingkat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rantai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distribusi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00562" y="257175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mudah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00562" y="328613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Brand lebih dekat dengan konsumen</a:t>
            </a:r>
          </a:p>
        </p:txBody>
      </p:sp>
      <p:sp>
        <p:nvSpPr>
          <p:cNvPr id="31" name="Oval 30"/>
          <p:cNvSpPr/>
          <p:nvPr/>
        </p:nvSpPr>
        <p:spPr>
          <a:xfrm>
            <a:off x="3886564" y="2507786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70000"/>
                </a:schemeClr>
              </a:gs>
              <a:gs pos="100000">
                <a:schemeClr val="accent2">
                  <a:lumMod val="7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886564" y="1096778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886564" y="1802282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</a:schemeClr>
              </a:gs>
              <a:gs pos="100000">
                <a:schemeClr val="accent2">
                  <a:lumMod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86564" y="3918793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00562" y="400051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layanan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886564" y="3213290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54939" y="1154794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54935" y="1860298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54931" y="2565802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4927" y="3271306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54923" y="3976810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3886564" y="4603307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00562" y="4714890"/>
            <a:ext cx="413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Belanja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kapan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54923" y="4661324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id-ID" altLang="ko-K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-4613" y="1669093"/>
            <a:ext cx="3142702" cy="2255330"/>
            <a:chOff x="-4613" y="1669093"/>
            <a:chExt cx="3142702" cy="2255330"/>
          </a:xfrm>
        </p:grpSpPr>
        <p:sp>
          <p:nvSpPr>
            <p:cNvPr id="58" name="Rectangle 57"/>
            <p:cNvSpPr/>
            <p:nvPr/>
          </p:nvSpPr>
          <p:spPr>
            <a:xfrm>
              <a:off x="1003498" y="2733275"/>
              <a:ext cx="360040" cy="952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-4613" y="2628280"/>
              <a:ext cx="1128161" cy="12961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Freeform 59"/>
            <p:cNvSpPr/>
            <p:nvPr/>
          </p:nvSpPr>
          <p:spPr>
            <a:xfrm rot="5400000">
              <a:off x="1226741" y="1805890"/>
              <a:ext cx="2048146" cy="1774551"/>
            </a:xfrm>
            <a:custGeom>
              <a:avLst/>
              <a:gdLst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31366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90042 w 1404608"/>
                <a:gd name="connsiteY10" fmla="*/ 599846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702259 w 1404608"/>
                <a:gd name="connsiteY12" fmla="*/ 629107 h 2070201"/>
                <a:gd name="connsiteX13" fmla="*/ 526694 w 1404608"/>
                <a:gd name="connsiteY13" fmla="*/ 0 h 2070201"/>
                <a:gd name="connsiteX14" fmla="*/ 468172 w 1404608"/>
                <a:gd name="connsiteY14" fmla="*/ 1338681 h 2070201"/>
                <a:gd name="connsiteX15" fmla="*/ 321868 w 1404608"/>
                <a:gd name="connsiteY15" fmla="*/ 1287475 h 2070201"/>
                <a:gd name="connsiteX16" fmla="*/ 0 w 1404608"/>
                <a:gd name="connsiteY16" fmla="*/ 1053388 h 2070201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8942 h 2075755"/>
                <a:gd name="connsiteX1" fmla="*/ 124358 w 1404608"/>
                <a:gd name="connsiteY1" fmla="*/ 1388126 h 2075755"/>
                <a:gd name="connsiteX2" fmla="*/ 292608 w 1404608"/>
                <a:gd name="connsiteY2" fmla="*/ 1746571 h 2075755"/>
                <a:gd name="connsiteX3" fmla="*/ 687628 w 1404608"/>
                <a:gd name="connsiteY3" fmla="*/ 2075755 h 2075755"/>
                <a:gd name="connsiteX4" fmla="*/ 1294790 w 1404608"/>
                <a:gd name="connsiteY4" fmla="*/ 2061125 h 2075755"/>
                <a:gd name="connsiteX5" fmla="*/ 1404518 w 1404608"/>
                <a:gd name="connsiteY5" fmla="*/ 1161355 h 2075755"/>
                <a:gd name="connsiteX6" fmla="*/ 1221638 w 1404608"/>
                <a:gd name="connsiteY6" fmla="*/ 773650 h 2075755"/>
                <a:gd name="connsiteX7" fmla="*/ 1177747 w 1404608"/>
                <a:gd name="connsiteY7" fmla="*/ 971160 h 2075755"/>
                <a:gd name="connsiteX8" fmla="*/ 980236 w 1404608"/>
                <a:gd name="connsiteY8" fmla="*/ 700498 h 2075755"/>
                <a:gd name="connsiteX9" fmla="*/ 921715 w 1404608"/>
                <a:gd name="connsiteY9" fmla="*/ 934584 h 2075755"/>
                <a:gd name="connsiteX10" fmla="*/ 738836 w 1404608"/>
                <a:gd name="connsiteY10" fmla="*/ 598085 h 2075755"/>
                <a:gd name="connsiteX11" fmla="*/ 709574 w 1404608"/>
                <a:gd name="connsiteY11" fmla="*/ 941899 h 2075755"/>
                <a:gd name="connsiteX12" fmla="*/ 526694 w 1404608"/>
                <a:gd name="connsiteY12" fmla="*/ 5554 h 2075755"/>
                <a:gd name="connsiteX13" fmla="*/ 468172 w 1404608"/>
                <a:gd name="connsiteY13" fmla="*/ 1344235 h 2075755"/>
                <a:gd name="connsiteX14" fmla="*/ 321868 w 1404608"/>
                <a:gd name="connsiteY14" fmla="*/ 1293029 h 2075755"/>
                <a:gd name="connsiteX15" fmla="*/ 0 w 1404608"/>
                <a:gd name="connsiteY15" fmla="*/ 1058942 h 2075755"/>
                <a:gd name="connsiteX0" fmla="*/ 0 w 1404608"/>
                <a:gd name="connsiteY0" fmla="*/ 1029958 h 2046771"/>
                <a:gd name="connsiteX1" fmla="*/ 124358 w 1404608"/>
                <a:gd name="connsiteY1" fmla="*/ 1359142 h 2046771"/>
                <a:gd name="connsiteX2" fmla="*/ 292608 w 1404608"/>
                <a:gd name="connsiteY2" fmla="*/ 1717587 h 2046771"/>
                <a:gd name="connsiteX3" fmla="*/ 687628 w 1404608"/>
                <a:gd name="connsiteY3" fmla="*/ 2046771 h 2046771"/>
                <a:gd name="connsiteX4" fmla="*/ 1294790 w 1404608"/>
                <a:gd name="connsiteY4" fmla="*/ 2032141 h 2046771"/>
                <a:gd name="connsiteX5" fmla="*/ 1404518 w 1404608"/>
                <a:gd name="connsiteY5" fmla="*/ 1132371 h 2046771"/>
                <a:gd name="connsiteX6" fmla="*/ 1221638 w 1404608"/>
                <a:gd name="connsiteY6" fmla="*/ 744666 h 2046771"/>
                <a:gd name="connsiteX7" fmla="*/ 1177747 w 1404608"/>
                <a:gd name="connsiteY7" fmla="*/ 942176 h 2046771"/>
                <a:gd name="connsiteX8" fmla="*/ 980236 w 1404608"/>
                <a:gd name="connsiteY8" fmla="*/ 671514 h 2046771"/>
                <a:gd name="connsiteX9" fmla="*/ 921715 w 1404608"/>
                <a:gd name="connsiteY9" fmla="*/ 905600 h 2046771"/>
                <a:gd name="connsiteX10" fmla="*/ 738836 w 1404608"/>
                <a:gd name="connsiteY10" fmla="*/ 569101 h 2046771"/>
                <a:gd name="connsiteX11" fmla="*/ 709574 w 1404608"/>
                <a:gd name="connsiteY11" fmla="*/ 912915 h 2046771"/>
                <a:gd name="connsiteX12" fmla="*/ 526694 w 1404608"/>
                <a:gd name="connsiteY12" fmla="*/ 5831 h 2046771"/>
                <a:gd name="connsiteX13" fmla="*/ 468172 w 1404608"/>
                <a:gd name="connsiteY13" fmla="*/ 1315251 h 2046771"/>
                <a:gd name="connsiteX14" fmla="*/ 321868 w 1404608"/>
                <a:gd name="connsiteY14" fmla="*/ 1264045 h 2046771"/>
                <a:gd name="connsiteX15" fmla="*/ 0 w 1404608"/>
                <a:gd name="connsiteY15" fmla="*/ 1029958 h 2046771"/>
                <a:gd name="connsiteX0" fmla="*/ 0 w 1404608"/>
                <a:gd name="connsiteY0" fmla="*/ 1024127 h 2040940"/>
                <a:gd name="connsiteX1" fmla="*/ 124358 w 1404608"/>
                <a:gd name="connsiteY1" fmla="*/ 1353311 h 2040940"/>
                <a:gd name="connsiteX2" fmla="*/ 292608 w 1404608"/>
                <a:gd name="connsiteY2" fmla="*/ 1711756 h 2040940"/>
                <a:gd name="connsiteX3" fmla="*/ 687628 w 1404608"/>
                <a:gd name="connsiteY3" fmla="*/ 2040940 h 2040940"/>
                <a:gd name="connsiteX4" fmla="*/ 1294790 w 1404608"/>
                <a:gd name="connsiteY4" fmla="*/ 2026310 h 2040940"/>
                <a:gd name="connsiteX5" fmla="*/ 1404518 w 1404608"/>
                <a:gd name="connsiteY5" fmla="*/ 1126540 h 2040940"/>
                <a:gd name="connsiteX6" fmla="*/ 1221638 w 1404608"/>
                <a:gd name="connsiteY6" fmla="*/ 738835 h 2040940"/>
                <a:gd name="connsiteX7" fmla="*/ 1177747 w 1404608"/>
                <a:gd name="connsiteY7" fmla="*/ 936345 h 2040940"/>
                <a:gd name="connsiteX8" fmla="*/ 980236 w 1404608"/>
                <a:gd name="connsiteY8" fmla="*/ 665683 h 2040940"/>
                <a:gd name="connsiteX9" fmla="*/ 921715 w 1404608"/>
                <a:gd name="connsiteY9" fmla="*/ 899769 h 2040940"/>
                <a:gd name="connsiteX10" fmla="*/ 738836 w 1404608"/>
                <a:gd name="connsiteY10" fmla="*/ 563270 h 2040940"/>
                <a:gd name="connsiteX11" fmla="*/ 709574 w 1404608"/>
                <a:gd name="connsiteY11" fmla="*/ 907084 h 2040940"/>
                <a:gd name="connsiteX12" fmla="*/ 526694 w 1404608"/>
                <a:gd name="connsiteY12" fmla="*/ 0 h 2040940"/>
                <a:gd name="connsiteX13" fmla="*/ 468172 w 1404608"/>
                <a:gd name="connsiteY13" fmla="*/ 1309420 h 2040940"/>
                <a:gd name="connsiteX14" fmla="*/ 321868 w 1404608"/>
                <a:gd name="connsiteY14" fmla="*/ 1258214 h 2040940"/>
                <a:gd name="connsiteX15" fmla="*/ 0 w 1404608"/>
                <a:gd name="connsiteY15" fmla="*/ 1024127 h 2040940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370 h 2041183"/>
                <a:gd name="connsiteX1" fmla="*/ 124358 w 1404608"/>
                <a:gd name="connsiteY1" fmla="*/ 1353554 h 2041183"/>
                <a:gd name="connsiteX2" fmla="*/ 292608 w 1404608"/>
                <a:gd name="connsiteY2" fmla="*/ 1711999 h 2041183"/>
                <a:gd name="connsiteX3" fmla="*/ 687628 w 1404608"/>
                <a:gd name="connsiteY3" fmla="*/ 2041183 h 2041183"/>
                <a:gd name="connsiteX4" fmla="*/ 1294790 w 1404608"/>
                <a:gd name="connsiteY4" fmla="*/ 2026553 h 2041183"/>
                <a:gd name="connsiteX5" fmla="*/ 1404518 w 1404608"/>
                <a:gd name="connsiteY5" fmla="*/ 1126783 h 2041183"/>
                <a:gd name="connsiteX6" fmla="*/ 1221638 w 1404608"/>
                <a:gd name="connsiteY6" fmla="*/ 739078 h 2041183"/>
                <a:gd name="connsiteX7" fmla="*/ 1177747 w 1404608"/>
                <a:gd name="connsiteY7" fmla="*/ 936588 h 2041183"/>
                <a:gd name="connsiteX8" fmla="*/ 980236 w 1404608"/>
                <a:gd name="connsiteY8" fmla="*/ 665926 h 2041183"/>
                <a:gd name="connsiteX9" fmla="*/ 921715 w 1404608"/>
                <a:gd name="connsiteY9" fmla="*/ 900012 h 2041183"/>
                <a:gd name="connsiteX10" fmla="*/ 738836 w 1404608"/>
                <a:gd name="connsiteY10" fmla="*/ 563513 h 2041183"/>
                <a:gd name="connsiteX11" fmla="*/ 709574 w 1404608"/>
                <a:gd name="connsiteY11" fmla="*/ 907327 h 2041183"/>
                <a:gd name="connsiteX12" fmla="*/ 526694 w 1404608"/>
                <a:gd name="connsiteY12" fmla="*/ 243 h 2041183"/>
                <a:gd name="connsiteX13" fmla="*/ 468172 w 1404608"/>
                <a:gd name="connsiteY13" fmla="*/ 1309663 h 2041183"/>
                <a:gd name="connsiteX14" fmla="*/ 321868 w 1404608"/>
                <a:gd name="connsiteY14" fmla="*/ 1258457 h 2041183"/>
                <a:gd name="connsiteX15" fmla="*/ 0 w 1404608"/>
                <a:gd name="connsiteY15" fmla="*/ 1024370 h 2041183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55410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36384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52597 w 1421182"/>
                <a:gd name="connsiteY6" fmla="*/ 669316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537 h 2040940"/>
                <a:gd name="connsiteX1" fmla="*/ 140932 w 1421182"/>
                <a:gd name="connsiteY1" fmla="*/ 1353311 h 2040940"/>
                <a:gd name="connsiteX2" fmla="*/ 309182 w 1421182"/>
                <a:gd name="connsiteY2" fmla="*/ 1711756 h 2040940"/>
                <a:gd name="connsiteX3" fmla="*/ 704202 w 1421182"/>
                <a:gd name="connsiteY3" fmla="*/ 2040940 h 2040940"/>
                <a:gd name="connsiteX4" fmla="*/ 1311364 w 1421182"/>
                <a:gd name="connsiteY4" fmla="*/ 2026310 h 2040940"/>
                <a:gd name="connsiteX5" fmla="*/ 1421092 w 1421182"/>
                <a:gd name="connsiteY5" fmla="*/ 1126540 h 2040940"/>
                <a:gd name="connsiteX6" fmla="*/ 1152597 w 1421182"/>
                <a:gd name="connsiteY6" fmla="*/ 669074 h 2040940"/>
                <a:gd name="connsiteX7" fmla="*/ 1168953 w 1421182"/>
                <a:gd name="connsiteY7" fmla="*/ 968054 h 2040940"/>
                <a:gd name="connsiteX8" fmla="*/ 927050 w 1421182"/>
                <a:gd name="connsiteY8" fmla="*/ 614948 h 2040940"/>
                <a:gd name="connsiteX9" fmla="*/ 957315 w 1421182"/>
                <a:gd name="connsiteY9" fmla="*/ 944162 h 2040940"/>
                <a:gd name="connsiteX10" fmla="*/ 711016 w 1421182"/>
                <a:gd name="connsiteY10" fmla="*/ 569612 h 2040940"/>
                <a:gd name="connsiteX11" fmla="*/ 729319 w 1421182"/>
                <a:gd name="connsiteY11" fmla="*/ 957819 h 2040940"/>
                <a:gd name="connsiteX12" fmla="*/ 543268 w 1421182"/>
                <a:gd name="connsiteY12" fmla="*/ 0 h 2040940"/>
                <a:gd name="connsiteX13" fmla="*/ 473286 w 1421182"/>
                <a:gd name="connsiteY13" fmla="*/ 1312119 h 2040940"/>
                <a:gd name="connsiteX14" fmla="*/ 338442 w 1421182"/>
                <a:gd name="connsiteY14" fmla="*/ 1258214 h 2040940"/>
                <a:gd name="connsiteX15" fmla="*/ 719 w 1421182"/>
                <a:gd name="connsiteY15" fmla="*/ 957537 h 2040940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26318"/>
                <a:gd name="connsiteX1" fmla="*/ 140932 w 1421182"/>
                <a:gd name="connsiteY1" fmla="*/ 1353319 h 2026318"/>
                <a:gd name="connsiteX2" fmla="*/ 309182 w 1421182"/>
                <a:gd name="connsiteY2" fmla="*/ 1711764 h 2026318"/>
                <a:gd name="connsiteX3" fmla="*/ 693290 w 1421182"/>
                <a:gd name="connsiteY3" fmla="*/ 2019121 h 2026318"/>
                <a:gd name="connsiteX4" fmla="*/ 1311364 w 1421182"/>
                <a:gd name="connsiteY4" fmla="*/ 2026318 h 2026318"/>
                <a:gd name="connsiteX5" fmla="*/ 1421092 w 1421182"/>
                <a:gd name="connsiteY5" fmla="*/ 1126548 h 2026318"/>
                <a:gd name="connsiteX6" fmla="*/ 1152597 w 1421182"/>
                <a:gd name="connsiteY6" fmla="*/ 669082 h 2026318"/>
                <a:gd name="connsiteX7" fmla="*/ 1168953 w 1421182"/>
                <a:gd name="connsiteY7" fmla="*/ 968062 h 2026318"/>
                <a:gd name="connsiteX8" fmla="*/ 927050 w 1421182"/>
                <a:gd name="connsiteY8" fmla="*/ 614956 h 2026318"/>
                <a:gd name="connsiteX9" fmla="*/ 957315 w 1421182"/>
                <a:gd name="connsiteY9" fmla="*/ 944170 h 2026318"/>
                <a:gd name="connsiteX10" fmla="*/ 711016 w 1421182"/>
                <a:gd name="connsiteY10" fmla="*/ 569620 h 2026318"/>
                <a:gd name="connsiteX11" fmla="*/ 729319 w 1421182"/>
                <a:gd name="connsiteY11" fmla="*/ 957827 h 2026318"/>
                <a:gd name="connsiteX12" fmla="*/ 543268 w 1421182"/>
                <a:gd name="connsiteY12" fmla="*/ 8 h 2026318"/>
                <a:gd name="connsiteX13" fmla="*/ 473286 w 1421182"/>
                <a:gd name="connsiteY13" fmla="*/ 1312127 h 2026318"/>
                <a:gd name="connsiteX14" fmla="*/ 338442 w 1421182"/>
                <a:gd name="connsiteY14" fmla="*/ 1258222 h 2026318"/>
                <a:gd name="connsiteX15" fmla="*/ 719 w 1421182"/>
                <a:gd name="connsiteY15" fmla="*/ 957545 h 2026318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711016 w 1421182"/>
                <a:gd name="connsiteY10" fmla="*/ 34275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095765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80395 h 1549168"/>
                <a:gd name="connsiteX1" fmla="*/ 140932 w 1421182"/>
                <a:gd name="connsiteY1" fmla="*/ 876169 h 1549168"/>
                <a:gd name="connsiteX2" fmla="*/ 309182 w 1421182"/>
                <a:gd name="connsiteY2" fmla="*/ 1234614 h 1549168"/>
                <a:gd name="connsiteX3" fmla="*/ 693290 w 1421182"/>
                <a:gd name="connsiteY3" fmla="*/ 1541971 h 1549168"/>
                <a:gd name="connsiteX4" fmla="*/ 1311364 w 1421182"/>
                <a:gd name="connsiteY4" fmla="*/ 1549168 h 1549168"/>
                <a:gd name="connsiteX5" fmla="*/ 1421092 w 1421182"/>
                <a:gd name="connsiteY5" fmla="*/ 649398 h 1549168"/>
                <a:gd name="connsiteX6" fmla="*/ 1095765 w 1421182"/>
                <a:gd name="connsiteY6" fmla="*/ 191932 h 1549168"/>
                <a:gd name="connsiteX7" fmla="*/ 1168953 w 1421182"/>
                <a:gd name="connsiteY7" fmla="*/ 490912 h 1549168"/>
                <a:gd name="connsiteX8" fmla="*/ 891530 w 1421182"/>
                <a:gd name="connsiteY8" fmla="*/ 141357 h 1549168"/>
                <a:gd name="connsiteX9" fmla="*/ 957315 w 1421182"/>
                <a:gd name="connsiteY9" fmla="*/ 467020 h 1549168"/>
                <a:gd name="connsiteX10" fmla="*/ 689705 w 1421182"/>
                <a:gd name="connsiteY10" fmla="*/ 99574 h 1549168"/>
                <a:gd name="connsiteX11" fmla="*/ 553923 w 1421182"/>
                <a:gd name="connsiteY11" fmla="*/ 59246 h 1549168"/>
                <a:gd name="connsiteX12" fmla="*/ 473286 w 1421182"/>
                <a:gd name="connsiteY12" fmla="*/ 834977 h 1549168"/>
                <a:gd name="connsiteX13" fmla="*/ 338442 w 1421182"/>
                <a:gd name="connsiteY13" fmla="*/ 781072 h 1549168"/>
                <a:gd name="connsiteX14" fmla="*/ 719 w 1421182"/>
                <a:gd name="connsiteY14" fmla="*/ 480395 h 1549168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1168953 w 1421182"/>
                <a:gd name="connsiteY7" fmla="*/ 479667 h 1537923"/>
                <a:gd name="connsiteX8" fmla="*/ 891530 w 1421182"/>
                <a:gd name="connsiteY8" fmla="*/ 130112 h 1537923"/>
                <a:gd name="connsiteX9" fmla="*/ 689705 w 1421182"/>
                <a:gd name="connsiteY9" fmla="*/ 88329 h 1537923"/>
                <a:gd name="connsiteX10" fmla="*/ 553923 w 1421182"/>
                <a:gd name="connsiteY10" fmla="*/ 48001 h 1537923"/>
                <a:gd name="connsiteX11" fmla="*/ 473286 w 1421182"/>
                <a:gd name="connsiteY11" fmla="*/ 823732 h 1537923"/>
                <a:gd name="connsiteX12" fmla="*/ 338442 w 1421182"/>
                <a:gd name="connsiteY12" fmla="*/ 769827 h 1537923"/>
                <a:gd name="connsiteX13" fmla="*/ 719 w 1421182"/>
                <a:gd name="connsiteY13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916396 w 1421182"/>
                <a:gd name="connsiteY7" fmla="*/ 147873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56367 h 1525140"/>
                <a:gd name="connsiteX1" fmla="*/ 140932 w 1421182"/>
                <a:gd name="connsiteY1" fmla="*/ 852141 h 1525140"/>
                <a:gd name="connsiteX2" fmla="*/ 309182 w 1421182"/>
                <a:gd name="connsiteY2" fmla="*/ 1210586 h 1525140"/>
                <a:gd name="connsiteX3" fmla="*/ 693290 w 1421182"/>
                <a:gd name="connsiteY3" fmla="*/ 1517943 h 1525140"/>
                <a:gd name="connsiteX4" fmla="*/ 1311364 w 1421182"/>
                <a:gd name="connsiteY4" fmla="*/ 1525140 h 1525140"/>
                <a:gd name="connsiteX5" fmla="*/ 1421092 w 1421182"/>
                <a:gd name="connsiteY5" fmla="*/ 625370 h 1525140"/>
                <a:gd name="connsiteX6" fmla="*/ 1170363 w 1421182"/>
                <a:gd name="connsiteY6" fmla="*/ 164351 h 1525140"/>
                <a:gd name="connsiteX7" fmla="*/ 916396 w 1421182"/>
                <a:gd name="connsiteY7" fmla="*/ 135090 h 1525140"/>
                <a:gd name="connsiteX8" fmla="*/ 689705 w 1421182"/>
                <a:gd name="connsiteY8" fmla="*/ 75546 h 1525140"/>
                <a:gd name="connsiteX9" fmla="*/ 732615 w 1421182"/>
                <a:gd name="connsiteY9" fmla="*/ 126723 h 1525140"/>
                <a:gd name="connsiteX10" fmla="*/ 553923 w 1421182"/>
                <a:gd name="connsiteY10" fmla="*/ 35218 h 1525140"/>
                <a:gd name="connsiteX11" fmla="*/ 473286 w 1421182"/>
                <a:gd name="connsiteY11" fmla="*/ 810949 h 1525140"/>
                <a:gd name="connsiteX12" fmla="*/ 338442 w 1421182"/>
                <a:gd name="connsiteY12" fmla="*/ 757044 h 1525140"/>
                <a:gd name="connsiteX13" fmla="*/ 719 w 1421182"/>
                <a:gd name="connsiteY13" fmla="*/ 456367 h 1525140"/>
                <a:gd name="connsiteX0" fmla="*/ 719 w 1421182"/>
                <a:gd name="connsiteY0" fmla="*/ 391802 h 1460575"/>
                <a:gd name="connsiteX1" fmla="*/ 140932 w 1421182"/>
                <a:gd name="connsiteY1" fmla="*/ 787576 h 1460575"/>
                <a:gd name="connsiteX2" fmla="*/ 309182 w 1421182"/>
                <a:gd name="connsiteY2" fmla="*/ 1146021 h 1460575"/>
                <a:gd name="connsiteX3" fmla="*/ 693290 w 1421182"/>
                <a:gd name="connsiteY3" fmla="*/ 1453378 h 1460575"/>
                <a:gd name="connsiteX4" fmla="*/ 1311364 w 1421182"/>
                <a:gd name="connsiteY4" fmla="*/ 1460575 h 1460575"/>
                <a:gd name="connsiteX5" fmla="*/ 1421092 w 1421182"/>
                <a:gd name="connsiteY5" fmla="*/ 560805 h 1460575"/>
                <a:gd name="connsiteX6" fmla="*/ 1170363 w 1421182"/>
                <a:gd name="connsiteY6" fmla="*/ 99786 h 1460575"/>
                <a:gd name="connsiteX7" fmla="*/ 916396 w 1421182"/>
                <a:gd name="connsiteY7" fmla="*/ 70525 h 1460575"/>
                <a:gd name="connsiteX8" fmla="*/ 689705 w 1421182"/>
                <a:gd name="connsiteY8" fmla="*/ 10981 h 1460575"/>
                <a:gd name="connsiteX9" fmla="*/ 732615 w 1421182"/>
                <a:gd name="connsiteY9" fmla="*/ 62158 h 1460575"/>
                <a:gd name="connsiteX10" fmla="*/ 539718 w 1421182"/>
                <a:gd name="connsiteY10" fmla="*/ 48800 h 1460575"/>
                <a:gd name="connsiteX11" fmla="*/ 473286 w 1421182"/>
                <a:gd name="connsiteY11" fmla="*/ 746384 h 1460575"/>
                <a:gd name="connsiteX12" fmla="*/ 338442 w 1421182"/>
                <a:gd name="connsiteY12" fmla="*/ 692479 h 1460575"/>
                <a:gd name="connsiteX13" fmla="*/ 719 w 1421182"/>
                <a:gd name="connsiteY13" fmla="*/ 391802 h 1460575"/>
                <a:gd name="connsiteX0" fmla="*/ 719 w 1421182"/>
                <a:gd name="connsiteY0" fmla="*/ 399347 h 1468120"/>
                <a:gd name="connsiteX1" fmla="*/ 140932 w 1421182"/>
                <a:gd name="connsiteY1" fmla="*/ 795121 h 1468120"/>
                <a:gd name="connsiteX2" fmla="*/ 309182 w 1421182"/>
                <a:gd name="connsiteY2" fmla="*/ 1153566 h 1468120"/>
                <a:gd name="connsiteX3" fmla="*/ 693290 w 1421182"/>
                <a:gd name="connsiteY3" fmla="*/ 1460923 h 1468120"/>
                <a:gd name="connsiteX4" fmla="*/ 1311364 w 1421182"/>
                <a:gd name="connsiteY4" fmla="*/ 1468120 h 1468120"/>
                <a:gd name="connsiteX5" fmla="*/ 1421092 w 1421182"/>
                <a:gd name="connsiteY5" fmla="*/ 568350 h 1468120"/>
                <a:gd name="connsiteX6" fmla="*/ 1170363 w 1421182"/>
                <a:gd name="connsiteY6" fmla="*/ 107331 h 1468120"/>
                <a:gd name="connsiteX7" fmla="*/ 916396 w 1421182"/>
                <a:gd name="connsiteY7" fmla="*/ 78070 h 1468120"/>
                <a:gd name="connsiteX8" fmla="*/ 817586 w 1421182"/>
                <a:gd name="connsiteY8" fmla="*/ 765 h 1468120"/>
                <a:gd name="connsiteX9" fmla="*/ 732615 w 1421182"/>
                <a:gd name="connsiteY9" fmla="*/ 69703 h 1468120"/>
                <a:gd name="connsiteX10" fmla="*/ 539718 w 1421182"/>
                <a:gd name="connsiteY10" fmla="*/ 56345 h 1468120"/>
                <a:gd name="connsiteX11" fmla="*/ 473286 w 1421182"/>
                <a:gd name="connsiteY11" fmla="*/ 753929 h 1468120"/>
                <a:gd name="connsiteX12" fmla="*/ 338442 w 1421182"/>
                <a:gd name="connsiteY12" fmla="*/ 700024 h 1468120"/>
                <a:gd name="connsiteX13" fmla="*/ 719 w 1421182"/>
                <a:gd name="connsiteY13" fmla="*/ 399347 h 1468120"/>
                <a:gd name="connsiteX0" fmla="*/ 719 w 1421182"/>
                <a:gd name="connsiteY0" fmla="*/ 391166 h 1459939"/>
                <a:gd name="connsiteX1" fmla="*/ 140932 w 1421182"/>
                <a:gd name="connsiteY1" fmla="*/ 786940 h 1459939"/>
                <a:gd name="connsiteX2" fmla="*/ 309182 w 1421182"/>
                <a:gd name="connsiteY2" fmla="*/ 1145385 h 1459939"/>
                <a:gd name="connsiteX3" fmla="*/ 693290 w 1421182"/>
                <a:gd name="connsiteY3" fmla="*/ 1452742 h 1459939"/>
                <a:gd name="connsiteX4" fmla="*/ 1311364 w 1421182"/>
                <a:gd name="connsiteY4" fmla="*/ 1459939 h 1459939"/>
                <a:gd name="connsiteX5" fmla="*/ 1421092 w 1421182"/>
                <a:gd name="connsiteY5" fmla="*/ 560169 h 1459939"/>
                <a:gd name="connsiteX6" fmla="*/ 1170363 w 1421182"/>
                <a:gd name="connsiteY6" fmla="*/ 99150 h 1459939"/>
                <a:gd name="connsiteX7" fmla="*/ 916396 w 1421182"/>
                <a:gd name="connsiteY7" fmla="*/ 69889 h 1459939"/>
                <a:gd name="connsiteX8" fmla="*/ 732615 w 1421182"/>
                <a:gd name="connsiteY8" fmla="*/ 61522 h 1459939"/>
                <a:gd name="connsiteX9" fmla="*/ 539718 w 1421182"/>
                <a:gd name="connsiteY9" fmla="*/ 48164 h 1459939"/>
                <a:gd name="connsiteX10" fmla="*/ 473286 w 1421182"/>
                <a:gd name="connsiteY10" fmla="*/ 745748 h 1459939"/>
                <a:gd name="connsiteX11" fmla="*/ 338442 w 1421182"/>
                <a:gd name="connsiteY11" fmla="*/ 691843 h 1459939"/>
                <a:gd name="connsiteX12" fmla="*/ 719 w 1421182"/>
                <a:gd name="connsiteY12" fmla="*/ 391166 h 1459939"/>
                <a:gd name="connsiteX0" fmla="*/ 719 w 1421182"/>
                <a:gd name="connsiteY0" fmla="*/ 375395 h 1444168"/>
                <a:gd name="connsiteX1" fmla="*/ 140932 w 1421182"/>
                <a:gd name="connsiteY1" fmla="*/ 771169 h 1444168"/>
                <a:gd name="connsiteX2" fmla="*/ 309182 w 1421182"/>
                <a:gd name="connsiteY2" fmla="*/ 1129614 h 1444168"/>
                <a:gd name="connsiteX3" fmla="*/ 693290 w 1421182"/>
                <a:gd name="connsiteY3" fmla="*/ 1436971 h 1444168"/>
                <a:gd name="connsiteX4" fmla="*/ 1311364 w 1421182"/>
                <a:gd name="connsiteY4" fmla="*/ 1444168 h 1444168"/>
                <a:gd name="connsiteX5" fmla="*/ 1421092 w 1421182"/>
                <a:gd name="connsiteY5" fmla="*/ 544398 h 1444168"/>
                <a:gd name="connsiteX6" fmla="*/ 1170363 w 1421182"/>
                <a:gd name="connsiteY6" fmla="*/ 83379 h 1444168"/>
                <a:gd name="connsiteX7" fmla="*/ 916396 w 1421182"/>
                <a:gd name="connsiteY7" fmla="*/ 54118 h 1444168"/>
                <a:gd name="connsiteX8" fmla="*/ 732615 w 1421182"/>
                <a:gd name="connsiteY8" fmla="*/ 45751 h 1444168"/>
                <a:gd name="connsiteX9" fmla="*/ 529062 w 1421182"/>
                <a:gd name="connsiteY9" fmla="*/ 53706 h 1444168"/>
                <a:gd name="connsiteX10" fmla="*/ 473286 w 1421182"/>
                <a:gd name="connsiteY10" fmla="*/ 729977 h 1444168"/>
                <a:gd name="connsiteX11" fmla="*/ 338442 w 1421182"/>
                <a:gd name="connsiteY11" fmla="*/ 676072 h 1444168"/>
                <a:gd name="connsiteX12" fmla="*/ 719 w 1421182"/>
                <a:gd name="connsiteY12" fmla="*/ 375395 h 1444168"/>
                <a:gd name="connsiteX0" fmla="*/ 719 w 1421182"/>
                <a:gd name="connsiteY0" fmla="*/ 383267 h 1452040"/>
                <a:gd name="connsiteX1" fmla="*/ 140932 w 1421182"/>
                <a:gd name="connsiteY1" fmla="*/ 779041 h 1452040"/>
                <a:gd name="connsiteX2" fmla="*/ 309182 w 1421182"/>
                <a:gd name="connsiteY2" fmla="*/ 1137486 h 1452040"/>
                <a:gd name="connsiteX3" fmla="*/ 693290 w 1421182"/>
                <a:gd name="connsiteY3" fmla="*/ 1444843 h 1452040"/>
                <a:gd name="connsiteX4" fmla="*/ 1311364 w 1421182"/>
                <a:gd name="connsiteY4" fmla="*/ 1452040 h 1452040"/>
                <a:gd name="connsiteX5" fmla="*/ 1421092 w 1421182"/>
                <a:gd name="connsiteY5" fmla="*/ 552270 h 1452040"/>
                <a:gd name="connsiteX6" fmla="*/ 1170363 w 1421182"/>
                <a:gd name="connsiteY6" fmla="*/ 91251 h 1452040"/>
                <a:gd name="connsiteX7" fmla="*/ 916396 w 1421182"/>
                <a:gd name="connsiteY7" fmla="*/ 61990 h 1452040"/>
                <a:gd name="connsiteX8" fmla="*/ 732615 w 1421182"/>
                <a:gd name="connsiteY8" fmla="*/ 53623 h 1452040"/>
                <a:gd name="connsiteX9" fmla="*/ 529062 w 1421182"/>
                <a:gd name="connsiteY9" fmla="*/ 61578 h 1452040"/>
                <a:gd name="connsiteX10" fmla="*/ 473286 w 1421182"/>
                <a:gd name="connsiteY10" fmla="*/ 737849 h 1452040"/>
                <a:gd name="connsiteX11" fmla="*/ 338442 w 1421182"/>
                <a:gd name="connsiteY11" fmla="*/ 683944 h 1452040"/>
                <a:gd name="connsiteX12" fmla="*/ 719 w 1421182"/>
                <a:gd name="connsiteY12" fmla="*/ 383267 h 1452040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2642"/>
                <a:gd name="connsiteY0" fmla="*/ 401489 h 1470262"/>
                <a:gd name="connsiteX1" fmla="*/ 140932 w 1422642"/>
                <a:gd name="connsiteY1" fmla="*/ 797263 h 1470262"/>
                <a:gd name="connsiteX2" fmla="*/ 309182 w 1422642"/>
                <a:gd name="connsiteY2" fmla="*/ 1155708 h 1470262"/>
                <a:gd name="connsiteX3" fmla="*/ 693290 w 1422642"/>
                <a:gd name="connsiteY3" fmla="*/ 1463065 h 1470262"/>
                <a:gd name="connsiteX4" fmla="*/ 1311364 w 1422642"/>
                <a:gd name="connsiteY4" fmla="*/ 1470262 h 1470262"/>
                <a:gd name="connsiteX5" fmla="*/ 1421092 w 1422642"/>
                <a:gd name="connsiteY5" fmla="*/ 570492 h 1470262"/>
                <a:gd name="connsiteX6" fmla="*/ 1170363 w 1422642"/>
                <a:gd name="connsiteY6" fmla="*/ 109473 h 1470262"/>
                <a:gd name="connsiteX7" fmla="*/ 955471 w 1422642"/>
                <a:gd name="connsiteY7" fmla="*/ 83763 h 1470262"/>
                <a:gd name="connsiteX8" fmla="*/ 732615 w 1422642"/>
                <a:gd name="connsiteY8" fmla="*/ 71845 h 1470262"/>
                <a:gd name="connsiteX9" fmla="*/ 529062 w 1422642"/>
                <a:gd name="connsiteY9" fmla="*/ 79800 h 1470262"/>
                <a:gd name="connsiteX10" fmla="*/ 473286 w 1422642"/>
                <a:gd name="connsiteY10" fmla="*/ 756071 h 1470262"/>
                <a:gd name="connsiteX11" fmla="*/ 338442 w 1422642"/>
                <a:gd name="connsiteY11" fmla="*/ 702166 h 1470262"/>
                <a:gd name="connsiteX12" fmla="*/ 719 w 142264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1359 w 1421822"/>
                <a:gd name="connsiteY0" fmla="*/ 389959 h 1458732"/>
                <a:gd name="connsiteX1" fmla="*/ 88289 w 1421822"/>
                <a:gd name="connsiteY1" fmla="*/ 878090 h 1458732"/>
                <a:gd name="connsiteX2" fmla="*/ 309822 w 1421822"/>
                <a:gd name="connsiteY2" fmla="*/ 1144178 h 1458732"/>
                <a:gd name="connsiteX3" fmla="*/ 693930 w 1421822"/>
                <a:gd name="connsiteY3" fmla="*/ 1451535 h 1458732"/>
                <a:gd name="connsiteX4" fmla="*/ 1312004 w 1421822"/>
                <a:gd name="connsiteY4" fmla="*/ 1458732 h 1458732"/>
                <a:gd name="connsiteX5" fmla="*/ 1421732 w 1421822"/>
                <a:gd name="connsiteY5" fmla="*/ 558962 h 1458732"/>
                <a:gd name="connsiteX6" fmla="*/ 1171003 w 1421822"/>
                <a:gd name="connsiteY6" fmla="*/ 97943 h 1458732"/>
                <a:gd name="connsiteX7" fmla="*/ 956111 w 1421822"/>
                <a:gd name="connsiteY7" fmla="*/ 72233 h 1458732"/>
                <a:gd name="connsiteX8" fmla="*/ 733255 w 1421822"/>
                <a:gd name="connsiteY8" fmla="*/ 60315 h 1458732"/>
                <a:gd name="connsiteX9" fmla="*/ 501287 w 1421822"/>
                <a:gd name="connsiteY9" fmla="*/ 128658 h 1458732"/>
                <a:gd name="connsiteX10" fmla="*/ 473926 w 1421822"/>
                <a:gd name="connsiteY10" fmla="*/ 744541 h 1458732"/>
                <a:gd name="connsiteX11" fmla="*/ 339082 w 1421822"/>
                <a:gd name="connsiteY11" fmla="*/ 690636 h 1458732"/>
                <a:gd name="connsiteX12" fmla="*/ 1359 w 1421822"/>
                <a:gd name="connsiteY12" fmla="*/ 389959 h 1458732"/>
                <a:gd name="connsiteX0" fmla="*/ 250 w 1683580"/>
                <a:gd name="connsiteY0" fmla="*/ 631511 h 1458732"/>
                <a:gd name="connsiteX1" fmla="*/ 350047 w 1683580"/>
                <a:gd name="connsiteY1" fmla="*/ 878090 h 1458732"/>
                <a:gd name="connsiteX2" fmla="*/ 571580 w 1683580"/>
                <a:gd name="connsiteY2" fmla="*/ 1144178 h 1458732"/>
                <a:gd name="connsiteX3" fmla="*/ 955688 w 1683580"/>
                <a:gd name="connsiteY3" fmla="*/ 1451535 h 1458732"/>
                <a:gd name="connsiteX4" fmla="*/ 1573762 w 1683580"/>
                <a:gd name="connsiteY4" fmla="*/ 1458732 h 1458732"/>
                <a:gd name="connsiteX5" fmla="*/ 1683490 w 1683580"/>
                <a:gd name="connsiteY5" fmla="*/ 558962 h 1458732"/>
                <a:gd name="connsiteX6" fmla="*/ 1432761 w 1683580"/>
                <a:gd name="connsiteY6" fmla="*/ 97943 h 1458732"/>
                <a:gd name="connsiteX7" fmla="*/ 1217869 w 1683580"/>
                <a:gd name="connsiteY7" fmla="*/ 72233 h 1458732"/>
                <a:gd name="connsiteX8" fmla="*/ 995013 w 1683580"/>
                <a:gd name="connsiteY8" fmla="*/ 60315 h 1458732"/>
                <a:gd name="connsiteX9" fmla="*/ 763045 w 1683580"/>
                <a:gd name="connsiteY9" fmla="*/ 128658 h 1458732"/>
                <a:gd name="connsiteX10" fmla="*/ 735684 w 1683580"/>
                <a:gd name="connsiteY10" fmla="*/ 744541 h 1458732"/>
                <a:gd name="connsiteX11" fmla="*/ 600840 w 1683580"/>
                <a:gd name="connsiteY11" fmla="*/ 690636 h 1458732"/>
                <a:gd name="connsiteX12" fmla="*/ 250 w 1683580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83637" h="1458732">
                  <a:moveTo>
                    <a:pt x="307" y="631511"/>
                  </a:moveTo>
                  <a:cubicBezTo>
                    <a:pt x="-10032" y="680992"/>
                    <a:pt x="242979" y="771031"/>
                    <a:pt x="350104" y="878090"/>
                  </a:cubicBezTo>
                  <a:cubicBezTo>
                    <a:pt x="431053" y="979811"/>
                    <a:pt x="510950" y="1038905"/>
                    <a:pt x="603609" y="1158387"/>
                  </a:cubicBezTo>
                  <a:cubicBezTo>
                    <a:pt x="691391" y="1260800"/>
                    <a:pt x="824072" y="1341807"/>
                    <a:pt x="955745" y="1451535"/>
                  </a:cubicBezTo>
                  <a:lnTo>
                    <a:pt x="1573819" y="1458732"/>
                  </a:lnTo>
                  <a:cubicBezTo>
                    <a:pt x="1690862" y="1158809"/>
                    <a:pt x="1683546" y="668689"/>
                    <a:pt x="1683547" y="558962"/>
                  </a:cubicBezTo>
                  <a:cubicBezTo>
                    <a:pt x="1666692" y="-4699"/>
                    <a:pt x="1521956" y="9660"/>
                    <a:pt x="1432818" y="97943"/>
                  </a:cubicBezTo>
                  <a:cubicBezTo>
                    <a:pt x="1415603" y="-939"/>
                    <a:pt x="1276676" y="18116"/>
                    <a:pt x="1217926" y="72233"/>
                  </a:cubicBezTo>
                  <a:cubicBezTo>
                    <a:pt x="1201804" y="-29950"/>
                    <a:pt x="1015225" y="-14213"/>
                    <a:pt x="995070" y="60315"/>
                  </a:cubicBezTo>
                  <a:cubicBezTo>
                    <a:pt x="971370" y="-17903"/>
                    <a:pt x="799222" y="-38667"/>
                    <a:pt x="763102" y="128658"/>
                  </a:cubicBezTo>
                  <a:cubicBezTo>
                    <a:pt x="737369" y="247866"/>
                    <a:pt x="733090" y="336486"/>
                    <a:pt x="735741" y="744541"/>
                  </a:cubicBezTo>
                  <a:cubicBezTo>
                    <a:pt x="643470" y="809279"/>
                    <a:pt x="546120" y="683477"/>
                    <a:pt x="469463" y="633800"/>
                  </a:cubicBezTo>
                  <a:cubicBezTo>
                    <a:pt x="340860" y="530905"/>
                    <a:pt x="61917" y="453377"/>
                    <a:pt x="307" y="6315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715465" y="3579675"/>
              <a:ext cx="211525" cy="211525"/>
            </a:xfrm>
            <a:prstGeom prst="ellipse">
              <a:avLst/>
            </a:prstGeom>
            <a:solidFill>
              <a:srgbClr val="444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413449"/>
      </p:ext>
    </p:extLst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Kekurangan Pasar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1428742"/>
            <a:ext cx="4138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Ketergantungan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2143122"/>
            <a:ext cx="4138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Kurangnya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memadai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e-commerce,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internasional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0" y="2857502"/>
            <a:ext cx="4138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pasar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menolak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perdagangan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menyentuh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mencoba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2000" y="3571882"/>
            <a:ext cx="4138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Hilangnya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privasi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cakupan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perekonomian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923928" y="2811410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70000"/>
                </a:schemeClr>
              </a:gs>
              <a:gs pos="100000">
                <a:schemeClr val="accent2">
                  <a:lumMod val="7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923928" y="1400402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923928" y="2105906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</a:schemeClr>
              </a:gs>
              <a:gs pos="100000">
                <a:schemeClr val="accent2">
                  <a:lumMod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923928" y="4222417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0" y="4286262"/>
            <a:ext cx="4138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tentu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ditampilkan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website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asli</a:t>
            </a:r>
            <a:endParaRPr lang="en-US" altLang="ko-KR" sz="1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923928" y="3516914"/>
            <a:ext cx="485364" cy="485364"/>
          </a:xfrm>
          <a:prstGeom prst="ellipse">
            <a:avLst/>
          </a:pr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92303" y="1458418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92299" y="2163922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92295" y="2869426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92291" y="3574930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92287" y="4280434"/>
            <a:ext cx="548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endParaRPr lang="ko-KR" alt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14282" y="1928808"/>
            <a:ext cx="3142703" cy="2255331"/>
            <a:chOff x="6001297" y="2348418"/>
            <a:chExt cx="3142703" cy="2255331"/>
          </a:xfrm>
        </p:grpSpPr>
        <p:sp>
          <p:nvSpPr>
            <p:cNvPr id="46" name="Rectangle 45"/>
            <p:cNvSpPr/>
            <p:nvPr/>
          </p:nvSpPr>
          <p:spPr>
            <a:xfrm rot="10800000">
              <a:off x="7775849" y="2587500"/>
              <a:ext cx="360040" cy="952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0800000">
              <a:off x="8015839" y="2348418"/>
              <a:ext cx="1128161" cy="12961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 rot="16200000">
              <a:off x="5864500" y="2692400"/>
              <a:ext cx="2048146" cy="1774551"/>
            </a:xfrm>
            <a:custGeom>
              <a:avLst/>
              <a:gdLst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675180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02105 w 1404518"/>
                <a:gd name="connsiteY4" fmla="*/ 2018995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331366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04518"/>
                <a:gd name="connsiteY0" fmla="*/ 1053388 h 2070201"/>
                <a:gd name="connsiteX1" fmla="*/ 124358 w 1404518"/>
                <a:gd name="connsiteY1" fmla="*/ 1382572 h 2070201"/>
                <a:gd name="connsiteX2" fmla="*/ 292608 w 1404518"/>
                <a:gd name="connsiteY2" fmla="*/ 1741017 h 2070201"/>
                <a:gd name="connsiteX3" fmla="*/ 687628 w 1404518"/>
                <a:gd name="connsiteY3" fmla="*/ 2070201 h 2070201"/>
                <a:gd name="connsiteX4" fmla="*/ 1294790 w 1404518"/>
                <a:gd name="connsiteY4" fmla="*/ 2055571 h 2070201"/>
                <a:gd name="connsiteX5" fmla="*/ 1404518 w 1404518"/>
                <a:gd name="connsiteY5" fmla="*/ 1155801 h 2070201"/>
                <a:gd name="connsiteX6" fmla="*/ 1221638 w 1404518"/>
                <a:gd name="connsiteY6" fmla="*/ 768096 h 2070201"/>
                <a:gd name="connsiteX7" fmla="*/ 1177747 w 1404518"/>
                <a:gd name="connsiteY7" fmla="*/ 965606 h 2070201"/>
                <a:gd name="connsiteX8" fmla="*/ 1024128 w 1404518"/>
                <a:gd name="connsiteY8" fmla="*/ 694944 h 2070201"/>
                <a:gd name="connsiteX9" fmla="*/ 921715 w 1404518"/>
                <a:gd name="connsiteY9" fmla="*/ 929030 h 2070201"/>
                <a:gd name="connsiteX10" fmla="*/ 877824 w 1404518"/>
                <a:gd name="connsiteY10" fmla="*/ 629107 h 2070201"/>
                <a:gd name="connsiteX11" fmla="*/ 709574 w 1404518"/>
                <a:gd name="connsiteY11" fmla="*/ 936345 h 2070201"/>
                <a:gd name="connsiteX12" fmla="*/ 526694 w 1404518"/>
                <a:gd name="connsiteY12" fmla="*/ 0 h 2070201"/>
                <a:gd name="connsiteX13" fmla="*/ 468172 w 1404518"/>
                <a:gd name="connsiteY13" fmla="*/ 1338681 h 2070201"/>
                <a:gd name="connsiteX14" fmla="*/ 321868 w 1404518"/>
                <a:gd name="connsiteY14" fmla="*/ 1287475 h 2070201"/>
                <a:gd name="connsiteX15" fmla="*/ 0 w 1404518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13093"/>
                <a:gd name="connsiteY0" fmla="*/ 1053388 h 2070201"/>
                <a:gd name="connsiteX1" fmla="*/ 124358 w 1413093"/>
                <a:gd name="connsiteY1" fmla="*/ 1382572 h 2070201"/>
                <a:gd name="connsiteX2" fmla="*/ 292608 w 1413093"/>
                <a:gd name="connsiteY2" fmla="*/ 1741017 h 2070201"/>
                <a:gd name="connsiteX3" fmla="*/ 687628 w 1413093"/>
                <a:gd name="connsiteY3" fmla="*/ 2070201 h 2070201"/>
                <a:gd name="connsiteX4" fmla="*/ 1294790 w 1413093"/>
                <a:gd name="connsiteY4" fmla="*/ 2055571 h 2070201"/>
                <a:gd name="connsiteX5" fmla="*/ 1404518 w 1413093"/>
                <a:gd name="connsiteY5" fmla="*/ 1155801 h 2070201"/>
                <a:gd name="connsiteX6" fmla="*/ 1221638 w 1413093"/>
                <a:gd name="connsiteY6" fmla="*/ 768096 h 2070201"/>
                <a:gd name="connsiteX7" fmla="*/ 1177747 w 1413093"/>
                <a:gd name="connsiteY7" fmla="*/ 965606 h 2070201"/>
                <a:gd name="connsiteX8" fmla="*/ 1024128 w 1413093"/>
                <a:gd name="connsiteY8" fmla="*/ 694944 h 2070201"/>
                <a:gd name="connsiteX9" fmla="*/ 921715 w 1413093"/>
                <a:gd name="connsiteY9" fmla="*/ 929030 h 2070201"/>
                <a:gd name="connsiteX10" fmla="*/ 877824 w 1413093"/>
                <a:gd name="connsiteY10" fmla="*/ 629107 h 2070201"/>
                <a:gd name="connsiteX11" fmla="*/ 709574 w 1413093"/>
                <a:gd name="connsiteY11" fmla="*/ 936345 h 2070201"/>
                <a:gd name="connsiteX12" fmla="*/ 526694 w 1413093"/>
                <a:gd name="connsiteY12" fmla="*/ 0 h 2070201"/>
                <a:gd name="connsiteX13" fmla="*/ 468172 w 1413093"/>
                <a:gd name="connsiteY13" fmla="*/ 1338681 h 2070201"/>
                <a:gd name="connsiteX14" fmla="*/ 321868 w 1413093"/>
                <a:gd name="connsiteY14" fmla="*/ 1287475 h 2070201"/>
                <a:gd name="connsiteX15" fmla="*/ 0 w 1413093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1024128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877824 w 1404608"/>
                <a:gd name="connsiteY10" fmla="*/ 629107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90042 w 1404608"/>
                <a:gd name="connsiteY10" fmla="*/ 599846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526694 w 1404608"/>
                <a:gd name="connsiteY12" fmla="*/ 0 h 2070201"/>
                <a:gd name="connsiteX13" fmla="*/ 468172 w 1404608"/>
                <a:gd name="connsiteY13" fmla="*/ 1338681 h 2070201"/>
                <a:gd name="connsiteX14" fmla="*/ 321868 w 1404608"/>
                <a:gd name="connsiteY14" fmla="*/ 1287475 h 2070201"/>
                <a:gd name="connsiteX15" fmla="*/ 0 w 1404608"/>
                <a:gd name="connsiteY15" fmla="*/ 1053388 h 2070201"/>
                <a:gd name="connsiteX0" fmla="*/ 0 w 1404608"/>
                <a:gd name="connsiteY0" fmla="*/ 1053388 h 2070201"/>
                <a:gd name="connsiteX1" fmla="*/ 124358 w 1404608"/>
                <a:gd name="connsiteY1" fmla="*/ 1382572 h 2070201"/>
                <a:gd name="connsiteX2" fmla="*/ 292608 w 1404608"/>
                <a:gd name="connsiteY2" fmla="*/ 1741017 h 2070201"/>
                <a:gd name="connsiteX3" fmla="*/ 687628 w 1404608"/>
                <a:gd name="connsiteY3" fmla="*/ 2070201 h 2070201"/>
                <a:gd name="connsiteX4" fmla="*/ 1294790 w 1404608"/>
                <a:gd name="connsiteY4" fmla="*/ 2055571 h 2070201"/>
                <a:gd name="connsiteX5" fmla="*/ 1404518 w 1404608"/>
                <a:gd name="connsiteY5" fmla="*/ 1155801 h 2070201"/>
                <a:gd name="connsiteX6" fmla="*/ 1221638 w 1404608"/>
                <a:gd name="connsiteY6" fmla="*/ 768096 h 2070201"/>
                <a:gd name="connsiteX7" fmla="*/ 1177747 w 1404608"/>
                <a:gd name="connsiteY7" fmla="*/ 965606 h 2070201"/>
                <a:gd name="connsiteX8" fmla="*/ 980236 w 1404608"/>
                <a:gd name="connsiteY8" fmla="*/ 694944 h 2070201"/>
                <a:gd name="connsiteX9" fmla="*/ 921715 w 1404608"/>
                <a:gd name="connsiteY9" fmla="*/ 929030 h 2070201"/>
                <a:gd name="connsiteX10" fmla="*/ 738836 w 1404608"/>
                <a:gd name="connsiteY10" fmla="*/ 592531 h 2070201"/>
                <a:gd name="connsiteX11" fmla="*/ 709574 w 1404608"/>
                <a:gd name="connsiteY11" fmla="*/ 936345 h 2070201"/>
                <a:gd name="connsiteX12" fmla="*/ 702259 w 1404608"/>
                <a:gd name="connsiteY12" fmla="*/ 629107 h 2070201"/>
                <a:gd name="connsiteX13" fmla="*/ 526694 w 1404608"/>
                <a:gd name="connsiteY13" fmla="*/ 0 h 2070201"/>
                <a:gd name="connsiteX14" fmla="*/ 468172 w 1404608"/>
                <a:gd name="connsiteY14" fmla="*/ 1338681 h 2070201"/>
                <a:gd name="connsiteX15" fmla="*/ 321868 w 1404608"/>
                <a:gd name="connsiteY15" fmla="*/ 1287475 h 2070201"/>
                <a:gd name="connsiteX16" fmla="*/ 0 w 1404608"/>
                <a:gd name="connsiteY16" fmla="*/ 1053388 h 2070201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6935 h 2073748"/>
                <a:gd name="connsiteX1" fmla="*/ 124358 w 1404608"/>
                <a:gd name="connsiteY1" fmla="*/ 1386119 h 2073748"/>
                <a:gd name="connsiteX2" fmla="*/ 292608 w 1404608"/>
                <a:gd name="connsiteY2" fmla="*/ 1744564 h 2073748"/>
                <a:gd name="connsiteX3" fmla="*/ 687628 w 1404608"/>
                <a:gd name="connsiteY3" fmla="*/ 2073748 h 2073748"/>
                <a:gd name="connsiteX4" fmla="*/ 1294790 w 1404608"/>
                <a:gd name="connsiteY4" fmla="*/ 2059118 h 2073748"/>
                <a:gd name="connsiteX5" fmla="*/ 1404518 w 1404608"/>
                <a:gd name="connsiteY5" fmla="*/ 1159348 h 2073748"/>
                <a:gd name="connsiteX6" fmla="*/ 1221638 w 1404608"/>
                <a:gd name="connsiteY6" fmla="*/ 771643 h 2073748"/>
                <a:gd name="connsiteX7" fmla="*/ 1177747 w 1404608"/>
                <a:gd name="connsiteY7" fmla="*/ 969153 h 2073748"/>
                <a:gd name="connsiteX8" fmla="*/ 980236 w 1404608"/>
                <a:gd name="connsiteY8" fmla="*/ 698491 h 2073748"/>
                <a:gd name="connsiteX9" fmla="*/ 921715 w 1404608"/>
                <a:gd name="connsiteY9" fmla="*/ 932577 h 2073748"/>
                <a:gd name="connsiteX10" fmla="*/ 738836 w 1404608"/>
                <a:gd name="connsiteY10" fmla="*/ 596078 h 2073748"/>
                <a:gd name="connsiteX11" fmla="*/ 709574 w 1404608"/>
                <a:gd name="connsiteY11" fmla="*/ 939892 h 2073748"/>
                <a:gd name="connsiteX12" fmla="*/ 526694 w 1404608"/>
                <a:gd name="connsiteY12" fmla="*/ 3547 h 2073748"/>
                <a:gd name="connsiteX13" fmla="*/ 468172 w 1404608"/>
                <a:gd name="connsiteY13" fmla="*/ 1342228 h 2073748"/>
                <a:gd name="connsiteX14" fmla="*/ 321868 w 1404608"/>
                <a:gd name="connsiteY14" fmla="*/ 1291022 h 2073748"/>
                <a:gd name="connsiteX15" fmla="*/ 0 w 1404608"/>
                <a:gd name="connsiteY15" fmla="*/ 1056935 h 2073748"/>
                <a:gd name="connsiteX0" fmla="*/ 0 w 1404608"/>
                <a:gd name="connsiteY0" fmla="*/ 1058942 h 2075755"/>
                <a:gd name="connsiteX1" fmla="*/ 124358 w 1404608"/>
                <a:gd name="connsiteY1" fmla="*/ 1388126 h 2075755"/>
                <a:gd name="connsiteX2" fmla="*/ 292608 w 1404608"/>
                <a:gd name="connsiteY2" fmla="*/ 1746571 h 2075755"/>
                <a:gd name="connsiteX3" fmla="*/ 687628 w 1404608"/>
                <a:gd name="connsiteY3" fmla="*/ 2075755 h 2075755"/>
                <a:gd name="connsiteX4" fmla="*/ 1294790 w 1404608"/>
                <a:gd name="connsiteY4" fmla="*/ 2061125 h 2075755"/>
                <a:gd name="connsiteX5" fmla="*/ 1404518 w 1404608"/>
                <a:gd name="connsiteY5" fmla="*/ 1161355 h 2075755"/>
                <a:gd name="connsiteX6" fmla="*/ 1221638 w 1404608"/>
                <a:gd name="connsiteY6" fmla="*/ 773650 h 2075755"/>
                <a:gd name="connsiteX7" fmla="*/ 1177747 w 1404608"/>
                <a:gd name="connsiteY7" fmla="*/ 971160 h 2075755"/>
                <a:gd name="connsiteX8" fmla="*/ 980236 w 1404608"/>
                <a:gd name="connsiteY8" fmla="*/ 700498 h 2075755"/>
                <a:gd name="connsiteX9" fmla="*/ 921715 w 1404608"/>
                <a:gd name="connsiteY9" fmla="*/ 934584 h 2075755"/>
                <a:gd name="connsiteX10" fmla="*/ 738836 w 1404608"/>
                <a:gd name="connsiteY10" fmla="*/ 598085 h 2075755"/>
                <a:gd name="connsiteX11" fmla="*/ 709574 w 1404608"/>
                <a:gd name="connsiteY11" fmla="*/ 941899 h 2075755"/>
                <a:gd name="connsiteX12" fmla="*/ 526694 w 1404608"/>
                <a:gd name="connsiteY12" fmla="*/ 5554 h 2075755"/>
                <a:gd name="connsiteX13" fmla="*/ 468172 w 1404608"/>
                <a:gd name="connsiteY13" fmla="*/ 1344235 h 2075755"/>
                <a:gd name="connsiteX14" fmla="*/ 321868 w 1404608"/>
                <a:gd name="connsiteY14" fmla="*/ 1293029 h 2075755"/>
                <a:gd name="connsiteX15" fmla="*/ 0 w 1404608"/>
                <a:gd name="connsiteY15" fmla="*/ 1058942 h 2075755"/>
                <a:gd name="connsiteX0" fmla="*/ 0 w 1404608"/>
                <a:gd name="connsiteY0" fmla="*/ 1029958 h 2046771"/>
                <a:gd name="connsiteX1" fmla="*/ 124358 w 1404608"/>
                <a:gd name="connsiteY1" fmla="*/ 1359142 h 2046771"/>
                <a:gd name="connsiteX2" fmla="*/ 292608 w 1404608"/>
                <a:gd name="connsiteY2" fmla="*/ 1717587 h 2046771"/>
                <a:gd name="connsiteX3" fmla="*/ 687628 w 1404608"/>
                <a:gd name="connsiteY3" fmla="*/ 2046771 h 2046771"/>
                <a:gd name="connsiteX4" fmla="*/ 1294790 w 1404608"/>
                <a:gd name="connsiteY4" fmla="*/ 2032141 h 2046771"/>
                <a:gd name="connsiteX5" fmla="*/ 1404518 w 1404608"/>
                <a:gd name="connsiteY5" fmla="*/ 1132371 h 2046771"/>
                <a:gd name="connsiteX6" fmla="*/ 1221638 w 1404608"/>
                <a:gd name="connsiteY6" fmla="*/ 744666 h 2046771"/>
                <a:gd name="connsiteX7" fmla="*/ 1177747 w 1404608"/>
                <a:gd name="connsiteY7" fmla="*/ 942176 h 2046771"/>
                <a:gd name="connsiteX8" fmla="*/ 980236 w 1404608"/>
                <a:gd name="connsiteY8" fmla="*/ 671514 h 2046771"/>
                <a:gd name="connsiteX9" fmla="*/ 921715 w 1404608"/>
                <a:gd name="connsiteY9" fmla="*/ 905600 h 2046771"/>
                <a:gd name="connsiteX10" fmla="*/ 738836 w 1404608"/>
                <a:gd name="connsiteY10" fmla="*/ 569101 h 2046771"/>
                <a:gd name="connsiteX11" fmla="*/ 709574 w 1404608"/>
                <a:gd name="connsiteY11" fmla="*/ 912915 h 2046771"/>
                <a:gd name="connsiteX12" fmla="*/ 526694 w 1404608"/>
                <a:gd name="connsiteY12" fmla="*/ 5831 h 2046771"/>
                <a:gd name="connsiteX13" fmla="*/ 468172 w 1404608"/>
                <a:gd name="connsiteY13" fmla="*/ 1315251 h 2046771"/>
                <a:gd name="connsiteX14" fmla="*/ 321868 w 1404608"/>
                <a:gd name="connsiteY14" fmla="*/ 1264045 h 2046771"/>
                <a:gd name="connsiteX15" fmla="*/ 0 w 1404608"/>
                <a:gd name="connsiteY15" fmla="*/ 1029958 h 2046771"/>
                <a:gd name="connsiteX0" fmla="*/ 0 w 1404608"/>
                <a:gd name="connsiteY0" fmla="*/ 1024127 h 2040940"/>
                <a:gd name="connsiteX1" fmla="*/ 124358 w 1404608"/>
                <a:gd name="connsiteY1" fmla="*/ 1353311 h 2040940"/>
                <a:gd name="connsiteX2" fmla="*/ 292608 w 1404608"/>
                <a:gd name="connsiteY2" fmla="*/ 1711756 h 2040940"/>
                <a:gd name="connsiteX3" fmla="*/ 687628 w 1404608"/>
                <a:gd name="connsiteY3" fmla="*/ 2040940 h 2040940"/>
                <a:gd name="connsiteX4" fmla="*/ 1294790 w 1404608"/>
                <a:gd name="connsiteY4" fmla="*/ 2026310 h 2040940"/>
                <a:gd name="connsiteX5" fmla="*/ 1404518 w 1404608"/>
                <a:gd name="connsiteY5" fmla="*/ 1126540 h 2040940"/>
                <a:gd name="connsiteX6" fmla="*/ 1221638 w 1404608"/>
                <a:gd name="connsiteY6" fmla="*/ 738835 h 2040940"/>
                <a:gd name="connsiteX7" fmla="*/ 1177747 w 1404608"/>
                <a:gd name="connsiteY7" fmla="*/ 936345 h 2040940"/>
                <a:gd name="connsiteX8" fmla="*/ 980236 w 1404608"/>
                <a:gd name="connsiteY8" fmla="*/ 665683 h 2040940"/>
                <a:gd name="connsiteX9" fmla="*/ 921715 w 1404608"/>
                <a:gd name="connsiteY9" fmla="*/ 899769 h 2040940"/>
                <a:gd name="connsiteX10" fmla="*/ 738836 w 1404608"/>
                <a:gd name="connsiteY10" fmla="*/ 563270 h 2040940"/>
                <a:gd name="connsiteX11" fmla="*/ 709574 w 1404608"/>
                <a:gd name="connsiteY11" fmla="*/ 907084 h 2040940"/>
                <a:gd name="connsiteX12" fmla="*/ 526694 w 1404608"/>
                <a:gd name="connsiteY12" fmla="*/ 0 h 2040940"/>
                <a:gd name="connsiteX13" fmla="*/ 468172 w 1404608"/>
                <a:gd name="connsiteY13" fmla="*/ 1309420 h 2040940"/>
                <a:gd name="connsiteX14" fmla="*/ 321868 w 1404608"/>
                <a:gd name="connsiteY14" fmla="*/ 1258214 h 2040940"/>
                <a:gd name="connsiteX15" fmla="*/ 0 w 1404608"/>
                <a:gd name="connsiteY15" fmla="*/ 1024127 h 2040940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614 h 2041427"/>
                <a:gd name="connsiteX1" fmla="*/ 124358 w 1404608"/>
                <a:gd name="connsiteY1" fmla="*/ 1353798 h 2041427"/>
                <a:gd name="connsiteX2" fmla="*/ 292608 w 1404608"/>
                <a:gd name="connsiteY2" fmla="*/ 1712243 h 2041427"/>
                <a:gd name="connsiteX3" fmla="*/ 687628 w 1404608"/>
                <a:gd name="connsiteY3" fmla="*/ 2041427 h 2041427"/>
                <a:gd name="connsiteX4" fmla="*/ 1294790 w 1404608"/>
                <a:gd name="connsiteY4" fmla="*/ 2026797 h 2041427"/>
                <a:gd name="connsiteX5" fmla="*/ 1404518 w 1404608"/>
                <a:gd name="connsiteY5" fmla="*/ 1127027 h 2041427"/>
                <a:gd name="connsiteX6" fmla="*/ 1221638 w 1404608"/>
                <a:gd name="connsiteY6" fmla="*/ 739322 h 2041427"/>
                <a:gd name="connsiteX7" fmla="*/ 1177747 w 1404608"/>
                <a:gd name="connsiteY7" fmla="*/ 936832 h 2041427"/>
                <a:gd name="connsiteX8" fmla="*/ 980236 w 1404608"/>
                <a:gd name="connsiteY8" fmla="*/ 666170 h 2041427"/>
                <a:gd name="connsiteX9" fmla="*/ 921715 w 1404608"/>
                <a:gd name="connsiteY9" fmla="*/ 900256 h 2041427"/>
                <a:gd name="connsiteX10" fmla="*/ 738836 w 1404608"/>
                <a:gd name="connsiteY10" fmla="*/ 563757 h 2041427"/>
                <a:gd name="connsiteX11" fmla="*/ 709574 w 1404608"/>
                <a:gd name="connsiteY11" fmla="*/ 907571 h 2041427"/>
                <a:gd name="connsiteX12" fmla="*/ 526694 w 1404608"/>
                <a:gd name="connsiteY12" fmla="*/ 487 h 2041427"/>
                <a:gd name="connsiteX13" fmla="*/ 468172 w 1404608"/>
                <a:gd name="connsiteY13" fmla="*/ 1309907 h 2041427"/>
                <a:gd name="connsiteX14" fmla="*/ 321868 w 1404608"/>
                <a:gd name="connsiteY14" fmla="*/ 1258701 h 2041427"/>
                <a:gd name="connsiteX15" fmla="*/ 0 w 1404608"/>
                <a:gd name="connsiteY15" fmla="*/ 1024614 h 2041427"/>
                <a:gd name="connsiteX0" fmla="*/ 0 w 1404608"/>
                <a:gd name="connsiteY0" fmla="*/ 1024370 h 2041183"/>
                <a:gd name="connsiteX1" fmla="*/ 124358 w 1404608"/>
                <a:gd name="connsiteY1" fmla="*/ 1353554 h 2041183"/>
                <a:gd name="connsiteX2" fmla="*/ 292608 w 1404608"/>
                <a:gd name="connsiteY2" fmla="*/ 1711999 h 2041183"/>
                <a:gd name="connsiteX3" fmla="*/ 687628 w 1404608"/>
                <a:gd name="connsiteY3" fmla="*/ 2041183 h 2041183"/>
                <a:gd name="connsiteX4" fmla="*/ 1294790 w 1404608"/>
                <a:gd name="connsiteY4" fmla="*/ 2026553 h 2041183"/>
                <a:gd name="connsiteX5" fmla="*/ 1404518 w 1404608"/>
                <a:gd name="connsiteY5" fmla="*/ 1126783 h 2041183"/>
                <a:gd name="connsiteX6" fmla="*/ 1221638 w 1404608"/>
                <a:gd name="connsiteY6" fmla="*/ 739078 h 2041183"/>
                <a:gd name="connsiteX7" fmla="*/ 1177747 w 1404608"/>
                <a:gd name="connsiteY7" fmla="*/ 936588 h 2041183"/>
                <a:gd name="connsiteX8" fmla="*/ 980236 w 1404608"/>
                <a:gd name="connsiteY8" fmla="*/ 665926 h 2041183"/>
                <a:gd name="connsiteX9" fmla="*/ 921715 w 1404608"/>
                <a:gd name="connsiteY9" fmla="*/ 900012 h 2041183"/>
                <a:gd name="connsiteX10" fmla="*/ 738836 w 1404608"/>
                <a:gd name="connsiteY10" fmla="*/ 563513 h 2041183"/>
                <a:gd name="connsiteX11" fmla="*/ 709574 w 1404608"/>
                <a:gd name="connsiteY11" fmla="*/ 907327 h 2041183"/>
                <a:gd name="connsiteX12" fmla="*/ 526694 w 1404608"/>
                <a:gd name="connsiteY12" fmla="*/ 243 h 2041183"/>
                <a:gd name="connsiteX13" fmla="*/ 468172 w 1404608"/>
                <a:gd name="connsiteY13" fmla="*/ 1309663 h 2041183"/>
                <a:gd name="connsiteX14" fmla="*/ 321868 w 1404608"/>
                <a:gd name="connsiteY14" fmla="*/ 1258457 h 2041183"/>
                <a:gd name="connsiteX15" fmla="*/ 0 w 1404608"/>
                <a:gd name="connsiteY15" fmla="*/ 1024370 h 2041183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83 h 2041196"/>
                <a:gd name="connsiteX1" fmla="*/ 124358 w 1404608"/>
                <a:gd name="connsiteY1" fmla="*/ 1353567 h 2041196"/>
                <a:gd name="connsiteX2" fmla="*/ 292608 w 1404608"/>
                <a:gd name="connsiteY2" fmla="*/ 1712012 h 2041196"/>
                <a:gd name="connsiteX3" fmla="*/ 687628 w 1404608"/>
                <a:gd name="connsiteY3" fmla="*/ 2041196 h 2041196"/>
                <a:gd name="connsiteX4" fmla="*/ 1294790 w 1404608"/>
                <a:gd name="connsiteY4" fmla="*/ 2026566 h 2041196"/>
                <a:gd name="connsiteX5" fmla="*/ 1404518 w 1404608"/>
                <a:gd name="connsiteY5" fmla="*/ 1126796 h 2041196"/>
                <a:gd name="connsiteX6" fmla="*/ 1221638 w 1404608"/>
                <a:gd name="connsiteY6" fmla="*/ 739091 h 2041196"/>
                <a:gd name="connsiteX7" fmla="*/ 1177747 w 1404608"/>
                <a:gd name="connsiteY7" fmla="*/ 936601 h 2041196"/>
                <a:gd name="connsiteX8" fmla="*/ 980236 w 1404608"/>
                <a:gd name="connsiteY8" fmla="*/ 665939 h 2041196"/>
                <a:gd name="connsiteX9" fmla="*/ 921715 w 1404608"/>
                <a:gd name="connsiteY9" fmla="*/ 900025 h 2041196"/>
                <a:gd name="connsiteX10" fmla="*/ 738836 w 1404608"/>
                <a:gd name="connsiteY10" fmla="*/ 563526 h 2041196"/>
                <a:gd name="connsiteX11" fmla="*/ 709574 w 1404608"/>
                <a:gd name="connsiteY11" fmla="*/ 907340 h 2041196"/>
                <a:gd name="connsiteX12" fmla="*/ 526694 w 1404608"/>
                <a:gd name="connsiteY12" fmla="*/ 256 h 2041196"/>
                <a:gd name="connsiteX13" fmla="*/ 453541 w 1404608"/>
                <a:gd name="connsiteY13" fmla="*/ 1258469 h 2041196"/>
                <a:gd name="connsiteX14" fmla="*/ 321868 w 1404608"/>
                <a:gd name="connsiteY14" fmla="*/ 1258470 h 2041196"/>
                <a:gd name="connsiteX15" fmla="*/ 0 w 1404608"/>
                <a:gd name="connsiteY15" fmla="*/ 1024383 h 2041196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04608"/>
                <a:gd name="connsiteY0" fmla="*/ 1024369 h 2041182"/>
                <a:gd name="connsiteX1" fmla="*/ 124358 w 1404608"/>
                <a:gd name="connsiteY1" fmla="*/ 1353553 h 2041182"/>
                <a:gd name="connsiteX2" fmla="*/ 292608 w 1404608"/>
                <a:gd name="connsiteY2" fmla="*/ 1711998 h 2041182"/>
                <a:gd name="connsiteX3" fmla="*/ 687628 w 1404608"/>
                <a:gd name="connsiteY3" fmla="*/ 2041182 h 2041182"/>
                <a:gd name="connsiteX4" fmla="*/ 1294790 w 1404608"/>
                <a:gd name="connsiteY4" fmla="*/ 2026552 h 2041182"/>
                <a:gd name="connsiteX5" fmla="*/ 1404518 w 1404608"/>
                <a:gd name="connsiteY5" fmla="*/ 1126782 h 2041182"/>
                <a:gd name="connsiteX6" fmla="*/ 1221638 w 1404608"/>
                <a:gd name="connsiteY6" fmla="*/ 739077 h 2041182"/>
                <a:gd name="connsiteX7" fmla="*/ 1177747 w 1404608"/>
                <a:gd name="connsiteY7" fmla="*/ 936587 h 2041182"/>
                <a:gd name="connsiteX8" fmla="*/ 980236 w 1404608"/>
                <a:gd name="connsiteY8" fmla="*/ 665925 h 2041182"/>
                <a:gd name="connsiteX9" fmla="*/ 921715 w 1404608"/>
                <a:gd name="connsiteY9" fmla="*/ 900011 h 2041182"/>
                <a:gd name="connsiteX10" fmla="*/ 738836 w 1404608"/>
                <a:gd name="connsiteY10" fmla="*/ 563512 h 2041182"/>
                <a:gd name="connsiteX11" fmla="*/ 709574 w 1404608"/>
                <a:gd name="connsiteY11" fmla="*/ 907326 h 2041182"/>
                <a:gd name="connsiteX12" fmla="*/ 526694 w 1404608"/>
                <a:gd name="connsiteY12" fmla="*/ 242 h 2041182"/>
                <a:gd name="connsiteX13" fmla="*/ 456712 w 1404608"/>
                <a:gd name="connsiteY13" fmla="*/ 1312361 h 2041182"/>
                <a:gd name="connsiteX14" fmla="*/ 321868 w 1404608"/>
                <a:gd name="connsiteY14" fmla="*/ 1258456 h 2041182"/>
                <a:gd name="connsiteX15" fmla="*/ 0 w 1404608"/>
                <a:gd name="connsiteY15" fmla="*/ 102436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0 w 1420463"/>
                <a:gd name="connsiteY0" fmla="*/ 957779 h 2041182"/>
                <a:gd name="connsiteX1" fmla="*/ 140213 w 1420463"/>
                <a:gd name="connsiteY1" fmla="*/ 1353553 h 2041182"/>
                <a:gd name="connsiteX2" fmla="*/ 308463 w 1420463"/>
                <a:gd name="connsiteY2" fmla="*/ 1711998 h 2041182"/>
                <a:gd name="connsiteX3" fmla="*/ 703483 w 1420463"/>
                <a:gd name="connsiteY3" fmla="*/ 2041182 h 2041182"/>
                <a:gd name="connsiteX4" fmla="*/ 1310645 w 1420463"/>
                <a:gd name="connsiteY4" fmla="*/ 2026552 h 2041182"/>
                <a:gd name="connsiteX5" fmla="*/ 1420373 w 1420463"/>
                <a:gd name="connsiteY5" fmla="*/ 1126782 h 2041182"/>
                <a:gd name="connsiteX6" fmla="*/ 1237493 w 1420463"/>
                <a:gd name="connsiteY6" fmla="*/ 739077 h 2041182"/>
                <a:gd name="connsiteX7" fmla="*/ 1193602 w 1420463"/>
                <a:gd name="connsiteY7" fmla="*/ 936587 h 2041182"/>
                <a:gd name="connsiteX8" fmla="*/ 996091 w 1420463"/>
                <a:gd name="connsiteY8" fmla="*/ 665925 h 2041182"/>
                <a:gd name="connsiteX9" fmla="*/ 937570 w 1420463"/>
                <a:gd name="connsiteY9" fmla="*/ 900011 h 2041182"/>
                <a:gd name="connsiteX10" fmla="*/ 754691 w 1420463"/>
                <a:gd name="connsiteY10" fmla="*/ 563512 h 2041182"/>
                <a:gd name="connsiteX11" fmla="*/ 725429 w 1420463"/>
                <a:gd name="connsiteY11" fmla="*/ 907326 h 2041182"/>
                <a:gd name="connsiteX12" fmla="*/ 542549 w 1420463"/>
                <a:gd name="connsiteY12" fmla="*/ 242 h 2041182"/>
                <a:gd name="connsiteX13" fmla="*/ 472567 w 1420463"/>
                <a:gd name="connsiteY13" fmla="*/ 1312361 h 2041182"/>
                <a:gd name="connsiteX14" fmla="*/ 337723 w 1420463"/>
                <a:gd name="connsiteY14" fmla="*/ 1258456 h 2041182"/>
                <a:gd name="connsiteX15" fmla="*/ 0 w 1420463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55410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36384 w 1421182"/>
                <a:gd name="connsiteY10" fmla="*/ 563512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38289 w 1421182"/>
                <a:gd name="connsiteY9" fmla="*/ 900011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96810 w 1421182"/>
                <a:gd name="connsiteY8" fmla="*/ 665925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94321 w 1421182"/>
                <a:gd name="connsiteY7" fmla="*/ 936587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59583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238212 w 1421182"/>
                <a:gd name="connsiteY6" fmla="*/ 739077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55588 w 1421182"/>
                <a:gd name="connsiteY8" fmla="*/ 618361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87477 w 1421182"/>
                <a:gd name="connsiteY6" fmla="*/ 691513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6148 w 1421182"/>
                <a:gd name="connsiteY11" fmla="*/ 907326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47802 w 1421182"/>
                <a:gd name="connsiteY9" fmla="*/ 906353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78466 w 1421182"/>
                <a:gd name="connsiteY7" fmla="*/ 927074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62110 w 1421182"/>
                <a:gd name="connsiteY6" fmla="*/ 682000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779 h 2041182"/>
                <a:gd name="connsiteX1" fmla="*/ 140932 w 1421182"/>
                <a:gd name="connsiteY1" fmla="*/ 1353553 h 2041182"/>
                <a:gd name="connsiteX2" fmla="*/ 309182 w 1421182"/>
                <a:gd name="connsiteY2" fmla="*/ 1711998 h 2041182"/>
                <a:gd name="connsiteX3" fmla="*/ 704202 w 1421182"/>
                <a:gd name="connsiteY3" fmla="*/ 2041182 h 2041182"/>
                <a:gd name="connsiteX4" fmla="*/ 1311364 w 1421182"/>
                <a:gd name="connsiteY4" fmla="*/ 2026552 h 2041182"/>
                <a:gd name="connsiteX5" fmla="*/ 1421092 w 1421182"/>
                <a:gd name="connsiteY5" fmla="*/ 1126782 h 2041182"/>
                <a:gd name="connsiteX6" fmla="*/ 1152597 w 1421182"/>
                <a:gd name="connsiteY6" fmla="*/ 669316 h 2041182"/>
                <a:gd name="connsiteX7" fmla="*/ 1168953 w 1421182"/>
                <a:gd name="connsiteY7" fmla="*/ 968296 h 2041182"/>
                <a:gd name="connsiteX8" fmla="*/ 927050 w 1421182"/>
                <a:gd name="connsiteY8" fmla="*/ 615190 h 2041182"/>
                <a:gd name="connsiteX9" fmla="*/ 957315 w 1421182"/>
                <a:gd name="connsiteY9" fmla="*/ 944404 h 2041182"/>
                <a:gd name="connsiteX10" fmla="*/ 711016 w 1421182"/>
                <a:gd name="connsiteY10" fmla="*/ 569854 h 2041182"/>
                <a:gd name="connsiteX11" fmla="*/ 729319 w 1421182"/>
                <a:gd name="connsiteY11" fmla="*/ 958061 h 2041182"/>
                <a:gd name="connsiteX12" fmla="*/ 543268 w 1421182"/>
                <a:gd name="connsiteY12" fmla="*/ 242 h 2041182"/>
                <a:gd name="connsiteX13" fmla="*/ 473286 w 1421182"/>
                <a:gd name="connsiteY13" fmla="*/ 1312361 h 2041182"/>
                <a:gd name="connsiteX14" fmla="*/ 338442 w 1421182"/>
                <a:gd name="connsiteY14" fmla="*/ 1258456 h 2041182"/>
                <a:gd name="connsiteX15" fmla="*/ 719 w 1421182"/>
                <a:gd name="connsiteY15" fmla="*/ 957779 h 2041182"/>
                <a:gd name="connsiteX0" fmla="*/ 719 w 1421182"/>
                <a:gd name="connsiteY0" fmla="*/ 957537 h 2040940"/>
                <a:gd name="connsiteX1" fmla="*/ 140932 w 1421182"/>
                <a:gd name="connsiteY1" fmla="*/ 1353311 h 2040940"/>
                <a:gd name="connsiteX2" fmla="*/ 309182 w 1421182"/>
                <a:gd name="connsiteY2" fmla="*/ 1711756 h 2040940"/>
                <a:gd name="connsiteX3" fmla="*/ 704202 w 1421182"/>
                <a:gd name="connsiteY3" fmla="*/ 2040940 h 2040940"/>
                <a:gd name="connsiteX4" fmla="*/ 1311364 w 1421182"/>
                <a:gd name="connsiteY4" fmla="*/ 2026310 h 2040940"/>
                <a:gd name="connsiteX5" fmla="*/ 1421092 w 1421182"/>
                <a:gd name="connsiteY5" fmla="*/ 1126540 h 2040940"/>
                <a:gd name="connsiteX6" fmla="*/ 1152597 w 1421182"/>
                <a:gd name="connsiteY6" fmla="*/ 669074 h 2040940"/>
                <a:gd name="connsiteX7" fmla="*/ 1168953 w 1421182"/>
                <a:gd name="connsiteY7" fmla="*/ 968054 h 2040940"/>
                <a:gd name="connsiteX8" fmla="*/ 927050 w 1421182"/>
                <a:gd name="connsiteY8" fmla="*/ 614948 h 2040940"/>
                <a:gd name="connsiteX9" fmla="*/ 957315 w 1421182"/>
                <a:gd name="connsiteY9" fmla="*/ 944162 h 2040940"/>
                <a:gd name="connsiteX10" fmla="*/ 711016 w 1421182"/>
                <a:gd name="connsiteY10" fmla="*/ 569612 h 2040940"/>
                <a:gd name="connsiteX11" fmla="*/ 729319 w 1421182"/>
                <a:gd name="connsiteY11" fmla="*/ 957819 h 2040940"/>
                <a:gd name="connsiteX12" fmla="*/ 543268 w 1421182"/>
                <a:gd name="connsiteY12" fmla="*/ 0 h 2040940"/>
                <a:gd name="connsiteX13" fmla="*/ 473286 w 1421182"/>
                <a:gd name="connsiteY13" fmla="*/ 1312119 h 2040940"/>
                <a:gd name="connsiteX14" fmla="*/ 338442 w 1421182"/>
                <a:gd name="connsiteY14" fmla="*/ 1258214 h 2040940"/>
                <a:gd name="connsiteX15" fmla="*/ 719 w 1421182"/>
                <a:gd name="connsiteY15" fmla="*/ 957537 h 2040940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40948"/>
                <a:gd name="connsiteX1" fmla="*/ 140932 w 1421182"/>
                <a:gd name="connsiteY1" fmla="*/ 1353319 h 2040948"/>
                <a:gd name="connsiteX2" fmla="*/ 309182 w 1421182"/>
                <a:gd name="connsiteY2" fmla="*/ 1711764 h 2040948"/>
                <a:gd name="connsiteX3" fmla="*/ 704202 w 1421182"/>
                <a:gd name="connsiteY3" fmla="*/ 2040948 h 2040948"/>
                <a:gd name="connsiteX4" fmla="*/ 1311364 w 1421182"/>
                <a:gd name="connsiteY4" fmla="*/ 2026318 h 2040948"/>
                <a:gd name="connsiteX5" fmla="*/ 1421092 w 1421182"/>
                <a:gd name="connsiteY5" fmla="*/ 1126548 h 2040948"/>
                <a:gd name="connsiteX6" fmla="*/ 1152597 w 1421182"/>
                <a:gd name="connsiteY6" fmla="*/ 669082 h 2040948"/>
                <a:gd name="connsiteX7" fmla="*/ 1168953 w 1421182"/>
                <a:gd name="connsiteY7" fmla="*/ 968062 h 2040948"/>
                <a:gd name="connsiteX8" fmla="*/ 927050 w 1421182"/>
                <a:gd name="connsiteY8" fmla="*/ 614956 h 2040948"/>
                <a:gd name="connsiteX9" fmla="*/ 957315 w 1421182"/>
                <a:gd name="connsiteY9" fmla="*/ 944170 h 2040948"/>
                <a:gd name="connsiteX10" fmla="*/ 711016 w 1421182"/>
                <a:gd name="connsiteY10" fmla="*/ 569620 h 2040948"/>
                <a:gd name="connsiteX11" fmla="*/ 729319 w 1421182"/>
                <a:gd name="connsiteY11" fmla="*/ 957827 h 2040948"/>
                <a:gd name="connsiteX12" fmla="*/ 543268 w 1421182"/>
                <a:gd name="connsiteY12" fmla="*/ 8 h 2040948"/>
                <a:gd name="connsiteX13" fmla="*/ 473286 w 1421182"/>
                <a:gd name="connsiteY13" fmla="*/ 1312127 h 2040948"/>
                <a:gd name="connsiteX14" fmla="*/ 338442 w 1421182"/>
                <a:gd name="connsiteY14" fmla="*/ 1258222 h 2040948"/>
                <a:gd name="connsiteX15" fmla="*/ 719 w 1421182"/>
                <a:gd name="connsiteY15" fmla="*/ 957545 h 2040948"/>
                <a:gd name="connsiteX0" fmla="*/ 719 w 1421182"/>
                <a:gd name="connsiteY0" fmla="*/ 957545 h 2026318"/>
                <a:gd name="connsiteX1" fmla="*/ 140932 w 1421182"/>
                <a:gd name="connsiteY1" fmla="*/ 1353319 h 2026318"/>
                <a:gd name="connsiteX2" fmla="*/ 309182 w 1421182"/>
                <a:gd name="connsiteY2" fmla="*/ 1711764 h 2026318"/>
                <a:gd name="connsiteX3" fmla="*/ 693290 w 1421182"/>
                <a:gd name="connsiteY3" fmla="*/ 2019121 h 2026318"/>
                <a:gd name="connsiteX4" fmla="*/ 1311364 w 1421182"/>
                <a:gd name="connsiteY4" fmla="*/ 2026318 h 2026318"/>
                <a:gd name="connsiteX5" fmla="*/ 1421092 w 1421182"/>
                <a:gd name="connsiteY5" fmla="*/ 1126548 h 2026318"/>
                <a:gd name="connsiteX6" fmla="*/ 1152597 w 1421182"/>
                <a:gd name="connsiteY6" fmla="*/ 669082 h 2026318"/>
                <a:gd name="connsiteX7" fmla="*/ 1168953 w 1421182"/>
                <a:gd name="connsiteY7" fmla="*/ 968062 h 2026318"/>
                <a:gd name="connsiteX8" fmla="*/ 927050 w 1421182"/>
                <a:gd name="connsiteY8" fmla="*/ 614956 h 2026318"/>
                <a:gd name="connsiteX9" fmla="*/ 957315 w 1421182"/>
                <a:gd name="connsiteY9" fmla="*/ 944170 h 2026318"/>
                <a:gd name="connsiteX10" fmla="*/ 711016 w 1421182"/>
                <a:gd name="connsiteY10" fmla="*/ 569620 h 2026318"/>
                <a:gd name="connsiteX11" fmla="*/ 729319 w 1421182"/>
                <a:gd name="connsiteY11" fmla="*/ 957827 h 2026318"/>
                <a:gd name="connsiteX12" fmla="*/ 543268 w 1421182"/>
                <a:gd name="connsiteY12" fmla="*/ 8 h 2026318"/>
                <a:gd name="connsiteX13" fmla="*/ 473286 w 1421182"/>
                <a:gd name="connsiteY13" fmla="*/ 1312127 h 2026318"/>
                <a:gd name="connsiteX14" fmla="*/ 338442 w 1421182"/>
                <a:gd name="connsiteY14" fmla="*/ 1258222 h 2026318"/>
                <a:gd name="connsiteX15" fmla="*/ 719 w 1421182"/>
                <a:gd name="connsiteY15" fmla="*/ 957545 h 2026318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711016 w 1421182"/>
                <a:gd name="connsiteY10" fmla="*/ 34275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927050 w 1421182"/>
                <a:gd name="connsiteY8" fmla="*/ 79611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152597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22200 h 1490973"/>
                <a:gd name="connsiteX1" fmla="*/ 140932 w 1421182"/>
                <a:gd name="connsiteY1" fmla="*/ 817974 h 1490973"/>
                <a:gd name="connsiteX2" fmla="*/ 309182 w 1421182"/>
                <a:gd name="connsiteY2" fmla="*/ 1176419 h 1490973"/>
                <a:gd name="connsiteX3" fmla="*/ 693290 w 1421182"/>
                <a:gd name="connsiteY3" fmla="*/ 1483776 h 1490973"/>
                <a:gd name="connsiteX4" fmla="*/ 1311364 w 1421182"/>
                <a:gd name="connsiteY4" fmla="*/ 1490973 h 1490973"/>
                <a:gd name="connsiteX5" fmla="*/ 1421092 w 1421182"/>
                <a:gd name="connsiteY5" fmla="*/ 591203 h 1490973"/>
                <a:gd name="connsiteX6" fmla="*/ 1095765 w 1421182"/>
                <a:gd name="connsiteY6" fmla="*/ 133737 h 1490973"/>
                <a:gd name="connsiteX7" fmla="*/ 1168953 w 1421182"/>
                <a:gd name="connsiteY7" fmla="*/ 432717 h 1490973"/>
                <a:gd name="connsiteX8" fmla="*/ 891530 w 1421182"/>
                <a:gd name="connsiteY8" fmla="*/ 83162 h 1490973"/>
                <a:gd name="connsiteX9" fmla="*/ 957315 w 1421182"/>
                <a:gd name="connsiteY9" fmla="*/ 408825 h 1490973"/>
                <a:gd name="connsiteX10" fmla="*/ 689705 w 1421182"/>
                <a:gd name="connsiteY10" fmla="*/ 41379 h 1490973"/>
                <a:gd name="connsiteX11" fmla="*/ 729319 w 1421182"/>
                <a:gd name="connsiteY11" fmla="*/ 422482 h 1490973"/>
                <a:gd name="connsiteX12" fmla="*/ 553923 w 1421182"/>
                <a:gd name="connsiteY12" fmla="*/ 1051 h 1490973"/>
                <a:gd name="connsiteX13" fmla="*/ 473286 w 1421182"/>
                <a:gd name="connsiteY13" fmla="*/ 776782 h 1490973"/>
                <a:gd name="connsiteX14" fmla="*/ 338442 w 1421182"/>
                <a:gd name="connsiteY14" fmla="*/ 722877 h 1490973"/>
                <a:gd name="connsiteX15" fmla="*/ 719 w 1421182"/>
                <a:gd name="connsiteY15" fmla="*/ 422200 h 1490973"/>
                <a:gd name="connsiteX0" fmla="*/ 719 w 1421182"/>
                <a:gd name="connsiteY0" fmla="*/ 480395 h 1549168"/>
                <a:gd name="connsiteX1" fmla="*/ 140932 w 1421182"/>
                <a:gd name="connsiteY1" fmla="*/ 876169 h 1549168"/>
                <a:gd name="connsiteX2" fmla="*/ 309182 w 1421182"/>
                <a:gd name="connsiteY2" fmla="*/ 1234614 h 1549168"/>
                <a:gd name="connsiteX3" fmla="*/ 693290 w 1421182"/>
                <a:gd name="connsiteY3" fmla="*/ 1541971 h 1549168"/>
                <a:gd name="connsiteX4" fmla="*/ 1311364 w 1421182"/>
                <a:gd name="connsiteY4" fmla="*/ 1549168 h 1549168"/>
                <a:gd name="connsiteX5" fmla="*/ 1421092 w 1421182"/>
                <a:gd name="connsiteY5" fmla="*/ 649398 h 1549168"/>
                <a:gd name="connsiteX6" fmla="*/ 1095765 w 1421182"/>
                <a:gd name="connsiteY6" fmla="*/ 191932 h 1549168"/>
                <a:gd name="connsiteX7" fmla="*/ 1168953 w 1421182"/>
                <a:gd name="connsiteY7" fmla="*/ 490912 h 1549168"/>
                <a:gd name="connsiteX8" fmla="*/ 891530 w 1421182"/>
                <a:gd name="connsiteY8" fmla="*/ 141357 h 1549168"/>
                <a:gd name="connsiteX9" fmla="*/ 957315 w 1421182"/>
                <a:gd name="connsiteY9" fmla="*/ 467020 h 1549168"/>
                <a:gd name="connsiteX10" fmla="*/ 689705 w 1421182"/>
                <a:gd name="connsiteY10" fmla="*/ 99574 h 1549168"/>
                <a:gd name="connsiteX11" fmla="*/ 553923 w 1421182"/>
                <a:gd name="connsiteY11" fmla="*/ 59246 h 1549168"/>
                <a:gd name="connsiteX12" fmla="*/ 473286 w 1421182"/>
                <a:gd name="connsiteY12" fmla="*/ 834977 h 1549168"/>
                <a:gd name="connsiteX13" fmla="*/ 338442 w 1421182"/>
                <a:gd name="connsiteY13" fmla="*/ 781072 h 1549168"/>
                <a:gd name="connsiteX14" fmla="*/ 719 w 1421182"/>
                <a:gd name="connsiteY14" fmla="*/ 480395 h 1549168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1168953 w 1421182"/>
                <a:gd name="connsiteY7" fmla="*/ 479667 h 1537923"/>
                <a:gd name="connsiteX8" fmla="*/ 891530 w 1421182"/>
                <a:gd name="connsiteY8" fmla="*/ 130112 h 1537923"/>
                <a:gd name="connsiteX9" fmla="*/ 689705 w 1421182"/>
                <a:gd name="connsiteY9" fmla="*/ 88329 h 1537923"/>
                <a:gd name="connsiteX10" fmla="*/ 553923 w 1421182"/>
                <a:gd name="connsiteY10" fmla="*/ 48001 h 1537923"/>
                <a:gd name="connsiteX11" fmla="*/ 473286 w 1421182"/>
                <a:gd name="connsiteY11" fmla="*/ 823732 h 1537923"/>
                <a:gd name="connsiteX12" fmla="*/ 338442 w 1421182"/>
                <a:gd name="connsiteY12" fmla="*/ 769827 h 1537923"/>
                <a:gd name="connsiteX13" fmla="*/ 719 w 1421182"/>
                <a:gd name="connsiteY13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095765 w 1421182"/>
                <a:gd name="connsiteY6" fmla="*/ 180687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891530 w 1421182"/>
                <a:gd name="connsiteY7" fmla="*/ 130112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69150 h 1537923"/>
                <a:gd name="connsiteX1" fmla="*/ 140932 w 1421182"/>
                <a:gd name="connsiteY1" fmla="*/ 864924 h 1537923"/>
                <a:gd name="connsiteX2" fmla="*/ 309182 w 1421182"/>
                <a:gd name="connsiteY2" fmla="*/ 1223369 h 1537923"/>
                <a:gd name="connsiteX3" fmla="*/ 693290 w 1421182"/>
                <a:gd name="connsiteY3" fmla="*/ 1530726 h 1537923"/>
                <a:gd name="connsiteX4" fmla="*/ 1311364 w 1421182"/>
                <a:gd name="connsiteY4" fmla="*/ 1537923 h 1537923"/>
                <a:gd name="connsiteX5" fmla="*/ 1421092 w 1421182"/>
                <a:gd name="connsiteY5" fmla="*/ 638153 h 1537923"/>
                <a:gd name="connsiteX6" fmla="*/ 1170363 w 1421182"/>
                <a:gd name="connsiteY6" fmla="*/ 177134 h 1537923"/>
                <a:gd name="connsiteX7" fmla="*/ 916396 w 1421182"/>
                <a:gd name="connsiteY7" fmla="*/ 147873 h 1537923"/>
                <a:gd name="connsiteX8" fmla="*/ 689705 w 1421182"/>
                <a:gd name="connsiteY8" fmla="*/ 88329 h 1537923"/>
                <a:gd name="connsiteX9" fmla="*/ 553923 w 1421182"/>
                <a:gd name="connsiteY9" fmla="*/ 48001 h 1537923"/>
                <a:gd name="connsiteX10" fmla="*/ 473286 w 1421182"/>
                <a:gd name="connsiteY10" fmla="*/ 823732 h 1537923"/>
                <a:gd name="connsiteX11" fmla="*/ 338442 w 1421182"/>
                <a:gd name="connsiteY11" fmla="*/ 769827 h 1537923"/>
                <a:gd name="connsiteX12" fmla="*/ 719 w 1421182"/>
                <a:gd name="connsiteY12" fmla="*/ 469150 h 1537923"/>
                <a:gd name="connsiteX0" fmla="*/ 719 w 1421182"/>
                <a:gd name="connsiteY0" fmla="*/ 456367 h 1525140"/>
                <a:gd name="connsiteX1" fmla="*/ 140932 w 1421182"/>
                <a:gd name="connsiteY1" fmla="*/ 852141 h 1525140"/>
                <a:gd name="connsiteX2" fmla="*/ 309182 w 1421182"/>
                <a:gd name="connsiteY2" fmla="*/ 1210586 h 1525140"/>
                <a:gd name="connsiteX3" fmla="*/ 693290 w 1421182"/>
                <a:gd name="connsiteY3" fmla="*/ 1517943 h 1525140"/>
                <a:gd name="connsiteX4" fmla="*/ 1311364 w 1421182"/>
                <a:gd name="connsiteY4" fmla="*/ 1525140 h 1525140"/>
                <a:gd name="connsiteX5" fmla="*/ 1421092 w 1421182"/>
                <a:gd name="connsiteY5" fmla="*/ 625370 h 1525140"/>
                <a:gd name="connsiteX6" fmla="*/ 1170363 w 1421182"/>
                <a:gd name="connsiteY6" fmla="*/ 164351 h 1525140"/>
                <a:gd name="connsiteX7" fmla="*/ 916396 w 1421182"/>
                <a:gd name="connsiteY7" fmla="*/ 135090 h 1525140"/>
                <a:gd name="connsiteX8" fmla="*/ 689705 w 1421182"/>
                <a:gd name="connsiteY8" fmla="*/ 75546 h 1525140"/>
                <a:gd name="connsiteX9" fmla="*/ 732615 w 1421182"/>
                <a:gd name="connsiteY9" fmla="*/ 126723 h 1525140"/>
                <a:gd name="connsiteX10" fmla="*/ 553923 w 1421182"/>
                <a:gd name="connsiteY10" fmla="*/ 35218 h 1525140"/>
                <a:gd name="connsiteX11" fmla="*/ 473286 w 1421182"/>
                <a:gd name="connsiteY11" fmla="*/ 810949 h 1525140"/>
                <a:gd name="connsiteX12" fmla="*/ 338442 w 1421182"/>
                <a:gd name="connsiteY12" fmla="*/ 757044 h 1525140"/>
                <a:gd name="connsiteX13" fmla="*/ 719 w 1421182"/>
                <a:gd name="connsiteY13" fmla="*/ 456367 h 1525140"/>
                <a:gd name="connsiteX0" fmla="*/ 719 w 1421182"/>
                <a:gd name="connsiteY0" fmla="*/ 391802 h 1460575"/>
                <a:gd name="connsiteX1" fmla="*/ 140932 w 1421182"/>
                <a:gd name="connsiteY1" fmla="*/ 787576 h 1460575"/>
                <a:gd name="connsiteX2" fmla="*/ 309182 w 1421182"/>
                <a:gd name="connsiteY2" fmla="*/ 1146021 h 1460575"/>
                <a:gd name="connsiteX3" fmla="*/ 693290 w 1421182"/>
                <a:gd name="connsiteY3" fmla="*/ 1453378 h 1460575"/>
                <a:gd name="connsiteX4" fmla="*/ 1311364 w 1421182"/>
                <a:gd name="connsiteY4" fmla="*/ 1460575 h 1460575"/>
                <a:gd name="connsiteX5" fmla="*/ 1421092 w 1421182"/>
                <a:gd name="connsiteY5" fmla="*/ 560805 h 1460575"/>
                <a:gd name="connsiteX6" fmla="*/ 1170363 w 1421182"/>
                <a:gd name="connsiteY6" fmla="*/ 99786 h 1460575"/>
                <a:gd name="connsiteX7" fmla="*/ 916396 w 1421182"/>
                <a:gd name="connsiteY7" fmla="*/ 70525 h 1460575"/>
                <a:gd name="connsiteX8" fmla="*/ 689705 w 1421182"/>
                <a:gd name="connsiteY8" fmla="*/ 10981 h 1460575"/>
                <a:gd name="connsiteX9" fmla="*/ 732615 w 1421182"/>
                <a:gd name="connsiteY9" fmla="*/ 62158 h 1460575"/>
                <a:gd name="connsiteX10" fmla="*/ 539718 w 1421182"/>
                <a:gd name="connsiteY10" fmla="*/ 48800 h 1460575"/>
                <a:gd name="connsiteX11" fmla="*/ 473286 w 1421182"/>
                <a:gd name="connsiteY11" fmla="*/ 746384 h 1460575"/>
                <a:gd name="connsiteX12" fmla="*/ 338442 w 1421182"/>
                <a:gd name="connsiteY12" fmla="*/ 692479 h 1460575"/>
                <a:gd name="connsiteX13" fmla="*/ 719 w 1421182"/>
                <a:gd name="connsiteY13" fmla="*/ 391802 h 1460575"/>
                <a:gd name="connsiteX0" fmla="*/ 719 w 1421182"/>
                <a:gd name="connsiteY0" fmla="*/ 399347 h 1468120"/>
                <a:gd name="connsiteX1" fmla="*/ 140932 w 1421182"/>
                <a:gd name="connsiteY1" fmla="*/ 795121 h 1468120"/>
                <a:gd name="connsiteX2" fmla="*/ 309182 w 1421182"/>
                <a:gd name="connsiteY2" fmla="*/ 1153566 h 1468120"/>
                <a:gd name="connsiteX3" fmla="*/ 693290 w 1421182"/>
                <a:gd name="connsiteY3" fmla="*/ 1460923 h 1468120"/>
                <a:gd name="connsiteX4" fmla="*/ 1311364 w 1421182"/>
                <a:gd name="connsiteY4" fmla="*/ 1468120 h 1468120"/>
                <a:gd name="connsiteX5" fmla="*/ 1421092 w 1421182"/>
                <a:gd name="connsiteY5" fmla="*/ 568350 h 1468120"/>
                <a:gd name="connsiteX6" fmla="*/ 1170363 w 1421182"/>
                <a:gd name="connsiteY6" fmla="*/ 107331 h 1468120"/>
                <a:gd name="connsiteX7" fmla="*/ 916396 w 1421182"/>
                <a:gd name="connsiteY7" fmla="*/ 78070 h 1468120"/>
                <a:gd name="connsiteX8" fmla="*/ 817586 w 1421182"/>
                <a:gd name="connsiteY8" fmla="*/ 765 h 1468120"/>
                <a:gd name="connsiteX9" fmla="*/ 732615 w 1421182"/>
                <a:gd name="connsiteY9" fmla="*/ 69703 h 1468120"/>
                <a:gd name="connsiteX10" fmla="*/ 539718 w 1421182"/>
                <a:gd name="connsiteY10" fmla="*/ 56345 h 1468120"/>
                <a:gd name="connsiteX11" fmla="*/ 473286 w 1421182"/>
                <a:gd name="connsiteY11" fmla="*/ 753929 h 1468120"/>
                <a:gd name="connsiteX12" fmla="*/ 338442 w 1421182"/>
                <a:gd name="connsiteY12" fmla="*/ 700024 h 1468120"/>
                <a:gd name="connsiteX13" fmla="*/ 719 w 1421182"/>
                <a:gd name="connsiteY13" fmla="*/ 399347 h 1468120"/>
                <a:gd name="connsiteX0" fmla="*/ 719 w 1421182"/>
                <a:gd name="connsiteY0" fmla="*/ 391166 h 1459939"/>
                <a:gd name="connsiteX1" fmla="*/ 140932 w 1421182"/>
                <a:gd name="connsiteY1" fmla="*/ 786940 h 1459939"/>
                <a:gd name="connsiteX2" fmla="*/ 309182 w 1421182"/>
                <a:gd name="connsiteY2" fmla="*/ 1145385 h 1459939"/>
                <a:gd name="connsiteX3" fmla="*/ 693290 w 1421182"/>
                <a:gd name="connsiteY3" fmla="*/ 1452742 h 1459939"/>
                <a:gd name="connsiteX4" fmla="*/ 1311364 w 1421182"/>
                <a:gd name="connsiteY4" fmla="*/ 1459939 h 1459939"/>
                <a:gd name="connsiteX5" fmla="*/ 1421092 w 1421182"/>
                <a:gd name="connsiteY5" fmla="*/ 560169 h 1459939"/>
                <a:gd name="connsiteX6" fmla="*/ 1170363 w 1421182"/>
                <a:gd name="connsiteY6" fmla="*/ 99150 h 1459939"/>
                <a:gd name="connsiteX7" fmla="*/ 916396 w 1421182"/>
                <a:gd name="connsiteY7" fmla="*/ 69889 h 1459939"/>
                <a:gd name="connsiteX8" fmla="*/ 732615 w 1421182"/>
                <a:gd name="connsiteY8" fmla="*/ 61522 h 1459939"/>
                <a:gd name="connsiteX9" fmla="*/ 539718 w 1421182"/>
                <a:gd name="connsiteY9" fmla="*/ 48164 h 1459939"/>
                <a:gd name="connsiteX10" fmla="*/ 473286 w 1421182"/>
                <a:gd name="connsiteY10" fmla="*/ 745748 h 1459939"/>
                <a:gd name="connsiteX11" fmla="*/ 338442 w 1421182"/>
                <a:gd name="connsiteY11" fmla="*/ 691843 h 1459939"/>
                <a:gd name="connsiteX12" fmla="*/ 719 w 1421182"/>
                <a:gd name="connsiteY12" fmla="*/ 391166 h 1459939"/>
                <a:gd name="connsiteX0" fmla="*/ 719 w 1421182"/>
                <a:gd name="connsiteY0" fmla="*/ 375395 h 1444168"/>
                <a:gd name="connsiteX1" fmla="*/ 140932 w 1421182"/>
                <a:gd name="connsiteY1" fmla="*/ 771169 h 1444168"/>
                <a:gd name="connsiteX2" fmla="*/ 309182 w 1421182"/>
                <a:gd name="connsiteY2" fmla="*/ 1129614 h 1444168"/>
                <a:gd name="connsiteX3" fmla="*/ 693290 w 1421182"/>
                <a:gd name="connsiteY3" fmla="*/ 1436971 h 1444168"/>
                <a:gd name="connsiteX4" fmla="*/ 1311364 w 1421182"/>
                <a:gd name="connsiteY4" fmla="*/ 1444168 h 1444168"/>
                <a:gd name="connsiteX5" fmla="*/ 1421092 w 1421182"/>
                <a:gd name="connsiteY5" fmla="*/ 544398 h 1444168"/>
                <a:gd name="connsiteX6" fmla="*/ 1170363 w 1421182"/>
                <a:gd name="connsiteY6" fmla="*/ 83379 h 1444168"/>
                <a:gd name="connsiteX7" fmla="*/ 916396 w 1421182"/>
                <a:gd name="connsiteY7" fmla="*/ 54118 h 1444168"/>
                <a:gd name="connsiteX8" fmla="*/ 732615 w 1421182"/>
                <a:gd name="connsiteY8" fmla="*/ 45751 h 1444168"/>
                <a:gd name="connsiteX9" fmla="*/ 529062 w 1421182"/>
                <a:gd name="connsiteY9" fmla="*/ 53706 h 1444168"/>
                <a:gd name="connsiteX10" fmla="*/ 473286 w 1421182"/>
                <a:gd name="connsiteY10" fmla="*/ 729977 h 1444168"/>
                <a:gd name="connsiteX11" fmla="*/ 338442 w 1421182"/>
                <a:gd name="connsiteY11" fmla="*/ 676072 h 1444168"/>
                <a:gd name="connsiteX12" fmla="*/ 719 w 1421182"/>
                <a:gd name="connsiteY12" fmla="*/ 375395 h 1444168"/>
                <a:gd name="connsiteX0" fmla="*/ 719 w 1421182"/>
                <a:gd name="connsiteY0" fmla="*/ 383267 h 1452040"/>
                <a:gd name="connsiteX1" fmla="*/ 140932 w 1421182"/>
                <a:gd name="connsiteY1" fmla="*/ 779041 h 1452040"/>
                <a:gd name="connsiteX2" fmla="*/ 309182 w 1421182"/>
                <a:gd name="connsiteY2" fmla="*/ 1137486 h 1452040"/>
                <a:gd name="connsiteX3" fmla="*/ 693290 w 1421182"/>
                <a:gd name="connsiteY3" fmla="*/ 1444843 h 1452040"/>
                <a:gd name="connsiteX4" fmla="*/ 1311364 w 1421182"/>
                <a:gd name="connsiteY4" fmla="*/ 1452040 h 1452040"/>
                <a:gd name="connsiteX5" fmla="*/ 1421092 w 1421182"/>
                <a:gd name="connsiteY5" fmla="*/ 552270 h 1452040"/>
                <a:gd name="connsiteX6" fmla="*/ 1170363 w 1421182"/>
                <a:gd name="connsiteY6" fmla="*/ 91251 h 1452040"/>
                <a:gd name="connsiteX7" fmla="*/ 916396 w 1421182"/>
                <a:gd name="connsiteY7" fmla="*/ 61990 h 1452040"/>
                <a:gd name="connsiteX8" fmla="*/ 732615 w 1421182"/>
                <a:gd name="connsiteY8" fmla="*/ 53623 h 1452040"/>
                <a:gd name="connsiteX9" fmla="*/ 529062 w 1421182"/>
                <a:gd name="connsiteY9" fmla="*/ 61578 h 1452040"/>
                <a:gd name="connsiteX10" fmla="*/ 473286 w 1421182"/>
                <a:gd name="connsiteY10" fmla="*/ 737849 h 1452040"/>
                <a:gd name="connsiteX11" fmla="*/ 338442 w 1421182"/>
                <a:gd name="connsiteY11" fmla="*/ 683944 h 1452040"/>
                <a:gd name="connsiteX12" fmla="*/ 719 w 1421182"/>
                <a:gd name="connsiteY12" fmla="*/ 383267 h 1452040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16396 w 1421182"/>
                <a:gd name="connsiteY7" fmla="*/ 80212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2642"/>
                <a:gd name="connsiteY0" fmla="*/ 401489 h 1470262"/>
                <a:gd name="connsiteX1" fmla="*/ 140932 w 1422642"/>
                <a:gd name="connsiteY1" fmla="*/ 797263 h 1470262"/>
                <a:gd name="connsiteX2" fmla="*/ 309182 w 1422642"/>
                <a:gd name="connsiteY2" fmla="*/ 1155708 h 1470262"/>
                <a:gd name="connsiteX3" fmla="*/ 693290 w 1422642"/>
                <a:gd name="connsiteY3" fmla="*/ 1463065 h 1470262"/>
                <a:gd name="connsiteX4" fmla="*/ 1311364 w 1422642"/>
                <a:gd name="connsiteY4" fmla="*/ 1470262 h 1470262"/>
                <a:gd name="connsiteX5" fmla="*/ 1421092 w 1422642"/>
                <a:gd name="connsiteY5" fmla="*/ 570492 h 1470262"/>
                <a:gd name="connsiteX6" fmla="*/ 1170363 w 1422642"/>
                <a:gd name="connsiteY6" fmla="*/ 109473 h 1470262"/>
                <a:gd name="connsiteX7" fmla="*/ 955471 w 1422642"/>
                <a:gd name="connsiteY7" fmla="*/ 83763 h 1470262"/>
                <a:gd name="connsiteX8" fmla="*/ 732615 w 1422642"/>
                <a:gd name="connsiteY8" fmla="*/ 71845 h 1470262"/>
                <a:gd name="connsiteX9" fmla="*/ 529062 w 1422642"/>
                <a:gd name="connsiteY9" fmla="*/ 79800 h 1470262"/>
                <a:gd name="connsiteX10" fmla="*/ 473286 w 1422642"/>
                <a:gd name="connsiteY10" fmla="*/ 756071 h 1470262"/>
                <a:gd name="connsiteX11" fmla="*/ 338442 w 1422642"/>
                <a:gd name="connsiteY11" fmla="*/ 702166 h 1470262"/>
                <a:gd name="connsiteX12" fmla="*/ 719 w 142264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1489 h 1470262"/>
                <a:gd name="connsiteX1" fmla="*/ 140932 w 1421182"/>
                <a:gd name="connsiteY1" fmla="*/ 797263 h 1470262"/>
                <a:gd name="connsiteX2" fmla="*/ 309182 w 1421182"/>
                <a:gd name="connsiteY2" fmla="*/ 1155708 h 1470262"/>
                <a:gd name="connsiteX3" fmla="*/ 693290 w 1421182"/>
                <a:gd name="connsiteY3" fmla="*/ 1463065 h 1470262"/>
                <a:gd name="connsiteX4" fmla="*/ 1311364 w 1421182"/>
                <a:gd name="connsiteY4" fmla="*/ 1470262 h 1470262"/>
                <a:gd name="connsiteX5" fmla="*/ 1421092 w 1421182"/>
                <a:gd name="connsiteY5" fmla="*/ 570492 h 1470262"/>
                <a:gd name="connsiteX6" fmla="*/ 1170363 w 1421182"/>
                <a:gd name="connsiteY6" fmla="*/ 109473 h 1470262"/>
                <a:gd name="connsiteX7" fmla="*/ 955471 w 1421182"/>
                <a:gd name="connsiteY7" fmla="*/ 83763 h 1470262"/>
                <a:gd name="connsiteX8" fmla="*/ 732615 w 1421182"/>
                <a:gd name="connsiteY8" fmla="*/ 71845 h 1470262"/>
                <a:gd name="connsiteX9" fmla="*/ 529062 w 1421182"/>
                <a:gd name="connsiteY9" fmla="*/ 79800 h 1470262"/>
                <a:gd name="connsiteX10" fmla="*/ 473286 w 1421182"/>
                <a:gd name="connsiteY10" fmla="*/ 756071 h 1470262"/>
                <a:gd name="connsiteX11" fmla="*/ 338442 w 1421182"/>
                <a:gd name="connsiteY11" fmla="*/ 702166 h 1470262"/>
                <a:gd name="connsiteX12" fmla="*/ 719 w 1421182"/>
                <a:gd name="connsiteY12" fmla="*/ 401489 h 1470262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405044 h 1473817"/>
                <a:gd name="connsiteX1" fmla="*/ 140932 w 1421182"/>
                <a:gd name="connsiteY1" fmla="*/ 800818 h 1473817"/>
                <a:gd name="connsiteX2" fmla="*/ 309182 w 1421182"/>
                <a:gd name="connsiteY2" fmla="*/ 1159263 h 1473817"/>
                <a:gd name="connsiteX3" fmla="*/ 693290 w 1421182"/>
                <a:gd name="connsiteY3" fmla="*/ 1466620 h 1473817"/>
                <a:gd name="connsiteX4" fmla="*/ 1311364 w 1421182"/>
                <a:gd name="connsiteY4" fmla="*/ 1473817 h 1473817"/>
                <a:gd name="connsiteX5" fmla="*/ 1421092 w 1421182"/>
                <a:gd name="connsiteY5" fmla="*/ 574047 h 1473817"/>
                <a:gd name="connsiteX6" fmla="*/ 1170363 w 1421182"/>
                <a:gd name="connsiteY6" fmla="*/ 113028 h 1473817"/>
                <a:gd name="connsiteX7" fmla="*/ 955471 w 1421182"/>
                <a:gd name="connsiteY7" fmla="*/ 87318 h 1473817"/>
                <a:gd name="connsiteX8" fmla="*/ 732615 w 1421182"/>
                <a:gd name="connsiteY8" fmla="*/ 75400 h 1473817"/>
                <a:gd name="connsiteX9" fmla="*/ 529062 w 1421182"/>
                <a:gd name="connsiteY9" fmla="*/ 83355 h 1473817"/>
                <a:gd name="connsiteX10" fmla="*/ 473286 w 1421182"/>
                <a:gd name="connsiteY10" fmla="*/ 759626 h 1473817"/>
                <a:gd name="connsiteX11" fmla="*/ 338442 w 1421182"/>
                <a:gd name="connsiteY11" fmla="*/ 705721 h 1473817"/>
                <a:gd name="connsiteX12" fmla="*/ 719 w 1421182"/>
                <a:gd name="connsiteY12" fmla="*/ 405044 h 1473817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719 w 1421182"/>
                <a:gd name="connsiteY0" fmla="*/ 389959 h 1458732"/>
                <a:gd name="connsiteX1" fmla="*/ 140932 w 1421182"/>
                <a:gd name="connsiteY1" fmla="*/ 785733 h 1458732"/>
                <a:gd name="connsiteX2" fmla="*/ 309182 w 1421182"/>
                <a:gd name="connsiteY2" fmla="*/ 1144178 h 1458732"/>
                <a:gd name="connsiteX3" fmla="*/ 693290 w 1421182"/>
                <a:gd name="connsiteY3" fmla="*/ 1451535 h 1458732"/>
                <a:gd name="connsiteX4" fmla="*/ 1311364 w 1421182"/>
                <a:gd name="connsiteY4" fmla="*/ 1458732 h 1458732"/>
                <a:gd name="connsiteX5" fmla="*/ 1421092 w 1421182"/>
                <a:gd name="connsiteY5" fmla="*/ 558962 h 1458732"/>
                <a:gd name="connsiteX6" fmla="*/ 1170363 w 1421182"/>
                <a:gd name="connsiteY6" fmla="*/ 97943 h 1458732"/>
                <a:gd name="connsiteX7" fmla="*/ 955471 w 1421182"/>
                <a:gd name="connsiteY7" fmla="*/ 72233 h 1458732"/>
                <a:gd name="connsiteX8" fmla="*/ 732615 w 1421182"/>
                <a:gd name="connsiteY8" fmla="*/ 60315 h 1458732"/>
                <a:gd name="connsiteX9" fmla="*/ 500647 w 1421182"/>
                <a:gd name="connsiteY9" fmla="*/ 128658 h 1458732"/>
                <a:gd name="connsiteX10" fmla="*/ 473286 w 1421182"/>
                <a:gd name="connsiteY10" fmla="*/ 744541 h 1458732"/>
                <a:gd name="connsiteX11" fmla="*/ 338442 w 1421182"/>
                <a:gd name="connsiteY11" fmla="*/ 690636 h 1458732"/>
                <a:gd name="connsiteX12" fmla="*/ 719 w 1421182"/>
                <a:gd name="connsiteY12" fmla="*/ 389959 h 1458732"/>
                <a:gd name="connsiteX0" fmla="*/ 1359 w 1421822"/>
                <a:gd name="connsiteY0" fmla="*/ 389959 h 1458732"/>
                <a:gd name="connsiteX1" fmla="*/ 88289 w 1421822"/>
                <a:gd name="connsiteY1" fmla="*/ 878090 h 1458732"/>
                <a:gd name="connsiteX2" fmla="*/ 309822 w 1421822"/>
                <a:gd name="connsiteY2" fmla="*/ 1144178 h 1458732"/>
                <a:gd name="connsiteX3" fmla="*/ 693930 w 1421822"/>
                <a:gd name="connsiteY3" fmla="*/ 1451535 h 1458732"/>
                <a:gd name="connsiteX4" fmla="*/ 1312004 w 1421822"/>
                <a:gd name="connsiteY4" fmla="*/ 1458732 h 1458732"/>
                <a:gd name="connsiteX5" fmla="*/ 1421732 w 1421822"/>
                <a:gd name="connsiteY5" fmla="*/ 558962 h 1458732"/>
                <a:gd name="connsiteX6" fmla="*/ 1171003 w 1421822"/>
                <a:gd name="connsiteY6" fmla="*/ 97943 h 1458732"/>
                <a:gd name="connsiteX7" fmla="*/ 956111 w 1421822"/>
                <a:gd name="connsiteY7" fmla="*/ 72233 h 1458732"/>
                <a:gd name="connsiteX8" fmla="*/ 733255 w 1421822"/>
                <a:gd name="connsiteY8" fmla="*/ 60315 h 1458732"/>
                <a:gd name="connsiteX9" fmla="*/ 501287 w 1421822"/>
                <a:gd name="connsiteY9" fmla="*/ 128658 h 1458732"/>
                <a:gd name="connsiteX10" fmla="*/ 473926 w 1421822"/>
                <a:gd name="connsiteY10" fmla="*/ 744541 h 1458732"/>
                <a:gd name="connsiteX11" fmla="*/ 339082 w 1421822"/>
                <a:gd name="connsiteY11" fmla="*/ 690636 h 1458732"/>
                <a:gd name="connsiteX12" fmla="*/ 1359 w 1421822"/>
                <a:gd name="connsiteY12" fmla="*/ 389959 h 1458732"/>
                <a:gd name="connsiteX0" fmla="*/ 250 w 1683580"/>
                <a:gd name="connsiteY0" fmla="*/ 631511 h 1458732"/>
                <a:gd name="connsiteX1" fmla="*/ 350047 w 1683580"/>
                <a:gd name="connsiteY1" fmla="*/ 878090 h 1458732"/>
                <a:gd name="connsiteX2" fmla="*/ 571580 w 1683580"/>
                <a:gd name="connsiteY2" fmla="*/ 1144178 h 1458732"/>
                <a:gd name="connsiteX3" fmla="*/ 955688 w 1683580"/>
                <a:gd name="connsiteY3" fmla="*/ 1451535 h 1458732"/>
                <a:gd name="connsiteX4" fmla="*/ 1573762 w 1683580"/>
                <a:gd name="connsiteY4" fmla="*/ 1458732 h 1458732"/>
                <a:gd name="connsiteX5" fmla="*/ 1683490 w 1683580"/>
                <a:gd name="connsiteY5" fmla="*/ 558962 h 1458732"/>
                <a:gd name="connsiteX6" fmla="*/ 1432761 w 1683580"/>
                <a:gd name="connsiteY6" fmla="*/ 97943 h 1458732"/>
                <a:gd name="connsiteX7" fmla="*/ 1217869 w 1683580"/>
                <a:gd name="connsiteY7" fmla="*/ 72233 h 1458732"/>
                <a:gd name="connsiteX8" fmla="*/ 995013 w 1683580"/>
                <a:gd name="connsiteY8" fmla="*/ 60315 h 1458732"/>
                <a:gd name="connsiteX9" fmla="*/ 763045 w 1683580"/>
                <a:gd name="connsiteY9" fmla="*/ 128658 h 1458732"/>
                <a:gd name="connsiteX10" fmla="*/ 735684 w 1683580"/>
                <a:gd name="connsiteY10" fmla="*/ 744541 h 1458732"/>
                <a:gd name="connsiteX11" fmla="*/ 600840 w 1683580"/>
                <a:gd name="connsiteY11" fmla="*/ 690636 h 1458732"/>
                <a:gd name="connsiteX12" fmla="*/ 250 w 1683580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571637 w 1683637"/>
                <a:gd name="connsiteY2" fmla="*/ 1144178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600897 w 1683637"/>
                <a:gd name="connsiteY11" fmla="*/ 690636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  <a:gd name="connsiteX0" fmla="*/ 307 w 1683637"/>
                <a:gd name="connsiteY0" fmla="*/ 631511 h 1458732"/>
                <a:gd name="connsiteX1" fmla="*/ 350104 w 1683637"/>
                <a:gd name="connsiteY1" fmla="*/ 878090 h 1458732"/>
                <a:gd name="connsiteX2" fmla="*/ 603609 w 1683637"/>
                <a:gd name="connsiteY2" fmla="*/ 1158387 h 1458732"/>
                <a:gd name="connsiteX3" fmla="*/ 955745 w 1683637"/>
                <a:gd name="connsiteY3" fmla="*/ 1451535 h 1458732"/>
                <a:gd name="connsiteX4" fmla="*/ 1573819 w 1683637"/>
                <a:gd name="connsiteY4" fmla="*/ 1458732 h 1458732"/>
                <a:gd name="connsiteX5" fmla="*/ 1683547 w 1683637"/>
                <a:gd name="connsiteY5" fmla="*/ 558962 h 1458732"/>
                <a:gd name="connsiteX6" fmla="*/ 1432818 w 1683637"/>
                <a:gd name="connsiteY6" fmla="*/ 97943 h 1458732"/>
                <a:gd name="connsiteX7" fmla="*/ 1217926 w 1683637"/>
                <a:gd name="connsiteY7" fmla="*/ 72233 h 1458732"/>
                <a:gd name="connsiteX8" fmla="*/ 995070 w 1683637"/>
                <a:gd name="connsiteY8" fmla="*/ 60315 h 1458732"/>
                <a:gd name="connsiteX9" fmla="*/ 763102 w 1683637"/>
                <a:gd name="connsiteY9" fmla="*/ 128658 h 1458732"/>
                <a:gd name="connsiteX10" fmla="*/ 735741 w 1683637"/>
                <a:gd name="connsiteY10" fmla="*/ 744541 h 1458732"/>
                <a:gd name="connsiteX11" fmla="*/ 469463 w 1683637"/>
                <a:gd name="connsiteY11" fmla="*/ 633800 h 1458732"/>
                <a:gd name="connsiteX12" fmla="*/ 307 w 1683637"/>
                <a:gd name="connsiteY12" fmla="*/ 631511 h 145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83637" h="1458732">
                  <a:moveTo>
                    <a:pt x="307" y="631511"/>
                  </a:moveTo>
                  <a:cubicBezTo>
                    <a:pt x="-10032" y="680992"/>
                    <a:pt x="242979" y="771031"/>
                    <a:pt x="350104" y="878090"/>
                  </a:cubicBezTo>
                  <a:cubicBezTo>
                    <a:pt x="431053" y="979811"/>
                    <a:pt x="510950" y="1038905"/>
                    <a:pt x="603609" y="1158387"/>
                  </a:cubicBezTo>
                  <a:cubicBezTo>
                    <a:pt x="691391" y="1260800"/>
                    <a:pt x="824072" y="1341807"/>
                    <a:pt x="955745" y="1451535"/>
                  </a:cubicBezTo>
                  <a:lnTo>
                    <a:pt x="1573819" y="1458732"/>
                  </a:lnTo>
                  <a:cubicBezTo>
                    <a:pt x="1690862" y="1158809"/>
                    <a:pt x="1683546" y="668689"/>
                    <a:pt x="1683547" y="558962"/>
                  </a:cubicBezTo>
                  <a:cubicBezTo>
                    <a:pt x="1666692" y="-4699"/>
                    <a:pt x="1521956" y="9660"/>
                    <a:pt x="1432818" y="97943"/>
                  </a:cubicBezTo>
                  <a:cubicBezTo>
                    <a:pt x="1415603" y="-939"/>
                    <a:pt x="1276676" y="18116"/>
                    <a:pt x="1217926" y="72233"/>
                  </a:cubicBezTo>
                  <a:cubicBezTo>
                    <a:pt x="1201804" y="-29950"/>
                    <a:pt x="1015225" y="-14213"/>
                    <a:pt x="995070" y="60315"/>
                  </a:cubicBezTo>
                  <a:cubicBezTo>
                    <a:pt x="971370" y="-17903"/>
                    <a:pt x="799222" y="-38667"/>
                    <a:pt x="763102" y="128658"/>
                  </a:cubicBezTo>
                  <a:cubicBezTo>
                    <a:pt x="737369" y="247866"/>
                    <a:pt x="733090" y="336486"/>
                    <a:pt x="735741" y="744541"/>
                  </a:cubicBezTo>
                  <a:cubicBezTo>
                    <a:pt x="643470" y="809279"/>
                    <a:pt x="546120" y="683477"/>
                    <a:pt x="469463" y="633800"/>
                  </a:cubicBezTo>
                  <a:cubicBezTo>
                    <a:pt x="340860" y="530905"/>
                    <a:pt x="61917" y="453377"/>
                    <a:pt x="307" y="6315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8244408" y="2481737"/>
              <a:ext cx="211525" cy="211525"/>
            </a:xfrm>
            <a:prstGeom prst="ellipse">
              <a:avLst/>
            </a:prstGeom>
            <a:solidFill>
              <a:srgbClr val="4443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41344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Pengertian Barang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85851" y="1535714"/>
            <a:ext cx="36000" cy="36077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43372" y="957739"/>
            <a:ext cx="432048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Pasar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 Internet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memperluas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barang-barang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digital.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 </a:t>
            </a:r>
            <a:r>
              <a:rPr lang="en-US" altLang="ko-KR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(digital goods)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dikirimkan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digital.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video,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peranti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lunak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koran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majalah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semuanya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disimpan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dikirim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benar-benar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digital.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CD, DVD,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Intgernet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menawarkan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pesanan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digital.</a:t>
            </a:r>
            <a:endParaRPr lang="id-ID" altLang="ko-KR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altLang="ko-KR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uintuk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digital,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marginal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tambahan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nyaris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asli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ternyata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kenyataannya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hampir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mencangkup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distribusi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altLang="ko-KR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ko-KR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571664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>
                <a:latin typeface="Times New Roman" pitchFamily="18" charset="0"/>
                <a:cs typeface="Times New Roman" pitchFamily="18" charset="0"/>
              </a:rPr>
              <a:t>Jenis-Jenis Barang Digital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2357422" y="1285866"/>
            <a:ext cx="1926735" cy="1626697"/>
            <a:chOff x="803640" y="3362835"/>
            <a:chExt cx="2059657" cy="1626697"/>
          </a:xfrm>
        </p:grpSpPr>
        <p:sp>
          <p:nvSpPr>
            <p:cNvPr id="6" name="TextBox 5"/>
            <p:cNvSpPr txBox="1"/>
            <p:nvPr/>
          </p:nvSpPr>
          <p:spPr>
            <a:xfrm>
              <a:off x="803640" y="4220091"/>
              <a:ext cx="205965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Kemampuan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setiap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orang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untuk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menulis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kode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(coding)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apapun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dapat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menghasilkan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produk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baru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yang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bermanfaat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3640" y="3362835"/>
              <a:ext cx="2059657" cy="830997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Perangkat</a:t>
              </a:r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Lunak</a:t>
              </a:r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b="1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(Software)</a:t>
              </a:r>
            </a:p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4500562" y="1285863"/>
            <a:ext cx="1998173" cy="1626699"/>
            <a:chOff x="803640" y="3362834"/>
            <a:chExt cx="2136023" cy="1481647"/>
          </a:xfrm>
        </p:grpSpPr>
        <p:sp>
          <p:nvSpPr>
            <p:cNvPr id="12" name="TextBox 11"/>
            <p:cNvSpPr txBox="1"/>
            <p:nvPr/>
          </p:nvSpPr>
          <p:spPr>
            <a:xfrm>
              <a:off x="880006" y="4143651"/>
              <a:ext cx="2059657" cy="7008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Video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format yang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sangat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populer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efektif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untuk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menyampaikan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informasi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secara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online.</a:t>
              </a:r>
              <a:endParaRPr lang="ko-KR" altLang="en-US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4"/>
              <a:ext cx="2059657" cy="58869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4"/>
              </a:solidFill>
            </a:ln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3. Video</a:t>
              </a:r>
            </a:p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13"/>
          <p:cNvGrpSpPr/>
          <p:nvPr/>
        </p:nvGrpSpPr>
        <p:grpSpPr>
          <a:xfrm>
            <a:off x="6715140" y="1285870"/>
            <a:ext cx="1926735" cy="1626693"/>
            <a:chOff x="843649" y="2903903"/>
            <a:chExt cx="2059657" cy="1244946"/>
          </a:xfrm>
        </p:grpSpPr>
        <p:sp>
          <p:nvSpPr>
            <p:cNvPr id="15" name="TextBox 14"/>
            <p:cNvSpPr txBox="1"/>
            <p:nvPr/>
          </p:nvSpPr>
          <p:spPr>
            <a:xfrm>
              <a:off x="843649" y="3559978"/>
              <a:ext cx="2059657" cy="588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Audio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media yang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kuat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untuk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mengkomunikasikan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pesan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banyak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jenis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produk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audio digital.</a:t>
              </a:r>
              <a:endParaRPr lang="id-ID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43649" y="2903903"/>
              <a:ext cx="2059657" cy="494652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4. Audio &amp;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Musik</a:t>
              </a:r>
              <a:endPara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16"/>
          <p:cNvGrpSpPr/>
          <p:nvPr/>
        </p:nvGrpSpPr>
        <p:grpSpPr>
          <a:xfrm>
            <a:off x="2357232" y="3270488"/>
            <a:ext cx="1926925" cy="1428025"/>
            <a:chOff x="803640" y="3362835"/>
            <a:chExt cx="2059860" cy="1428025"/>
          </a:xfrm>
        </p:grpSpPr>
        <p:sp>
          <p:nvSpPr>
            <p:cNvPr id="18" name="TextBox 17"/>
            <p:cNvSpPr txBox="1"/>
            <p:nvPr/>
          </p:nvSpPr>
          <p:spPr>
            <a:xfrm>
              <a:off x="803843" y="4021419"/>
              <a:ext cx="205965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Foto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premium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berkualitas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tinggi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adalah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salah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satu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produk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digital yang paling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banyak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dicari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saat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ini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 </a:t>
              </a:r>
              <a:endParaRPr lang="ko-KR" altLang="en-US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64633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5.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Fotografi</a:t>
              </a:r>
              <a:endPara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 19"/>
          <p:cNvGrpSpPr/>
          <p:nvPr/>
        </p:nvGrpSpPr>
        <p:grpSpPr>
          <a:xfrm>
            <a:off x="4517472" y="3270488"/>
            <a:ext cx="1981263" cy="1428025"/>
            <a:chOff x="803640" y="3362835"/>
            <a:chExt cx="2117947" cy="1428025"/>
          </a:xfrm>
        </p:grpSpPr>
        <p:sp>
          <p:nvSpPr>
            <p:cNvPr id="21" name="TextBox 20"/>
            <p:cNvSpPr txBox="1"/>
            <p:nvPr/>
          </p:nvSpPr>
          <p:spPr>
            <a:xfrm>
              <a:off x="861930" y="4021419"/>
              <a:ext cx="205965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Desainer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grafis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seniman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digital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dapat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menciptakan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berbagai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macam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produk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yang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unik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bernilai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jual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ko-KR" altLang="en-US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3640" y="3362835"/>
              <a:ext cx="2059657" cy="646331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6.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Seni</a:t>
              </a:r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Grafis</a:t>
              </a:r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&amp; Digital</a:t>
              </a:r>
            </a:p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 22"/>
          <p:cNvGrpSpPr/>
          <p:nvPr/>
        </p:nvGrpSpPr>
        <p:grpSpPr>
          <a:xfrm>
            <a:off x="6572264" y="3270488"/>
            <a:ext cx="2143140" cy="1597303"/>
            <a:chOff x="690917" y="3362835"/>
            <a:chExt cx="2290992" cy="1597303"/>
          </a:xfrm>
        </p:grpSpPr>
        <p:sp>
          <p:nvSpPr>
            <p:cNvPr id="24" name="TextBox 23"/>
            <p:cNvSpPr txBox="1"/>
            <p:nvPr/>
          </p:nvSpPr>
          <p:spPr>
            <a:xfrm>
              <a:off x="690917" y="4021419"/>
              <a:ext cx="2290992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Dokumen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paling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sering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dalam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bentuk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potongan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informasi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seperti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laporan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industri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, manual,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atau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panduan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atau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template (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seperti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lamaran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1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atau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proposal).</a:t>
              </a:r>
              <a:endParaRPr lang="ko-KR" altLang="en-US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64633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7.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Dokumen</a:t>
              </a:r>
              <a:endPara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altLang="ko-K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ko-KR" alt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14282" y="2143122"/>
            <a:ext cx="192882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ko-KR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altLang="ko-KR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4282" y="1285866"/>
            <a:ext cx="1926735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(eBooks)</a:t>
            </a:r>
          </a:p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ko-KR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ko-KR" alt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329829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44342"/>
      </a:accent1>
      <a:accent2>
        <a:srgbClr val="FFC000"/>
      </a:accent2>
      <a:accent3>
        <a:srgbClr val="444342"/>
      </a:accent3>
      <a:accent4>
        <a:srgbClr val="FFC000"/>
      </a:accent4>
      <a:accent5>
        <a:srgbClr val="444342"/>
      </a:accent5>
      <a:accent6>
        <a:srgbClr val="FFC000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44342"/>
      </a:accent1>
      <a:accent2>
        <a:srgbClr val="FFC000"/>
      </a:accent2>
      <a:accent3>
        <a:srgbClr val="444342"/>
      </a:accent3>
      <a:accent4>
        <a:srgbClr val="FFC000"/>
      </a:accent4>
      <a:accent5>
        <a:srgbClr val="444342"/>
      </a:accent5>
      <a:accent6>
        <a:srgbClr val="FFC000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44342"/>
      </a:accent1>
      <a:accent2>
        <a:srgbClr val="FFC000"/>
      </a:accent2>
      <a:accent3>
        <a:srgbClr val="444342"/>
      </a:accent3>
      <a:accent4>
        <a:srgbClr val="FFC000"/>
      </a:accent4>
      <a:accent5>
        <a:srgbClr val="444342"/>
      </a:accent5>
      <a:accent6>
        <a:srgbClr val="FFC000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ontents Slide Master">
  <a:themeElements>
    <a:clrScheme name="ALLPPT-COLOR-A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44342"/>
      </a:accent1>
      <a:accent2>
        <a:srgbClr val="FFC000"/>
      </a:accent2>
      <a:accent3>
        <a:srgbClr val="444342"/>
      </a:accent3>
      <a:accent4>
        <a:srgbClr val="FFC000"/>
      </a:accent4>
      <a:accent5>
        <a:srgbClr val="444342"/>
      </a:accent5>
      <a:accent6>
        <a:srgbClr val="FFC000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884</Words>
  <Application>Microsoft Office PowerPoint</Application>
  <PresentationFormat>On-screen Show (16:9)</PresentationFormat>
  <Paragraphs>160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 Unicode MS</vt:lpstr>
      <vt:lpstr>맑은 고딕</vt:lpstr>
      <vt:lpstr>Arial</vt:lpstr>
      <vt:lpstr>Times New Roman</vt:lpstr>
      <vt:lpstr>Cover and End Slide Master</vt:lpstr>
      <vt:lpstr>Contents Slide Master</vt:lpstr>
      <vt:lpstr>Section Break Slide Master</vt:lpstr>
      <vt:lpstr>1_Contents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Zulkarnain</cp:lastModifiedBy>
  <cp:revision>116</cp:revision>
  <dcterms:created xsi:type="dcterms:W3CDTF">2016-12-05T23:26:54Z</dcterms:created>
  <dcterms:modified xsi:type="dcterms:W3CDTF">2020-12-29T06:26:25Z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779684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