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Default Extension="wmf" ContentType="image/x-wmf"/>
  <Override PartName="/ppt/tags/tag3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2"/>
    <p:sldId id="293" r:id="rId3"/>
    <p:sldId id="289" r:id="rId4"/>
    <p:sldId id="290" r:id="rId5"/>
    <p:sldId id="291" r:id="rId6"/>
    <p:sldId id="292" r:id="rId7"/>
    <p:sldId id="275" r:id="rId8"/>
  </p:sldIdLst>
  <p:sldSz cx="9144000" cy="6858000" type="screen4x3"/>
  <p:notesSz cx="6858000" cy="9144000"/>
  <p:custDataLst>
    <p:tags r:id="rId11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2"/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6" d="100"/>
          <a:sy n="46" d="100"/>
        </p:scale>
        <p:origin x="-120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5DE60CCE-9560-42D2-9A88-618DCFB6DB21}" type="datetimeFigureOut">
              <a:rPr lang="en-US"/>
              <a:pPr>
                <a:defRPr/>
              </a:pPr>
              <a:t>9/10/2015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956270D-A4C7-48D4-A164-A3845974171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D8589F9-9214-43B8-A555-02BA90A75CD9}" type="datetimeFigureOut">
              <a:rPr lang="en-US"/>
              <a:pPr>
                <a:defRPr/>
              </a:pPr>
              <a:t>9/10/2015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4F573D2A-884A-40C7-8B0B-94348F1A6F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ED7696-7E3B-4885-B369-4B027EF86A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3DA1CD-19C8-4E38-9C61-E22BFDE1B8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C91B54-8D90-4A46-80D2-733D7920F1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30AC73-B9E4-473E-B02E-F7428BB98E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096061-AE66-4460-B6DC-ABC322AFF1C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13682B-CB5B-474D-AE49-257043BD39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0C51E8-89A6-41E0-923A-D385DCD561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553831-B24C-4C4E-8D46-3AF4F491F8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58CBFB-EA72-444B-855B-EC9DC89D6F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46D0AB-A056-415C-8F73-9ECBA7917B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A7E0B8-35B9-414B-9226-36215D6A3C2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F9B3E37-3171-4C34-BF50-46416ED0F0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1785926"/>
            <a:ext cx="8858280" cy="273921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Pertemuan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ke-5</a:t>
            </a: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Pancasila</a:t>
            </a:r>
            <a:r>
              <a:rPr lang="en-US" sz="5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</a:t>
            </a:r>
            <a:r>
              <a:rPr lang="en-US" sz="54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sebagai</a:t>
            </a:r>
            <a:r>
              <a:rPr lang="en-US" sz="5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Dasar</a:t>
            </a:r>
            <a:r>
              <a:rPr lang="en-US" sz="5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Negara</a:t>
            </a:r>
            <a:endParaRPr lang="en-US" sz="54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FFC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  <a:reflection blurRad="6350" stA="50000" endA="300" endPos="50000" dist="29997" dir="5400000" sy="-100000" algn="bl" rotWithShape="0"/>
              </a:effectLst>
              <a:latin typeface="Cambria" pitchFamily="18" charset="0"/>
            </a:endParaRPr>
          </a:p>
        </p:txBody>
      </p:sp>
      <p:pic>
        <p:nvPicPr>
          <p:cNvPr id="205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Date Placeholder 1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3C3D00-141F-498A-9CE3-F0E63471746E}" type="slidenum">
              <a:rPr lang="en-US"/>
              <a:pPr>
                <a:defRPr/>
              </a:pPr>
              <a:t>1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err="1" smtClean="0"/>
              <a:t>Pancasila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571604" y="4929198"/>
            <a:ext cx="597311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Implementasi</a:t>
            </a:r>
            <a:r>
              <a:rPr lang="en-US" sz="4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Pancasila</a:t>
            </a:r>
            <a:endParaRPr lang="en-US" sz="4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IMPLEMENTASI PANCASILA DALAM KEBIJAKAN NEGARA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5/4/2010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Bahasa Indonesia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30AC73-B9E4-473E-B02E-F7428BB98E71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pic>
        <p:nvPicPr>
          <p:cNvPr id="1026" name="Picture 2" descr="G:\LAMPUNG\GALERY\POLITIK\sukarno-pancasil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8794" y="1571614"/>
            <a:ext cx="4500594" cy="450059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5/4/2010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Bahasa Indonesia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E58CBFB-EA72-444B-855B-EC9DC89D6FD2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pic>
        <p:nvPicPr>
          <p:cNvPr id="5" name="Picture 4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428736"/>
            <a:ext cx="4038621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2071670" y="642918"/>
            <a:ext cx="563968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 smtClean="0"/>
              <a:t>Stuffen</a:t>
            </a:r>
            <a:r>
              <a:rPr lang="en-US" sz="2800" b="1" dirty="0" smtClean="0"/>
              <a:t> theory </a:t>
            </a:r>
            <a:r>
              <a:rPr lang="en-US" sz="2800" b="1" dirty="0" err="1" smtClean="0"/>
              <a:t>dari</a:t>
            </a:r>
            <a:r>
              <a:rPr lang="en-US" sz="2800" b="1" dirty="0" smtClean="0"/>
              <a:t> Hans </a:t>
            </a:r>
            <a:r>
              <a:rPr lang="en-US" sz="2800" b="1" dirty="0" err="1" smtClean="0"/>
              <a:t>Kelsen</a:t>
            </a:r>
            <a:endParaRPr lang="en-US" sz="2800" b="1" dirty="0"/>
          </a:p>
        </p:txBody>
      </p:sp>
      <p:sp>
        <p:nvSpPr>
          <p:cNvPr id="8" name="Rectangle 7"/>
          <p:cNvSpPr/>
          <p:nvPr/>
        </p:nvSpPr>
        <p:spPr>
          <a:xfrm>
            <a:off x="4071934" y="1214422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sbg</a:t>
            </a:r>
            <a:r>
              <a:rPr lang="en-US" dirty="0" smtClean="0"/>
              <a:t> </a:t>
            </a:r>
            <a:r>
              <a:rPr lang="en-US" dirty="0" err="1" smtClean="0"/>
              <a:t>cerminan</a:t>
            </a:r>
            <a:r>
              <a:rPr lang="en-US" dirty="0" smtClean="0"/>
              <a:t> </a:t>
            </a:r>
            <a:r>
              <a:rPr lang="en-US" dirty="0" err="1" smtClean="0"/>
              <a:t>jiwa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cita-cita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 smtClean="0"/>
              <a:t>bangsa</a:t>
            </a:r>
            <a:r>
              <a:rPr lang="en-US" dirty="0" smtClean="0"/>
              <a:t>, </a:t>
            </a:r>
            <a:r>
              <a:rPr lang="en-US" dirty="0" err="1" smtClean="0"/>
              <a:t>mrp</a:t>
            </a:r>
            <a:r>
              <a:rPr lang="en-US" dirty="0" smtClean="0"/>
              <a:t> </a:t>
            </a:r>
            <a:r>
              <a:rPr lang="en-US" dirty="0" err="1" smtClean="0"/>
              <a:t>norma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penyelenggaraan</a:t>
            </a:r>
            <a:r>
              <a:rPr lang="en-US" dirty="0" smtClean="0"/>
              <a:t> </a:t>
            </a:r>
            <a:r>
              <a:rPr lang="en-US" dirty="0" err="1" smtClean="0"/>
              <a:t>bernegara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sumber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segala</a:t>
            </a:r>
            <a:r>
              <a:rPr lang="en-US" dirty="0" smtClean="0"/>
              <a:t> </a:t>
            </a:r>
            <a:r>
              <a:rPr lang="en-US" dirty="0" err="1" smtClean="0"/>
              <a:t>sumber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 smtClean="0"/>
              <a:t>sekaligus</a:t>
            </a:r>
            <a:r>
              <a:rPr lang="en-US" dirty="0" smtClean="0"/>
              <a:t> </a:t>
            </a:r>
            <a:r>
              <a:rPr lang="en-US" dirty="0" err="1" smtClean="0"/>
              <a:t>cita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(</a:t>
            </a:r>
            <a:r>
              <a:rPr lang="en-US" dirty="0" err="1" smtClean="0"/>
              <a:t>recht-idee</a:t>
            </a:r>
            <a:r>
              <a:rPr lang="en-US" dirty="0" smtClean="0"/>
              <a:t>),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071934" y="2786058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err="1" smtClean="0"/>
              <a:t>Pembukaan</a:t>
            </a:r>
            <a:r>
              <a:rPr lang="en-US" dirty="0" smtClean="0"/>
              <a:t> yang </a:t>
            </a:r>
            <a:r>
              <a:rPr lang="en-US" dirty="0" err="1" smtClean="0"/>
              <a:t>berintikan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sumber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 </a:t>
            </a:r>
            <a:r>
              <a:rPr lang="en-US" dirty="0" err="1" smtClean="0"/>
              <a:t>batang</a:t>
            </a:r>
            <a:r>
              <a:rPr lang="en-US" dirty="0" smtClean="0"/>
              <a:t>  </a:t>
            </a:r>
            <a:r>
              <a:rPr lang="en-US" dirty="0" err="1" smtClean="0"/>
              <a:t>tubuh</a:t>
            </a:r>
            <a:r>
              <a:rPr lang="en-US" dirty="0" smtClean="0"/>
              <a:t>  UUD NRI </a:t>
            </a:r>
            <a:r>
              <a:rPr lang="en-US" dirty="0" err="1" smtClean="0"/>
              <a:t>tahun</a:t>
            </a:r>
            <a:r>
              <a:rPr lang="en-US" dirty="0" smtClean="0"/>
              <a:t> 1945.</a:t>
            </a:r>
            <a:endParaRPr lang="en-US" dirty="0"/>
          </a:p>
        </p:txBody>
      </p:sp>
      <p:cxnSp>
        <p:nvCxnSpPr>
          <p:cNvPr id="11" name="Straight Arrow Connector 10"/>
          <p:cNvCxnSpPr>
            <a:stCxn id="8" idx="1"/>
          </p:cNvCxnSpPr>
          <p:nvPr/>
        </p:nvCxnSpPr>
        <p:spPr>
          <a:xfrm rot="10800000">
            <a:off x="3571868" y="1643050"/>
            <a:ext cx="500066" cy="3100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9" idx="1"/>
          </p:cNvCxnSpPr>
          <p:nvPr/>
        </p:nvCxnSpPr>
        <p:spPr>
          <a:xfrm rot="10800000">
            <a:off x="3643306" y="3000373"/>
            <a:ext cx="428628" cy="24735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4286248" y="4000504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err="1" smtClean="0"/>
              <a:t>Batang</a:t>
            </a:r>
            <a:r>
              <a:rPr lang="en-US" dirty="0" smtClean="0"/>
              <a:t>  </a:t>
            </a:r>
            <a:r>
              <a:rPr lang="en-US" dirty="0" err="1" smtClean="0"/>
              <a:t>tubuh</a:t>
            </a:r>
            <a:r>
              <a:rPr lang="en-US" dirty="0" smtClean="0"/>
              <a:t>  UUD NRI </a:t>
            </a:r>
            <a:r>
              <a:rPr lang="en-US" dirty="0" err="1" smtClean="0"/>
              <a:t>tahun</a:t>
            </a:r>
            <a:r>
              <a:rPr lang="en-US" dirty="0" smtClean="0"/>
              <a:t> 1945 </a:t>
            </a:r>
            <a:r>
              <a:rPr lang="en-US" dirty="0" err="1" smtClean="0"/>
              <a:t>mrp</a:t>
            </a:r>
            <a:r>
              <a:rPr lang="en-US" dirty="0" smtClean="0"/>
              <a:t> </a:t>
            </a:r>
            <a:r>
              <a:rPr lang="en-US" dirty="0" err="1" smtClean="0"/>
              <a:t>uraian</a:t>
            </a:r>
            <a:r>
              <a:rPr lang="en-US" dirty="0" smtClean="0"/>
              <a:t> </a:t>
            </a:r>
            <a:r>
              <a:rPr lang="en-US" dirty="0" err="1" smtClean="0"/>
              <a:t>terperinci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penjabaran</a:t>
            </a:r>
            <a:r>
              <a:rPr lang="en-US" dirty="0" smtClean="0"/>
              <a:t> </a:t>
            </a:r>
            <a:r>
              <a:rPr lang="en-US" dirty="0" err="1" smtClean="0"/>
              <a:t>batang</a:t>
            </a:r>
            <a:r>
              <a:rPr lang="en-US" dirty="0" smtClean="0"/>
              <a:t> </a:t>
            </a:r>
            <a:r>
              <a:rPr lang="en-US" dirty="0" err="1" smtClean="0"/>
              <a:t>tubuh</a:t>
            </a:r>
            <a:r>
              <a:rPr lang="en-US" dirty="0" smtClean="0"/>
              <a:t>. </a:t>
            </a:r>
            <a:endParaRPr lang="en-US" dirty="0"/>
          </a:p>
        </p:txBody>
      </p:sp>
      <p:cxnSp>
        <p:nvCxnSpPr>
          <p:cNvPr id="16" name="Straight Arrow Connector 15"/>
          <p:cNvCxnSpPr>
            <a:stCxn id="14" idx="1"/>
          </p:cNvCxnSpPr>
          <p:nvPr/>
        </p:nvCxnSpPr>
        <p:spPr>
          <a:xfrm rot="10800000">
            <a:off x="3714744" y="4286257"/>
            <a:ext cx="571504" cy="17591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4438648" y="5220314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Rakyat hrs </a:t>
            </a:r>
            <a:r>
              <a:rPr lang="en-US" dirty="0" err="1" smtClean="0"/>
              <a:t>taat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konsisten</a:t>
            </a:r>
            <a:r>
              <a:rPr lang="en-US" dirty="0" smtClean="0"/>
              <a:t> </a:t>
            </a:r>
            <a:r>
              <a:rPr lang="en-US" dirty="0" err="1" smtClean="0"/>
              <a:t>melaksanakan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normanya</a:t>
            </a:r>
            <a:r>
              <a:rPr lang="en-US" dirty="0" smtClean="0"/>
              <a:t> </a:t>
            </a:r>
            <a:r>
              <a:rPr lang="en-US" dirty="0" err="1" smtClean="0"/>
              <a:t>tertuang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batang</a:t>
            </a:r>
            <a:r>
              <a:rPr lang="en-US" dirty="0" smtClean="0"/>
              <a:t> </a:t>
            </a:r>
            <a:r>
              <a:rPr lang="en-US" dirty="0" err="1" smtClean="0"/>
              <a:t>tubuh</a:t>
            </a:r>
            <a:r>
              <a:rPr lang="en-US" dirty="0" smtClean="0"/>
              <a:t> UUD </a:t>
            </a:r>
            <a:endParaRPr lang="en-US" dirty="0"/>
          </a:p>
        </p:txBody>
      </p:sp>
      <p:cxnSp>
        <p:nvCxnSpPr>
          <p:cNvPr id="18" name="Straight Arrow Connector 17"/>
          <p:cNvCxnSpPr/>
          <p:nvPr/>
        </p:nvCxnSpPr>
        <p:spPr>
          <a:xfrm rot="10800000" flipV="1">
            <a:off x="3714744" y="5786454"/>
            <a:ext cx="723904" cy="714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4" grpId="0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5/4/2010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Bahasa Indonesia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E58CBFB-EA72-444B-855B-EC9DC89D6FD2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000100" y="500042"/>
            <a:ext cx="7242687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0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Implementasi</a:t>
            </a:r>
            <a:r>
              <a:rPr lang="en-US" sz="4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40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Pancasila</a:t>
            </a:r>
            <a:endParaRPr lang="en-US" sz="4000" b="1" cap="none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en-US" sz="4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Dalam</a:t>
            </a:r>
            <a:r>
              <a:rPr lang="en-US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4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pembuatan</a:t>
            </a:r>
            <a:r>
              <a:rPr lang="en-US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4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kebijakan</a:t>
            </a:r>
            <a:endParaRPr lang="en-US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rot="10800000" flipV="1">
            <a:off x="1428728" y="2143116"/>
            <a:ext cx="2786082" cy="150019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rot="5400000">
            <a:off x="2362184" y="2924172"/>
            <a:ext cx="2643206" cy="108109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rot="16200000" flipH="1">
            <a:off x="3509954" y="2795582"/>
            <a:ext cx="2705120" cy="127636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4214810" y="2143116"/>
            <a:ext cx="2928958" cy="200026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642910" y="3714752"/>
            <a:ext cx="141416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Politik</a:t>
            </a:r>
            <a:endParaRPr lang="en-US" sz="32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071670" y="4857760"/>
            <a:ext cx="191590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en-US" sz="3200" b="1" cap="none" spc="0" dirty="0" err="1" smtClean="0">
                <a:ln/>
                <a:solidFill>
                  <a:srgbClr val="FF0000"/>
                </a:solidFill>
                <a:effectLst/>
              </a:rPr>
              <a:t>Ekonomi</a:t>
            </a:r>
            <a:endParaRPr lang="en-US" sz="3200" b="1" cap="none" spc="0" dirty="0">
              <a:ln/>
              <a:solidFill>
                <a:srgbClr val="FF0000"/>
              </a:solidFill>
              <a:effectLst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786314" y="4857760"/>
            <a:ext cx="186942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Sos</a:t>
            </a:r>
            <a:r>
              <a:rPr lang="en-US" sz="32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-Bud</a:t>
            </a:r>
            <a:endParaRPr lang="en-US" sz="32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6858016" y="4214818"/>
            <a:ext cx="1779654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Hankam</a:t>
            </a:r>
            <a:endParaRPr lang="en-US" sz="32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5/4/2010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Bahasa Indonesia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E58CBFB-EA72-444B-855B-EC9DC89D6FD2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5" name="Date Placeholder 1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20/9/2010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2"/>
          <p:cNvSpPr txBox="1">
            <a:spLocks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Pendidikan Pancasila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096C41-EA2E-4D80-AC76-BDBE4A82754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" name="Picture 13" descr="pe01753_"/>
          <p:cNvPicPr>
            <a:picLocks noGrp="1"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50" y="3481345"/>
            <a:ext cx="2214548" cy="28750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Cloud Callout 10"/>
          <p:cNvSpPr/>
          <p:nvPr/>
        </p:nvSpPr>
        <p:spPr>
          <a:xfrm>
            <a:off x="1714480" y="0"/>
            <a:ext cx="7429520" cy="4500570"/>
          </a:xfrm>
          <a:prstGeom prst="cloudCallout">
            <a:avLst>
              <a:gd name="adj1" fmla="val -42876"/>
              <a:gd name="adj2" fmla="val 5120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Kita </a:t>
            </a:r>
            <a:r>
              <a:rPr lang="en-US" sz="36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dapat</a:t>
            </a:r>
            <a:r>
              <a:rPr lang="en-US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mengoreksi</a:t>
            </a:r>
            <a:r>
              <a:rPr lang="en-US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kebijakan</a:t>
            </a:r>
            <a:r>
              <a:rPr lang="en-US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pemerintah</a:t>
            </a:r>
            <a:r>
              <a:rPr lang="en-US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dengan</a:t>
            </a:r>
            <a:r>
              <a:rPr lang="en-US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mengkonfirmasikannya</a:t>
            </a:r>
            <a:r>
              <a:rPr lang="en-US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terhadap</a:t>
            </a:r>
            <a:r>
              <a:rPr lang="en-US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pasal-pasal</a:t>
            </a:r>
            <a:r>
              <a:rPr lang="en-US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UUD NRI </a:t>
            </a:r>
            <a:r>
              <a:rPr lang="en-US" sz="36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</a:t>
            </a:r>
            <a:r>
              <a:rPr lang="en-US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1945.</a:t>
            </a: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5/4/2010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Bahasa Indonesia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E58CBFB-EA72-444B-855B-EC9DC89D6FD2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5" name="Date Placeholder 1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5/4/2010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2"/>
          <p:cNvSpPr txBox="1">
            <a:spLocks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Revisi 01 Bahasa Indonesia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58CBFB-EA72-444B-855B-EC9DC89D6FD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Date Placeholder 1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20/9/2010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Footer Placeholder 2"/>
          <p:cNvSpPr txBox="1">
            <a:spLocks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Pendidikan Pancasila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096C41-EA2E-4D80-AC76-BDBE4A82754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3" name="Picture 13" descr="pe01753_"/>
          <p:cNvPicPr>
            <a:picLocks noGrp="1"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50" y="3481345"/>
            <a:ext cx="2214548" cy="28750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Cloud Callout 13"/>
          <p:cNvSpPr/>
          <p:nvPr/>
        </p:nvSpPr>
        <p:spPr>
          <a:xfrm>
            <a:off x="1714480" y="0"/>
            <a:ext cx="7429520" cy="4500570"/>
          </a:xfrm>
          <a:prstGeom prst="cloudCallout">
            <a:avLst>
              <a:gd name="adj1" fmla="val -42876"/>
              <a:gd name="adj2" fmla="val 5120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Tugas</a:t>
            </a:r>
            <a:r>
              <a:rPr lang="en-US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SEKARANG!!!</a:t>
            </a:r>
          </a:p>
          <a:p>
            <a:pPr algn="ctr"/>
            <a:r>
              <a:rPr lang="en-US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Ambil</a:t>
            </a:r>
            <a:r>
              <a:rPr lang="en-US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salah</a:t>
            </a:r>
            <a:r>
              <a:rPr lang="en-US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satu</a:t>
            </a:r>
            <a:r>
              <a:rPr lang="en-US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kebijakan</a:t>
            </a:r>
            <a:r>
              <a:rPr lang="en-US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pemerintah</a:t>
            </a:r>
            <a:r>
              <a:rPr lang="en-US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lalu</a:t>
            </a:r>
            <a:r>
              <a:rPr lang="en-US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diskusikan</a:t>
            </a:r>
            <a:r>
              <a:rPr lang="en-US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sejalan</a:t>
            </a:r>
            <a:r>
              <a:rPr lang="en-US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atau</a:t>
            </a:r>
            <a:r>
              <a:rPr lang="en-US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tidak</a:t>
            </a:r>
            <a:r>
              <a:rPr lang="en-US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dengan</a:t>
            </a:r>
            <a:r>
              <a:rPr lang="en-US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Pancasila</a:t>
            </a:r>
            <a:r>
              <a:rPr lang="en-US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</a:t>
            </a:r>
            <a:r>
              <a:rPr lang="en-US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en-US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UUD NRI </a:t>
            </a:r>
            <a:r>
              <a:rPr lang="en-US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</a:t>
            </a:r>
            <a:r>
              <a:rPr lang="en-US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1945.</a:t>
            </a: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500430" y="2629327"/>
            <a:ext cx="2428892" cy="1362075"/>
          </a:xfrm>
        </p:spPr>
        <p:txBody>
          <a:bodyPr rtlCol="0">
            <a:normAutofit/>
          </a:bodyPr>
          <a:lstStyle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7200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end</a:t>
            </a:r>
            <a:endParaRPr lang="en-US" sz="7200" b="0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latin typeface="Arial Black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137B0F-C3A3-4430-A2C9-48E1A6FE26E0}" type="slidenum">
              <a:rPr lang="en-US"/>
              <a:pPr>
                <a:defRPr/>
              </a:pPr>
              <a:t>7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647</TotalTime>
  <Words>187</Words>
  <Application>Microsoft Office PowerPoint</Application>
  <PresentationFormat>On-screen Show (4:3)</PresentationFormat>
  <Paragraphs>52</Paragraphs>
  <Slides>7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Slide 1</vt:lpstr>
      <vt:lpstr>IMPLEMENTASI PANCASILA DALAM KEBIJAKAN NEGARA</vt:lpstr>
      <vt:lpstr>Slide 3</vt:lpstr>
      <vt:lpstr>Slide 4</vt:lpstr>
      <vt:lpstr>Slide 5</vt:lpstr>
      <vt:lpstr>Slide 6</vt:lpstr>
      <vt:lpstr>end</vt:lpstr>
    </vt:vector>
  </TitlesOfParts>
  <Company>IBI Darmajaya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Banon</cp:lastModifiedBy>
  <cp:revision>86</cp:revision>
  <dcterms:created xsi:type="dcterms:W3CDTF">2010-04-18T12:06:30Z</dcterms:created>
  <dcterms:modified xsi:type="dcterms:W3CDTF">2015-09-10T06:13:13Z</dcterms:modified>
</cp:coreProperties>
</file>