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9" r:id="rId3"/>
    <p:sldId id="301" r:id="rId4"/>
    <p:sldId id="302" r:id="rId5"/>
    <p:sldId id="303" r:id="rId6"/>
    <p:sldId id="300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04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3" autoAdjust="0"/>
    <p:restoredTop sz="94648" autoAdjust="0"/>
  </p:normalViewPr>
  <p:slideViewPr>
    <p:cSldViewPr>
      <p:cViewPr varScale="1">
        <p:scale>
          <a:sx n="121" d="100"/>
          <a:sy n="121" d="100"/>
        </p:scale>
        <p:origin x="15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A32167-8211-CD40-8E95-6A0AFF7EAE10}" type="doc">
      <dgm:prSet loTypeId="urn:microsoft.com/office/officeart/2005/8/layout/hierarchy2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d-ID"/>
        </a:p>
      </dgm:t>
    </dgm:pt>
    <dgm:pt modelId="{81562E64-A78F-9E4D-9730-BC40959C3C77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Alternatif Penyelesaian Kasus Pidana</a:t>
          </a:r>
        </a:p>
      </dgm:t>
    </dgm:pt>
    <dgm:pt modelId="{36A4E730-18BF-2D41-BC7F-24245FAE72F5}" type="parTrans" cxnId="{963EB074-29C7-584A-8568-E99A3BEBFDA0}">
      <dgm:prSet/>
      <dgm:spPr/>
      <dgm:t>
        <a:bodyPr/>
        <a:lstStyle/>
        <a:p>
          <a:endParaRPr lang="id-ID"/>
        </a:p>
      </dgm:t>
    </dgm:pt>
    <dgm:pt modelId="{4DDE99AA-63DB-4841-A4E8-5D39C63DF23D}" type="sibTrans" cxnId="{963EB074-29C7-584A-8568-E99A3BEBFDA0}">
      <dgm:prSet/>
      <dgm:spPr/>
      <dgm:t>
        <a:bodyPr/>
        <a:lstStyle/>
        <a:p>
          <a:endParaRPr lang="id-ID"/>
        </a:p>
      </dgm:t>
    </dgm:pt>
    <dgm:pt modelId="{D1C666C0-3368-7D40-B212-BC8293397E93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Pendekatan </a:t>
          </a:r>
          <a:r>
            <a:rPr lang="id-ID" dirty="0" err="1">
              <a:latin typeface="Cambria" panose="02040503050406030204" pitchFamily="18" charset="0"/>
            </a:rPr>
            <a:t>Restoratif</a:t>
          </a:r>
          <a:endParaRPr lang="id-ID" dirty="0">
            <a:latin typeface="Cambria" panose="02040503050406030204" pitchFamily="18" charset="0"/>
          </a:endParaRPr>
        </a:p>
      </dgm:t>
    </dgm:pt>
    <dgm:pt modelId="{931809D3-B723-F449-89B8-228F062657A9}" type="parTrans" cxnId="{A10A7985-D48F-7049-ACBE-FCAEDA8880B9}">
      <dgm:prSet/>
      <dgm:spPr/>
      <dgm:t>
        <a:bodyPr/>
        <a:lstStyle/>
        <a:p>
          <a:endParaRPr lang="id-ID"/>
        </a:p>
      </dgm:t>
    </dgm:pt>
    <dgm:pt modelId="{2DCD0832-83EC-914E-BA89-F040161981FE}" type="sibTrans" cxnId="{A10A7985-D48F-7049-ACBE-FCAEDA8880B9}">
      <dgm:prSet/>
      <dgm:spPr/>
      <dgm:t>
        <a:bodyPr/>
        <a:lstStyle/>
        <a:p>
          <a:endParaRPr lang="id-ID"/>
        </a:p>
      </dgm:t>
    </dgm:pt>
    <dgm:pt modelId="{8944F4C4-3AF1-5A43-A55F-EBB1EE56CB6E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Pendekatan Rehabilitatif</a:t>
          </a:r>
        </a:p>
      </dgm:t>
    </dgm:pt>
    <dgm:pt modelId="{87DC953A-96E5-6B40-9F50-0BD9A29DF544}" type="parTrans" cxnId="{CA02AF5B-41EC-9A4A-A99A-E3A69187F482}">
      <dgm:prSet/>
      <dgm:spPr/>
      <dgm:t>
        <a:bodyPr/>
        <a:lstStyle/>
        <a:p>
          <a:endParaRPr lang="id-ID"/>
        </a:p>
      </dgm:t>
    </dgm:pt>
    <dgm:pt modelId="{6880B2C7-1DB6-CF47-891A-48B16647748F}" type="sibTrans" cxnId="{CA02AF5B-41EC-9A4A-A99A-E3A69187F482}">
      <dgm:prSet/>
      <dgm:spPr/>
      <dgm:t>
        <a:bodyPr/>
        <a:lstStyle/>
        <a:p>
          <a:endParaRPr lang="id-ID"/>
        </a:p>
      </dgm:t>
    </dgm:pt>
    <dgm:pt modelId="{A73B1973-8224-BF4D-BA6B-33A6C443B4CF}" type="pres">
      <dgm:prSet presAssocID="{18A32167-8211-CD40-8E95-6A0AFF7EAE1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6D1B914-E37F-6B4B-BC3A-86ABAE83F2D5}" type="pres">
      <dgm:prSet presAssocID="{81562E64-A78F-9E4D-9730-BC40959C3C77}" presName="root1" presStyleCnt="0"/>
      <dgm:spPr/>
    </dgm:pt>
    <dgm:pt modelId="{417F4EC4-4C7E-3542-8498-CEC0BADEC7B3}" type="pres">
      <dgm:prSet presAssocID="{81562E64-A78F-9E4D-9730-BC40959C3C77}" presName="LevelOneTextNode" presStyleLbl="node0" presStyleIdx="0" presStyleCnt="1">
        <dgm:presLayoutVars>
          <dgm:chPref val="3"/>
        </dgm:presLayoutVars>
      </dgm:prSet>
      <dgm:spPr/>
    </dgm:pt>
    <dgm:pt modelId="{69752031-4A09-404B-8C84-F229E5AC7C74}" type="pres">
      <dgm:prSet presAssocID="{81562E64-A78F-9E4D-9730-BC40959C3C77}" presName="level2hierChild" presStyleCnt="0"/>
      <dgm:spPr/>
    </dgm:pt>
    <dgm:pt modelId="{0FC3F3E0-C4C2-4B4E-B843-236D7C1C8384}" type="pres">
      <dgm:prSet presAssocID="{931809D3-B723-F449-89B8-228F062657A9}" presName="conn2-1" presStyleLbl="parChTrans1D2" presStyleIdx="0" presStyleCnt="2"/>
      <dgm:spPr/>
    </dgm:pt>
    <dgm:pt modelId="{5E8B6927-4794-9749-9F98-C530B99BBB55}" type="pres">
      <dgm:prSet presAssocID="{931809D3-B723-F449-89B8-228F062657A9}" presName="connTx" presStyleLbl="parChTrans1D2" presStyleIdx="0" presStyleCnt="2"/>
      <dgm:spPr/>
    </dgm:pt>
    <dgm:pt modelId="{19885784-BB7B-5A44-9ECF-99522F73A01B}" type="pres">
      <dgm:prSet presAssocID="{D1C666C0-3368-7D40-B212-BC8293397E93}" presName="root2" presStyleCnt="0"/>
      <dgm:spPr/>
    </dgm:pt>
    <dgm:pt modelId="{33FFE5A5-1EB8-544E-85AC-5636FA046053}" type="pres">
      <dgm:prSet presAssocID="{D1C666C0-3368-7D40-B212-BC8293397E93}" presName="LevelTwoTextNode" presStyleLbl="node2" presStyleIdx="0" presStyleCnt="2">
        <dgm:presLayoutVars>
          <dgm:chPref val="3"/>
        </dgm:presLayoutVars>
      </dgm:prSet>
      <dgm:spPr/>
    </dgm:pt>
    <dgm:pt modelId="{C64072FA-69F5-6F46-8508-225BB1C015D3}" type="pres">
      <dgm:prSet presAssocID="{D1C666C0-3368-7D40-B212-BC8293397E93}" presName="level3hierChild" presStyleCnt="0"/>
      <dgm:spPr/>
    </dgm:pt>
    <dgm:pt modelId="{4F670A6C-D6A1-1243-9C44-043EF3152A92}" type="pres">
      <dgm:prSet presAssocID="{87DC953A-96E5-6B40-9F50-0BD9A29DF544}" presName="conn2-1" presStyleLbl="parChTrans1D2" presStyleIdx="1" presStyleCnt="2"/>
      <dgm:spPr/>
    </dgm:pt>
    <dgm:pt modelId="{D7086B22-0767-0746-86C8-1CF3E5A04A1A}" type="pres">
      <dgm:prSet presAssocID="{87DC953A-96E5-6B40-9F50-0BD9A29DF544}" presName="connTx" presStyleLbl="parChTrans1D2" presStyleIdx="1" presStyleCnt="2"/>
      <dgm:spPr/>
    </dgm:pt>
    <dgm:pt modelId="{8544FBE1-FF1C-7A4A-90EF-C217507EC829}" type="pres">
      <dgm:prSet presAssocID="{8944F4C4-3AF1-5A43-A55F-EBB1EE56CB6E}" presName="root2" presStyleCnt="0"/>
      <dgm:spPr/>
    </dgm:pt>
    <dgm:pt modelId="{89C04856-E4D7-CD4B-A6EC-17A5B4CD17B2}" type="pres">
      <dgm:prSet presAssocID="{8944F4C4-3AF1-5A43-A55F-EBB1EE56CB6E}" presName="LevelTwoTextNode" presStyleLbl="node2" presStyleIdx="1" presStyleCnt="2">
        <dgm:presLayoutVars>
          <dgm:chPref val="3"/>
        </dgm:presLayoutVars>
      </dgm:prSet>
      <dgm:spPr/>
    </dgm:pt>
    <dgm:pt modelId="{6816A3BB-AD7E-5C4A-A738-0E25BFA13E60}" type="pres">
      <dgm:prSet presAssocID="{8944F4C4-3AF1-5A43-A55F-EBB1EE56CB6E}" presName="level3hierChild" presStyleCnt="0"/>
      <dgm:spPr/>
    </dgm:pt>
  </dgm:ptLst>
  <dgm:cxnLst>
    <dgm:cxn modelId="{A2610A23-DA6B-5C4A-B966-C82608C79FA2}" type="presOf" srcId="{18A32167-8211-CD40-8E95-6A0AFF7EAE10}" destId="{A73B1973-8224-BF4D-BA6B-33A6C443B4CF}" srcOrd="0" destOrd="0" presId="urn:microsoft.com/office/officeart/2005/8/layout/hierarchy2"/>
    <dgm:cxn modelId="{31162C25-A88B-154B-83AF-8FBAB38BDC4B}" type="presOf" srcId="{87DC953A-96E5-6B40-9F50-0BD9A29DF544}" destId="{4F670A6C-D6A1-1243-9C44-043EF3152A92}" srcOrd="0" destOrd="0" presId="urn:microsoft.com/office/officeart/2005/8/layout/hierarchy2"/>
    <dgm:cxn modelId="{3BA15445-3524-B34B-BA03-6D0708CA6C55}" type="presOf" srcId="{87DC953A-96E5-6B40-9F50-0BD9A29DF544}" destId="{D7086B22-0767-0746-86C8-1CF3E5A04A1A}" srcOrd="1" destOrd="0" presId="urn:microsoft.com/office/officeart/2005/8/layout/hierarchy2"/>
    <dgm:cxn modelId="{4DC67D5B-3F3F-CD44-A4CF-15EA8A7AEADC}" type="presOf" srcId="{81562E64-A78F-9E4D-9730-BC40959C3C77}" destId="{417F4EC4-4C7E-3542-8498-CEC0BADEC7B3}" srcOrd="0" destOrd="0" presId="urn:microsoft.com/office/officeart/2005/8/layout/hierarchy2"/>
    <dgm:cxn modelId="{CA02AF5B-41EC-9A4A-A99A-E3A69187F482}" srcId="{81562E64-A78F-9E4D-9730-BC40959C3C77}" destId="{8944F4C4-3AF1-5A43-A55F-EBB1EE56CB6E}" srcOrd="1" destOrd="0" parTransId="{87DC953A-96E5-6B40-9F50-0BD9A29DF544}" sibTransId="{6880B2C7-1DB6-CF47-891A-48B16647748F}"/>
    <dgm:cxn modelId="{963EB074-29C7-584A-8568-E99A3BEBFDA0}" srcId="{18A32167-8211-CD40-8E95-6A0AFF7EAE10}" destId="{81562E64-A78F-9E4D-9730-BC40959C3C77}" srcOrd="0" destOrd="0" parTransId="{36A4E730-18BF-2D41-BC7F-24245FAE72F5}" sibTransId="{4DDE99AA-63DB-4841-A4E8-5D39C63DF23D}"/>
    <dgm:cxn modelId="{C065D983-F6BA-B948-9615-987E2CF64462}" type="presOf" srcId="{8944F4C4-3AF1-5A43-A55F-EBB1EE56CB6E}" destId="{89C04856-E4D7-CD4B-A6EC-17A5B4CD17B2}" srcOrd="0" destOrd="0" presId="urn:microsoft.com/office/officeart/2005/8/layout/hierarchy2"/>
    <dgm:cxn modelId="{A10A7985-D48F-7049-ACBE-FCAEDA8880B9}" srcId="{81562E64-A78F-9E4D-9730-BC40959C3C77}" destId="{D1C666C0-3368-7D40-B212-BC8293397E93}" srcOrd="0" destOrd="0" parTransId="{931809D3-B723-F449-89B8-228F062657A9}" sibTransId="{2DCD0832-83EC-914E-BA89-F040161981FE}"/>
    <dgm:cxn modelId="{C482909F-F413-6947-9EE6-BEFCF58559A9}" type="presOf" srcId="{D1C666C0-3368-7D40-B212-BC8293397E93}" destId="{33FFE5A5-1EB8-544E-85AC-5636FA046053}" srcOrd="0" destOrd="0" presId="urn:microsoft.com/office/officeart/2005/8/layout/hierarchy2"/>
    <dgm:cxn modelId="{BC17F5CF-9A00-6143-8BC7-580AC02F3B1F}" type="presOf" srcId="{931809D3-B723-F449-89B8-228F062657A9}" destId="{5E8B6927-4794-9749-9F98-C530B99BBB55}" srcOrd="1" destOrd="0" presId="urn:microsoft.com/office/officeart/2005/8/layout/hierarchy2"/>
    <dgm:cxn modelId="{D479D4D9-5D97-E649-8E12-7019A14E79DA}" type="presOf" srcId="{931809D3-B723-F449-89B8-228F062657A9}" destId="{0FC3F3E0-C4C2-4B4E-B843-236D7C1C8384}" srcOrd="0" destOrd="0" presId="urn:microsoft.com/office/officeart/2005/8/layout/hierarchy2"/>
    <dgm:cxn modelId="{13124AC3-442C-CB4D-BA71-8FEC7360305B}" type="presParOf" srcId="{A73B1973-8224-BF4D-BA6B-33A6C443B4CF}" destId="{26D1B914-E37F-6B4B-BC3A-86ABAE83F2D5}" srcOrd="0" destOrd="0" presId="urn:microsoft.com/office/officeart/2005/8/layout/hierarchy2"/>
    <dgm:cxn modelId="{238B849F-7796-B147-AC57-9EA403344F10}" type="presParOf" srcId="{26D1B914-E37F-6B4B-BC3A-86ABAE83F2D5}" destId="{417F4EC4-4C7E-3542-8498-CEC0BADEC7B3}" srcOrd="0" destOrd="0" presId="urn:microsoft.com/office/officeart/2005/8/layout/hierarchy2"/>
    <dgm:cxn modelId="{54AD0BA7-F0AF-3940-9877-A27A6F92DACA}" type="presParOf" srcId="{26D1B914-E37F-6B4B-BC3A-86ABAE83F2D5}" destId="{69752031-4A09-404B-8C84-F229E5AC7C74}" srcOrd="1" destOrd="0" presId="urn:microsoft.com/office/officeart/2005/8/layout/hierarchy2"/>
    <dgm:cxn modelId="{C47293FA-8A4F-D149-98A0-93311B818B8E}" type="presParOf" srcId="{69752031-4A09-404B-8C84-F229E5AC7C74}" destId="{0FC3F3E0-C4C2-4B4E-B843-236D7C1C8384}" srcOrd="0" destOrd="0" presId="urn:microsoft.com/office/officeart/2005/8/layout/hierarchy2"/>
    <dgm:cxn modelId="{22F3D20E-7F5E-FF48-8441-A988B34BE8C5}" type="presParOf" srcId="{0FC3F3E0-C4C2-4B4E-B843-236D7C1C8384}" destId="{5E8B6927-4794-9749-9F98-C530B99BBB55}" srcOrd="0" destOrd="0" presId="urn:microsoft.com/office/officeart/2005/8/layout/hierarchy2"/>
    <dgm:cxn modelId="{C37D8B56-D9BE-0B49-A3ED-B67FF8FA331B}" type="presParOf" srcId="{69752031-4A09-404B-8C84-F229E5AC7C74}" destId="{19885784-BB7B-5A44-9ECF-99522F73A01B}" srcOrd="1" destOrd="0" presId="urn:microsoft.com/office/officeart/2005/8/layout/hierarchy2"/>
    <dgm:cxn modelId="{BB185DB9-83DD-9F4D-8445-DB7C253C03C1}" type="presParOf" srcId="{19885784-BB7B-5A44-9ECF-99522F73A01B}" destId="{33FFE5A5-1EB8-544E-85AC-5636FA046053}" srcOrd="0" destOrd="0" presId="urn:microsoft.com/office/officeart/2005/8/layout/hierarchy2"/>
    <dgm:cxn modelId="{AC837E1D-F8A1-F642-82E4-78329788733E}" type="presParOf" srcId="{19885784-BB7B-5A44-9ECF-99522F73A01B}" destId="{C64072FA-69F5-6F46-8508-225BB1C015D3}" srcOrd="1" destOrd="0" presId="urn:microsoft.com/office/officeart/2005/8/layout/hierarchy2"/>
    <dgm:cxn modelId="{737F7D60-51C0-4848-A0CF-47BF4CCB880B}" type="presParOf" srcId="{69752031-4A09-404B-8C84-F229E5AC7C74}" destId="{4F670A6C-D6A1-1243-9C44-043EF3152A92}" srcOrd="2" destOrd="0" presId="urn:microsoft.com/office/officeart/2005/8/layout/hierarchy2"/>
    <dgm:cxn modelId="{ADAA8621-1160-744D-84A6-EEEAE46BFE3E}" type="presParOf" srcId="{4F670A6C-D6A1-1243-9C44-043EF3152A92}" destId="{D7086B22-0767-0746-86C8-1CF3E5A04A1A}" srcOrd="0" destOrd="0" presId="urn:microsoft.com/office/officeart/2005/8/layout/hierarchy2"/>
    <dgm:cxn modelId="{A981DED2-3828-6D4C-9A27-C2690305A238}" type="presParOf" srcId="{69752031-4A09-404B-8C84-F229E5AC7C74}" destId="{8544FBE1-FF1C-7A4A-90EF-C217507EC829}" srcOrd="3" destOrd="0" presId="urn:microsoft.com/office/officeart/2005/8/layout/hierarchy2"/>
    <dgm:cxn modelId="{EBEC37AE-A4A4-F847-A312-15077F154BBF}" type="presParOf" srcId="{8544FBE1-FF1C-7A4A-90EF-C217507EC829}" destId="{89C04856-E4D7-CD4B-A6EC-17A5B4CD17B2}" srcOrd="0" destOrd="0" presId="urn:microsoft.com/office/officeart/2005/8/layout/hierarchy2"/>
    <dgm:cxn modelId="{759E15F6-360C-624C-93D3-66086B3AB86A}" type="presParOf" srcId="{8544FBE1-FF1C-7A4A-90EF-C217507EC829}" destId="{6816A3BB-AD7E-5C4A-A738-0E25BFA13E6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BDF4C7-0877-4840-8AC4-A451F9277781}" type="doc">
      <dgm:prSet loTypeId="urn:microsoft.com/office/officeart/2008/layout/RadialCluster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8DB8D3CA-A689-4D45-9212-975EABF8076C}">
      <dgm:prSet phldrT="[Teks]" custT="1"/>
      <dgm:spPr/>
      <dgm:t>
        <a:bodyPr/>
        <a:lstStyle/>
        <a:p>
          <a:r>
            <a:rPr lang="id-ID" sz="1600" dirty="0" err="1">
              <a:latin typeface="Cambria" panose="02040503050406030204" pitchFamily="18" charset="0"/>
            </a:rPr>
            <a:t>Tanggungjawab</a:t>
          </a:r>
          <a:r>
            <a:rPr lang="id-ID" sz="1600" dirty="0">
              <a:latin typeface="Cambria" panose="02040503050406030204" pitchFamily="18" charset="0"/>
            </a:rPr>
            <a:t> pidana korporasi</a:t>
          </a:r>
        </a:p>
      </dgm:t>
    </dgm:pt>
    <dgm:pt modelId="{3648944B-C69C-5C42-B88C-3DBB7AD9A91D}" type="parTrans" cxnId="{FFC2D5AE-93D3-104B-85B3-6F621982511A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9D0D58BC-DF94-2547-9D3E-60DE73F71548}" type="sibTrans" cxnId="{FFC2D5AE-93D3-104B-85B3-6F621982511A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5F7E7E2F-498A-E245-9DCD-B01DFEAD069B}">
      <dgm:prSet phldrT="[Teks]" custT="1"/>
      <dgm:spPr/>
      <dgm:t>
        <a:bodyPr/>
        <a:lstStyle/>
        <a:p>
          <a:r>
            <a:rPr lang="id-ID" sz="1600" dirty="0">
              <a:latin typeface="Cambria" panose="02040503050406030204" pitchFamily="18" charset="0"/>
            </a:rPr>
            <a:t>Pengurus</a:t>
          </a:r>
        </a:p>
      </dgm:t>
    </dgm:pt>
    <dgm:pt modelId="{BDD94489-E189-6642-ACFA-831E294AD4A8}" type="parTrans" cxnId="{4A73199F-8726-5446-B1AB-58B989D4664E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EEF4DFB0-B7D8-C640-8A61-EC74CDCD3BD0}" type="sibTrans" cxnId="{4A73199F-8726-5446-B1AB-58B989D4664E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E53C3496-2186-EE4E-AD0F-CF41F72647E3}">
      <dgm:prSet phldrT="[Teks]" custT="1"/>
      <dgm:spPr/>
      <dgm:t>
        <a:bodyPr/>
        <a:lstStyle/>
        <a:p>
          <a:r>
            <a:rPr lang="id-ID" sz="1400" dirty="0">
              <a:latin typeface="Cambria" panose="02040503050406030204" pitchFamily="18" charset="0"/>
            </a:rPr>
            <a:t>Pemegang kuasa</a:t>
          </a:r>
        </a:p>
      </dgm:t>
    </dgm:pt>
    <dgm:pt modelId="{F9C6CC12-712D-C74F-B6FD-6C3F3B04B82E}" type="parTrans" cxnId="{6B7439AE-4EE1-0C49-8F08-3A250F8ABBA4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FCB6FBFA-365A-7E43-B264-8CF88BD18428}" type="sibTrans" cxnId="{6B7439AE-4EE1-0C49-8F08-3A250F8ABBA4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A9157532-1B05-8847-90D5-E267213B472D}">
      <dgm:prSet phldrT="[Teks]" custT="1"/>
      <dgm:spPr/>
      <dgm:t>
        <a:bodyPr/>
        <a:lstStyle/>
        <a:p>
          <a:r>
            <a:rPr lang="id-ID" sz="1600" dirty="0">
              <a:latin typeface="Cambria" panose="02040503050406030204" pitchFamily="18" charset="0"/>
            </a:rPr>
            <a:t>Penerima kuasa</a:t>
          </a:r>
        </a:p>
      </dgm:t>
    </dgm:pt>
    <dgm:pt modelId="{B5EB67B3-3D46-A940-A831-724E2A16BF07}" type="parTrans" cxnId="{735BEF74-F916-7C40-A60C-D91AD6975A95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CCD0FB4E-CC27-4C49-AC22-BEC7863E28CD}" type="sibTrans" cxnId="{735BEF74-F916-7C40-A60C-D91AD6975A95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D910FCC0-6846-104A-9DE0-B535149EEBF8}">
      <dgm:prSet phldrT="[Teks]" custT="1"/>
      <dgm:spPr/>
      <dgm:t>
        <a:bodyPr/>
        <a:lstStyle/>
        <a:p>
          <a:r>
            <a:rPr lang="id-ID" sz="2000" dirty="0">
              <a:latin typeface="Cambria" panose="02040503050406030204" pitchFamily="18" charset="0"/>
            </a:rPr>
            <a:t>Sekutu aktif</a:t>
          </a:r>
        </a:p>
      </dgm:t>
    </dgm:pt>
    <dgm:pt modelId="{87D6B421-2361-504D-8B5C-03F3C66323BB}" type="parTrans" cxnId="{CD0E88AA-0DFE-CC48-AF35-C0AAC345E8A6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6F8D822F-CCF6-EB4C-941D-FA821EBD9768}" type="sibTrans" cxnId="{CD0E88AA-0DFE-CC48-AF35-C0AAC345E8A6}">
      <dgm:prSet/>
      <dgm:spPr/>
      <dgm:t>
        <a:bodyPr/>
        <a:lstStyle/>
        <a:p>
          <a:endParaRPr lang="id-ID" sz="1800">
            <a:latin typeface="Cambria" panose="02040503050406030204" pitchFamily="18" charset="0"/>
          </a:endParaRPr>
        </a:p>
      </dgm:t>
    </dgm:pt>
    <dgm:pt modelId="{4519419F-9C8B-D745-A6C3-3EBE66DDE25D}" type="pres">
      <dgm:prSet presAssocID="{56BDF4C7-0877-4840-8AC4-A451F927778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CFD72F2-BCB5-8145-A5FF-794337051204}" type="pres">
      <dgm:prSet presAssocID="{8DB8D3CA-A689-4D45-9212-975EABF8076C}" presName="singleCycle" presStyleCnt="0"/>
      <dgm:spPr/>
    </dgm:pt>
    <dgm:pt modelId="{2269A6DC-138B-8E40-9694-3EED1BF86123}" type="pres">
      <dgm:prSet presAssocID="{8DB8D3CA-A689-4D45-9212-975EABF8076C}" presName="singleCenter" presStyleLbl="node1" presStyleIdx="0" presStyleCnt="5">
        <dgm:presLayoutVars>
          <dgm:chMax val="7"/>
          <dgm:chPref val="7"/>
        </dgm:presLayoutVars>
      </dgm:prSet>
      <dgm:spPr/>
    </dgm:pt>
    <dgm:pt modelId="{3293D86A-195D-0B49-84FF-4D9DDED8A3BA}" type="pres">
      <dgm:prSet presAssocID="{BDD94489-E189-6642-ACFA-831E294AD4A8}" presName="Name56" presStyleLbl="parChTrans1D2" presStyleIdx="0" presStyleCnt="4"/>
      <dgm:spPr/>
    </dgm:pt>
    <dgm:pt modelId="{D6D83F41-E0AF-7341-8D06-3E0E56FE1DE4}" type="pres">
      <dgm:prSet presAssocID="{5F7E7E2F-498A-E245-9DCD-B01DFEAD069B}" presName="text0" presStyleLbl="node1" presStyleIdx="1" presStyleCnt="5">
        <dgm:presLayoutVars>
          <dgm:bulletEnabled val="1"/>
        </dgm:presLayoutVars>
      </dgm:prSet>
      <dgm:spPr/>
    </dgm:pt>
    <dgm:pt modelId="{ABD26D4C-DED1-C145-9D33-B1D97BB76D48}" type="pres">
      <dgm:prSet presAssocID="{F9C6CC12-712D-C74F-B6FD-6C3F3B04B82E}" presName="Name56" presStyleLbl="parChTrans1D2" presStyleIdx="1" presStyleCnt="4"/>
      <dgm:spPr/>
    </dgm:pt>
    <dgm:pt modelId="{804E5505-84FB-394A-8751-040C04009119}" type="pres">
      <dgm:prSet presAssocID="{E53C3496-2186-EE4E-AD0F-CF41F72647E3}" presName="text0" presStyleLbl="node1" presStyleIdx="2" presStyleCnt="5">
        <dgm:presLayoutVars>
          <dgm:bulletEnabled val="1"/>
        </dgm:presLayoutVars>
      </dgm:prSet>
      <dgm:spPr/>
    </dgm:pt>
    <dgm:pt modelId="{69A128C3-6F73-BA4D-8031-DD7F58746251}" type="pres">
      <dgm:prSet presAssocID="{87D6B421-2361-504D-8B5C-03F3C66323BB}" presName="Name56" presStyleLbl="parChTrans1D2" presStyleIdx="2" presStyleCnt="4"/>
      <dgm:spPr/>
    </dgm:pt>
    <dgm:pt modelId="{35443388-FBB6-2542-A9BB-C84E6BCCD8D2}" type="pres">
      <dgm:prSet presAssocID="{D910FCC0-6846-104A-9DE0-B535149EEBF8}" presName="text0" presStyleLbl="node1" presStyleIdx="3" presStyleCnt="5">
        <dgm:presLayoutVars>
          <dgm:bulletEnabled val="1"/>
        </dgm:presLayoutVars>
      </dgm:prSet>
      <dgm:spPr/>
    </dgm:pt>
    <dgm:pt modelId="{A34B1165-E45B-574A-8A5D-56B9E3638F5E}" type="pres">
      <dgm:prSet presAssocID="{B5EB67B3-3D46-A940-A831-724E2A16BF07}" presName="Name56" presStyleLbl="parChTrans1D2" presStyleIdx="3" presStyleCnt="4"/>
      <dgm:spPr/>
    </dgm:pt>
    <dgm:pt modelId="{DF08B669-2F71-7444-9B99-210D3AEDC895}" type="pres">
      <dgm:prSet presAssocID="{A9157532-1B05-8847-90D5-E267213B472D}" presName="text0" presStyleLbl="node1" presStyleIdx="4" presStyleCnt="5">
        <dgm:presLayoutVars>
          <dgm:bulletEnabled val="1"/>
        </dgm:presLayoutVars>
      </dgm:prSet>
      <dgm:spPr/>
    </dgm:pt>
  </dgm:ptLst>
  <dgm:cxnLst>
    <dgm:cxn modelId="{32DC2F26-B436-A342-A795-DEEA3AB98ADE}" type="presOf" srcId="{D910FCC0-6846-104A-9DE0-B535149EEBF8}" destId="{35443388-FBB6-2542-A9BB-C84E6BCCD8D2}" srcOrd="0" destOrd="0" presId="urn:microsoft.com/office/officeart/2008/layout/RadialCluster"/>
    <dgm:cxn modelId="{1D1C2046-D83B-6043-A0B6-D43DCE0CA70B}" type="presOf" srcId="{B5EB67B3-3D46-A940-A831-724E2A16BF07}" destId="{A34B1165-E45B-574A-8A5D-56B9E3638F5E}" srcOrd="0" destOrd="0" presId="urn:microsoft.com/office/officeart/2008/layout/RadialCluster"/>
    <dgm:cxn modelId="{D6C10F47-AB58-9D43-9B68-4105A60928EF}" type="presOf" srcId="{F9C6CC12-712D-C74F-B6FD-6C3F3B04B82E}" destId="{ABD26D4C-DED1-C145-9D33-B1D97BB76D48}" srcOrd="0" destOrd="0" presId="urn:microsoft.com/office/officeart/2008/layout/RadialCluster"/>
    <dgm:cxn modelId="{D09CBA54-4EFB-AA4C-BF25-2266619AF3DA}" type="presOf" srcId="{56BDF4C7-0877-4840-8AC4-A451F9277781}" destId="{4519419F-9C8B-D745-A6C3-3EBE66DDE25D}" srcOrd="0" destOrd="0" presId="urn:microsoft.com/office/officeart/2008/layout/RadialCluster"/>
    <dgm:cxn modelId="{64624558-F570-C54F-9AC1-E52C5C242123}" type="presOf" srcId="{E53C3496-2186-EE4E-AD0F-CF41F72647E3}" destId="{804E5505-84FB-394A-8751-040C04009119}" srcOrd="0" destOrd="0" presId="urn:microsoft.com/office/officeart/2008/layout/RadialCluster"/>
    <dgm:cxn modelId="{7DCCB761-5D95-B04A-AB6F-2B9AF061BE7F}" type="presOf" srcId="{5F7E7E2F-498A-E245-9DCD-B01DFEAD069B}" destId="{D6D83F41-E0AF-7341-8D06-3E0E56FE1DE4}" srcOrd="0" destOrd="0" presId="urn:microsoft.com/office/officeart/2008/layout/RadialCluster"/>
    <dgm:cxn modelId="{BA717A65-F798-2F49-B1F3-AB218394CF6C}" type="presOf" srcId="{8DB8D3CA-A689-4D45-9212-975EABF8076C}" destId="{2269A6DC-138B-8E40-9694-3EED1BF86123}" srcOrd="0" destOrd="0" presId="urn:microsoft.com/office/officeart/2008/layout/RadialCluster"/>
    <dgm:cxn modelId="{735BEF74-F916-7C40-A60C-D91AD6975A95}" srcId="{8DB8D3CA-A689-4D45-9212-975EABF8076C}" destId="{A9157532-1B05-8847-90D5-E267213B472D}" srcOrd="3" destOrd="0" parTransId="{B5EB67B3-3D46-A940-A831-724E2A16BF07}" sibTransId="{CCD0FB4E-CC27-4C49-AC22-BEC7863E28CD}"/>
    <dgm:cxn modelId="{4A73199F-8726-5446-B1AB-58B989D4664E}" srcId="{8DB8D3CA-A689-4D45-9212-975EABF8076C}" destId="{5F7E7E2F-498A-E245-9DCD-B01DFEAD069B}" srcOrd="0" destOrd="0" parTransId="{BDD94489-E189-6642-ACFA-831E294AD4A8}" sibTransId="{EEF4DFB0-B7D8-C640-8A61-EC74CDCD3BD0}"/>
    <dgm:cxn modelId="{CD0E88AA-0DFE-CC48-AF35-C0AAC345E8A6}" srcId="{8DB8D3CA-A689-4D45-9212-975EABF8076C}" destId="{D910FCC0-6846-104A-9DE0-B535149EEBF8}" srcOrd="2" destOrd="0" parTransId="{87D6B421-2361-504D-8B5C-03F3C66323BB}" sibTransId="{6F8D822F-CCF6-EB4C-941D-FA821EBD9768}"/>
    <dgm:cxn modelId="{6B7439AE-4EE1-0C49-8F08-3A250F8ABBA4}" srcId="{8DB8D3CA-A689-4D45-9212-975EABF8076C}" destId="{E53C3496-2186-EE4E-AD0F-CF41F72647E3}" srcOrd="1" destOrd="0" parTransId="{F9C6CC12-712D-C74F-B6FD-6C3F3B04B82E}" sibTransId="{FCB6FBFA-365A-7E43-B264-8CF88BD18428}"/>
    <dgm:cxn modelId="{FFC2D5AE-93D3-104B-85B3-6F621982511A}" srcId="{56BDF4C7-0877-4840-8AC4-A451F9277781}" destId="{8DB8D3CA-A689-4D45-9212-975EABF8076C}" srcOrd="0" destOrd="0" parTransId="{3648944B-C69C-5C42-B88C-3DBB7AD9A91D}" sibTransId="{9D0D58BC-DF94-2547-9D3E-60DE73F71548}"/>
    <dgm:cxn modelId="{9DD9B5AF-7F08-224B-882F-4CC3BD4CB216}" type="presOf" srcId="{BDD94489-E189-6642-ACFA-831E294AD4A8}" destId="{3293D86A-195D-0B49-84FF-4D9DDED8A3BA}" srcOrd="0" destOrd="0" presId="urn:microsoft.com/office/officeart/2008/layout/RadialCluster"/>
    <dgm:cxn modelId="{EE0E42B2-A7B2-FF4A-AA5F-EEC05E1B0B0E}" type="presOf" srcId="{A9157532-1B05-8847-90D5-E267213B472D}" destId="{DF08B669-2F71-7444-9B99-210D3AEDC895}" srcOrd="0" destOrd="0" presId="urn:microsoft.com/office/officeart/2008/layout/RadialCluster"/>
    <dgm:cxn modelId="{4D61D9EE-8EAB-5447-B2B6-4ED4EF18050C}" type="presOf" srcId="{87D6B421-2361-504D-8B5C-03F3C66323BB}" destId="{69A128C3-6F73-BA4D-8031-DD7F58746251}" srcOrd="0" destOrd="0" presId="urn:microsoft.com/office/officeart/2008/layout/RadialCluster"/>
    <dgm:cxn modelId="{D84E8DF6-084F-DD49-9AD3-ABB52157EE70}" type="presParOf" srcId="{4519419F-9C8B-D745-A6C3-3EBE66DDE25D}" destId="{DCFD72F2-BCB5-8145-A5FF-794337051204}" srcOrd="0" destOrd="0" presId="urn:microsoft.com/office/officeart/2008/layout/RadialCluster"/>
    <dgm:cxn modelId="{CFD775DB-C957-454E-93C6-7305CAD2695B}" type="presParOf" srcId="{DCFD72F2-BCB5-8145-A5FF-794337051204}" destId="{2269A6DC-138B-8E40-9694-3EED1BF86123}" srcOrd="0" destOrd="0" presId="urn:microsoft.com/office/officeart/2008/layout/RadialCluster"/>
    <dgm:cxn modelId="{5CFCA646-249C-1C47-BE61-EEA9D5CFDD25}" type="presParOf" srcId="{DCFD72F2-BCB5-8145-A5FF-794337051204}" destId="{3293D86A-195D-0B49-84FF-4D9DDED8A3BA}" srcOrd="1" destOrd="0" presId="urn:microsoft.com/office/officeart/2008/layout/RadialCluster"/>
    <dgm:cxn modelId="{31D6DDD1-09BD-3D45-AF8E-29F16A99E6CE}" type="presParOf" srcId="{DCFD72F2-BCB5-8145-A5FF-794337051204}" destId="{D6D83F41-E0AF-7341-8D06-3E0E56FE1DE4}" srcOrd="2" destOrd="0" presId="urn:microsoft.com/office/officeart/2008/layout/RadialCluster"/>
    <dgm:cxn modelId="{D2C73FF1-8C17-4B48-918A-A2CAC9930DC6}" type="presParOf" srcId="{DCFD72F2-BCB5-8145-A5FF-794337051204}" destId="{ABD26D4C-DED1-C145-9D33-B1D97BB76D48}" srcOrd="3" destOrd="0" presId="urn:microsoft.com/office/officeart/2008/layout/RadialCluster"/>
    <dgm:cxn modelId="{A0313910-4368-9C4E-A01B-B32B1F5395F2}" type="presParOf" srcId="{DCFD72F2-BCB5-8145-A5FF-794337051204}" destId="{804E5505-84FB-394A-8751-040C04009119}" srcOrd="4" destOrd="0" presId="urn:microsoft.com/office/officeart/2008/layout/RadialCluster"/>
    <dgm:cxn modelId="{55FB9461-71EC-FB49-88D8-7B856C50E0F7}" type="presParOf" srcId="{DCFD72F2-BCB5-8145-A5FF-794337051204}" destId="{69A128C3-6F73-BA4D-8031-DD7F58746251}" srcOrd="5" destOrd="0" presId="urn:microsoft.com/office/officeart/2008/layout/RadialCluster"/>
    <dgm:cxn modelId="{98705BD3-77A9-0D4B-9CA3-645E79625173}" type="presParOf" srcId="{DCFD72F2-BCB5-8145-A5FF-794337051204}" destId="{35443388-FBB6-2542-A9BB-C84E6BCCD8D2}" srcOrd="6" destOrd="0" presId="urn:microsoft.com/office/officeart/2008/layout/RadialCluster"/>
    <dgm:cxn modelId="{88F2FA76-B2B3-704E-B679-A22615EB7481}" type="presParOf" srcId="{DCFD72F2-BCB5-8145-A5FF-794337051204}" destId="{A34B1165-E45B-574A-8A5D-56B9E3638F5E}" srcOrd="7" destOrd="0" presId="urn:microsoft.com/office/officeart/2008/layout/RadialCluster"/>
    <dgm:cxn modelId="{4D5B2CD4-69C8-9A46-AFC9-634CD42EED8F}" type="presParOf" srcId="{DCFD72F2-BCB5-8145-A5FF-794337051204}" destId="{DF08B669-2F71-7444-9B99-210D3AEDC895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BEBDBD-21BA-1C4F-AFC5-DF91BAFE53D9}" type="doc">
      <dgm:prSet loTypeId="urn:microsoft.com/office/officeart/2005/8/layout/hierarchy2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87094B6C-7FB9-3447-A579-5935DB0278FE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Kompetensi</a:t>
          </a:r>
        </a:p>
      </dgm:t>
    </dgm:pt>
    <dgm:pt modelId="{5A632603-CEA1-DC45-BF39-7143080844A6}" type="parTrans" cxnId="{ACE317E6-5BCF-DD4B-815A-80DA115B5268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0595CC3A-C774-934D-9F09-27D45CCC6D1B}" type="sibTrans" cxnId="{ACE317E6-5BCF-DD4B-815A-80DA115B5268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65DDE6D5-C154-4749-9D58-6A80F62BA17F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Absolut</a:t>
          </a:r>
        </a:p>
      </dgm:t>
    </dgm:pt>
    <dgm:pt modelId="{F90C9122-7735-764C-AF61-38F5A3E0D756}" type="parTrans" cxnId="{DE1AAA11-BE8A-D442-A70A-95CC34B7EE46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2FB73F17-A198-FF4E-9B62-39296BEC574F}" type="sibTrans" cxnId="{DE1AAA11-BE8A-D442-A70A-95CC34B7EE46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FCF70D69-6D6B-2744-B662-285BDDC46C76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Kewenangan Mengadili</a:t>
          </a:r>
        </a:p>
      </dgm:t>
    </dgm:pt>
    <dgm:pt modelId="{4FAB44E6-164A-7942-861F-B073AAF0D8C1}" type="parTrans" cxnId="{34B9CD85-46F3-354C-A290-6AE62BEBBEEC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F4BD2F10-5120-D546-B40D-E1A32BEE1CBD}" type="sibTrans" cxnId="{34B9CD85-46F3-354C-A290-6AE62BEBBEEC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F2DABA5A-040F-F544-A55C-0AA835FA5AD8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Relatif</a:t>
          </a:r>
        </a:p>
      </dgm:t>
    </dgm:pt>
    <dgm:pt modelId="{4C2CEE1D-EBE7-DC43-9EA1-0C65DDBB9B5F}" type="parTrans" cxnId="{84E0D6A9-2433-194F-86A0-2AFBE620E83F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A2531C62-F489-FF45-A9BC-6EBEEB791D82}" type="sibTrans" cxnId="{84E0D6A9-2433-194F-86A0-2AFBE620E83F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E97F71A5-80DA-D24E-ABFB-FA3A02A7F6B1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Wilayah Hukum</a:t>
          </a:r>
        </a:p>
      </dgm:t>
    </dgm:pt>
    <dgm:pt modelId="{4F77CF7C-3625-724B-8474-9DC5DACEC448}" type="parTrans" cxnId="{8923608C-CED0-5C48-B916-02C7BAF9A7A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3074121C-D2A2-5043-BB0F-FC656F95740B}" type="sibTrans" cxnId="{8923608C-CED0-5C48-B916-02C7BAF9A7A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08AEB32B-BA24-6C44-ADA2-F44E8F2F3E9A}" type="pres">
      <dgm:prSet presAssocID="{8FBEBDBD-21BA-1C4F-AFC5-DF91BAFE53D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32AE751-F799-6549-9448-4042E4759BA5}" type="pres">
      <dgm:prSet presAssocID="{87094B6C-7FB9-3447-A579-5935DB0278FE}" presName="root1" presStyleCnt="0"/>
      <dgm:spPr/>
    </dgm:pt>
    <dgm:pt modelId="{C302C3C0-93C8-B744-ABE1-A8A75204E1AE}" type="pres">
      <dgm:prSet presAssocID="{87094B6C-7FB9-3447-A579-5935DB0278FE}" presName="LevelOneTextNode" presStyleLbl="node0" presStyleIdx="0" presStyleCnt="1">
        <dgm:presLayoutVars>
          <dgm:chPref val="3"/>
        </dgm:presLayoutVars>
      </dgm:prSet>
      <dgm:spPr/>
    </dgm:pt>
    <dgm:pt modelId="{E3587630-B62C-DA4F-B0AD-01F373A9D08E}" type="pres">
      <dgm:prSet presAssocID="{87094B6C-7FB9-3447-A579-5935DB0278FE}" presName="level2hierChild" presStyleCnt="0"/>
      <dgm:spPr/>
    </dgm:pt>
    <dgm:pt modelId="{1B74282A-71C4-CE42-AAC2-B9916D1A44D1}" type="pres">
      <dgm:prSet presAssocID="{F90C9122-7735-764C-AF61-38F5A3E0D756}" presName="conn2-1" presStyleLbl="parChTrans1D2" presStyleIdx="0" presStyleCnt="2"/>
      <dgm:spPr/>
    </dgm:pt>
    <dgm:pt modelId="{34587C0C-9AFA-8D4C-9A92-E50052629224}" type="pres">
      <dgm:prSet presAssocID="{F90C9122-7735-764C-AF61-38F5A3E0D756}" presName="connTx" presStyleLbl="parChTrans1D2" presStyleIdx="0" presStyleCnt="2"/>
      <dgm:spPr/>
    </dgm:pt>
    <dgm:pt modelId="{5C98B199-A7FC-4741-ACFC-48CD1DA65A67}" type="pres">
      <dgm:prSet presAssocID="{65DDE6D5-C154-4749-9D58-6A80F62BA17F}" presName="root2" presStyleCnt="0"/>
      <dgm:spPr/>
    </dgm:pt>
    <dgm:pt modelId="{BCCF6935-2E48-1E4D-B91B-7E2BEDE41D9D}" type="pres">
      <dgm:prSet presAssocID="{65DDE6D5-C154-4749-9D58-6A80F62BA17F}" presName="LevelTwoTextNode" presStyleLbl="node2" presStyleIdx="0" presStyleCnt="2">
        <dgm:presLayoutVars>
          <dgm:chPref val="3"/>
        </dgm:presLayoutVars>
      </dgm:prSet>
      <dgm:spPr/>
    </dgm:pt>
    <dgm:pt modelId="{338EC27A-8695-4B43-8CA9-DE26760A4329}" type="pres">
      <dgm:prSet presAssocID="{65DDE6D5-C154-4749-9D58-6A80F62BA17F}" presName="level3hierChild" presStyleCnt="0"/>
      <dgm:spPr/>
    </dgm:pt>
    <dgm:pt modelId="{703B4E10-9042-D44B-9AEA-56C4E818AFF1}" type="pres">
      <dgm:prSet presAssocID="{4FAB44E6-164A-7942-861F-B073AAF0D8C1}" presName="conn2-1" presStyleLbl="parChTrans1D3" presStyleIdx="0" presStyleCnt="2"/>
      <dgm:spPr/>
    </dgm:pt>
    <dgm:pt modelId="{48989BE3-F98C-5244-B299-651133677C6E}" type="pres">
      <dgm:prSet presAssocID="{4FAB44E6-164A-7942-861F-B073AAF0D8C1}" presName="connTx" presStyleLbl="parChTrans1D3" presStyleIdx="0" presStyleCnt="2"/>
      <dgm:spPr/>
    </dgm:pt>
    <dgm:pt modelId="{D8DCFA71-E9C6-C449-BA15-E75EA63832D0}" type="pres">
      <dgm:prSet presAssocID="{FCF70D69-6D6B-2744-B662-285BDDC46C76}" presName="root2" presStyleCnt="0"/>
      <dgm:spPr/>
    </dgm:pt>
    <dgm:pt modelId="{8CB4FFC2-7D14-004E-B8F5-457A348C8D72}" type="pres">
      <dgm:prSet presAssocID="{FCF70D69-6D6B-2744-B662-285BDDC46C76}" presName="LevelTwoTextNode" presStyleLbl="node3" presStyleIdx="0" presStyleCnt="2">
        <dgm:presLayoutVars>
          <dgm:chPref val="3"/>
        </dgm:presLayoutVars>
      </dgm:prSet>
      <dgm:spPr/>
    </dgm:pt>
    <dgm:pt modelId="{D574373F-59E0-E94C-B7CC-A78E3CB25C00}" type="pres">
      <dgm:prSet presAssocID="{FCF70D69-6D6B-2744-B662-285BDDC46C76}" presName="level3hierChild" presStyleCnt="0"/>
      <dgm:spPr/>
    </dgm:pt>
    <dgm:pt modelId="{20A7B4A8-C9B1-FB42-A38D-FEA1850DB0C0}" type="pres">
      <dgm:prSet presAssocID="{4C2CEE1D-EBE7-DC43-9EA1-0C65DDBB9B5F}" presName="conn2-1" presStyleLbl="parChTrans1D2" presStyleIdx="1" presStyleCnt="2"/>
      <dgm:spPr/>
    </dgm:pt>
    <dgm:pt modelId="{C99B578A-251C-B54D-A66A-E603EFB93FCF}" type="pres">
      <dgm:prSet presAssocID="{4C2CEE1D-EBE7-DC43-9EA1-0C65DDBB9B5F}" presName="connTx" presStyleLbl="parChTrans1D2" presStyleIdx="1" presStyleCnt="2"/>
      <dgm:spPr/>
    </dgm:pt>
    <dgm:pt modelId="{2A5343A7-9AC4-5647-A716-9DEB26A6E0A9}" type="pres">
      <dgm:prSet presAssocID="{F2DABA5A-040F-F544-A55C-0AA835FA5AD8}" presName="root2" presStyleCnt="0"/>
      <dgm:spPr/>
    </dgm:pt>
    <dgm:pt modelId="{10822778-C197-6346-8C49-D3EB9A69796F}" type="pres">
      <dgm:prSet presAssocID="{F2DABA5A-040F-F544-A55C-0AA835FA5AD8}" presName="LevelTwoTextNode" presStyleLbl="node2" presStyleIdx="1" presStyleCnt="2">
        <dgm:presLayoutVars>
          <dgm:chPref val="3"/>
        </dgm:presLayoutVars>
      </dgm:prSet>
      <dgm:spPr/>
    </dgm:pt>
    <dgm:pt modelId="{04A85AC9-ACBB-2E4E-9A98-D5E4BEAD3E1C}" type="pres">
      <dgm:prSet presAssocID="{F2DABA5A-040F-F544-A55C-0AA835FA5AD8}" presName="level3hierChild" presStyleCnt="0"/>
      <dgm:spPr/>
    </dgm:pt>
    <dgm:pt modelId="{404B958C-E62D-F54B-958C-EB9838BFC628}" type="pres">
      <dgm:prSet presAssocID="{4F77CF7C-3625-724B-8474-9DC5DACEC448}" presName="conn2-1" presStyleLbl="parChTrans1D3" presStyleIdx="1" presStyleCnt="2"/>
      <dgm:spPr/>
    </dgm:pt>
    <dgm:pt modelId="{736B9BAF-79EF-0046-AFC9-1EF8264D212C}" type="pres">
      <dgm:prSet presAssocID="{4F77CF7C-3625-724B-8474-9DC5DACEC448}" presName="connTx" presStyleLbl="parChTrans1D3" presStyleIdx="1" presStyleCnt="2"/>
      <dgm:spPr/>
    </dgm:pt>
    <dgm:pt modelId="{666BE16F-6B59-4F48-A5C7-053780779963}" type="pres">
      <dgm:prSet presAssocID="{E97F71A5-80DA-D24E-ABFB-FA3A02A7F6B1}" presName="root2" presStyleCnt="0"/>
      <dgm:spPr/>
    </dgm:pt>
    <dgm:pt modelId="{1187EBEB-DCBC-A849-A2AF-B3CA48A23860}" type="pres">
      <dgm:prSet presAssocID="{E97F71A5-80DA-D24E-ABFB-FA3A02A7F6B1}" presName="LevelTwoTextNode" presStyleLbl="node3" presStyleIdx="1" presStyleCnt="2">
        <dgm:presLayoutVars>
          <dgm:chPref val="3"/>
        </dgm:presLayoutVars>
      </dgm:prSet>
      <dgm:spPr/>
    </dgm:pt>
    <dgm:pt modelId="{9A43D2CB-A948-E345-9C2E-ED43E5E94DE0}" type="pres">
      <dgm:prSet presAssocID="{E97F71A5-80DA-D24E-ABFB-FA3A02A7F6B1}" presName="level3hierChild" presStyleCnt="0"/>
      <dgm:spPr/>
    </dgm:pt>
  </dgm:ptLst>
  <dgm:cxnLst>
    <dgm:cxn modelId="{0215EF09-EE14-3C47-BF5C-980E09E91C32}" type="presOf" srcId="{4FAB44E6-164A-7942-861F-B073AAF0D8C1}" destId="{48989BE3-F98C-5244-B299-651133677C6E}" srcOrd="1" destOrd="0" presId="urn:microsoft.com/office/officeart/2005/8/layout/hierarchy2"/>
    <dgm:cxn modelId="{DE1AAA11-BE8A-D442-A70A-95CC34B7EE46}" srcId="{87094B6C-7FB9-3447-A579-5935DB0278FE}" destId="{65DDE6D5-C154-4749-9D58-6A80F62BA17F}" srcOrd="0" destOrd="0" parTransId="{F90C9122-7735-764C-AF61-38F5A3E0D756}" sibTransId="{2FB73F17-A198-FF4E-9B62-39296BEC574F}"/>
    <dgm:cxn modelId="{286F5A18-3DC6-DC4B-A351-4B0AAC9D7598}" type="presOf" srcId="{87094B6C-7FB9-3447-A579-5935DB0278FE}" destId="{C302C3C0-93C8-B744-ABE1-A8A75204E1AE}" srcOrd="0" destOrd="0" presId="urn:microsoft.com/office/officeart/2005/8/layout/hierarchy2"/>
    <dgm:cxn modelId="{E1CFE02B-31DC-1347-9E0C-A1E1A8E4D920}" type="presOf" srcId="{FCF70D69-6D6B-2744-B662-285BDDC46C76}" destId="{8CB4FFC2-7D14-004E-B8F5-457A348C8D72}" srcOrd="0" destOrd="0" presId="urn:microsoft.com/office/officeart/2005/8/layout/hierarchy2"/>
    <dgm:cxn modelId="{4037302C-9470-B245-94DB-A64AAC88AF1A}" type="presOf" srcId="{4F77CF7C-3625-724B-8474-9DC5DACEC448}" destId="{736B9BAF-79EF-0046-AFC9-1EF8264D212C}" srcOrd="1" destOrd="0" presId="urn:microsoft.com/office/officeart/2005/8/layout/hierarchy2"/>
    <dgm:cxn modelId="{95E0AF3F-CF41-824D-8997-2DB655F6FB78}" type="presOf" srcId="{4C2CEE1D-EBE7-DC43-9EA1-0C65DDBB9B5F}" destId="{C99B578A-251C-B54D-A66A-E603EFB93FCF}" srcOrd="1" destOrd="0" presId="urn:microsoft.com/office/officeart/2005/8/layout/hierarchy2"/>
    <dgm:cxn modelId="{44E12246-BCD0-3B49-98CF-C52F8177A604}" type="presOf" srcId="{65DDE6D5-C154-4749-9D58-6A80F62BA17F}" destId="{BCCF6935-2E48-1E4D-B91B-7E2BEDE41D9D}" srcOrd="0" destOrd="0" presId="urn:microsoft.com/office/officeart/2005/8/layout/hierarchy2"/>
    <dgm:cxn modelId="{34B9CD85-46F3-354C-A290-6AE62BEBBEEC}" srcId="{65DDE6D5-C154-4749-9D58-6A80F62BA17F}" destId="{FCF70D69-6D6B-2744-B662-285BDDC46C76}" srcOrd="0" destOrd="0" parTransId="{4FAB44E6-164A-7942-861F-B073AAF0D8C1}" sibTransId="{F4BD2F10-5120-D546-B40D-E1A32BEE1CBD}"/>
    <dgm:cxn modelId="{E8C46486-1AAE-E34D-A927-6D4F932454A1}" type="presOf" srcId="{F2DABA5A-040F-F544-A55C-0AA835FA5AD8}" destId="{10822778-C197-6346-8C49-D3EB9A69796F}" srcOrd="0" destOrd="0" presId="urn:microsoft.com/office/officeart/2005/8/layout/hierarchy2"/>
    <dgm:cxn modelId="{8923608C-CED0-5C48-B916-02C7BAF9A7A9}" srcId="{F2DABA5A-040F-F544-A55C-0AA835FA5AD8}" destId="{E97F71A5-80DA-D24E-ABFB-FA3A02A7F6B1}" srcOrd="0" destOrd="0" parTransId="{4F77CF7C-3625-724B-8474-9DC5DACEC448}" sibTransId="{3074121C-D2A2-5043-BB0F-FC656F95740B}"/>
    <dgm:cxn modelId="{3A7419A5-A1A6-634F-B497-23012789B676}" type="presOf" srcId="{E97F71A5-80DA-D24E-ABFB-FA3A02A7F6B1}" destId="{1187EBEB-DCBC-A849-A2AF-B3CA48A23860}" srcOrd="0" destOrd="0" presId="urn:microsoft.com/office/officeart/2005/8/layout/hierarchy2"/>
    <dgm:cxn modelId="{84E0D6A9-2433-194F-86A0-2AFBE620E83F}" srcId="{87094B6C-7FB9-3447-A579-5935DB0278FE}" destId="{F2DABA5A-040F-F544-A55C-0AA835FA5AD8}" srcOrd="1" destOrd="0" parTransId="{4C2CEE1D-EBE7-DC43-9EA1-0C65DDBB9B5F}" sibTransId="{A2531C62-F489-FF45-A9BC-6EBEEB791D82}"/>
    <dgm:cxn modelId="{6468B0BA-5ACC-DE47-8572-148EEC685C35}" type="presOf" srcId="{4FAB44E6-164A-7942-861F-B073AAF0D8C1}" destId="{703B4E10-9042-D44B-9AEA-56C4E818AFF1}" srcOrd="0" destOrd="0" presId="urn:microsoft.com/office/officeart/2005/8/layout/hierarchy2"/>
    <dgm:cxn modelId="{3DD001CE-D480-0A4D-B457-1D3B61E30464}" type="presOf" srcId="{8FBEBDBD-21BA-1C4F-AFC5-DF91BAFE53D9}" destId="{08AEB32B-BA24-6C44-ADA2-F44E8F2F3E9A}" srcOrd="0" destOrd="0" presId="urn:microsoft.com/office/officeart/2005/8/layout/hierarchy2"/>
    <dgm:cxn modelId="{84A213E0-8E3D-374A-81DE-D63D61250B3B}" type="presOf" srcId="{F90C9122-7735-764C-AF61-38F5A3E0D756}" destId="{34587C0C-9AFA-8D4C-9A92-E50052629224}" srcOrd="1" destOrd="0" presId="urn:microsoft.com/office/officeart/2005/8/layout/hierarchy2"/>
    <dgm:cxn modelId="{A8A924E3-CDD5-E24C-B7A5-859E2F1A0809}" type="presOf" srcId="{4C2CEE1D-EBE7-DC43-9EA1-0C65DDBB9B5F}" destId="{20A7B4A8-C9B1-FB42-A38D-FEA1850DB0C0}" srcOrd="0" destOrd="0" presId="urn:microsoft.com/office/officeart/2005/8/layout/hierarchy2"/>
    <dgm:cxn modelId="{ACE317E6-5BCF-DD4B-815A-80DA115B5268}" srcId="{8FBEBDBD-21BA-1C4F-AFC5-DF91BAFE53D9}" destId="{87094B6C-7FB9-3447-A579-5935DB0278FE}" srcOrd="0" destOrd="0" parTransId="{5A632603-CEA1-DC45-BF39-7143080844A6}" sibTransId="{0595CC3A-C774-934D-9F09-27D45CCC6D1B}"/>
    <dgm:cxn modelId="{F8C589F4-E492-CC4B-B28C-4831E42868A1}" type="presOf" srcId="{4F77CF7C-3625-724B-8474-9DC5DACEC448}" destId="{404B958C-E62D-F54B-958C-EB9838BFC628}" srcOrd="0" destOrd="0" presId="urn:microsoft.com/office/officeart/2005/8/layout/hierarchy2"/>
    <dgm:cxn modelId="{1EE576FA-68E4-1E48-A5FD-36B2637FBBE0}" type="presOf" srcId="{F90C9122-7735-764C-AF61-38F5A3E0D756}" destId="{1B74282A-71C4-CE42-AAC2-B9916D1A44D1}" srcOrd="0" destOrd="0" presId="urn:microsoft.com/office/officeart/2005/8/layout/hierarchy2"/>
    <dgm:cxn modelId="{7BFDA7C8-2192-8944-8996-7F3DF62EB49A}" type="presParOf" srcId="{08AEB32B-BA24-6C44-ADA2-F44E8F2F3E9A}" destId="{232AE751-F799-6549-9448-4042E4759BA5}" srcOrd="0" destOrd="0" presId="urn:microsoft.com/office/officeart/2005/8/layout/hierarchy2"/>
    <dgm:cxn modelId="{90AB6541-3A22-734E-9F9E-0337BE68CCA3}" type="presParOf" srcId="{232AE751-F799-6549-9448-4042E4759BA5}" destId="{C302C3C0-93C8-B744-ABE1-A8A75204E1AE}" srcOrd="0" destOrd="0" presId="urn:microsoft.com/office/officeart/2005/8/layout/hierarchy2"/>
    <dgm:cxn modelId="{78FF5A28-EF86-FF41-A99B-99292C8D2516}" type="presParOf" srcId="{232AE751-F799-6549-9448-4042E4759BA5}" destId="{E3587630-B62C-DA4F-B0AD-01F373A9D08E}" srcOrd="1" destOrd="0" presId="urn:microsoft.com/office/officeart/2005/8/layout/hierarchy2"/>
    <dgm:cxn modelId="{A9310281-C607-9242-AC58-1ED2057875BC}" type="presParOf" srcId="{E3587630-B62C-DA4F-B0AD-01F373A9D08E}" destId="{1B74282A-71C4-CE42-AAC2-B9916D1A44D1}" srcOrd="0" destOrd="0" presId="urn:microsoft.com/office/officeart/2005/8/layout/hierarchy2"/>
    <dgm:cxn modelId="{A5ECF275-29DC-9847-9F1B-061BD23B58A3}" type="presParOf" srcId="{1B74282A-71C4-CE42-AAC2-B9916D1A44D1}" destId="{34587C0C-9AFA-8D4C-9A92-E50052629224}" srcOrd="0" destOrd="0" presId="urn:microsoft.com/office/officeart/2005/8/layout/hierarchy2"/>
    <dgm:cxn modelId="{992F7D69-4A65-B141-89DB-E7212EC49653}" type="presParOf" srcId="{E3587630-B62C-DA4F-B0AD-01F373A9D08E}" destId="{5C98B199-A7FC-4741-ACFC-48CD1DA65A67}" srcOrd="1" destOrd="0" presId="urn:microsoft.com/office/officeart/2005/8/layout/hierarchy2"/>
    <dgm:cxn modelId="{D82C8838-75A0-354D-BF02-2F5C124D55FA}" type="presParOf" srcId="{5C98B199-A7FC-4741-ACFC-48CD1DA65A67}" destId="{BCCF6935-2E48-1E4D-B91B-7E2BEDE41D9D}" srcOrd="0" destOrd="0" presId="urn:microsoft.com/office/officeart/2005/8/layout/hierarchy2"/>
    <dgm:cxn modelId="{CC769004-8758-3740-B092-2C10BED698BC}" type="presParOf" srcId="{5C98B199-A7FC-4741-ACFC-48CD1DA65A67}" destId="{338EC27A-8695-4B43-8CA9-DE26760A4329}" srcOrd="1" destOrd="0" presId="urn:microsoft.com/office/officeart/2005/8/layout/hierarchy2"/>
    <dgm:cxn modelId="{251D7D50-CA4B-684D-87A4-3D0A1E6DEA52}" type="presParOf" srcId="{338EC27A-8695-4B43-8CA9-DE26760A4329}" destId="{703B4E10-9042-D44B-9AEA-56C4E818AFF1}" srcOrd="0" destOrd="0" presId="urn:microsoft.com/office/officeart/2005/8/layout/hierarchy2"/>
    <dgm:cxn modelId="{D9BCFBBF-036E-2148-BAA1-8EBA9964EB1F}" type="presParOf" srcId="{703B4E10-9042-D44B-9AEA-56C4E818AFF1}" destId="{48989BE3-F98C-5244-B299-651133677C6E}" srcOrd="0" destOrd="0" presId="urn:microsoft.com/office/officeart/2005/8/layout/hierarchy2"/>
    <dgm:cxn modelId="{15241283-78A7-4A4A-B3B2-3127CE10BCA9}" type="presParOf" srcId="{338EC27A-8695-4B43-8CA9-DE26760A4329}" destId="{D8DCFA71-E9C6-C449-BA15-E75EA63832D0}" srcOrd="1" destOrd="0" presId="urn:microsoft.com/office/officeart/2005/8/layout/hierarchy2"/>
    <dgm:cxn modelId="{B57FA6F0-AA65-8A4F-B892-CFCEEA7F2E28}" type="presParOf" srcId="{D8DCFA71-E9C6-C449-BA15-E75EA63832D0}" destId="{8CB4FFC2-7D14-004E-B8F5-457A348C8D72}" srcOrd="0" destOrd="0" presId="urn:microsoft.com/office/officeart/2005/8/layout/hierarchy2"/>
    <dgm:cxn modelId="{19F5B83C-EC64-794E-A05B-6BFC36E9B1C8}" type="presParOf" srcId="{D8DCFA71-E9C6-C449-BA15-E75EA63832D0}" destId="{D574373F-59E0-E94C-B7CC-A78E3CB25C00}" srcOrd="1" destOrd="0" presId="urn:microsoft.com/office/officeart/2005/8/layout/hierarchy2"/>
    <dgm:cxn modelId="{E8A4512C-C030-6F43-A024-904FB92172FA}" type="presParOf" srcId="{E3587630-B62C-DA4F-B0AD-01F373A9D08E}" destId="{20A7B4A8-C9B1-FB42-A38D-FEA1850DB0C0}" srcOrd="2" destOrd="0" presId="urn:microsoft.com/office/officeart/2005/8/layout/hierarchy2"/>
    <dgm:cxn modelId="{FB514C68-CB23-484C-8626-309619710FA2}" type="presParOf" srcId="{20A7B4A8-C9B1-FB42-A38D-FEA1850DB0C0}" destId="{C99B578A-251C-B54D-A66A-E603EFB93FCF}" srcOrd="0" destOrd="0" presId="urn:microsoft.com/office/officeart/2005/8/layout/hierarchy2"/>
    <dgm:cxn modelId="{C284A147-F1A6-424A-B727-0183520BF9A2}" type="presParOf" srcId="{E3587630-B62C-DA4F-B0AD-01F373A9D08E}" destId="{2A5343A7-9AC4-5647-A716-9DEB26A6E0A9}" srcOrd="3" destOrd="0" presId="urn:microsoft.com/office/officeart/2005/8/layout/hierarchy2"/>
    <dgm:cxn modelId="{2312E964-C975-194B-8827-B8D6FE0A4421}" type="presParOf" srcId="{2A5343A7-9AC4-5647-A716-9DEB26A6E0A9}" destId="{10822778-C197-6346-8C49-D3EB9A69796F}" srcOrd="0" destOrd="0" presId="urn:microsoft.com/office/officeart/2005/8/layout/hierarchy2"/>
    <dgm:cxn modelId="{6823ACA6-BDFF-4F43-B0C5-CF1C4316209F}" type="presParOf" srcId="{2A5343A7-9AC4-5647-A716-9DEB26A6E0A9}" destId="{04A85AC9-ACBB-2E4E-9A98-D5E4BEAD3E1C}" srcOrd="1" destOrd="0" presId="urn:microsoft.com/office/officeart/2005/8/layout/hierarchy2"/>
    <dgm:cxn modelId="{62D1F0D2-6015-F94C-AEAD-18C286900D58}" type="presParOf" srcId="{04A85AC9-ACBB-2E4E-9A98-D5E4BEAD3E1C}" destId="{404B958C-E62D-F54B-958C-EB9838BFC628}" srcOrd="0" destOrd="0" presId="urn:microsoft.com/office/officeart/2005/8/layout/hierarchy2"/>
    <dgm:cxn modelId="{27ACF3FC-5C60-5B4C-BC87-3B8F81EDF385}" type="presParOf" srcId="{404B958C-E62D-F54B-958C-EB9838BFC628}" destId="{736B9BAF-79EF-0046-AFC9-1EF8264D212C}" srcOrd="0" destOrd="0" presId="urn:microsoft.com/office/officeart/2005/8/layout/hierarchy2"/>
    <dgm:cxn modelId="{93BDDB61-6E5B-A245-B959-C2F2DC729289}" type="presParOf" srcId="{04A85AC9-ACBB-2E4E-9A98-D5E4BEAD3E1C}" destId="{666BE16F-6B59-4F48-A5C7-053780779963}" srcOrd="1" destOrd="0" presId="urn:microsoft.com/office/officeart/2005/8/layout/hierarchy2"/>
    <dgm:cxn modelId="{E1885EF6-BB2D-8149-8CBA-DDA5BB590792}" type="presParOf" srcId="{666BE16F-6B59-4F48-A5C7-053780779963}" destId="{1187EBEB-DCBC-A849-A2AF-B3CA48A23860}" srcOrd="0" destOrd="0" presId="urn:microsoft.com/office/officeart/2005/8/layout/hierarchy2"/>
    <dgm:cxn modelId="{54440755-4804-BA4F-9598-B2E75A5BBBD0}" type="presParOf" srcId="{666BE16F-6B59-4F48-A5C7-053780779963}" destId="{9A43D2CB-A948-E345-9C2E-ED43E5E94DE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5C3BA6-D521-F746-AB05-8EF44E372B87}" type="doc">
      <dgm:prSet loTypeId="urn:microsoft.com/office/officeart/2005/8/layout/StepDownProcess" loCatId="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id-ID"/>
        </a:p>
      </dgm:t>
    </dgm:pt>
    <dgm:pt modelId="{70272CCB-C726-F945-9FEA-0F4F6A7F7C09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PKPU &amp; Kepailitan</a:t>
          </a:r>
        </a:p>
      </dgm:t>
    </dgm:pt>
    <dgm:pt modelId="{2EE57A5D-6258-F34A-8435-70A9D8B1B7AD}" type="parTrans" cxnId="{22042BC8-5241-E646-A334-7B89489968B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1A09DF4E-F99F-5E42-AF66-40EC9B6DA5EE}" type="sibTrans" cxnId="{22042BC8-5241-E646-A334-7B89489968B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89CB364D-A8D3-1144-9C90-9ABE26AB24A0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Undang-Undang</a:t>
          </a:r>
          <a:r>
            <a:rPr lang="id-ID" dirty="0">
              <a:latin typeface="Cambria" panose="02040503050406030204" pitchFamily="18" charset="0"/>
            </a:rPr>
            <a:t> Nomor 4 Tahun 1998</a:t>
          </a:r>
        </a:p>
      </dgm:t>
    </dgm:pt>
    <dgm:pt modelId="{71D432D3-B5B6-D14E-9C9C-38E9CCF9CF4A}" type="parTrans" cxnId="{89315354-E5DD-544E-A5F2-91A555D989C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BF2F27A2-86C8-994B-9689-FB7623CDA9F8}" type="sibTrans" cxnId="{89315354-E5DD-544E-A5F2-91A555D989C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EFBC7CAB-4475-D04F-B032-2DC20167F40A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Sengketa HKI</a:t>
          </a:r>
        </a:p>
      </dgm:t>
    </dgm:pt>
    <dgm:pt modelId="{DDD1373F-3978-4147-8E89-AC83B2F8FD17}" type="parTrans" cxnId="{CD8D174F-A4D0-C245-9853-5EB7955DAA8B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910FE168-46DB-D944-A191-1DFBC004E179}" type="sibTrans" cxnId="{CD8D174F-A4D0-C245-9853-5EB7955DAA8B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6E8B7939-4FC3-0A48-8899-BF81C22DB7D4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UU No. 28 Tahun 2014</a:t>
          </a:r>
        </a:p>
      </dgm:t>
    </dgm:pt>
    <dgm:pt modelId="{C6B2E4CC-1653-7E4A-B692-5A14E6F67AAA}" type="parTrans" cxnId="{D218D022-4F54-A342-BC35-B4BC57D1C0E5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C3A5C532-1B8D-174C-8B4E-E24D933120B4}" type="sibTrans" cxnId="{D218D022-4F54-A342-BC35-B4BC57D1C0E5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73221DC3-EFA7-7345-901F-6FCDCEA209D9}">
      <dgm:prSet phldrT="[Teks]" custT="1"/>
      <dgm:spPr/>
      <dgm:t>
        <a:bodyPr/>
        <a:lstStyle/>
        <a:p>
          <a:r>
            <a:rPr lang="id-ID" sz="1400" dirty="0">
              <a:latin typeface="Cambria" panose="02040503050406030204" pitchFamily="18" charset="0"/>
            </a:rPr>
            <a:t>Sengketa proses likuidasi dan tuntutan pembatalan segala perbuatan hukum bank</a:t>
          </a:r>
        </a:p>
      </dgm:t>
    </dgm:pt>
    <dgm:pt modelId="{1C415F33-A4DC-1447-B8A1-C253746D52BE}" type="parTrans" cxnId="{C45FBF5B-F126-6140-A090-44C58B53DB2F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E1ED27CF-92D2-7749-A95A-AF35D36CF1E6}" type="sibTrans" cxnId="{C45FBF5B-F126-6140-A090-44C58B53DB2F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41AB256C-7D93-1C4E-9518-154950770CC8}">
      <dgm:prSet phldrT="[Teks]" custT="1"/>
      <dgm:spPr/>
      <dgm:t>
        <a:bodyPr/>
        <a:lstStyle/>
        <a:p>
          <a:r>
            <a:rPr lang="id-ID" sz="1400" dirty="0" err="1">
              <a:latin typeface="Cambria" panose="02040503050406030204" pitchFamily="18" charset="0"/>
            </a:rPr>
            <a:t>Undang-Undang</a:t>
          </a:r>
          <a:r>
            <a:rPr lang="id-ID" sz="1400" dirty="0">
              <a:latin typeface="Cambria" panose="02040503050406030204" pitchFamily="18" charset="0"/>
            </a:rPr>
            <a:t> No. 24 Tahun 2004</a:t>
          </a:r>
        </a:p>
      </dgm:t>
    </dgm:pt>
    <dgm:pt modelId="{59053A74-CA43-2041-8297-0E7CF744CBA6}" type="parTrans" cxnId="{E9F08EE3-D30B-E348-BBE3-4549CCC2E1E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4765192A-D805-C64D-9A47-1C11DA6C71B0}" type="sibTrans" cxnId="{E9F08EE3-D30B-E348-BBE3-4549CCC2E1E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0392A21F-2F9C-CE43-BCBE-590534E44136}">
      <dgm:prSet phldrT="[Teks]" custT="1"/>
      <dgm:spPr/>
      <dgm:t>
        <a:bodyPr/>
        <a:lstStyle/>
        <a:p>
          <a:r>
            <a:rPr lang="id-ID" sz="1800" dirty="0">
              <a:latin typeface="Cambria" panose="02040503050406030204" pitchFamily="18" charset="0"/>
            </a:rPr>
            <a:t>Keberatan putusan KPPU</a:t>
          </a:r>
        </a:p>
      </dgm:t>
    </dgm:pt>
    <dgm:pt modelId="{1D875204-CB48-7643-882D-6B1096BA3A84}" type="parTrans" cxnId="{152F4FA7-C321-F04E-9A58-4601371304D9}">
      <dgm:prSet/>
      <dgm:spPr/>
      <dgm:t>
        <a:bodyPr/>
        <a:lstStyle/>
        <a:p>
          <a:endParaRPr lang="id-ID"/>
        </a:p>
      </dgm:t>
    </dgm:pt>
    <dgm:pt modelId="{4F3852D7-A157-5F43-A487-B4F4068E0AB4}" type="sibTrans" cxnId="{152F4FA7-C321-F04E-9A58-4601371304D9}">
      <dgm:prSet/>
      <dgm:spPr/>
      <dgm:t>
        <a:bodyPr/>
        <a:lstStyle/>
        <a:p>
          <a:endParaRPr lang="id-ID"/>
        </a:p>
      </dgm:t>
    </dgm:pt>
    <dgm:pt modelId="{DE7B804D-2FAB-EF4D-980B-43F1A7099523}" type="pres">
      <dgm:prSet presAssocID="{185C3BA6-D521-F746-AB05-8EF44E372B87}" presName="rootnode" presStyleCnt="0">
        <dgm:presLayoutVars>
          <dgm:chMax/>
          <dgm:chPref/>
          <dgm:dir/>
          <dgm:animLvl val="lvl"/>
        </dgm:presLayoutVars>
      </dgm:prSet>
      <dgm:spPr/>
    </dgm:pt>
    <dgm:pt modelId="{DA17D68E-8D30-0040-9C9E-CFB3EA9DFFCA}" type="pres">
      <dgm:prSet presAssocID="{70272CCB-C726-F945-9FEA-0F4F6A7F7C09}" presName="composite" presStyleCnt="0"/>
      <dgm:spPr/>
    </dgm:pt>
    <dgm:pt modelId="{C700A5D8-9C4B-0E4F-8CDC-C106A4C0B3AD}" type="pres">
      <dgm:prSet presAssocID="{70272CCB-C726-F945-9FEA-0F4F6A7F7C09}" presName="bentUpArrow1" presStyleLbl="alignImgPlace1" presStyleIdx="0" presStyleCnt="3"/>
      <dgm:spPr/>
    </dgm:pt>
    <dgm:pt modelId="{BE626DB1-69A7-B14E-A601-C7DE1DF78F47}" type="pres">
      <dgm:prSet presAssocID="{70272CCB-C726-F945-9FEA-0F4F6A7F7C09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D4BBE387-7AB2-6443-BA60-DBFC4DC7F4B6}" type="pres">
      <dgm:prSet presAssocID="{70272CCB-C726-F945-9FEA-0F4F6A7F7C09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3E6D6E8-6A39-704C-87EC-4A79620EE3F9}" type="pres">
      <dgm:prSet presAssocID="{1A09DF4E-F99F-5E42-AF66-40EC9B6DA5EE}" presName="sibTrans" presStyleCnt="0"/>
      <dgm:spPr/>
    </dgm:pt>
    <dgm:pt modelId="{6D3359EB-EEE7-E142-9050-89DEE50F9996}" type="pres">
      <dgm:prSet presAssocID="{EFBC7CAB-4475-D04F-B032-2DC20167F40A}" presName="composite" presStyleCnt="0"/>
      <dgm:spPr/>
    </dgm:pt>
    <dgm:pt modelId="{38F11249-3B91-5649-8A94-619D19E88E19}" type="pres">
      <dgm:prSet presAssocID="{EFBC7CAB-4475-D04F-B032-2DC20167F40A}" presName="bentUpArrow1" presStyleLbl="alignImgPlace1" presStyleIdx="1" presStyleCnt="3"/>
      <dgm:spPr/>
    </dgm:pt>
    <dgm:pt modelId="{382ED67B-15DA-CB4E-86D6-7B96CFF2D49A}" type="pres">
      <dgm:prSet presAssocID="{EFBC7CAB-4475-D04F-B032-2DC20167F40A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7A7A1C73-3689-C84A-9715-483B33CAE635}" type="pres">
      <dgm:prSet presAssocID="{EFBC7CAB-4475-D04F-B032-2DC20167F40A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022F6B8-025A-0444-982F-8856BB1989C5}" type="pres">
      <dgm:prSet presAssocID="{910FE168-46DB-D944-A191-1DFBC004E179}" presName="sibTrans" presStyleCnt="0"/>
      <dgm:spPr/>
    </dgm:pt>
    <dgm:pt modelId="{04CDE7D2-754C-714D-8FCA-BE5EB2F2C1CA}" type="pres">
      <dgm:prSet presAssocID="{73221DC3-EFA7-7345-901F-6FCDCEA209D9}" presName="composite" presStyleCnt="0"/>
      <dgm:spPr/>
    </dgm:pt>
    <dgm:pt modelId="{BB32F454-26F5-6D40-A31B-B5A0FD5DBDB0}" type="pres">
      <dgm:prSet presAssocID="{73221DC3-EFA7-7345-901F-6FCDCEA209D9}" presName="bentUpArrow1" presStyleLbl="alignImgPlace1" presStyleIdx="2" presStyleCnt="3"/>
      <dgm:spPr/>
    </dgm:pt>
    <dgm:pt modelId="{7F669C91-E454-F74E-A9AE-B2C2A434FF1C}" type="pres">
      <dgm:prSet presAssocID="{73221DC3-EFA7-7345-901F-6FCDCEA209D9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E97E7636-7DA0-A34F-A716-9200B7C3F5C5}" type="pres">
      <dgm:prSet presAssocID="{73221DC3-EFA7-7345-901F-6FCDCEA209D9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92E4D0D2-F36A-4E49-9000-7CF82A1B54A5}" type="pres">
      <dgm:prSet presAssocID="{E1ED27CF-92D2-7749-A95A-AF35D36CF1E6}" presName="sibTrans" presStyleCnt="0"/>
      <dgm:spPr/>
    </dgm:pt>
    <dgm:pt modelId="{6F213D1D-39D5-EE4A-828F-0E72E1F8D1BA}" type="pres">
      <dgm:prSet presAssocID="{0392A21F-2F9C-CE43-BCBE-590534E44136}" presName="composite" presStyleCnt="0"/>
      <dgm:spPr/>
    </dgm:pt>
    <dgm:pt modelId="{51ACE580-49B5-A74E-ACA8-EEB9962AF2F0}" type="pres">
      <dgm:prSet presAssocID="{0392A21F-2F9C-CE43-BCBE-590534E44136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0C6C4D15-E6AA-A74B-83F1-33D5E10B9FFB}" type="presOf" srcId="{0392A21F-2F9C-CE43-BCBE-590534E44136}" destId="{51ACE580-49B5-A74E-ACA8-EEB9962AF2F0}" srcOrd="0" destOrd="0" presId="urn:microsoft.com/office/officeart/2005/8/layout/StepDownProcess"/>
    <dgm:cxn modelId="{D218D022-4F54-A342-BC35-B4BC57D1C0E5}" srcId="{EFBC7CAB-4475-D04F-B032-2DC20167F40A}" destId="{6E8B7939-4FC3-0A48-8899-BF81C22DB7D4}" srcOrd="0" destOrd="0" parTransId="{C6B2E4CC-1653-7E4A-B692-5A14E6F67AAA}" sibTransId="{C3A5C532-1B8D-174C-8B4E-E24D933120B4}"/>
    <dgm:cxn modelId="{9FB54F2B-787D-A94A-8773-EE4109C472CE}" type="presOf" srcId="{73221DC3-EFA7-7345-901F-6FCDCEA209D9}" destId="{7F669C91-E454-F74E-A9AE-B2C2A434FF1C}" srcOrd="0" destOrd="0" presId="urn:microsoft.com/office/officeart/2005/8/layout/StepDownProcess"/>
    <dgm:cxn modelId="{B3477537-712B-F549-91CA-42404CBAE465}" type="presOf" srcId="{89CB364D-A8D3-1144-9C90-9ABE26AB24A0}" destId="{D4BBE387-7AB2-6443-BA60-DBFC4DC7F4B6}" srcOrd="0" destOrd="0" presId="urn:microsoft.com/office/officeart/2005/8/layout/StepDownProcess"/>
    <dgm:cxn modelId="{83E3E14B-B52F-D44A-9906-B138A9ADBFDC}" type="presOf" srcId="{41AB256C-7D93-1C4E-9518-154950770CC8}" destId="{E97E7636-7DA0-A34F-A716-9200B7C3F5C5}" srcOrd="0" destOrd="0" presId="urn:microsoft.com/office/officeart/2005/8/layout/StepDownProcess"/>
    <dgm:cxn modelId="{CD8D174F-A4D0-C245-9853-5EB7955DAA8B}" srcId="{185C3BA6-D521-F746-AB05-8EF44E372B87}" destId="{EFBC7CAB-4475-D04F-B032-2DC20167F40A}" srcOrd="1" destOrd="0" parTransId="{DDD1373F-3978-4147-8E89-AC83B2F8FD17}" sibTransId="{910FE168-46DB-D944-A191-1DFBC004E179}"/>
    <dgm:cxn modelId="{89315354-E5DD-544E-A5F2-91A555D989C0}" srcId="{70272CCB-C726-F945-9FEA-0F4F6A7F7C09}" destId="{89CB364D-A8D3-1144-9C90-9ABE26AB24A0}" srcOrd="0" destOrd="0" parTransId="{71D432D3-B5B6-D14E-9C9C-38E9CCF9CF4A}" sibTransId="{BF2F27A2-86C8-994B-9689-FB7623CDA9F8}"/>
    <dgm:cxn modelId="{C45FBF5B-F126-6140-A090-44C58B53DB2F}" srcId="{185C3BA6-D521-F746-AB05-8EF44E372B87}" destId="{73221DC3-EFA7-7345-901F-6FCDCEA209D9}" srcOrd="2" destOrd="0" parTransId="{1C415F33-A4DC-1447-B8A1-C253746D52BE}" sibTransId="{E1ED27CF-92D2-7749-A95A-AF35D36CF1E6}"/>
    <dgm:cxn modelId="{EE324365-8DB5-F841-8066-1DFD3FB96A2A}" type="presOf" srcId="{EFBC7CAB-4475-D04F-B032-2DC20167F40A}" destId="{382ED67B-15DA-CB4E-86D6-7B96CFF2D49A}" srcOrd="0" destOrd="0" presId="urn:microsoft.com/office/officeart/2005/8/layout/StepDownProcess"/>
    <dgm:cxn modelId="{1BE2906D-FE78-B645-A2B6-F493A511090A}" type="presOf" srcId="{6E8B7939-4FC3-0A48-8899-BF81C22DB7D4}" destId="{7A7A1C73-3689-C84A-9715-483B33CAE635}" srcOrd="0" destOrd="0" presId="urn:microsoft.com/office/officeart/2005/8/layout/StepDownProcess"/>
    <dgm:cxn modelId="{A6034883-D5D7-5C42-8B8B-320740D33F41}" type="presOf" srcId="{185C3BA6-D521-F746-AB05-8EF44E372B87}" destId="{DE7B804D-2FAB-EF4D-980B-43F1A7099523}" srcOrd="0" destOrd="0" presId="urn:microsoft.com/office/officeart/2005/8/layout/StepDownProcess"/>
    <dgm:cxn modelId="{BC3E858B-8C9F-3245-B9AD-4D5BBCB8C426}" type="presOf" srcId="{70272CCB-C726-F945-9FEA-0F4F6A7F7C09}" destId="{BE626DB1-69A7-B14E-A601-C7DE1DF78F47}" srcOrd="0" destOrd="0" presId="urn:microsoft.com/office/officeart/2005/8/layout/StepDownProcess"/>
    <dgm:cxn modelId="{152F4FA7-C321-F04E-9A58-4601371304D9}" srcId="{185C3BA6-D521-F746-AB05-8EF44E372B87}" destId="{0392A21F-2F9C-CE43-BCBE-590534E44136}" srcOrd="3" destOrd="0" parTransId="{1D875204-CB48-7643-882D-6B1096BA3A84}" sibTransId="{4F3852D7-A157-5F43-A487-B4F4068E0AB4}"/>
    <dgm:cxn modelId="{22042BC8-5241-E646-A334-7B89489968B0}" srcId="{185C3BA6-D521-F746-AB05-8EF44E372B87}" destId="{70272CCB-C726-F945-9FEA-0F4F6A7F7C09}" srcOrd="0" destOrd="0" parTransId="{2EE57A5D-6258-F34A-8435-70A9D8B1B7AD}" sibTransId="{1A09DF4E-F99F-5E42-AF66-40EC9B6DA5EE}"/>
    <dgm:cxn modelId="{E9F08EE3-D30B-E348-BBE3-4549CCC2E1E4}" srcId="{73221DC3-EFA7-7345-901F-6FCDCEA209D9}" destId="{41AB256C-7D93-1C4E-9518-154950770CC8}" srcOrd="0" destOrd="0" parTransId="{59053A74-CA43-2041-8297-0E7CF744CBA6}" sibTransId="{4765192A-D805-C64D-9A47-1C11DA6C71B0}"/>
    <dgm:cxn modelId="{F992FD8E-E229-9A46-9488-8716BFCFD623}" type="presParOf" srcId="{DE7B804D-2FAB-EF4D-980B-43F1A7099523}" destId="{DA17D68E-8D30-0040-9C9E-CFB3EA9DFFCA}" srcOrd="0" destOrd="0" presId="urn:microsoft.com/office/officeart/2005/8/layout/StepDownProcess"/>
    <dgm:cxn modelId="{520F7CED-C916-DA4F-88D7-4E0D1BCD5A45}" type="presParOf" srcId="{DA17D68E-8D30-0040-9C9E-CFB3EA9DFFCA}" destId="{C700A5D8-9C4B-0E4F-8CDC-C106A4C0B3AD}" srcOrd="0" destOrd="0" presId="urn:microsoft.com/office/officeart/2005/8/layout/StepDownProcess"/>
    <dgm:cxn modelId="{7B853C9A-941C-FE40-97B3-3A536A870838}" type="presParOf" srcId="{DA17D68E-8D30-0040-9C9E-CFB3EA9DFFCA}" destId="{BE626DB1-69A7-B14E-A601-C7DE1DF78F47}" srcOrd="1" destOrd="0" presId="urn:microsoft.com/office/officeart/2005/8/layout/StepDownProcess"/>
    <dgm:cxn modelId="{105A0B0B-F7AB-4149-8C93-DC1AE1495D0B}" type="presParOf" srcId="{DA17D68E-8D30-0040-9C9E-CFB3EA9DFFCA}" destId="{D4BBE387-7AB2-6443-BA60-DBFC4DC7F4B6}" srcOrd="2" destOrd="0" presId="urn:microsoft.com/office/officeart/2005/8/layout/StepDownProcess"/>
    <dgm:cxn modelId="{F741BBD4-4A8E-5D41-A3C2-40B49655ED4F}" type="presParOf" srcId="{DE7B804D-2FAB-EF4D-980B-43F1A7099523}" destId="{93E6D6E8-6A39-704C-87EC-4A79620EE3F9}" srcOrd="1" destOrd="0" presId="urn:microsoft.com/office/officeart/2005/8/layout/StepDownProcess"/>
    <dgm:cxn modelId="{340A9D9E-F823-4E4A-99E8-B32E2CFE7EC4}" type="presParOf" srcId="{DE7B804D-2FAB-EF4D-980B-43F1A7099523}" destId="{6D3359EB-EEE7-E142-9050-89DEE50F9996}" srcOrd="2" destOrd="0" presId="urn:microsoft.com/office/officeart/2005/8/layout/StepDownProcess"/>
    <dgm:cxn modelId="{355EC5ED-70C5-C94D-A062-1091FDFD291F}" type="presParOf" srcId="{6D3359EB-EEE7-E142-9050-89DEE50F9996}" destId="{38F11249-3B91-5649-8A94-619D19E88E19}" srcOrd="0" destOrd="0" presId="urn:microsoft.com/office/officeart/2005/8/layout/StepDownProcess"/>
    <dgm:cxn modelId="{F4A60484-EEF2-3D41-B629-D28803A15509}" type="presParOf" srcId="{6D3359EB-EEE7-E142-9050-89DEE50F9996}" destId="{382ED67B-15DA-CB4E-86D6-7B96CFF2D49A}" srcOrd="1" destOrd="0" presId="urn:microsoft.com/office/officeart/2005/8/layout/StepDownProcess"/>
    <dgm:cxn modelId="{C5DD0596-C2C6-6840-8DAC-A81AAA7FF9DC}" type="presParOf" srcId="{6D3359EB-EEE7-E142-9050-89DEE50F9996}" destId="{7A7A1C73-3689-C84A-9715-483B33CAE635}" srcOrd="2" destOrd="0" presId="urn:microsoft.com/office/officeart/2005/8/layout/StepDownProcess"/>
    <dgm:cxn modelId="{E966D9D2-25F9-C64B-88B0-2C063A9E5775}" type="presParOf" srcId="{DE7B804D-2FAB-EF4D-980B-43F1A7099523}" destId="{2022F6B8-025A-0444-982F-8856BB1989C5}" srcOrd="3" destOrd="0" presId="urn:microsoft.com/office/officeart/2005/8/layout/StepDownProcess"/>
    <dgm:cxn modelId="{79EE541B-052F-6F44-B1DF-05F5FCDAD057}" type="presParOf" srcId="{DE7B804D-2FAB-EF4D-980B-43F1A7099523}" destId="{04CDE7D2-754C-714D-8FCA-BE5EB2F2C1CA}" srcOrd="4" destOrd="0" presId="urn:microsoft.com/office/officeart/2005/8/layout/StepDownProcess"/>
    <dgm:cxn modelId="{731C8687-9246-1E4A-AA89-122D70B4394A}" type="presParOf" srcId="{04CDE7D2-754C-714D-8FCA-BE5EB2F2C1CA}" destId="{BB32F454-26F5-6D40-A31B-B5A0FD5DBDB0}" srcOrd="0" destOrd="0" presId="urn:microsoft.com/office/officeart/2005/8/layout/StepDownProcess"/>
    <dgm:cxn modelId="{04DA6BDE-ED0A-A24B-A956-21EFFB7C86D9}" type="presParOf" srcId="{04CDE7D2-754C-714D-8FCA-BE5EB2F2C1CA}" destId="{7F669C91-E454-F74E-A9AE-B2C2A434FF1C}" srcOrd="1" destOrd="0" presId="urn:microsoft.com/office/officeart/2005/8/layout/StepDownProcess"/>
    <dgm:cxn modelId="{E7D72057-640D-9B47-8389-0B165222511F}" type="presParOf" srcId="{04CDE7D2-754C-714D-8FCA-BE5EB2F2C1CA}" destId="{E97E7636-7DA0-A34F-A716-9200B7C3F5C5}" srcOrd="2" destOrd="0" presId="urn:microsoft.com/office/officeart/2005/8/layout/StepDownProcess"/>
    <dgm:cxn modelId="{B9BF88CF-AD36-6245-B2AC-BC95658A7794}" type="presParOf" srcId="{DE7B804D-2FAB-EF4D-980B-43F1A7099523}" destId="{92E4D0D2-F36A-4E49-9000-7CF82A1B54A5}" srcOrd="5" destOrd="0" presId="urn:microsoft.com/office/officeart/2005/8/layout/StepDownProcess"/>
    <dgm:cxn modelId="{A3BB4E1A-6941-C44A-9DE5-311E165E2596}" type="presParOf" srcId="{DE7B804D-2FAB-EF4D-980B-43F1A7099523}" destId="{6F213D1D-39D5-EE4A-828F-0E72E1F8D1BA}" srcOrd="6" destOrd="0" presId="urn:microsoft.com/office/officeart/2005/8/layout/StepDownProcess"/>
    <dgm:cxn modelId="{A9A59882-E325-2941-AF0B-75247DA0D985}" type="presParOf" srcId="{6F213D1D-39D5-EE4A-828F-0E72E1F8D1BA}" destId="{51ACE580-49B5-A74E-ACA8-EEB9962AF2F0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F4EC4-4C7E-3542-8498-CEC0BADEC7B3}">
      <dsp:nvSpPr>
        <dsp:cNvPr id="0" name=""/>
        <dsp:cNvSpPr/>
      </dsp:nvSpPr>
      <dsp:spPr>
        <a:xfrm>
          <a:off x="5006" y="1903254"/>
          <a:ext cx="3476214" cy="17381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900" kern="1200" dirty="0">
              <a:latin typeface="Cambria" panose="02040503050406030204" pitchFamily="18" charset="0"/>
            </a:rPr>
            <a:t>Alternatif Penyelesaian Kasus Pidana</a:t>
          </a:r>
        </a:p>
      </dsp:txBody>
      <dsp:txXfrm>
        <a:off x="55913" y="1954161"/>
        <a:ext cx="3374400" cy="1636293"/>
      </dsp:txXfrm>
    </dsp:sp>
    <dsp:sp modelId="{0FC3F3E0-C4C2-4B4E-B843-236D7C1C8384}">
      <dsp:nvSpPr>
        <dsp:cNvPr id="0" name=""/>
        <dsp:cNvSpPr/>
      </dsp:nvSpPr>
      <dsp:spPr>
        <a:xfrm rot="19457599">
          <a:off x="3320269" y="2244389"/>
          <a:ext cx="1712388" cy="56425"/>
        </a:xfrm>
        <a:custGeom>
          <a:avLst/>
          <a:gdLst/>
          <a:ahLst/>
          <a:cxnLst/>
          <a:rect l="0" t="0" r="0" b="0"/>
          <a:pathLst>
            <a:path>
              <a:moveTo>
                <a:pt x="0" y="28212"/>
              </a:moveTo>
              <a:lnTo>
                <a:pt x="1712388" y="2821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600" kern="1200"/>
        </a:p>
      </dsp:txBody>
      <dsp:txXfrm>
        <a:off x="4133654" y="2229792"/>
        <a:ext cx="85619" cy="85619"/>
      </dsp:txXfrm>
    </dsp:sp>
    <dsp:sp modelId="{33FFE5A5-1EB8-544E-85AC-5636FA046053}">
      <dsp:nvSpPr>
        <dsp:cNvPr id="0" name=""/>
        <dsp:cNvSpPr/>
      </dsp:nvSpPr>
      <dsp:spPr>
        <a:xfrm>
          <a:off x="4871706" y="903842"/>
          <a:ext cx="3476214" cy="17381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900" kern="1200" dirty="0">
              <a:latin typeface="Cambria" panose="02040503050406030204" pitchFamily="18" charset="0"/>
            </a:rPr>
            <a:t>Pendekatan </a:t>
          </a:r>
          <a:r>
            <a:rPr lang="id-ID" sz="3900" kern="1200" dirty="0" err="1">
              <a:latin typeface="Cambria" panose="02040503050406030204" pitchFamily="18" charset="0"/>
            </a:rPr>
            <a:t>Restoratif</a:t>
          </a:r>
          <a:endParaRPr lang="id-ID" sz="3900" kern="1200" dirty="0">
            <a:latin typeface="Cambria" panose="02040503050406030204" pitchFamily="18" charset="0"/>
          </a:endParaRPr>
        </a:p>
      </dsp:txBody>
      <dsp:txXfrm>
        <a:off x="4922613" y="954749"/>
        <a:ext cx="3374400" cy="1636293"/>
      </dsp:txXfrm>
    </dsp:sp>
    <dsp:sp modelId="{4F670A6C-D6A1-1243-9C44-043EF3152A92}">
      <dsp:nvSpPr>
        <dsp:cNvPr id="0" name=""/>
        <dsp:cNvSpPr/>
      </dsp:nvSpPr>
      <dsp:spPr>
        <a:xfrm rot="2142401">
          <a:off x="3320269" y="3243800"/>
          <a:ext cx="1712388" cy="56425"/>
        </a:xfrm>
        <a:custGeom>
          <a:avLst/>
          <a:gdLst/>
          <a:ahLst/>
          <a:cxnLst/>
          <a:rect l="0" t="0" r="0" b="0"/>
          <a:pathLst>
            <a:path>
              <a:moveTo>
                <a:pt x="0" y="28212"/>
              </a:moveTo>
              <a:lnTo>
                <a:pt x="1712388" y="2821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600" kern="1200"/>
        </a:p>
      </dsp:txBody>
      <dsp:txXfrm>
        <a:off x="4133654" y="3229204"/>
        <a:ext cx="85619" cy="85619"/>
      </dsp:txXfrm>
    </dsp:sp>
    <dsp:sp modelId="{89C04856-E4D7-CD4B-A6EC-17A5B4CD17B2}">
      <dsp:nvSpPr>
        <dsp:cNvPr id="0" name=""/>
        <dsp:cNvSpPr/>
      </dsp:nvSpPr>
      <dsp:spPr>
        <a:xfrm>
          <a:off x="4871706" y="2902666"/>
          <a:ext cx="3476214" cy="17381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900" kern="1200" dirty="0">
              <a:latin typeface="Cambria" panose="02040503050406030204" pitchFamily="18" charset="0"/>
            </a:rPr>
            <a:t>Pendekatan Rehabilitatif</a:t>
          </a:r>
        </a:p>
      </dsp:txBody>
      <dsp:txXfrm>
        <a:off x="4922613" y="2953573"/>
        <a:ext cx="3374400" cy="16362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9A6DC-138B-8E40-9694-3EED1BF86123}">
      <dsp:nvSpPr>
        <dsp:cNvPr id="0" name=""/>
        <dsp:cNvSpPr/>
      </dsp:nvSpPr>
      <dsp:spPr>
        <a:xfrm>
          <a:off x="3744162" y="2142237"/>
          <a:ext cx="1836204" cy="183620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 err="1">
              <a:latin typeface="Cambria" panose="02040503050406030204" pitchFamily="18" charset="0"/>
            </a:rPr>
            <a:t>Tanggungjawab</a:t>
          </a:r>
          <a:r>
            <a:rPr lang="id-ID" sz="1600" kern="1200" dirty="0">
              <a:latin typeface="Cambria" panose="02040503050406030204" pitchFamily="18" charset="0"/>
            </a:rPr>
            <a:t> pidana korporasi</a:t>
          </a:r>
        </a:p>
      </dsp:txBody>
      <dsp:txXfrm>
        <a:off x="3833798" y="2231873"/>
        <a:ext cx="1656932" cy="1656932"/>
      </dsp:txXfrm>
    </dsp:sp>
    <dsp:sp modelId="{3293D86A-195D-0B49-84FF-4D9DDED8A3BA}">
      <dsp:nvSpPr>
        <dsp:cNvPr id="0" name=""/>
        <dsp:cNvSpPr/>
      </dsp:nvSpPr>
      <dsp:spPr>
        <a:xfrm rot="16200000">
          <a:off x="4206536" y="1686510"/>
          <a:ext cx="91145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1455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D83F41-E0AF-7341-8D06-3E0E56FE1DE4}">
      <dsp:nvSpPr>
        <dsp:cNvPr id="0" name=""/>
        <dsp:cNvSpPr/>
      </dsp:nvSpPr>
      <dsp:spPr>
        <a:xfrm>
          <a:off x="4047135" y="525"/>
          <a:ext cx="1230256" cy="123025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latin typeface="Cambria" panose="02040503050406030204" pitchFamily="18" charset="0"/>
            </a:rPr>
            <a:t>Pengurus</a:t>
          </a:r>
        </a:p>
      </dsp:txBody>
      <dsp:txXfrm>
        <a:off x="4107191" y="60581"/>
        <a:ext cx="1110144" cy="1110144"/>
      </dsp:txXfrm>
    </dsp:sp>
    <dsp:sp modelId="{ABD26D4C-DED1-C145-9D33-B1D97BB76D48}">
      <dsp:nvSpPr>
        <dsp:cNvPr id="0" name=""/>
        <dsp:cNvSpPr/>
      </dsp:nvSpPr>
      <dsp:spPr>
        <a:xfrm>
          <a:off x="5580366" y="3060339"/>
          <a:ext cx="91145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1455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E5505-84FB-394A-8751-040C04009119}">
      <dsp:nvSpPr>
        <dsp:cNvPr id="0" name=""/>
        <dsp:cNvSpPr/>
      </dsp:nvSpPr>
      <dsp:spPr>
        <a:xfrm>
          <a:off x="6491821" y="2445211"/>
          <a:ext cx="1230256" cy="123025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 dirty="0">
              <a:latin typeface="Cambria" panose="02040503050406030204" pitchFamily="18" charset="0"/>
            </a:rPr>
            <a:t>Pemegang kuasa</a:t>
          </a:r>
        </a:p>
      </dsp:txBody>
      <dsp:txXfrm>
        <a:off x="6551877" y="2505267"/>
        <a:ext cx="1110144" cy="1110144"/>
      </dsp:txXfrm>
    </dsp:sp>
    <dsp:sp modelId="{69A128C3-6F73-BA4D-8031-DD7F58746251}">
      <dsp:nvSpPr>
        <dsp:cNvPr id="0" name=""/>
        <dsp:cNvSpPr/>
      </dsp:nvSpPr>
      <dsp:spPr>
        <a:xfrm rot="5400000">
          <a:off x="4206536" y="4434169"/>
          <a:ext cx="91145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1455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443388-FBB6-2542-A9BB-C84E6BCCD8D2}">
      <dsp:nvSpPr>
        <dsp:cNvPr id="0" name=""/>
        <dsp:cNvSpPr/>
      </dsp:nvSpPr>
      <dsp:spPr>
        <a:xfrm>
          <a:off x="4047135" y="4889897"/>
          <a:ext cx="1230256" cy="123025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>
              <a:latin typeface="Cambria" panose="02040503050406030204" pitchFamily="18" charset="0"/>
            </a:rPr>
            <a:t>Sekutu aktif</a:t>
          </a:r>
        </a:p>
      </dsp:txBody>
      <dsp:txXfrm>
        <a:off x="4107191" y="4949953"/>
        <a:ext cx="1110144" cy="1110144"/>
      </dsp:txXfrm>
    </dsp:sp>
    <dsp:sp modelId="{A34B1165-E45B-574A-8A5D-56B9E3638F5E}">
      <dsp:nvSpPr>
        <dsp:cNvPr id="0" name=""/>
        <dsp:cNvSpPr/>
      </dsp:nvSpPr>
      <dsp:spPr>
        <a:xfrm rot="10800000">
          <a:off x="2832706" y="3060340"/>
          <a:ext cx="91145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1455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08B669-2F71-7444-9B99-210D3AEDC895}">
      <dsp:nvSpPr>
        <dsp:cNvPr id="0" name=""/>
        <dsp:cNvSpPr/>
      </dsp:nvSpPr>
      <dsp:spPr>
        <a:xfrm>
          <a:off x="1602449" y="2445211"/>
          <a:ext cx="1230256" cy="1230256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latin typeface="Cambria" panose="02040503050406030204" pitchFamily="18" charset="0"/>
            </a:rPr>
            <a:t>Penerima kuasa</a:t>
          </a:r>
        </a:p>
      </dsp:txBody>
      <dsp:txXfrm>
        <a:off x="1662505" y="2505267"/>
        <a:ext cx="1110144" cy="11101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02C3C0-93C8-B744-ABE1-A8A75204E1AE}">
      <dsp:nvSpPr>
        <dsp:cNvPr id="0" name=""/>
        <dsp:cNvSpPr/>
      </dsp:nvSpPr>
      <dsp:spPr>
        <a:xfrm>
          <a:off x="1835" y="1829440"/>
          <a:ext cx="2218844" cy="11094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000" kern="1200" dirty="0">
              <a:latin typeface="Cambria" panose="02040503050406030204" pitchFamily="18" charset="0"/>
            </a:rPr>
            <a:t>Kompetensi</a:t>
          </a:r>
        </a:p>
      </dsp:txBody>
      <dsp:txXfrm>
        <a:off x="34329" y="1861934"/>
        <a:ext cx="2153856" cy="1044434"/>
      </dsp:txXfrm>
    </dsp:sp>
    <dsp:sp modelId="{1B74282A-71C4-CE42-AAC2-B9916D1A44D1}">
      <dsp:nvSpPr>
        <dsp:cNvPr id="0" name=""/>
        <dsp:cNvSpPr/>
      </dsp:nvSpPr>
      <dsp:spPr>
        <a:xfrm rot="19457599">
          <a:off x="2117945" y="2044253"/>
          <a:ext cx="1093006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1093006" y="20939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2637123" y="2037867"/>
        <a:ext cx="54650" cy="54650"/>
      </dsp:txXfrm>
    </dsp:sp>
    <dsp:sp modelId="{BCCF6935-2E48-1E4D-B91B-7E2BEDE41D9D}">
      <dsp:nvSpPr>
        <dsp:cNvPr id="0" name=""/>
        <dsp:cNvSpPr/>
      </dsp:nvSpPr>
      <dsp:spPr>
        <a:xfrm>
          <a:off x="3108217" y="1191523"/>
          <a:ext cx="2218844" cy="11094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000" kern="1200" dirty="0">
              <a:latin typeface="Cambria" panose="02040503050406030204" pitchFamily="18" charset="0"/>
            </a:rPr>
            <a:t>Absolut</a:t>
          </a:r>
        </a:p>
      </dsp:txBody>
      <dsp:txXfrm>
        <a:off x="3140711" y="1224017"/>
        <a:ext cx="2153856" cy="1044434"/>
      </dsp:txXfrm>
    </dsp:sp>
    <dsp:sp modelId="{703B4E10-9042-D44B-9AEA-56C4E818AFF1}">
      <dsp:nvSpPr>
        <dsp:cNvPr id="0" name=""/>
        <dsp:cNvSpPr/>
      </dsp:nvSpPr>
      <dsp:spPr>
        <a:xfrm>
          <a:off x="5327062" y="1725294"/>
          <a:ext cx="887537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887537" y="20939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5748642" y="1724045"/>
        <a:ext cx="44376" cy="44376"/>
      </dsp:txXfrm>
    </dsp:sp>
    <dsp:sp modelId="{8CB4FFC2-7D14-004E-B8F5-457A348C8D72}">
      <dsp:nvSpPr>
        <dsp:cNvPr id="0" name=""/>
        <dsp:cNvSpPr/>
      </dsp:nvSpPr>
      <dsp:spPr>
        <a:xfrm>
          <a:off x="6214600" y="1191523"/>
          <a:ext cx="2218844" cy="11094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000" kern="1200" dirty="0">
              <a:latin typeface="Cambria" panose="02040503050406030204" pitchFamily="18" charset="0"/>
            </a:rPr>
            <a:t>Kewenangan Mengadili</a:t>
          </a:r>
        </a:p>
      </dsp:txBody>
      <dsp:txXfrm>
        <a:off x="6247094" y="1224017"/>
        <a:ext cx="2153856" cy="1044434"/>
      </dsp:txXfrm>
    </dsp:sp>
    <dsp:sp modelId="{20A7B4A8-C9B1-FB42-A38D-FEA1850DB0C0}">
      <dsp:nvSpPr>
        <dsp:cNvPr id="0" name=""/>
        <dsp:cNvSpPr/>
      </dsp:nvSpPr>
      <dsp:spPr>
        <a:xfrm rot="2142401">
          <a:off x="2117945" y="2682170"/>
          <a:ext cx="1093006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1093006" y="20939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2637123" y="2675785"/>
        <a:ext cx="54650" cy="54650"/>
      </dsp:txXfrm>
    </dsp:sp>
    <dsp:sp modelId="{10822778-C197-6346-8C49-D3EB9A69796F}">
      <dsp:nvSpPr>
        <dsp:cNvPr id="0" name=""/>
        <dsp:cNvSpPr/>
      </dsp:nvSpPr>
      <dsp:spPr>
        <a:xfrm>
          <a:off x="3108217" y="2467358"/>
          <a:ext cx="2218844" cy="11094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000" kern="1200" dirty="0">
              <a:latin typeface="Cambria" panose="02040503050406030204" pitchFamily="18" charset="0"/>
            </a:rPr>
            <a:t>Relatif</a:t>
          </a:r>
        </a:p>
      </dsp:txBody>
      <dsp:txXfrm>
        <a:off x="3140711" y="2499852"/>
        <a:ext cx="2153856" cy="1044434"/>
      </dsp:txXfrm>
    </dsp:sp>
    <dsp:sp modelId="{404B958C-E62D-F54B-958C-EB9838BFC628}">
      <dsp:nvSpPr>
        <dsp:cNvPr id="0" name=""/>
        <dsp:cNvSpPr/>
      </dsp:nvSpPr>
      <dsp:spPr>
        <a:xfrm>
          <a:off x="5327062" y="3001129"/>
          <a:ext cx="887537" cy="41879"/>
        </a:xfrm>
        <a:custGeom>
          <a:avLst/>
          <a:gdLst/>
          <a:ahLst/>
          <a:cxnLst/>
          <a:rect l="0" t="0" r="0" b="0"/>
          <a:pathLst>
            <a:path>
              <a:moveTo>
                <a:pt x="0" y="20939"/>
              </a:moveTo>
              <a:lnTo>
                <a:pt x="887537" y="20939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500" kern="1200">
            <a:latin typeface="Cambria" panose="02040503050406030204" pitchFamily="18" charset="0"/>
          </a:endParaRPr>
        </a:p>
      </dsp:txBody>
      <dsp:txXfrm>
        <a:off x="5748642" y="2999881"/>
        <a:ext cx="44376" cy="44376"/>
      </dsp:txXfrm>
    </dsp:sp>
    <dsp:sp modelId="{1187EBEB-DCBC-A849-A2AF-B3CA48A23860}">
      <dsp:nvSpPr>
        <dsp:cNvPr id="0" name=""/>
        <dsp:cNvSpPr/>
      </dsp:nvSpPr>
      <dsp:spPr>
        <a:xfrm>
          <a:off x="6214600" y="2467358"/>
          <a:ext cx="2218844" cy="11094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000" kern="1200" dirty="0">
              <a:latin typeface="Cambria" panose="02040503050406030204" pitchFamily="18" charset="0"/>
            </a:rPr>
            <a:t>Wilayah Hukum</a:t>
          </a:r>
        </a:p>
      </dsp:txBody>
      <dsp:txXfrm>
        <a:off x="6247094" y="2499852"/>
        <a:ext cx="2153856" cy="10444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00A5D8-9C4B-0E4F-8CDC-C106A4C0B3AD}">
      <dsp:nvSpPr>
        <dsp:cNvPr id="0" name=""/>
        <dsp:cNvSpPr/>
      </dsp:nvSpPr>
      <dsp:spPr>
        <a:xfrm rot="5400000">
          <a:off x="1591850" y="1117460"/>
          <a:ext cx="981373" cy="111725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E626DB1-69A7-B14E-A601-C7DE1DF78F47}">
      <dsp:nvSpPr>
        <dsp:cNvPr id="0" name=""/>
        <dsp:cNvSpPr/>
      </dsp:nvSpPr>
      <dsp:spPr>
        <a:xfrm>
          <a:off x="1331846" y="29588"/>
          <a:ext cx="1652055" cy="1156384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>
              <a:latin typeface="Cambria" panose="02040503050406030204" pitchFamily="18" charset="0"/>
            </a:rPr>
            <a:t>PKPU &amp; Kepailitan</a:t>
          </a:r>
        </a:p>
      </dsp:txBody>
      <dsp:txXfrm>
        <a:off x="1388306" y="86048"/>
        <a:ext cx="1539135" cy="1043464"/>
      </dsp:txXfrm>
    </dsp:sp>
    <dsp:sp modelId="{D4BBE387-7AB2-6443-BA60-DBFC4DC7F4B6}">
      <dsp:nvSpPr>
        <dsp:cNvPr id="0" name=""/>
        <dsp:cNvSpPr/>
      </dsp:nvSpPr>
      <dsp:spPr>
        <a:xfrm>
          <a:off x="2983901" y="139876"/>
          <a:ext cx="1201547" cy="93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400" kern="1200" dirty="0" err="1">
              <a:latin typeface="Cambria" panose="02040503050406030204" pitchFamily="18" charset="0"/>
            </a:rPr>
            <a:t>Undang-Undang</a:t>
          </a:r>
          <a:r>
            <a:rPr lang="id-ID" sz="1400" kern="1200" dirty="0">
              <a:latin typeface="Cambria" panose="02040503050406030204" pitchFamily="18" charset="0"/>
            </a:rPr>
            <a:t> Nomor 4 Tahun 1998</a:t>
          </a:r>
        </a:p>
      </dsp:txBody>
      <dsp:txXfrm>
        <a:off x="2983901" y="139876"/>
        <a:ext cx="1201547" cy="934641"/>
      </dsp:txXfrm>
    </dsp:sp>
    <dsp:sp modelId="{38F11249-3B91-5649-8A94-619D19E88E19}">
      <dsp:nvSpPr>
        <dsp:cNvPr id="0" name=""/>
        <dsp:cNvSpPr/>
      </dsp:nvSpPr>
      <dsp:spPr>
        <a:xfrm rot="5400000">
          <a:off x="2961580" y="2416462"/>
          <a:ext cx="981373" cy="111725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2ED67B-15DA-CB4E-86D6-7B96CFF2D49A}">
      <dsp:nvSpPr>
        <dsp:cNvPr id="0" name=""/>
        <dsp:cNvSpPr/>
      </dsp:nvSpPr>
      <dsp:spPr>
        <a:xfrm>
          <a:off x="2701575" y="1328590"/>
          <a:ext cx="1652055" cy="1156384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>
              <a:latin typeface="Cambria" panose="02040503050406030204" pitchFamily="18" charset="0"/>
            </a:rPr>
            <a:t>Sengketa HKI</a:t>
          </a:r>
        </a:p>
      </dsp:txBody>
      <dsp:txXfrm>
        <a:off x="2758035" y="1385050"/>
        <a:ext cx="1539135" cy="1043464"/>
      </dsp:txXfrm>
    </dsp:sp>
    <dsp:sp modelId="{7A7A1C73-3689-C84A-9715-483B33CAE635}">
      <dsp:nvSpPr>
        <dsp:cNvPr id="0" name=""/>
        <dsp:cNvSpPr/>
      </dsp:nvSpPr>
      <dsp:spPr>
        <a:xfrm>
          <a:off x="4353630" y="1438878"/>
          <a:ext cx="1201547" cy="93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400" kern="1200" dirty="0">
              <a:latin typeface="Cambria" panose="02040503050406030204" pitchFamily="18" charset="0"/>
            </a:rPr>
            <a:t>UU No. 28 Tahun 2014</a:t>
          </a:r>
        </a:p>
      </dsp:txBody>
      <dsp:txXfrm>
        <a:off x="4353630" y="1438878"/>
        <a:ext cx="1201547" cy="934641"/>
      </dsp:txXfrm>
    </dsp:sp>
    <dsp:sp modelId="{BB32F454-26F5-6D40-A31B-B5A0FD5DBDB0}">
      <dsp:nvSpPr>
        <dsp:cNvPr id="0" name=""/>
        <dsp:cNvSpPr/>
      </dsp:nvSpPr>
      <dsp:spPr>
        <a:xfrm rot="5400000">
          <a:off x="4331309" y="3715464"/>
          <a:ext cx="981373" cy="111725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F669C91-E454-F74E-A9AE-B2C2A434FF1C}">
      <dsp:nvSpPr>
        <dsp:cNvPr id="0" name=""/>
        <dsp:cNvSpPr/>
      </dsp:nvSpPr>
      <dsp:spPr>
        <a:xfrm>
          <a:off x="4071305" y="2627592"/>
          <a:ext cx="1652055" cy="1156384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 dirty="0">
              <a:latin typeface="Cambria" panose="02040503050406030204" pitchFamily="18" charset="0"/>
            </a:rPr>
            <a:t>Sengketa proses likuidasi dan tuntutan pembatalan segala perbuatan hukum bank</a:t>
          </a:r>
        </a:p>
      </dsp:txBody>
      <dsp:txXfrm>
        <a:off x="4127765" y="2684052"/>
        <a:ext cx="1539135" cy="1043464"/>
      </dsp:txXfrm>
    </dsp:sp>
    <dsp:sp modelId="{E97E7636-7DA0-A34F-A716-9200B7C3F5C5}">
      <dsp:nvSpPr>
        <dsp:cNvPr id="0" name=""/>
        <dsp:cNvSpPr/>
      </dsp:nvSpPr>
      <dsp:spPr>
        <a:xfrm>
          <a:off x="5723360" y="2737880"/>
          <a:ext cx="1201547" cy="934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400" kern="1200" dirty="0" err="1">
              <a:latin typeface="Cambria" panose="02040503050406030204" pitchFamily="18" charset="0"/>
            </a:rPr>
            <a:t>Undang-Undang</a:t>
          </a:r>
          <a:r>
            <a:rPr lang="id-ID" sz="1400" kern="1200" dirty="0">
              <a:latin typeface="Cambria" panose="02040503050406030204" pitchFamily="18" charset="0"/>
            </a:rPr>
            <a:t> No. 24 Tahun 2004</a:t>
          </a:r>
        </a:p>
      </dsp:txBody>
      <dsp:txXfrm>
        <a:off x="5723360" y="2737880"/>
        <a:ext cx="1201547" cy="934641"/>
      </dsp:txXfrm>
    </dsp:sp>
    <dsp:sp modelId="{51ACE580-49B5-A74E-ACA8-EEB9962AF2F0}">
      <dsp:nvSpPr>
        <dsp:cNvPr id="0" name=""/>
        <dsp:cNvSpPr/>
      </dsp:nvSpPr>
      <dsp:spPr>
        <a:xfrm>
          <a:off x="5441034" y="3926594"/>
          <a:ext cx="1652055" cy="1156384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latin typeface="Cambria" panose="02040503050406030204" pitchFamily="18" charset="0"/>
            </a:rPr>
            <a:t>Keberatan putusan KPPU</a:t>
          </a:r>
        </a:p>
      </dsp:txBody>
      <dsp:txXfrm>
        <a:off x="5497494" y="3983054"/>
        <a:ext cx="1539135" cy="1043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492896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MASALAH HUKUM KEJAHATAN BISNIS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14A36550-DC05-F44C-898A-9FEB3FFF6DB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429309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20688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Kompetensi absolut </a:t>
            </a:r>
            <a:r>
              <a:rPr lang="id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Niaga</a:t>
            </a:r>
          </a:p>
          <a:p>
            <a:pPr algn="just"/>
            <a:endParaRPr lang="id-ID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510CA9E-95A2-6E40-B39A-99A1164E42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0103051"/>
              </p:ext>
            </p:extLst>
          </p:nvPr>
        </p:nvGraphicFramePr>
        <p:xfrm>
          <a:off x="107504" y="1124744"/>
          <a:ext cx="842493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ersegi Panjang 2">
            <a:extLst>
              <a:ext uri="{FF2B5EF4-FFF2-40B4-BE49-F238E27FC236}">
                <a16:creationId xmlns:a16="http://schemas.microsoft.com/office/drawing/2014/main" id="{7E7B3E8A-FB5A-0241-AFBB-444C88A057FF}"/>
              </a:ext>
            </a:extLst>
          </p:cNvPr>
          <p:cNvSpPr/>
          <p:nvPr/>
        </p:nvSpPr>
        <p:spPr>
          <a:xfrm>
            <a:off x="7236296" y="5301208"/>
            <a:ext cx="15121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400" dirty="0">
                <a:latin typeface="Cambria" panose="02040503050406030204" pitchFamily="18" charset="0"/>
              </a:rPr>
              <a:t>Undang Undang Nomor 06 Tahun 2023</a:t>
            </a:r>
          </a:p>
        </p:txBody>
      </p:sp>
    </p:spTree>
    <p:extLst>
      <p:ext uri="{BB962C8B-B14F-4D97-AF65-F5344CB8AC3E}">
        <p14:creationId xmlns:p14="http://schemas.microsoft.com/office/powerpoint/2010/main" val="337597256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itchFamily="2" charset="2"/>
              <a:buChar char="q"/>
            </a:pP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 bertambahnya perluasan kompetensi pengadilan niaga itu sendiri disebabkan karena definisi kata ‘niaga’ dalam pengadilan niaga tidak pernah terdefinisi secara jelas.</a:t>
            </a:r>
          </a:p>
          <a:p>
            <a:pPr algn="just"/>
            <a:endParaRPr lang="id-ID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 jika dibandingkan dengan pengadilan hubungan </a:t>
            </a:r>
            <a:r>
              <a:rPr lang="id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industrial</a:t>
            </a: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secara jelas mendefinisikan kompetensi pengadilan hubungan </a:t>
            </a:r>
            <a:r>
              <a:rPr lang="id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industrial</a:t>
            </a: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dalam perundang-undangan tersendiri yakni </a:t>
            </a:r>
            <a:r>
              <a:rPr lang="id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dale</a:t>
            </a: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Pasal 2 </a:t>
            </a:r>
            <a:r>
              <a:rPr lang="id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Nomor 2 Tahun 2004 tentang Penyelesaian Perselisihan Hubungan Industrial jelas mendefinisikan kompetensi pengadilan hubungan </a:t>
            </a:r>
            <a:r>
              <a:rPr lang="id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industrial</a:t>
            </a: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18089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 Dilakukan Perluasan Kompetensi Pengadilan Niaga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Melihat kebutuhan dunia usaha akan pengadilan niaga maka seharusnya kompetensi pengadilan niaga dapat ditambah dengan perkara perniagaan lain seperti misalnya pasar modal, perkara perbankan maupun perkara perkara perniagaan lainnya.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 pengadilan niaga harus diatur berdasarkan peraturan perundang-undangan yang memuat kompetensi dari pengadilan niaga</a:t>
            </a:r>
          </a:p>
        </p:txBody>
      </p:sp>
    </p:spTree>
    <p:extLst>
      <p:ext uri="{BB962C8B-B14F-4D97-AF65-F5344CB8AC3E}">
        <p14:creationId xmlns:p14="http://schemas.microsoft.com/office/powerpoint/2010/main" val="244172441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Kompetensi Relatif 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Niaga</a:t>
            </a:r>
          </a:p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lima pengadilan niaga di 5 kota besar (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Makasar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Medan, Surabaya, Semarang dan Jakarta).</a:t>
            </a:r>
          </a:p>
        </p:txBody>
      </p:sp>
    </p:spTree>
    <p:extLst>
      <p:ext uri="{BB962C8B-B14F-4D97-AF65-F5344CB8AC3E}">
        <p14:creationId xmlns:p14="http://schemas.microsoft.com/office/powerpoint/2010/main" val="192872599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Kompetensi Relatif 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Niaga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 pada pengadilan niaga yang terus meningkat;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Karakteristik perkara pada pengadilan niaga memiliki jangka waktu penyelesaian hingga upaya hukum; dan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 perlu diadakan penambahan jumlah pengadilan niaga.</a:t>
            </a:r>
          </a:p>
        </p:txBody>
      </p:sp>
    </p:spTree>
    <p:extLst>
      <p:ext uri="{BB962C8B-B14F-4D97-AF65-F5344CB8AC3E}">
        <p14:creationId xmlns:p14="http://schemas.microsoft.com/office/powerpoint/2010/main" val="141983602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37121633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</a:t>
            </a: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Penyelesaian di Luar Pengadilan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 hukum pidana barat memperkenalkan penyelesaian perkara pidana melalui pengadilan, yang tidak selamanya efektif.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 kasus pidana dalam praktik telah </a:t>
            </a:r>
            <a:r>
              <a:rPr lang="id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menyimpangi</a:t>
            </a: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tujuan pemidanaan.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5835D22-7113-2247-9B91-034A300EAD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5034356"/>
              </p:ext>
            </p:extLst>
          </p:nvPr>
        </p:nvGraphicFramePr>
        <p:xfrm>
          <a:off x="323528" y="764704"/>
          <a:ext cx="835292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Model penyelesaian kasus keuangan &amp; perbankan yang memuat aspek pidana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Penempatan sanksi administratif dan pidana dalam satu UU mengakibatkan status UU </a:t>
            </a:r>
            <a:r>
              <a:rPr lang="id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trsb</a:t>
            </a: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berada di persimpangan jalan. Apakah pelanggaran </a:t>
            </a:r>
            <a:r>
              <a:rPr lang="id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trsb</a:t>
            </a: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murni pelanggaran </a:t>
            </a:r>
            <a:r>
              <a:rPr lang="id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Administrasi? Atau merupakan tindak pidana?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Kapan penggunaan sarana hukum administrasi dalam kasus keuangan dan perbankan harus berhenti? Dan kapan sarana </a:t>
            </a:r>
            <a:r>
              <a:rPr lang="id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Pidana dapat di mulai?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57851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</a:t>
            </a: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Pemberantasan Korupsi Terkait Korporasi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q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 reformasi banyak kasus tindak pidana korupsi yang merugikan keuangan negara yang disidangkan dan dijatuhi hukuman kepada perorangan.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Pengajuan korporasi sebagai terdakwa tindak pidana korupsi masih jarang terjadi. Padahal ada 60 undang-undang sektoral yang mengakui adanya tanggung jawab pidana korporasi.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 korporasi sayangnya masih sangat sulit dilihat karena biasanya tertutup oleh kegiatan pekerjaan yang normal dan terus menerus.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 korporasi sering melibatkan keahlian profesional dan sistem organisasi yang kompleks. Adanya penyebaran </a:t>
            </a:r>
            <a:r>
              <a:rPr lang="id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tanggungjawab</a:t>
            </a: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luas akibat kompleksitas organisasi juga membuat kejahatan korporasi sulit dideteksi.</a:t>
            </a:r>
          </a:p>
        </p:txBody>
      </p:sp>
    </p:spTree>
    <p:extLst>
      <p:ext uri="{BB962C8B-B14F-4D97-AF65-F5344CB8AC3E}">
        <p14:creationId xmlns:p14="http://schemas.microsoft.com/office/powerpoint/2010/main" val="358789408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3ECB433-76E7-AE41-BC74-2E03015EA0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6072731"/>
              </p:ext>
            </p:extLst>
          </p:nvPr>
        </p:nvGraphicFramePr>
        <p:xfrm>
          <a:off x="-180528" y="260648"/>
          <a:ext cx="932452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 korporasi dalam kasus tindak pidana korupsi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tindak pidana korupsi dilakukan oleh atau atas nama suatu korporasi, maka jika tuntutan atau penjatuhan pidana dapat dilakukan terhadap korporasi dan atau pengurusnya.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tindak pidana korupsi dilakukan oleh korporasi apabila tindak pidana tersebut dilakukan oleh orang-orang, baik berdasarkan hubungan kerja maupun berdasarkan hubungan lain, bertindak dalam lingkungan korporasi tersebut baik sendiri maupun bersama-sama.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tuntutan pidana dilakukan terhadap korporasi maka korporasi terus diwakili oleh pengurus (dapat diwakili oleh orang lain).</a:t>
            </a:r>
          </a:p>
        </p:txBody>
      </p:sp>
    </p:spTree>
    <p:extLst>
      <p:ext uri="{BB962C8B-B14F-4D97-AF65-F5344CB8AC3E}">
        <p14:creationId xmlns:p14="http://schemas.microsoft.com/office/powerpoint/2010/main" val="168404707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 korporasi dalam kasus tindak pidana korupsi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dapat memerintahkan supaya pengurus korporasi menghadap sendiri di pengadilan dan dapat pula memerintahkan supaya pengurus tersebut dibawa ke sidang pengadilan.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tuntutan pidana yang dilakukan terhadap korporasi, maka panggilan untuk menghadap dan penyerahan surat panggilan tersebut disampaikan ke pengurus di tempat tinggal pengurus atau tempat </a:t>
            </a:r>
            <a:r>
              <a:rPr lang="id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pengurus berkantor.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id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 pokok yang dapat dijatuhkan terhadap korporasi hanya pidana denda, dengan ketentuan maksimum pidana ditambah satu pertiga.</a:t>
            </a:r>
          </a:p>
          <a:p>
            <a:pPr marL="342900" indent="-342900" algn="just">
              <a:buFont typeface="Wingdings" pitchFamily="2" charset="2"/>
              <a:buChar char="q"/>
            </a:pPr>
            <a:endParaRPr lang="id-ID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55590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</a:t>
            </a: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Kompetensi Pengadilan Niaga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6FA808C-DE89-6845-A51E-3A93842EA1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4114685"/>
              </p:ext>
            </p:extLst>
          </p:nvPr>
        </p:nvGraphicFramePr>
        <p:xfrm>
          <a:off x="251520" y="1397000"/>
          <a:ext cx="843528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ersegi Panjang 3">
            <a:extLst>
              <a:ext uri="{FF2B5EF4-FFF2-40B4-BE49-F238E27FC236}">
                <a16:creationId xmlns:a16="http://schemas.microsoft.com/office/drawing/2014/main" id="{B57491B3-2B31-B54E-9467-4C3AF16B1109}"/>
              </a:ext>
            </a:extLst>
          </p:cNvPr>
          <p:cNvSpPr/>
          <p:nvPr/>
        </p:nvSpPr>
        <p:spPr>
          <a:xfrm>
            <a:off x="683568" y="1268760"/>
            <a:ext cx="74888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2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https</a:t>
            </a:r>
            <a:r>
              <a:rPr lang="id-ID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://</a:t>
            </a:r>
            <a:r>
              <a:rPr lang="id-ID" sz="12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lampung.rilis.id</a:t>
            </a:r>
            <a:r>
              <a:rPr lang="id-ID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/Kolom/Berita/Menakar-</a:t>
            </a:r>
            <a:r>
              <a:rPr lang="id-ID" sz="12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Konstitusionalitas</a:t>
            </a:r>
            <a:r>
              <a:rPr lang="id-ID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-Pengadilan-Niaga-</a:t>
            </a:r>
            <a:r>
              <a:rPr lang="id-ID" sz="12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MuUkidi</a:t>
            </a:r>
            <a:endParaRPr lang="id-ID" sz="12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9657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3034</TotalTime>
  <Words>642</Words>
  <Application>Microsoft Macintosh PowerPoint</Application>
  <PresentationFormat>Tampilan Layar (4:3)</PresentationFormat>
  <Paragraphs>62</Paragraphs>
  <Slides>15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473</cp:revision>
  <cp:lastPrinted>2017-08-29T02:54:51Z</cp:lastPrinted>
  <dcterms:created xsi:type="dcterms:W3CDTF">2010-04-18T12:06:30Z</dcterms:created>
  <dcterms:modified xsi:type="dcterms:W3CDTF">2024-10-09T03:30:05Z</dcterms:modified>
</cp:coreProperties>
</file>