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08" r:id="rId3"/>
    <p:sldId id="300" r:id="rId4"/>
    <p:sldId id="306" r:id="rId5"/>
    <p:sldId id="307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ubtitle 5"/>
          <p:cNvSpPr>
            <a:spLocks noGrp="1"/>
          </p:cNvSpPr>
          <p:nvPr>
            <p:ph type="subTitle" idx="1"/>
          </p:nvPr>
        </p:nvSpPr>
        <p:spPr>
          <a:xfrm>
            <a:off x="357158" y="4786322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PANCASILA DALAM SEJARAH BANGSA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4282" y="357166"/>
            <a:ext cx="28632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Pertemuan</a:t>
            </a:r>
            <a:r>
              <a:rPr lang="en-US" sz="2800" b="1" cap="none" spc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ke-3</a:t>
            </a:r>
          </a:p>
        </p:txBody>
      </p:sp>
      <p:pic>
        <p:nvPicPr>
          <p:cNvPr id="1026" name="Picture 2" descr="G:\LAMPUNG\GALERY\POLITIK\Lubang Bua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1071546"/>
            <a:ext cx="5194232" cy="360999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000232" y="5357826"/>
            <a:ext cx="520604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ORBA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Era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Revormasi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74490" y="148216"/>
            <a:ext cx="65837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MASA ORDE BARU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Picture 2" descr="F:\LAMPUNG\GALERY\SEJARAH\Soeharto 2.jpg"/>
          <p:cNvPicPr>
            <a:picLocks noChangeAspect="1" noChangeArrowheads="1"/>
          </p:cNvPicPr>
          <p:nvPr/>
        </p:nvPicPr>
        <p:blipFill>
          <a:blip r:embed="rId2"/>
          <a:srcRect l="4456" t="2503" r="6423" b="22398"/>
          <a:stretch>
            <a:fillRect/>
          </a:stretch>
        </p:blipFill>
        <p:spPr bwMode="auto">
          <a:xfrm>
            <a:off x="2039920" y="1142984"/>
            <a:ext cx="4889534" cy="55007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28926" y="285728"/>
            <a:ext cx="5786478" cy="8382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Masa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Orde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B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aru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1546"/>
            <a:ext cx="8401080" cy="51435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 err="1">
                <a:latin typeface="Berlin Sans FB Demi" pitchFamily="34" charset="0"/>
              </a:rPr>
              <a:t>Keinginan</a:t>
            </a:r>
            <a:r>
              <a:rPr lang="en-US" sz="2800" dirty="0">
                <a:latin typeface="Berlin Sans FB Demi" pitchFamily="34" charset="0"/>
              </a:rPr>
              <a:t> d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ilaksanakanya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Pancasila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UUD 1945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secara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murni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konsekuen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Muncul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“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Tritura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”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tiga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tuntutan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rakyat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):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	-  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pembubaran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PKI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ormas-ormasnya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	-  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pembersihan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cabinet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dari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unsur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PKI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	-  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penuntutan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penurunan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harga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>
                <a:latin typeface="Berlin Sans FB Demi" pitchFamily="34" charset="0"/>
              </a:rPr>
              <a:t>SUPERSEMAR – </a:t>
            </a:r>
            <a:r>
              <a:rPr lang="en-US" sz="2800" dirty="0" err="1">
                <a:latin typeface="Berlin Sans FB Demi" pitchFamily="34" charset="0"/>
              </a:rPr>
              <a:t>Soeharto</a:t>
            </a:r>
            <a:endParaRPr lang="en-US" sz="2800" dirty="0"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err="1">
                <a:latin typeface="Berlin Sans FB Demi" pitchFamily="34" charset="0"/>
              </a:rPr>
              <a:t>Pemilu</a:t>
            </a:r>
            <a:r>
              <a:rPr lang="en-US" sz="2800" dirty="0">
                <a:latin typeface="Berlin Sans FB Demi" pitchFamily="34" charset="0"/>
              </a:rPr>
              <a:t> 1973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>
                <a:latin typeface="Berlin Sans FB Demi" pitchFamily="34" charset="0"/>
              </a:rPr>
              <a:t>GBHN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>
                <a:latin typeface="Berlin Sans FB Demi" pitchFamily="34" charset="0"/>
              </a:rPr>
              <a:t>P4 – </a:t>
            </a:r>
            <a:r>
              <a:rPr lang="en-US" sz="2800" dirty="0" err="1">
                <a:latin typeface="Berlin Sans FB Demi" pitchFamily="34" charset="0"/>
              </a:rPr>
              <a:t>Eka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Prasetya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Panca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Karsa</a:t>
            </a:r>
            <a:endParaRPr lang="en-US" sz="2800" dirty="0"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2" descr="F:\LAMPUNG\GALERY\POLITIK\313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5" y="0"/>
            <a:ext cx="4742319" cy="3357562"/>
          </a:xfrm>
          <a:prstGeom prst="rect">
            <a:avLst/>
          </a:prstGeom>
          <a:noFill/>
        </p:spPr>
      </p:pic>
      <p:pic>
        <p:nvPicPr>
          <p:cNvPr id="10" name="Picture 3" descr="F:\LAMPUNG\GALERY\POLITIK\67662_simpatisan_ppp_dibuai_musik_soneta_saat_kampanye_300_22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02" y="0"/>
            <a:ext cx="4714898" cy="3536174"/>
          </a:xfrm>
          <a:prstGeom prst="rect">
            <a:avLst/>
          </a:prstGeom>
          <a:noFill/>
        </p:spPr>
      </p:pic>
      <p:pic>
        <p:nvPicPr>
          <p:cNvPr id="11" name="Picture 4" descr="F:\LAMPUNG\GALERY\POLITIK\Demo 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357562"/>
            <a:ext cx="5263816" cy="3500438"/>
          </a:xfrm>
          <a:prstGeom prst="rect">
            <a:avLst/>
          </a:prstGeom>
          <a:noFill/>
        </p:spPr>
      </p:pic>
      <p:pic>
        <p:nvPicPr>
          <p:cNvPr id="2050" name="Picture 2" descr="G:\LAMPUNG\GALERY\POLITIK\bpk demo ahmadiya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3321842"/>
            <a:ext cx="4714876" cy="3536157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786050" y="428604"/>
            <a:ext cx="6008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Era </a:t>
            </a:r>
            <a:r>
              <a:rPr lang="en-US" sz="6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Reformasi</a:t>
            </a:r>
            <a:endParaRPr lang="en-US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Pancasila</a:t>
            </a:r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214546" y="142852"/>
            <a:ext cx="6000792" cy="3181392"/>
          </a:xfrm>
          <a:prstGeom prst="cloudCallout">
            <a:avLst>
              <a:gd name="adj1" fmla="val -51446"/>
              <a:gd name="adj2" fmla="val 84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Coba</a:t>
            </a:r>
            <a:r>
              <a:rPr lang="en-US" sz="3200" dirty="0"/>
              <a:t> </a:t>
            </a:r>
            <a:r>
              <a:rPr lang="en-US" sz="3200" dirty="0" err="1"/>
              <a:t>Anda</a:t>
            </a:r>
            <a:r>
              <a:rPr lang="en-US" sz="3200" dirty="0"/>
              <a:t> </a:t>
            </a:r>
            <a:r>
              <a:rPr lang="en-US" sz="3200" dirty="0" err="1"/>
              <a:t>telaah</a:t>
            </a:r>
            <a:r>
              <a:rPr lang="en-US" sz="3200" dirty="0"/>
              <a:t>, </a:t>
            </a:r>
            <a:r>
              <a:rPr lang="en-US" sz="3200" dirty="0" err="1"/>
              <a:t>bagaimana</a:t>
            </a:r>
            <a:r>
              <a:rPr lang="en-US" sz="3200" dirty="0"/>
              <a:t> </a:t>
            </a:r>
            <a:r>
              <a:rPr lang="en-US" sz="3200" dirty="0" err="1"/>
              <a:t>pelaksanaan</a:t>
            </a:r>
            <a:r>
              <a:rPr lang="en-US" sz="3200" dirty="0"/>
              <a:t> </a:t>
            </a:r>
            <a:r>
              <a:rPr lang="en-US" sz="3200" dirty="0" err="1"/>
              <a:t>Pancasila</a:t>
            </a:r>
            <a:r>
              <a:rPr lang="en-US" sz="3200" dirty="0"/>
              <a:t> </a:t>
            </a:r>
            <a:r>
              <a:rPr lang="en-US" sz="3200" dirty="0" err="1"/>
              <a:t>di</a:t>
            </a:r>
            <a:r>
              <a:rPr lang="en-US" sz="3200" dirty="0"/>
              <a:t> </a:t>
            </a:r>
            <a:r>
              <a:rPr lang="en-US" sz="3200" dirty="0" err="1"/>
              <a:t>masa</a:t>
            </a:r>
            <a:r>
              <a:rPr lang="en-US" sz="3200" dirty="0"/>
              <a:t> </a:t>
            </a:r>
            <a:r>
              <a:rPr lang="en-US" sz="3200" dirty="0" err="1"/>
              <a:t>sekarang</a:t>
            </a:r>
            <a:endParaRPr lang="en-US" sz="3200" dirty="0"/>
          </a:p>
        </p:txBody>
      </p:sp>
      <p:sp>
        <p:nvSpPr>
          <p:cNvPr id="13" name="Cloud Callout 12"/>
          <p:cNvSpPr/>
          <p:nvPr/>
        </p:nvSpPr>
        <p:spPr>
          <a:xfrm>
            <a:off x="2714612" y="3390880"/>
            <a:ext cx="6429388" cy="3467120"/>
          </a:xfrm>
          <a:prstGeom prst="cloudCallout">
            <a:avLst>
              <a:gd name="adj1" fmla="val -59850"/>
              <a:gd name="adj2" fmla="val -55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Cermati</a:t>
            </a:r>
            <a:r>
              <a:rPr lang="en-US" sz="3200" dirty="0"/>
              <a:t> </a:t>
            </a:r>
            <a:r>
              <a:rPr lang="en-US" sz="3200" dirty="0" err="1"/>
              <a:t>kondisi</a:t>
            </a:r>
            <a:r>
              <a:rPr lang="en-US" sz="3200" dirty="0"/>
              <a:t> </a:t>
            </a:r>
            <a:r>
              <a:rPr lang="en-US" sz="3200" dirty="0" err="1"/>
              <a:t>sesudah</a:t>
            </a:r>
            <a:r>
              <a:rPr lang="en-US" sz="3200" dirty="0"/>
              <a:t> </a:t>
            </a:r>
            <a:r>
              <a:rPr lang="en-US" sz="3200" dirty="0" err="1"/>
              <a:t>reformasi</a:t>
            </a:r>
            <a:r>
              <a:rPr lang="en-US" sz="3200" dirty="0"/>
              <a:t> , </a:t>
            </a:r>
            <a:r>
              <a:rPr lang="en-US" sz="3200" dirty="0" err="1"/>
              <a:t>diskusikan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kelompok</a:t>
            </a:r>
            <a:r>
              <a:rPr lang="en-US" sz="3200" dirty="0"/>
              <a:t> !!!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7A45B-90DA-4AA0-9B5C-4B7DFBA1122E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119</Words>
  <Application>Microsoft Office PowerPoint</Application>
  <PresentationFormat>On-screen Show (4:3)</PresentationFormat>
  <Paragraphs>42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Arial Rounded MT Bold</vt:lpstr>
      <vt:lpstr>Berlin Sans FB Demi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135</cp:revision>
  <dcterms:created xsi:type="dcterms:W3CDTF">2010-04-18T12:06:30Z</dcterms:created>
  <dcterms:modified xsi:type="dcterms:W3CDTF">2025-04-11T23:20:42Z</dcterms:modified>
</cp:coreProperties>
</file>