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79E5B20-F1D6-4D22-AC85-4AC725DDDF83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A6C079F-4EAC-4ABA-B17B-A08D8DC7906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IMPLEMENTASI PERUBAHAN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63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lvl="1"/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substansial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menguntungkan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Managing science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Allocating capital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Managing intangible assets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Capturing the wisdom of every employee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Building a global consortium</a:t>
            </a:r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</a:t>
            </a:r>
            <a:r>
              <a:rPr lang="en-US" dirty="0" err="1" smtClean="0"/>
              <a:t>menantang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lama </a:t>
            </a:r>
            <a:r>
              <a:rPr lang="en-US" dirty="0" err="1" smtClean="0"/>
              <a:t>dipergunakan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mencangkup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proses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program 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penemuan</a:t>
            </a:r>
            <a:r>
              <a:rPr lang="en-US" dirty="0" smtClean="0"/>
              <a:t> yang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progres</a:t>
            </a:r>
            <a:r>
              <a:rPr lang="en-US" dirty="0" smtClean="0"/>
              <a:t> </a:t>
            </a:r>
            <a:r>
              <a:rPr lang="en-US" dirty="0" err="1" smtClean="0"/>
              <a:t>bertambah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inventor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ragu</a:t>
            </a:r>
            <a:r>
              <a:rPr lang="en-US" dirty="0" smtClean="0"/>
              <a:t> 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Kebanyakan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dirinya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pragmati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pemimpi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bercahaya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9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Ke-14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endParaRPr lang="en-US" dirty="0" smtClean="0"/>
          </a:p>
          <a:p>
            <a:r>
              <a:rPr lang="en-US" dirty="0" err="1" smtClean="0"/>
              <a:t>Kewaspadaan</a:t>
            </a:r>
            <a:endParaRPr lang="en-US" dirty="0" smtClean="0"/>
          </a:p>
          <a:p>
            <a:r>
              <a:rPr lang="en-US" dirty="0" smtClean="0"/>
              <a:t>True change</a:t>
            </a:r>
          </a:p>
          <a:p>
            <a:r>
              <a:rPr lang="en-US" smtClean="0"/>
              <a:t>Management innovation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9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MASALAH IMPLEMENTASI 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Harvard business essentials </a:t>
            </a:r>
            <a:r>
              <a:rPr lang="en-US" dirty="0" err="1" smtClean="0"/>
              <a:t>mengindikasi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93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temuan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lama </a:t>
            </a:r>
            <a:r>
              <a:rPr lang="en-US" dirty="0" err="1" smtClean="0"/>
              <a:t>daripada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dialokasikan</a:t>
            </a:r>
            <a:r>
              <a:rPr lang="en-US" dirty="0" smtClean="0"/>
              <a:t> (76%)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di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(74%)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(66%)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Aktivitas</a:t>
            </a:r>
            <a:r>
              <a:rPr lang="en-US" dirty="0" smtClean="0"/>
              <a:t> yang </a:t>
            </a:r>
            <a:r>
              <a:rPr lang="en-US" dirty="0" err="1" smtClean="0"/>
              <a:t>bersaingan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 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(64%)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Kapabilitas</a:t>
            </a:r>
            <a:r>
              <a:rPr lang="en-US" dirty="0" smtClean="0"/>
              <a:t> (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) </a:t>
            </a:r>
            <a:r>
              <a:rPr lang="en-US" dirty="0" err="1" smtClean="0"/>
              <a:t>pekerja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r>
              <a:rPr lang="en-US" dirty="0" smtClean="0"/>
              <a:t> (63%)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(62%)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ekternal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(60%)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337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MELAKSANAKAN PERUBAHAN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pelibatan</a:t>
            </a:r>
            <a:r>
              <a:rPr lang="en-US" dirty="0" smtClean="0"/>
              <a:t> orang </a:t>
            </a:r>
            <a:r>
              <a:rPr lang="en-US" dirty="0" err="1" smtClean="0"/>
              <a:t>kunci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endParaRPr lang="en-US" dirty="0" smtClean="0"/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Develop enabling structures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Celebrate milestone successes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err="1" smtClean="0"/>
              <a:t>Comminicate</a:t>
            </a:r>
            <a:r>
              <a:rPr lang="en-US" dirty="0" smtClean="0"/>
              <a:t> relentlessly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1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TINDAKAN MENERUSKAN 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meneruskan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Redesign roles 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Redesign reward system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Link selection decision to change objective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Act consistently with advocated actions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Encourage voluntary acts of initiative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Measure progress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Celebrate en route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Fine-tune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8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KEWASPADAAN AKAN PERUBAHAN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menjaga</a:t>
            </a:r>
            <a:r>
              <a:rPr lang="en-US" dirty="0" smtClean="0"/>
              <a:t> agar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dianjurkan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Expect some unanticipated outcomes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Be alert to measurement limitations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Don’t declare victory too soon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Beware escalation of commitment</a:t>
            </a:r>
          </a:p>
          <a:p>
            <a:pPr marL="1051560" lvl="1" indent="-514350">
              <a:buFont typeface="+mj-lt"/>
              <a:buAutoNum type="arabicPeriod"/>
            </a:pPr>
            <a:r>
              <a:rPr lang="en-US" dirty="0" smtClean="0"/>
              <a:t>Recognize productive failure</a:t>
            </a:r>
          </a:p>
          <a:p>
            <a:pPr marL="1051560" lvl="1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088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, orang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True change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sutau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tertanam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asumsi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True change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melembaga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juara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mendukungnya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True change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adaptif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semalam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agen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gagasannya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71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true change :</a:t>
            </a:r>
          </a:p>
          <a:p>
            <a:pPr lvl="1"/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lvl="1"/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didorong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orang lain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ditentang</a:t>
            </a:r>
            <a:endParaRPr lang="en-US" dirty="0" smtClean="0"/>
          </a:p>
          <a:p>
            <a:pPr lvl="1"/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outsider </a:t>
            </a:r>
            <a:r>
              <a:rPr lang="en-US" dirty="0" err="1" smtClean="0"/>
              <a:t>pada</a:t>
            </a:r>
            <a:r>
              <a:rPr lang="en-US" dirty="0" smtClean="0"/>
              <a:t> insider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orang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07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yang </a:t>
            </a:r>
            <a:r>
              <a:rPr lang="en-US" dirty="0" err="1" smtClean="0"/>
              <a:t>dewasa</a:t>
            </a:r>
            <a:endParaRPr lang="en-US" dirty="0" smtClean="0"/>
          </a:p>
          <a:p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Internet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menggeser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pPr lvl="1"/>
            <a:r>
              <a:rPr lang="en-US" dirty="0" err="1" smtClean="0"/>
              <a:t>Daur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menyusut</a:t>
            </a:r>
            <a:endParaRPr lang="en-US" dirty="0" smtClean="0"/>
          </a:p>
          <a:p>
            <a:pPr lvl="1"/>
            <a:r>
              <a:rPr lang="en-US" dirty="0" smtClean="0"/>
              <a:t>Internet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pesaing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smtClean="0"/>
              <a:t>.</a:t>
            </a:r>
            <a:endParaRPr lang="en-US" dirty="0" smtClean="0"/>
          </a:p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Perwujudan</a:t>
            </a:r>
            <a:r>
              <a:rPr lang="en-US" dirty="0" smtClean="0"/>
              <a:t>, </a:t>
            </a:r>
            <a:r>
              <a:rPr lang="en-US" dirty="0" err="1" smtClean="0"/>
              <a:t>kombinasi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sintesis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proses,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yang original, </a:t>
            </a:r>
            <a:r>
              <a:rPr lang="en-US" dirty="0" err="1" smtClean="0"/>
              <a:t>relevan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dihargai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inovasi</a:t>
            </a:r>
            <a:r>
              <a:rPr lang="en-US" dirty="0" smtClean="0"/>
              <a:t> (</a:t>
            </a:r>
            <a:r>
              <a:rPr lang="en-US" dirty="0" err="1" smtClean="0"/>
              <a:t>gambar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lvl="1"/>
            <a:r>
              <a:rPr lang="en-US" dirty="0" smtClean="0"/>
              <a:t>Incremental innovation</a:t>
            </a:r>
          </a:p>
          <a:p>
            <a:pPr lvl="1"/>
            <a:r>
              <a:rPr lang="en-US" dirty="0" smtClean="0"/>
              <a:t>Radical innovation</a:t>
            </a:r>
          </a:p>
          <a:p>
            <a:pPr lvl="1"/>
            <a:r>
              <a:rPr lang="en-US" dirty="0" smtClean="0"/>
              <a:t>Innovation in processes</a:t>
            </a:r>
          </a:p>
          <a:p>
            <a:pPr lvl="1"/>
            <a:r>
              <a:rPr lang="en-US" dirty="0" smtClean="0"/>
              <a:t>Service innovations</a:t>
            </a:r>
          </a:p>
          <a:p>
            <a:r>
              <a:rPr lang="en-US" dirty="0" err="1" smtClean="0"/>
              <a:t>Hirarki</a:t>
            </a:r>
            <a:r>
              <a:rPr lang="en-US" dirty="0" smtClean="0"/>
              <a:t> </a:t>
            </a:r>
            <a:r>
              <a:rPr lang="en-US" dirty="0" err="1" smtClean="0"/>
              <a:t>inovasi</a:t>
            </a:r>
            <a:endParaRPr lang="en-US" dirty="0" smtClean="0"/>
          </a:p>
          <a:p>
            <a:pPr lvl="1"/>
            <a:r>
              <a:rPr lang="en-US" dirty="0" smtClean="0"/>
              <a:t>Operational innovation</a:t>
            </a:r>
          </a:p>
          <a:p>
            <a:pPr lvl="1"/>
            <a:r>
              <a:rPr lang="en-US" dirty="0" smtClean="0"/>
              <a:t>Product innovation</a:t>
            </a:r>
          </a:p>
          <a:p>
            <a:pPr lvl="1"/>
            <a:r>
              <a:rPr lang="en-US" dirty="0" smtClean="0"/>
              <a:t>Strategy innovation</a:t>
            </a:r>
          </a:p>
          <a:p>
            <a:pPr lvl="1"/>
            <a:r>
              <a:rPr lang="en-US" dirty="0" smtClean="0"/>
              <a:t>Management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006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133</TotalTime>
  <Words>578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Verdana</vt:lpstr>
      <vt:lpstr>Wingdings 2</vt:lpstr>
      <vt:lpstr>Verve</vt:lpstr>
      <vt:lpstr>IMPLEMENTASI PERUBAHAN</vt:lpstr>
      <vt:lpstr>Materi Pertemuan Ke-14</vt:lpstr>
      <vt:lpstr>MASALAH IMPLEMENTASI PERUBAHAN</vt:lpstr>
      <vt:lpstr>MELAKSANAKAN PERUBAHAN </vt:lpstr>
      <vt:lpstr>TINDAKAN MENERUSKAN PERUBAHAN</vt:lpstr>
      <vt:lpstr>KEWASPADAAN AKAN PERUBAHAN</vt:lpstr>
      <vt:lpstr>TRUE CHANGE</vt:lpstr>
      <vt:lpstr>PowerPoint Presentation</vt:lpstr>
      <vt:lpstr>MANAGEMENT INNOVATION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IMPLEMENTASI PERUBAHAN</dc:title>
  <dc:creator>ASUS</dc:creator>
  <cp:lastModifiedBy>Adminbsm</cp:lastModifiedBy>
  <cp:revision>13</cp:revision>
  <dcterms:created xsi:type="dcterms:W3CDTF">2021-11-11T13:24:59Z</dcterms:created>
  <dcterms:modified xsi:type="dcterms:W3CDTF">2022-03-21T04:10:35Z</dcterms:modified>
</cp:coreProperties>
</file>