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36" r:id="rId3"/>
    <p:sldId id="337" r:id="rId4"/>
    <p:sldId id="329" r:id="rId5"/>
    <p:sldId id="323" r:id="rId6"/>
    <p:sldId id="324" r:id="rId7"/>
    <p:sldId id="325" r:id="rId8"/>
    <p:sldId id="338" r:id="rId9"/>
    <p:sldId id="332" r:id="rId10"/>
    <p:sldId id="326" r:id="rId11"/>
    <p:sldId id="335" r:id="rId12"/>
    <p:sldId id="297" r:id="rId13"/>
    <p:sldId id="308" r:id="rId14"/>
    <p:sldId id="299" r:id="rId15"/>
  </p:sldIdLst>
  <p:sldSz cx="9144000" cy="6858000" type="screen4x3"/>
  <p:notesSz cx="7102475" cy="9388475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786" y="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4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0BBF1A-58A9-42B0-821C-F208F4F48888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081089-3B33-4752-89E6-E3DDA9DF9EC4}">
      <dgm:prSet phldrT="[Text]"/>
      <dgm:spPr/>
      <dgm:t>
        <a:bodyPr/>
        <a:lstStyle/>
        <a:p>
          <a:r>
            <a:rPr lang="en-US" dirty="0" smtClean="0">
              <a:latin typeface="Britannic Bold" pitchFamily="34" charset="0"/>
            </a:rPr>
            <a:t>PERFORMA</a:t>
          </a:r>
          <a:endParaRPr lang="en-US" dirty="0">
            <a:latin typeface="Britannic Bold" pitchFamily="34" charset="0"/>
          </a:endParaRPr>
        </a:p>
      </dgm:t>
    </dgm:pt>
    <dgm:pt modelId="{45B1AC75-A21F-4903-A673-7D1FA0196D36}" type="parTrans" cxnId="{0CD05C99-8140-417F-BCEB-F37637BE1169}">
      <dgm:prSet/>
      <dgm:spPr/>
      <dgm:t>
        <a:bodyPr/>
        <a:lstStyle/>
        <a:p>
          <a:endParaRPr lang="en-US"/>
        </a:p>
      </dgm:t>
    </dgm:pt>
    <dgm:pt modelId="{7AF13FAC-DF04-4DF9-A9B8-FD7A05AC45DA}" type="sibTrans" cxnId="{0CD05C99-8140-417F-BCEB-F37637BE1169}">
      <dgm:prSet/>
      <dgm:spPr/>
      <dgm:t>
        <a:bodyPr/>
        <a:lstStyle/>
        <a:p>
          <a:endParaRPr lang="en-US"/>
        </a:p>
      </dgm:t>
    </dgm:pt>
    <dgm:pt modelId="{066542AD-02EA-4CAB-9829-E3CC29386D4B}">
      <dgm:prSet phldrT="[Text]" custT="1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en-US" sz="3200" dirty="0" smtClean="0">
              <a:latin typeface="Britannic Bold" pitchFamily="34" charset="0"/>
            </a:rPr>
            <a:t>FISIK</a:t>
          </a:r>
          <a:endParaRPr lang="en-US" sz="3200" dirty="0">
            <a:latin typeface="Britannic Bold" pitchFamily="34" charset="0"/>
          </a:endParaRPr>
        </a:p>
      </dgm:t>
    </dgm:pt>
    <dgm:pt modelId="{8EAF84BA-CED1-48DF-9A69-7C5361BC7620}" type="parTrans" cxnId="{123E8E3C-52E8-41BA-AEFA-718A9E94719C}">
      <dgm:prSet/>
      <dgm:spPr/>
      <dgm:t>
        <a:bodyPr/>
        <a:lstStyle/>
        <a:p>
          <a:endParaRPr lang="en-US"/>
        </a:p>
      </dgm:t>
    </dgm:pt>
    <dgm:pt modelId="{0800420E-5283-4D28-A358-041D0AAC3E11}" type="sibTrans" cxnId="{123E8E3C-52E8-41BA-AEFA-718A9E94719C}">
      <dgm:prSet/>
      <dgm:spPr/>
      <dgm:t>
        <a:bodyPr/>
        <a:lstStyle/>
        <a:p>
          <a:endParaRPr lang="en-US"/>
        </a:p>
      </dgm:t>
    </dgm:pt>
    <dgm:pt modelId="{8853BC92-23B3-41BD-A3E4-C8779E0C7924}">
      <dgm:prSet phldrT="[Text]" custT="1"/>
      <dgm:spPr>
        <a:solidFill>
          <a:schemeClr val="accent3">
            <a:alpha val="90000"/>
          </a:schemeClr>
        </a:solidFill>
      </dgm:spPr>
      <dgm:t>
        <a:bodyPr/>
        <a:lstStyle/>
        <a:p>
          <a:r>
            <a:rPr lang="en-US" sz="3200" dirty="0" smtClean="0">
              <a:latin typeface="Britannic Bold" pitchFamily="34" charset="0"/>
            </a:rPr>
            <a:t>PSIKIS</a:t>
          </a:r>
          <a:endParaRPr lang="en-US" sz="3200" dirty="0">
            <a:latin typeface="Britannic Bold" pitchFamily="34" charset="0"/>
          </a:endParaRPr>
        </a:p>
      </dgm:t>
    </dgm:pt>
    <dgm:pt modelId="{1B9A60F9-A1B1-4CAF-92FD-11A91B064055}" type="parTrans" cxnId="{9F60BAC4-F7DC-433B-A52C-A018E1B392D2}">
      <dgm:prSet/>
      <dgm:spPr/>
      <dgm:t>
        <a:bodyPr/>
        <a:lstStyle/>
        <a:p>
          <a:endParaRPr lang="en-US"/>
        </a:p>
      </dgm:t>
    </dgm:pt>
    <dgm:pt modelId="{AB5C5BA3-84FB-47BC-A1B5-6BE50D129830}" type="sibTrans" cxnId="{9F60BAC4-F7DC-433B-A52C-A018E1B392D2}">
      <dgm:prSet/>
      <dgm:spPr/>
      <dgm:t>
        <a:bodyPr/>
        <a:lstStyle/>
        <a:p>
          <a:endParaRPr lang="en-US"/>
        </a:p>
      </dgm:t>
    </dgm:pt>
    <dgm:pt modelId="{148DC6E5-255E-4785-AD9B-AE4684BB9770}" type="pres">
      <dgm:prSet presAssocID="{DA0BBF1A-58A9-42B0-821C-F208F4F4888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24FF332-CDB4-4287-A403-8E072DF70E83}" type="pres">
      <dgm:prSet presAssocID="{71081089-3B33-4752-89E6-E3DDA9DF9EC4}" presName="root" presStyleCnt="0"/>
      <dgm:spPr/>
    </dgm:pt>
    <dgm:pt modelId="{3E60DE6D-FDBD-4262-9B68-DBDE7657FF18}" type="pres">
      <dgm:prSet presAssocID="{71081089-3B33-4752-89E6-E3DDA9DF9EC4}" presName="rootComposite" presStyleCnt="0"/>
      <dgm:spPr/>
    </dgm:pt>
    <dgm:pt modelId="{9FD807E3-AB3A-4E83-A5DF-E3D40224DB03}" type="pres">
      <dgm:prSet presAssocID="{71081089-3B33-4752-89E6-E3DDA9DF9EC4}" presName="rootText" presStyleLbl="node1" presStyleIdx="0" presStyleCnt="1" custScaleX="166155"/>
      <dgm:spPr/>
      <dgm:t>
        <a:bodyPr/>
        <a:lstStyle/>
        <a:p>
          <a:endParaRPr lang="en-US"/>
        </a:p>
      </dgm:t>
    </dgm:pt>
    <dgm:pt modelId="{63B29394-2879-49C5-95C6-B144425DF3FC}" type="pres">
      <dgm:prSet presAssocID="{71081089-3B33-4752-89E6-E3DDA9DF9EC4}" presName="rootConnector" presStyleLbl="node1" presStyleIdx="0" presStyleCnt="1"/>
      <dgm:spPr/>
      <dgm:t>
        <a:bodyPr/>
        <a:lstStyle/>
        <a:p>
          <a:endParaRPr lang="en-US"/>
        </a:p>
      </dgm:t>
    </dgm:pt>
    <dgm:pt modelId="{71DC15E8-1417-449C-B136-08ADE1F8C6A2}" type="pres">
      <dgm:prSet presAssocID="{71081089-3B33-4752-89E6-E3DDA9DF9EC4}" presName="childShape" presStyleCnt="0"/>
      <dgm:spPr/>
    </dgm:pt>
    <dgm:pt modelId="{9A1609B3-769D-4972-B180-DB193670B5C4}" type="pres">
      <dgm:prSet presAssocID="{8EAF84BA-CED1-48DF-9A69-7C5361BC7620}" presName="Name13" presStyleLbl="parChTrans1D2" presStyleIdx="0" presStyleCnt="2"/>
      <dgm:spPr/>
      <dgm:t>
        <a:bodyPr/>
        <a:lstStyle/>
        <a:p>
          <a:endParaRPr lang="en-US"/>
        </a:p>
      </dgm:t>
    </dgm:pt>
    <dgm:pt modelId="{D54AA780-734A-4CA8-81F5-9F79DE21954A}" type="pres">
      <dgm:prSet presAssocID="{066542AD-02EA-4CAB-9829-E3CC29386D4B}" presName="childText" presStyleLbl="bgAcc1" presStyleIdx="0" presStyleCnt="2" custScaleX="157558" custScaleY="492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75CAFD-EB85-4041-9F91-29440F904493}" type="pres">
      <dgm:prSet presAssocID="{1B9A60F9-A1B1-4CAF-92FD-11A91B064055}" presName="Name13" presStyleLbl="parChTrans1D2" presStyleIdx="1" presStyleCnt="2"/>
      <dgm:spPr/>
      <dgm:t>
        <a:bodyPr/>
        <a:lstStyle/>
        <a:p>
          <a:endParaRPr lang="en-US"/>
        </a:p>
      </dgm:t>
    </dgm:pt>
    <dgm:pt modelId="{CCE67A4E-B3E4-4D93-98DD-396024B6574E}" type="pres">
      <dgm:prSet presAssocID="{8853BC92-23B3-41BD-A3E4-C8779E0C7924}" presName="childText" presStyleLbl="bgAcc1" presStyleIdx="1" presStyleCnt="2" custScaleX="154717" custScaleY="534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F60BAC4-F7DC-433B-A52C-A018E1B392D2}" srcId="{71081089-3B33-4752-89E6-E3DDA9DF9EC4}" destId="{8853BC92-23B3-41BD-A3E4-C8779E0C7924}" srcOrd="1" destOrd="0" parTransId="{1B9A60F9-A1B1-4CAF-92FD-11A91B064055}" sibTransId="{AB5C5BA3-84FB-47BC-A1B5-6BE50D129830}"/>
    <dgm:cxn modelId="{4D65E4C2-BB54-4C71-9420-822FDA6763DB}" type="presOf" srcId="{71081089-3B33-4752-89E6-E3DDA9DF9EC4}" destId="{9FD807E3-AB3A-4E83-A5DF-E3D40224DB03}" srcOrd="0" destOrd="0" presId="urn:microsoft.com/office/officeart/2005/8/layout/hierarchy3"/>
    <dgm:cxn modelId="{0CD05C99-8140-417F-BCEB-F37637BE1169}" srcId="{DA0BBF1A-58A9-42B0-821C-F208F4F48888}" destId="{71081089-3B33-4752-89E6-E3DDA9DF9EC4}" srcOrd="0" destOrd="0" parTransId="{45B1AC75-A21F-4903-A673-7D1FA0196D36}" sibTransId="{7AF13FAC-DF04-4DF9-A9B8-FD7A05AC45DA}"/>
    <dgm:cxn modelId="{B1549153-FB5C-4F43-A2DC-5775B7E3D0A8}" type="presOf" srcId="{1B9A60F9-A1B1-4CAF-92FD-11A91B064055}" destId="{2575CAFD-EB85-4041-9F91-29440F904493}" srcOrd="0" destOrd="0" presId="urn:microsoft.com/office/officeart/2005/8/layout/hierarchy3"/>
    <dgm:cxn modelId="{56224EFC-D647-4C6F-A4FC-5D27AC4BC9DF}" type="presOf" srcId="{066542AD-02EA-4CAB-9829-E3CC29386D4B}" destId="{D54AA780-734A-4CA8-81F5-9F79DE21954A}" srcOrd="0" destOrd="0" presId="urn:microsoft.com/office/officeart/2005/8/layout/hierarchy3"/>
    <dgm:cxn modelId="{123E8E3C-52E8-41BA-AEFA-718A9E94719C}" srcId="{71081089-3B33-4752-89E6-E3DDA9DF9EC4}" destId="{066542AD-02EA-4CAB-9829-E3CC29386D4B}" srcOrd="0" destOrd="0" parTransId="{8EAF84BA-CED1-48DF-9A69-7C5361BC7620}" sibTransId="{0800420E-5283-4D28-A358-041D0AAC3E11}"/>
    <dgm:cxn modelId="{86ECDF9C-3148-437D-865A-F6C91C82DA73}" type="presOf" srcId="{71081089-3B33-4752-89E6-E3DDA9DF9EC4}" destId="{63B29394-2879-49C5-95C6-B144425DF3FC}" srcOrd="1" destOrd="0" presId="urn:microsoft.com/office/officeart/2005/8/layout/hierarchy3"/>
    <dgm:cxn modelId="{583DC949-4959-4AA4-8725-B2F53E174E53}" type="presOf" srcId="{8EAF84BA-CED1-48DF-9A69-7C5361BC7620}" destId="{9A1609B3-769D-4972-B180-DB193670B5C4}" srcOrd="0" destOrd="0" presId="urn:microsoft.com/office/officeart/2005/8/layout/hierarchy3"/>
    <dgm:cxn modelId="{6648DFAE-6794-4B53-A857-5B7D61401A84}" type="presOf" srcId="{DA0BBF1A-58A9-42B0-821C-F208F4F48888}" destId="{148DC6E5-255E-4785-AD9B-AE4684BB9770}" srcOrd="0" destOrd="0" presId="urn:microsoft.com/office/officeart/2005/8/layout/hierarchy3"/>
    <dgm:cxn modelId="{CF073E89-C8B7-4EED-BF67-00907FAD883F}" type="presOf" srcId="{8853BC92-23B3-41BD-A3E4-C8779E0C7924}" destId="{CCE67A4E-B3E4-4D93-98DD-396024B6574E}" srcOrd="0" destOrd="0" presId="urn:microsoft.com/office/officeart/2005/8/layout/hierarchy3"/>
    <dgm:cxn modelId="{E291EFBE-E5DB-40B9-9E71-7B3F6356BE6D}" type="presParOf" srcId="{148DC6E5-255E-4785-AD9B-AE4684BB9770}" destId="{524FF332-CDB4-4287-A403-8E072DF70E83}" srcOrd="0" destOrd="0" presId="urn:microsoft.com/office/officeart/2005/8/layout/hierarchy3"/>
    <dgm:cxn modelId="{E1BB927E-4E5D-4782-81D6-C30E6D6B3F23}" type="presParOf" srcId="{524FF332-CDB4-4287-A403-8E072DF70E83}" destId="{3E60DE6D-FDBD-4262-9B68-DBDE7657FF18}" srcOrd="0" destOrd="0" presId="urn:microsoft.com/office/officeart/2005/8/layout/hierarchy3"/>
    <dgm:cxn modelId="{070EB194-5530-48B6-A3C0-72C322D2B845}" type="presParOf" srcId="{3E60DE6D-FDBD-4262-9B68-DBDE7657FF18}" destId="{9FD807E3-AB3A-4E83-A5DF-E3D40224DB03}" srcOrd="0" destOrd="0" presId="urn:microsoft.com/office/officeart/2005/8/layout/hierarchy3"/>
    <dgm:cxn modelId="{43AA0F6F-76A8-4595-9904-2EA54B2C8C79}" type="presParOf" srcId="{3E60DE6D-FDBD-4262-9B68-DBDE7657FF18}" destId="{63B29394-2879-49C5-95C6-B144425DF3FC}" srcOrd="1" destOrd="0" presId="urn:microsoft.com/office/officeart/2005/8/layout/hierarchy3"/>
    <dgm:cxn modelId="{9469A0CE-4A3D-4407-BAA6-9B362745221F}" type="presParOf" srcId="{524FF332-CDB4-4287-A403-8E072DF70E83}" destId="{71DC15E8-1417-449C-B136-08ADE1F8C6A2}" srcOrd="1" destOrd="0" presId="urn:microsoft.com/office/officeart/2005/8/layout/hierarchy3"/>
    <dgm:cxn modelId="{513608BA-F526-4696-97AC-B19CD2883350}" type="presParOf" srcId="{71DC15E8-1417-449C-B136-08ADE1F8C6A2}" destId="{9A1609B3-769D-4972-B180-DB193670B5C4}" srcOrd="0" destOrd="0" presId="urn:microsoft.com/office/officeart/2005/8/layout/hierarchy3"/>
    <dgm:cxn modelId="{8DC00B5A-6B14-4F49-9E84-FDB4A1C68E20}" type="presParOf" srcId="{71DC15E8-1417-449C-B136-08ADE1F8C6A2}" destId="{D54AA780-734A-4CA8-81F5-9F79DE21954A}" srcOrd="1" destOrd="0" presId="urn:microsoft.com/office/officeart/2005/8/layout/hierarchy3"/>
    <dgm:cxn modelId="{6180838E-5A92-4C8C-8A91-56A40DBBE9E6}" type="presParOf" srcId="{71DC15E8-1417-449C-B136-08ADE1F8C6A2}" destId="{2575CAFD-EB85-4041-9F91-29440F904493}" srcOrd="2" destOrd="0" presId="urn:microsoft.com/office/officeart/2005/8/layout/hierarchy3"/>
    <dgm:cxn modelId="{9F96EF6F-2338-4388-86EC-C6DDCA46B1E2}" type="presParOf" srcId="{71DC15E8-1417-449C-B136-08ADE1F8C6A2}" destId="{CCE67A4E-B3E4-4D93-98DD-396024B6574E}" srcOrd="3" destOrd="0" presId="urn:microsoft.com/office/officeart/2005/8/layout/hierarchy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4DDBC1-EE26-4AF6-808A-49EACFB13B2B}" type="datetimeFigureOut">
              <a:rPr lang="en-US"/>
              <a:pPr>
                <a:defRPr/>
              </a:pPr>
              <a:t>6/4/2020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C38632-99AE-4A03-A62E-C54936FFC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56A53B-21B4-483D-95BC-F7A5F32D40BD}" type="datetimeFigureOut">
              <a:rPr lang="en-US"/>
              <a:pPr>
                <a:defRPr/>
              </a:pPr>
              <a:t>6/4/2020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20EC90-5ABF-473E-B0DF-A1B8A8E76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2ACAA-92CF-4858-8C9A-CA18ED0BA200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6BD1-EBEC-4FA3-808C-8E2C3E08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47E09-3C6D-435E-9E31-4B08C91EC562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3313-7783-48A3-AD2B-0B226C7A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D7A5E-62EB-4C9F-9E93-183EB58DEEDD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711B2-D7CA-45B7-BFF3-2A572A3A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A11B6-A41A-485D-B910-49AA0FABF65D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B9DD-AED3-4587-A805-96DD90910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E3305-52C9-4FC0-A558-E651508C8355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FF2A-1062-4722-A01E-2D7CF33B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61B80-9481-46F6-8A3E-7120909CD624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1B46-6454-421E-85D0-2789473EB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9740F-67D1-4AFD-99D1-0F24654F218F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19AE-B80B-4C05-B117-7AC6DE966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16430-871D-4DA9-B3D7-6A477CB5507F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A990-FF54-4FCB-937A-4CE885BC4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04549-7904-46EF-833D-5F740A8C28E5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CF73-F7BD-4215-AC39-A1877699D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8D252-E02D-48E8-BDBB-0762A3A11AEC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B26E-FF14-4C9B-AB5E-6FEF1F4F0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8CAE0-B2D8-461C-AA99-0F055E1EB98A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CD8D-7276-4190-A938-C65A3577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9E844DF-54AA-4313-9E1D-A4D08D82A9BA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502967-D511-44EC-A434-D09A6CA06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ssolv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428596" y="2214554"/>
            <a:ext cx="8286776" cy="215443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Pertemuan ke-</a:t>
            </a:r>
            <a:r>
              <a:rPr lang="en-US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NAMPILAN DIRI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AA7E04B-A582-4080-AE96-10A1C377DD50}" type="datetime1">
              <a:rPr lang="en-US" smtClean="0"/>
              <a:pPr>
                <a:defRPr/>
              </a:pPr>
              <a:t>6/4/2020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FAKTOR PSIKIS</a:t>
            </a:r>
            <a:endParaRPr lang="id-ID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5720" y="1500174"/>
            <a:ext cx="83582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 smtClean="0"/>
              <a:t>Cara </a:t>
            </a:r>
            <a:r>
              <a:rPr lang="en-US" sz="3200" b="1" dirty="0" err="1" smtClean="0"/>
              <a:t>berfikir</a:t>
            </a:r>
            <a:r>
              <a:rPr lang="en-US" sz="3200" b="1" dirty="0" smtClean="0"/>
              <a:t>,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 smtClean="0"/>
              <a:t>Cara </a:t>
            </a:r>
            <a:r>
              <a:rPr lang="en-US" sz="3200" b="1" dirty="0" err="1" smtClean="0"/>
              <a:t>berkomunikasi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atau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cara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berbicara</a:t>
            </a:r>
            <a:r>
              <a:rPr lang="en-US" sz="3200" b="1" dirty="0" smtClean="0"/>
              <a:t>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 err="1" smtClean="0"/>
              <a:t>Kecakapan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intelegensi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kompetensi</a:t>
            </a:r>
            <a:r>
              <a:rPr lang="en-US" sz="3200" b="1" dirty="0" smtClean="0"/>
              <a:t>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 err="1" smtClean="0"/>
              <a:t>Keseimbangan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emosi</a:t>
            </a:r>
            <a:r>
              <a:rPr lang="en-US" sz="3200" b="1" dirty="0" smtClean="0"/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2072B7-FD32-4EBC-930B-BEC7F057C9DB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571C1C-681F-462F-80B9-8D74F38CA7E0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928794" y="357166"/>
            <a:ext cx="6686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5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Penampilan </a:t>
            </a:r>
            <a:r>
              <a:rPr lang="en-US" sz="54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Psikhis</a:t>
            </a:r>
            <a:endParaRPr lang="en-US" sz="54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1472" y="1928802"/>
            <a:ext cx="33650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Integritas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5471" y="2862860"/>
            <a:ext cx="34355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Kejujuran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14348" y="3857628"/>
            <a:ext cx="31598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Keuletan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23872" y="4648810"/>
            <a:ext cx="25314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Empati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642910" y="2285992"/>
            <a:ext cx="73580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</a:t>
            </a:r>
            <a:r>
              <a:rPr lang="id-ID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ENUGASAN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E013DA-F289-49F1-AFA8-CEB97D2C1B21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id-ID" dirty="0" smtClean="0"/>
              <a:t>Contoh Instruksi Penugasan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171704"/>
            <a:ext cx="8229600" cy="2543180"/>
          </a:xfrm>
        </p:spPr>
        <p:txBody>
          <a:bodyPr/>
          <a:lstStyle/>
          <a:p>
            <a:pPr marL="533400" indent="-533400" eaLnBrk="1" hangingPunct="1">
              <a:spcBef>
                <a:spcPts val="0"/>
              </a:spcBef>
              <a:buNone/>
              <a:defRPr/>
            </a:pPr>
            <a:r>
              <a:rPr lang="en-US" b="1" dirty="0" err="1" smtClean="0">
                <a:latin typeface="Agency FB" pitchFamily="34" charset="0"/>
              </a:rPr>
              <a:t>Ambil</a:t>
            </a:r>
            <a:r>
              <a:rPr lang="en-US" b="1" dirty="0" smtClean="0">
                <a:latin typeface="Agency FB" pitchFamily="34" charset="0"/>
              </a:rPr>
              <a:t> </a:t>
            </a:r>
            <a:r>
              <a:rPr lang="en-US" b="1" dirty="0" err="1" smtClean="0">
                <a:latin typeface="Agency FB" pitchFamily="34" charset="0"/>
              </a:rPr>
              <a:t>pasangan</a:t>
            </a:r>
            <a:r>
              <a:rPr lang="en-US" b="1" dirty="0" smtClean="0">
                <a:latin typeface="Agency FB" pitchFamily="34" charset="0"/>
              </a:rPr>
              <a:t>, </a:t>
            </a:r>
            <a:r>
              <a:rPr lang="en-US" b="1" dirty="0" err="1" smtClean="0">
                <a:latin typeface="Agency FB" pitchFamily="34" charset="0"/>
              </a:rPr>
              <a:t>cari</a:t>
            </a:r>
            <a:r>
              <a:rPr lang="en-US" b="1" dirty="0" smtClean="0">
                <a:latin typeface="Agency FB" pitchFamily="34" charset="0"/>
              </a:rPr>
              <a:t> </a:t>
            </a:r>
            <a:r>
              <a:rPr lang="en-US" b="1" dirty="0" err="1" smtClean="0">
                <a:latin typeface="Agency FB" pitchFamily="34" charset="0"/>
              </a:rPr>
              <a:t>pasangan</a:t>
            </a:r>
            <a:r>
              <a:rPr lang="en-US" b="1" dirty="0" smtClean="0">
                <a:latin typeface="Agency FB" pitchFamily="34" charset="0"/>
              </a:rPr>
              <a:t> yang </a:t>
            </a:r>
            <a:r>
              <a:rPr lang="en-US" b="1" dirty="0" err="1" smtClean="0">
                <a:latin typeface="Agency FB" pitchFamily="34" charset="0"/>
              </a:rPr>
              <a:t>memahami</a:t>
            </a:r>
            <a:r>
              <a:rPr lang="en-US" b="1" dirty="0" smtClean="0">
                <a:latin typeface="Agency FB" pitchFamily="34" charset="0"/>
              </a:rPr>
              <a:t> </a:t>
            </a:r>
            <a:r>
              <a:rPr lang="en-US" b="1" dirty="0" err="1" smtClean="0">
                <a:latin typeface="Agency FB" pitchFamily="34" charset="0"/>
              </a:rPr>
              <a:t>kebiasaan</a:t>
            </a:r>
            <a:r>
              <a:rPr lang="en-US" b="1" dirty="0" smtClean="0">
                <a:latin typeface="Agency FB" pitchFamily="34" charset="0"/>
              </a:rPr>
              <a:t> </a:t>
            </a:r>
          </a:p>
          <a:p>
            <a:pPr marL="533400" indent="-533400" eaLnBrk="1" hangingPunct="1">
              <a:spcBef>
                <a:spcPts val="0"/>
              </a:spcBef>
              <a:buNone/>
              <a:defRPr/>
            </a:pPr>
            <a:endParaRPr lang="en-US" b="1" dirty="0" smtClean="0">
              <a:latin typeface="Agency FB" pitchFamily="34" charset="0"/>
            </a:endParaRPr>
          </a:p>
          <a:p>
            <a:pPr marL="533400" indent="-533400" eaLnBrk="1" hangingPunct="1">
              <a:spcBef>
                <a:spcPts val="0"/>
              </a:spcBef>
              <a:buNone/>
              <a:defRPr/>
            </a:pPr>
            <a:r>
              <a:rPr lang="en-US" b="1" dirty="0" err="1" smtClean="0">
                <a:latin typeface="Agency FB" pitchFamily="34" charset="0"/>
              </a:rPr>
              <a:t>Lakukan</a:t>
            </a:r>
            <a:r>
              <a:rPr lang="en-US" b="1" dirty="0" smtClean="0">
                <a:latin typeface="Agency FB" pitchFamily="34" charset="0"/>
              </a:rPr>
              <a:t> </a:t>
            </a:r>
            <a:r>
              <a:rPr lang="en-US" b="1" dirty="0" err="1" smtClean="0">
                <a:latin typeface="Agency FB" pitchFamily="34" charset="0"/>
              </a:rPr>
              <a:t>penilaian</a:t>
            </a:r>
            <a:r>
              <a:rPr lang="en-US" b="1" dirty="0" smtClean="0">
                <a:latin typeface="Agency FB" pitchFamily="34" charset="0"/>
              </a:rPr>
              <a:t> </a:t>
            </a:r>
            <a:r>
              <a:rPr lang="en-US" b="1" dirty="0" err="1" smtClean="0">
                <a:latin typeface="Agency FB" pitchFamily="34" charset="0"/>
              </a:rPr>
              <a:t>terhadap</a:t>
            </a:r>
            <a:r>
              <a:rPr lang="en-US" b="1" dirty="0" smtClean="0">
                <a:latin typeface="Agency FB" pitchFamily="34" charset="0"/>
              </a:rPr>
              <a:t> </a:t>
            </a:r>
            <a:r>
              <a:rPr lang="en-US" b="1" dirty="0" err="1" smtClean="0">
                <a:latin typeface="Agency FB" pitchFamily="34" charset="0"/>
              </a:rPr>
              <a:t>pasangan</a:t>
            </a:r>
            <a:endParaRPr lang="en-US" b="1" dirty="0" smtClean="0">
              <a:latin typeface="Agency FB" pitchFamily="34" charset="0"/>
            </a:endParaRPr>
          </a:p>
          <a:p>
            <a:pPr marL="533400" indent="-533400" eaLnBrk="1" hangingPunct="1">
              <a:spcBef>
                <a:spcPts val="0"/>
              </a:spcBef>
              <a:buNone/>
              <a:defRPr/>
            </a:pPr>
            <a:r>
              <a:rPr lang="en-US" b="1" dirty="0" err="1" smtClean="0">
                <a:latin typeface="Agency FB" pitchFamily="34" charset="0"/>
              </a:rPr>
              <a:t>Buat</a:t>
            </a:r>
            <a:r>
              <a:rPr lang="en-US" b="1" dirty="0" smtClean="0">
                <a:latin typeface="Agency FB" pitchFamily="34" charset="0"/>
              </a:rPr>
              <a:t> </a:t>
            </a:r>
            <a:r>
              <a:rPr lang="en-US" b="1" dirty="0" err="1" smtClean="0">
                <a:latin typeface="Agency FB" pitchFamily="34" charset="0"/>
              </a:rPr>
              <a:t>kesimpulan</a:t>
            </a:r>
            <a:r>
              <a:rPr lang="en-US" b="1" dirty="0" smtClean="0">
                <a:latin typeface="Agency FB" pitchFamily="34" charset="0"/>
              </a:rPr>
              <a:t> </a:t>
            </a:r>
            <a:r>
              <a:rPr lang="en-US" b="1" dirty="0" err="1" smtClean="0">
                <a:latin typeface="Agency FB" pitchFamily="34" charset="0"/>
              </a:rPr>
              <a:t>atas</a:t>
            </a:r>
            <a:r>
              <a:rPr lang="en-US" b="1" dirty="0" smtClean="0">
                <a:latin typeface="Agency FB" pitchFamily="34" charset="0"/>
              </a:rPr>
              <a:t> </a:t>
            </a:r>
            <a:r>
              <a:rPr lang="en-US" b="1" dirty="0" err="1" smtClean="0">
                <a:latin typeface="Agency FB" pitchFamily="34" charset="0"/>
              </a:rPr>
              <a:t>performa</a:t>
            </a:r>
            <a:r>
              <a:rPr lang="en-US" b="1" dirty="0" smtClean="0">
                <a:latin typeface="Agency FB" pitchFamily="34" charset="0"/>
              </a:rPr>
              <a:t> </a:t>
            </a:r>
            <a:r>
              <a:rPr lang="en-US" b="1" dirty="0" err="1" smtClean="0">
                <a:latin typeface="Agency FB" pitchFamily="34" charset="0"/>
              </a:rPr>
              <a:t>pasangan</a:t>
            </a:r>
            <a:endParaRPr lang="en-US" b="1" dirty="0" smtClean="0">
              <a:latin typeface="Agency FB" pitchFamily="34" charset="0"/>
            </a:endParaRPr>
          </a:p>
          <a:p>
            <a:pPr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3AA565-21E5-4DF9-97C0-8AB9B79E4919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145BEE-634A-489E-93E5-831ABED0F202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71736" y="2500306"/>
            <a:ext cx="3929090" cy="1633972"/>
          </a:xfrm>
        </p:spPr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b="0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626C84-F9BA-4573-BE2E-8232E4D78E4C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92899"/>
            <a:ext cx="2133600" cy="365125"/>
          </a:xfrm>
        </p:spPr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0" name="Date Placeholder 6"/>
          <p:cNvSpPr txBox="1">
            <a:spLocks/>
          </p:cNvSpPr>
          <p:nvPr/>
        </p:nvSpPr>
        <p:spPr>
          <a:xfrm>
            <a:off x="357158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C5A82-502D-45DE-926E-F346FE42D59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6/4/2020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571472" y="857232"/>
            <a:ext cx="7929618" cy="1143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extLst/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  <a:t>Posisi dan Arti Penting Pembelajaran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mbria" pitchFamily="18" charset="0"/>
              <a:ea typeface="+mn-ea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2910" y="3143248"/>
            <a:ext cx="7929589" cy="138499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dirty="0" err="1">
                <a:latin typeface="Cambria" pitchFamily="18" charset="0"/>
              </a:rPr>
              <a:t>Pertemuan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ini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membimbing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mahasiswa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untuk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memahami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konsep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penampilan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diri</a:t>
            </a:r>
            <a:r>
              <a:rPr lang="en-US" sz="2800" dirty="0" smtClean="0">
                <a:latin typeface="Cambria" pitchFamily="18" charset="0"/>
              </a:rPr>
              <a:t>, </a:t>
            </a:r>
            <a:r>
              <a:rPr lang="en-US" sz="2800" dirty="0" err="1" smtClean="0">
                <a:latin typeface="Cambria" pitchFamily="18" charset="0"/>
              </a:rPr>
              <a:t>dan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id-ID" sz="2800" dirty="0" smtClean="0">
                <a:latin typeface="Cambria" pitchFamily="18" charset="0"/>
              </a:rPr>
              <a:t>mampu </a:t>
            </a:r>
            <a:r>
              <a:rPr lang="en-US" sz="2800" dirty="0" err="1" smtClean="0">
                <a:latin typeface="Cambria" pitchFamily="18" charset="0"/>
              </a:rPr>
              <a:t>menerapkannya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dalam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kehidupan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konkret</a:t>
            </a:r>
            <a:r>
              <a:rPr lang="en-US" sz="2800" dirty="0" smtClean="0">
                <a:latin typeface="Cambria" pitchFamily="18" charset="0"/>
              </a:rPr>
              <a:t>.</a:t>
            </a:r>
            <a:endParaRPr lang="en-US" sz="2800" dirty="0">
              <a:latin typeface="Cambria" pitchFamily="18" charset="0"/>
            </a:endParaRPr>
          </a:p>
        </p:txBody>
      </p:sp>
      <p:pic>
        <p:nvPicPr>
          <p:cNvPr id="15" name="Picture 8" descr="D:\LAMPUNG\GALLERY FOTO\AKTIVITAS\GOTONG-ROYONG\hastopdiperjuangan.w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0813" y="19345399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ACF73-F7BD-4215-AC39-A1877699D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46213" y="438150"/>
            <a:ext cx="76009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Outcomes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Prores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Pembelajaran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graphicFrame>
        <p:nvGraphicFramePr>
          <p:cNvPr id="9" name="Content Placeholder 5"/>
          <p:cNvGraphicFramePr>
            <a:graphicFrameLocks/>
          </p:cNvGraphicFramePr>
          <p:nvPr/>
        </p:nvGraphicFramePr>
        <p:xfrm>
          <a:off x="581025" y="1509713"/>
          <a:ext cx="82296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288"/>
                <a:gridCol w="5829312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Taxonomi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Bloom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Outcomes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Memorizing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pemahaman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komprehensip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pentingnya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penampilan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diri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Comprehension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semangat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untuk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berpenampilan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baik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dalam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upaya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pengembangan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diri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Application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kemampuan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untuk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berpenampilan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baik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sehingga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menjadi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figur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teladan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dalam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kehidupannya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11" name="Date Placeholder 7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0E099C-2B9B-42A2-BE31-78DD64E0F299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6/4/2020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EB81E6-2F8A-45C5-8591-5210D9458A78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1026" name="Picture 2" descr="F:\LAMPUNG\KAMPUS\IAIN\PENGEMBANGAN KEPRIBADIAN\REFERENSI\Teori\GAMBAR\citra-dir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6653" y="357166"/>
            <a:ext cx="5125677" cy="58579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58175" cy="10826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PENAMPILAN DIRI</a:t>
            </a:r>
            <a:b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(PERFORMA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ROOMING)</a:t>
            </a:r>
            <a:endParaRPr lang="id-ID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7158" y="1615377"/>
            <a:ext cx="8286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Penampilan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diri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merupakan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keberadaan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seseorang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dapat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dilihat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secara</a:t>
            </a:r>
            <a:r>
              <a:rPr lang="en-US" sz="2800" b="1" dirty="0" smtClean="0"/>
              <a:t> visual </a:t>
            </a:r>
            <a:r>
              <a:rPr lang="en-US" sz="2800" b="1" dirty="0" err="1" smtClean="0"/>
              <a:t>atau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penampilan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lahiriah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seseorang</a:t>
            </a:r>
            <a:r>
              <a:rPr lang="en-US" sz="2800" b="1" dirty="0" smtClean="0"/>
              <a:t> (</a:t>
            </a:r>
            <a:r>
              <a:rPr lang="en-US" sz="2800" b="1" dirty="0" err="1" smtClean="0"/>
              <a:t>fisik</a:t>
            </a:r>
            <a:r>
              <a:rPr lang="en-US" sz="2800" b="1" dirty="0" smtClean="0"/>
              <a:t>) </a:t>
            </a:r>
            <a:endParaRPr lang="en-US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357158" y="3429000"/>
            <a:ext cx="850112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Penampilan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diri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mempengaruhi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menunjang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kepercayaan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diri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kematangan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diri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kesuksesan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pekerjaan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karier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atau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dunia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profesi</a:t>
            </a:r>
            <a:r>
              <a:rPr lang="en-US" sz="2800" b="1" dirty="0" smtClean="0"/>
              <a:t>, yang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akhirnya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mempengaruhi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kepribadian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seseorang</a:t>
            </a:r>
            <a:r>
              <a:rPr lang="en-US" sz="2800" b="1" dirty="0" smtClean="0"/>
              <a:t>. </a:t>
            </a:r>
            <a:endParaRPr lang="en-US" sz="2800" b="1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04FAA1-564E-4C90-8378-C224486D1994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506912"/>
          </a:xfrm>
        </p:spPr>
        <p:txBody>
          <a:bodyPr/>
          <a:lstStyle/>
          <a:p>
            <a:pPr marL="514350" indent="-514350" eaLnBrk="1" hangingPunct="1">
              <a:buFont typeface="Wingdings 3" pitchFamily="18" charset="2"/>
              <a:buNone/>
            </a:pPr>
            <a:endParaRPr lang="en-US" sz="3200" smtClean="0">
              <a:latin typeface="Britannic Bold" pitchFamily="34" charset="0"/>
            </a:endParaRPr>
          </a:p>
          <a:p>
            <a:pPr marL="514350" indent="-514350" eaLnBrk="1" hangingPunct="1">
              <a:buFont typeface="Wingdings 3" pitchFamily="18" charset="2"/>
              <a:buAutoNum type="arabicPeriod"/>
            </a:pPr>
            <a:endParaRPr lang="en-US" smtClean="0"/>
          </a:p>
          <a:p>
            <a:pPr marL="514350" indent="-514350" eaLnBrk="1" hangingPunct="1">
              <a:buFont typeface="Wingdings 3" pitchFamily="18" charset="2"/>
              <a:buAutoNum type="arabicPeriod"/>
            </a:pPr>
            <a:endParaRPr lang="id-ID" smtClean="0"/>
          </a:p>
        </p:txBody>
      </p:sp>
      <p:graphicFrame>
        <p:nvGraphicFramePr>
          <p:cNvPr id="5" name="Diagram 4"/>
          <p:cNvGraphicFramePr/>
          <p:nvPr/>
        </p:nvGraphicFramePr>
        <p:xfrm>
          <a:off x="1000100" y="42860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own Arrow 5"/>
          <p:cNvSpPr/>
          <p:nvPr/>
        </p:nvSpPr>
        <p:spPr>
          <a:xfrm>
            <a:off x="3500438" y="3214686"/>
            <a:ext cx="214312" cy="2143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Up Arrow 6"/>
          <p:cNvSpPr/>
          <p:nvPr/>
        </p:nvSpPr>
        <p:spPr>
          <a:xfrm>
            <a:off x="4429125" y="3357562"/>
            <a:ext cx="214313" cy="28575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481286" y="4987365"/>
            <a:ext cx="137646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Watak</a:t>
            </a:r>
            <a:endParaRPr lang="en-US" sz="32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5720" y="5000636"/>
            <a:ext cx="255230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Kepribadian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52988" y="4987365"/>
            <a:ext cx="270619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Temperamen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rot="10800000" flipV="1">
            <a:off x="1714480" y="4500570"/>
            <a:ext cx="235745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3963983" y="4750603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286248" y="4500570"/>
            <a:ext cx="2500330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4901DB-41BD-48BB-A2E2-41819C39DDDC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FAKTOR FISIK</a:t>
            </a:r>
            <a:endParaRPr lang="id-ID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7158" y="1830576"/>
            <a:ext cx="84296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sv-SE" sz="3200" dirty="0" smtClean="0"/>
              <a:t>Kebugaran badan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err="1" smtClean="0"/>
              <a:t>Perawatan</a:t>
            </a:r>
            <a:r>
              <a:rPr lang="en-US" sz="3200" dirty="0" smtClean="0"/>
              <a:t> </a:t>
            </a:r>
            <a:r>
              <a:rPr lang="en-US" sz="3200" dirty="0" err="1" smtClean="0"/>
              <a:t>diri</a:t>
            </a:r>
            <a:r>
              <a:rPr lang="en-US" sz="3200" dirty="0" smtClean="0"/>
              <a:t>  (</a:t>
            </a:r>
            <a:r>
              <a:rPr lang="en-US" sz="3200" dirty="0" err="1" smtClean="0"/>
              <a:t>kebersihan</a:t>
            </a:r>
            <a:r>
              <a:rPr lang="en-US" sz="3200" dirty="0" smtClean="0"/>
              <a:t> </a:t>
            </a:r>
            <a:r>
              <a:rPr lang="en-US" sz="3200" dirty="0" err="1" smtClean="0"/>
              <a:t>badan</a:t>
            </a:r>
            <a:r>
              <a:rPr lang="en-US" sz="3200" dirty="0" smtClean="0"/>
              <a:t>, </a:t>
            </a:r>
            <a:r>
              <a:rPr lang="en-US" sz="3200" dirty="0" err="1" smtClean="0"/>
              <a:t>busana</a:t>
            </a:r>
            <a:r>
              <a:rPr lang="en-US" sz="3200" dirty="0" smtClean="0"/>
              <a:t>)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err="1" smtClean="0"/>
              <a:t>Pemakaian</a:t>
            </a:r>
            <a:r>
              <a:rPr lang="en-US" sz="3200" dirty="0" smtClean="0"/>
              <a:t> </a:t>
            </a:r>
            <a:r>
              <a:rPr lang="en-US" sz="3200" dirty="0" err="1" smtClean="0"/>
              <a:t>kosmetika</a:t>
            </a:r>
            <a:endParaRPr lang="en-US" sz="3200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s-ES" sz="3200" dirty="0" err="1" smtClean="0"/>
              <a:t>Adaptasi</a:t>
            </a:r>
            <a:r>
              <a:rPr lang="es-ES" sz="3200" dirty="0" smtClean="0"/>
              <a:t> </a:t>
            </a:r>
            <a:r>
              <a:rPr lang="es-ES" sz="3200" dirty="0" err="1" smtClean="0"/>
              <a:t>Iklim</a:t>
            </a:r>
            <a:r>
              <a:rPr lang="es-ES" sz="3200" dirty="0" smtClean="0"/>
              <a:t> </a:t>
            </a:r>
            <a:r>
              <a:rPr lang="es-ES" sz="3200" dirty="0" err="1" smtClean="0"/>
              <a:t>atau</a:t>
            </a:r>
            <a:r>
              <a:rPr lang="es-ES" sz="3200" dirty="0" smtClean="0"/>
              <a:t> cuaca.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81E50-3FC7-46B9-8D55-7A908669460C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7A11B6-A41A-485D-B910-49AA0FABF65D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7" name="Picture 2" descr="F:\LAMPUNG\KAMPUS\IAIN\PENGEMBANGAN KEPRIBADIAN\REFERENSI\Teori\GAMBAR\postur-tubuh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39" y="685800"/>
            <a:ext cx="9104061" cy="5410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4D53B7-D2DB-45F5-8C99-86FFC888A3B1}" type="datetime1">
              <a:rPr lang="en-US" smtClean="0"/>
              <a:pPr>
                <a:defRPr/>
              </a:pPr>
              <a:t>6/4/2020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301331">
            <a:off x="4626265" y="1808701"/>
            <a:ext cx="4132610" cy="4902813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64236">
            <a:off x="640939" y="446378"/>
            <a:ext cx="3877294" cy="4934738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19137</TotalTime>
  <Words>219</Words>
  <Application>Microsoft Office PowerPoint</Application>
  <PresentationFormat>On-screen Show (4:3)</PresentationFormat>
  <Paragraphs>75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PENAMPILAN DIRI (PERFORMA, GROOMING)</vt:lpstr>
      <vt:lpstr>Slide 6</vt:lpstr>
      <vt:lpstr>FAKTOR FISIK</vt:lpstr>
      <vt:lpstr>Slide 8</vt:lpstr>
      <vt:lpstr>Slide 9</vt:lpstr>
      <vt:lpstr>FAKTOR PSIKIS</vt:lpstr>
      <vt:lpstr>Slide 11</vt:lpstr>
      <vt:lpstr>Slide 12</vt:lpstr>
      <vt:lpstr>Contoh Instruksi Penugasan</vt:lpstr>
      <vt:lpstr>Selesai 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230</cp:revision>
  <dcterms:created xsi:type="dcterms:W3CDTF">2010-04-18T12:06:30Z</dcterms:created>
  <dcterms:modified xsi:type="dcterms:W3CDTF">2020-06-04T01:48:29Z</dcterms:modified>
</cp:coreProperties>
</file>