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 rtl="0"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5471" autoAdjust="0"/>
  </p:normalViewPr>
  <p:slideViewPr>
    <p:cSldViewPr snapToGrid="0">
      <p:cViewPr varScale="1">
        <p:scale>
          <a:sx n="41" d="100"/>
          <a:sy n="41" d="100"/>
        </p:scale>
        <p:origin x="9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4734EDD-F46D-4F9F-8215-6C753C753124}" type="datetime1">
              <a:rPr lang="id-ID" smtClean="0"/>
              <a:t>16/04/2025</a:t>
            </a:fld>
            <a:endParaRPr lang="en-US" dirty="0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015AEBC-B0C0-414A-A51A-E62B0A96F6AE}" type="datetime1">
              <a:rPr lang="id-ID" smtClean="0"/>
              <a:t>16/04/2025</a:t>
            </a:fld>
            <a:endParaRPr lang="en-US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Tempat Penampung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d-id"/>
              <a:t>Klik untuk mengedit gaya teks Master</a:t>
            </a:r>
            <a:endParaRPr lang="en-US"/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/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Persegi panjang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Persegi panjang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Persegi panjang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Konektor Lurus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6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Tampungan Tanggal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95B846A1-32A4-42EA-A972-645D63FC5EE7}" type="datetime1">
              <a:rPr lang="id-ID" smtClean="0"/>
              <a:t>16/04/2025</a:t>
            </a:fld>
            <a:endParaRPr lang="en-US" dirty="0"/>
          </a:p>
        </p:txBody>
      </p:sp>
      <p:sp>
        <p:nvSpPr>
          <p:cNvPr id="21" name="Tempat Penampung Foot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Tempat Penampung Nomor Slid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501412-9673-4016-8FEF-CAE623BB8804}" type="datetime1">
              <a:rPr lang="id-ID" smtClean="0"/>
              <a:t>16/04/2025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ks dan Judul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Teks Vertik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73B92D-CBE1-4900-BA1A-DDC7D51364F2}" type="datetime1">
              <a:rPr lang="id-ID" smtClean="0"/>
              <a:t>16/04/2025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ersegi panjang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Persegi panjang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Persegi panjang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Persegi panjang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6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Konektor Lurus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C4A51674-AB2F-4EF2-A92C-F2C8F4507E4C}" type="datetime1">
              <a:rPr lang="id-ID" smtClean="0"/>
              <a:t>16/04/2025</a:t>
            </a:fld>
            <a:endParaRPr lang="en-US" dirty="0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Tempat Penampung Nomor Slid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Judu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2D7C7C-E3D0-4C50-A2E6-76C3DEEED270}" type="datetime1">
              <a:rPr lang="id-ID" smtClean="0"/>
              <a:t>16/04/2025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Tempat Penampung Konten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id-id"/>
          </a:p>
        </p:txBody>
      </p:sp>
      <p:sp>
        <p:nvSpPr>
          <p:cNvPr id="5" name="Tempat Penampung Teks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id-id"/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5487DF-B2A1-4D5A-9E7E-069AE3082ED9}" type="datetime1">
              <a:rPr lang="id-ID" smtClean="0"/>
              <a:t>16/04/2025</a:t>
            </a:fld>
            <a:endParaRPr lang="en-US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Tempat Penampung Nomor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16F95A-5766-4FF1-883B-5C058D0C075D}" type="datetime1">
              <a:rPr lang="id-ID" smtClean="0"/>
              <a:t>16/04/2025</a:t>
            </a:fld>
            <a:endParaRPr lang="en-US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CB0BA7-82BF-4D69-8892-C4A509802F70}" type="datetime1">
              <a:rPr lang="id-ID" smtClean="0"/>
              <a:t>16/04/2025</a:t>
            </a:fld>
            <a:endParaRPr lang="en-US"/>
          </a:p>
        </p:txBody>
      </p:sp>
      <p:sp>
        <p:nvSpPr>
          <p:cNvPr id="3" name="Tampungan Ka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Tempat Penampung Nomor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rsegi panjang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ersegi panjang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0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mpat Penampung Konten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Tampungan Tanggal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26ED9964-94F5-4779-870B-69AA5A700438}" type="datetime1">
              <a:rPr lang="id-ID" smtClean="0"/>
              <a:t>16/04/2025</a:t>
            </a:fld>
            <a:endParaRPr lang="en-US"/>
          </a:p>
        </p:txBody>
      </p:sp>
      <p:sp>
        <p:nvSpPr>
          <p:cNvPr id="9" name="Tampungan Kaki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Tampungan Nomor Slid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ampungan Gamba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98E46DFF-0E56-49B7-8794-87F5EE631422}" type="datetime1">
              <a:rPr lang="id-ID" smtClean="0"/>
              <a:t>16/04/2025</a:t>
            </a:fld>
            <a:endParaRPr lang="en-US" dirty="0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ersegi panjang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0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mpat Penampung Teks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ersegi panjang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Persegi 6"/>
          <p:cNvSpPr/>
          <p:nvPr/>
        </p:nvSpPr>
        <p:spPr>
          <a:xfrm>
            <a:off x="187195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Persegi panjang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empat Penampung Judul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mpat Penampung Teks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d-id"/>
              <a:t>Klik untuk mengedit gaya teks Master</a:t>
            </a:r>
          </a:p>
          <a:p>
            <a:pPr lvl="1" rtl="0"/>
            <a:r>
              <a:rPr lang="id-id"/>
              <a:t>Tingkat kedua</a:t>
            </a:r>
          </a:p>
          <a:p>
            <a:pPr lvl="2" rtl="0"/>
            <a:r>
              <a:rPr lang="id-id"/>
              <a:t>Tingkat ketiga</a:t>
            </a:r>
          </a:p>
          <a:p>
            <a:pPr lvl="3" rtl="0"/>
            <a:r>
              <a:rPr lang="id-id"/>
              <a:t>Tingkat keempat</a:t>
            </a:r>
          </a:p>
          <a:p>
            <a:pPr lvl="4" rtl="0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78FDAEA-6B75-4304-9831-F5B8374AF63C}" type="datetime1">
              <a:rPr lang="id-ID" smtClean="0"/>
              <a:t>16/04/2025</a:t>
            </a:fld>
            <a:endParaRPr lang="en-US" dirty="0"/>
          </a:p>
        </p:txBody>
      </p:sp>
      <p:sp>
        <p:nvSpPr>
          <p:cNvPr id="5" name="Tempat Penampung Foot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ambar 5" descr="Tampilan dekat logo&#10;&#10;Deskripsi dibuat secara otomat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Persegi panjang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Persegi panjang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id-ID" sz="4400" dirty="0">
                <a:solidFill>
                  <a:schemeClr val="tx1"/>
                </a:solidFill>
              </a:rPr>
              <a:t>K</a:t>
            </a:r>
            <a:r>
              <a:rPr lang="id-id" sz="4400" dirty="0">
                <a:solidFill>
                  <a:schemeClr val="tx1"/>
                </a:solidFill>
              </a:rPr>
              <a:t>EPRIBADIAN DAN NILAI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id-ID" dirty="0">
                <a:solidFill>
                  <a:schemeClr val="tx1"/>
                </a:solidFill>
              </a:rPr>
              <a:t>M</a:t>
            </a:r>
            <a:r>
              <a:rPr lang="id-id" dirty="0">
                <a:solidFill>
                  <a:schemeClr val="tx1"/>
                </a:solidFill>
              </a:rPr>
              <a:t>ieke Rahayu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1E9EC-4A8A-EEF6-20D0-985C96742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KEPRIBADIAN</a:t>
            </a:r>
            <a:r>
              <a:rPr lang="id-ID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E26A7-1FDC-A997-C925-52264126C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b="1" dirty="0"/>
              <a:t>Adalah Tata Cara individu beraksi dan berinteraksi dengan orang lain. Hal ini dapat dimanifestasikan melalui SIKAP dan PERILAKU. Kepribadia sudah melekat pada diri seseorang.</a:t>
            </a:r>
          </a:p>
          <a:p>
            <a:r>
              <a:rPr lang="id-ID" sz="2400" b="1" dirty="0"/>
              <a:t>Ciri khas,cara bagaimana melakukan reaksi ,watak</a:t>
            </a:r>
          </a:p>
          <a:p>
            <a:endParaRPr lang="id-ID" sz="2400" b="1" dirty="0"/>
          </a:p>
          <a:p>
            <a:r>
              <a:rPr lang="id-ID" sz="2400" b="1" dirty="0"/>
              <a:t>Model Kepribadian :</a:t>
            </a:r>
          </a:p>
          <a:p>
            <a:r>
              <a:rPr lang="id-ID" sz="2400" b="1" dirty="0"/>
              <a:t>Type Myers</a:t>
            </a:r>
          </a:p>
          <a:p>
            <a:r>
              <a:rPr lang="id-ID" sz="2400" b="1" dirty="0"/>
              <a:t>Model 5 besar</a:t>
            </a:r>
          </a:p>
          <a:p>
            <a:endParaRPr lang="id-ID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E5C42-FDC2-BD79-5017-B5A744F8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7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525F-8BA1-4228-B6D0-15A58CF41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TYPE MYERS(Indikator pengukuran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3EB3B-C4CE-4B98-6DA2-933981075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Extrovert (E) vs Introvert (I)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Perasa (sensing-S) vs Intuitif (I) sifat yang detail, rutinitas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Memikirkan (thinking-T) vs Merasakan (feeling-F) tipe yang logis dan analitis dan berpegang pada nilai-nilai dan emosi pribadi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Menilai(judging-J) vsMenerima(perceiving-P) tipe yg menginginkan kendali dan terstuktur. Tipe yg menerima yg fleksibel dan terstruktur</a:t>
            </a: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A3795-49FE-61A3-9230-DBC875217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2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2E45B-5511-9C89-507A-EE112FF2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2" y="642594"/>
            <a:ext cx="9366738" cy="1371600"/>
          </a:xfrm>
        </p:spPr>
        <p:txBody>
          <a:bodyPr/>
          <a:lstStyle/>
          <a:p>
            <a:r>
              <a:rPr lang="id-ID" b="1" dirty="0">
                <a:solidFill>
                  <a:schemeClr val="accent2">
                    <a:lumMod val="75000"/>
                  </a:schemeClr>
                </a:solidFill>
              </a:rPr>
              <a:t>Model Lima Besar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AB60B-68D7-E5A7-F6BD-34E8E6B9E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1. Ektraversi : level  nyaman, percaya diri,ekspresif , mampu adaptasi  dalam berinteraksi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2.Ramah : memahami orang lain,kooperatif, hangat dan dapat dipercaya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3.Kehati-hatian yi ukuran realibilitas.,bertanggung jawab,teratur, dapat diandalkan dan persisten (gigih)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4. Stabilitas emosional, keseimbangan emosi, vibra + yi tenang,calm,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5.Keterbukaan terhadap pengalaman yi minat, improvisasi, inovasi, kreatif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685A3-BA70-92AD-2D8F-68226952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ED172-7828-C8E4-B930-02FDF6E2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DARK TRIAD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AE875-4FB8-8E87-9CBF-F879D6AEF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Kondisi Kepribadia individu yang negatif dan berdampak pada sikap dan perilakunya (Sisi Gelap Kepribadian Seseorang )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MACHIAVELLIANISME(MACH),tipe memanipulasi lebih banyak, menamg lebih banyak,mempengaruhi lbh banyak., berperilaku agresif, .Pekerja tipe ini cenderung memanipulasi orang lain dan mencari keuntungan sendiri , menang dalam jangka pendek tapi tidak dalam jangka panjang , dan tidak disukai.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Jika seorang Pemimpin bertype ini , maka kecenderunagan lebih pada akting permukaan dan biasanya kurang dilibatkan dalam pekerjaan 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B25C-19E7-05CA-0832-CA1DE770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17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D4F5-793B-5C0E-D513-4F56CB1C4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E73B1-E824-BEC7-8C93-7069B79C0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42594"/>
            <a:ext cx="10058400" cy="5310150"/>
          </a:xfrm>
        </p:spPr>
        <p:txBody>
          <a:bodyPr>
            <a:normAutofit/>
          </a:bodyPr>
          <a:lstStyle/>
          <a:p>
            <a:r>
              <a:rPr lang="id-ID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NARSISME</a:t>
            </a:r>
          </a:p>
          <a:p>
            <a:pPr marL="0" indent="0">
              <a:buNone/>
            </a:pPr>
            <a:r>
              <a:rPr lang="id-ID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yi Rasa berlebihan pada diri sendiri, merasa multi talenta , sombong , angkuh , biasanya jatuh dengan bayangannya sendiri.  </a:t>
            </a:r>
          </a:p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Membutuhkan kekaguman yang berlebihan,memiliki rasa kelayakan </a:t>
            </a:r>
          </a:p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Baik Pemimpin maupun manajer cenderung memiliki SKOR TINGGI dalam narsisime ini artinya tingkat pemusatan diri sendiri itu diperlukan untuk sukses.</a:t>
            </a:r>
          </a:p>
          <a:p>
            <a:pPr marL="0" indent="0">
              <a:buNone/>
            </a:pPr>
            <a:r>
              <a:rPr lang="id-ID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PSIKOPAT</a:t>
            </a:r>
          </a:p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Kurangnya kepedulian pada orang lain,kurangnya rasa bersalah,atau menyesal ketika melakukan tindakan yang berbahaya. RAJA TEGA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10030-E4C1-B7D5-CB14-8412E338C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6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1CD9-8E33-1D4F-FEFB-A294E834D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3937-24A2-AA64-19D7-9E692319E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42594"/>
            <a:ext cx="10058400" cy="5310150"/>
          </a:xfrm>
        </p:spPr>
        <p:txBody>
          <a:bodyPr>
            <a:normAutofit/>
          </a:bodyPr>
          <a:lstStyle/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Biasanya berhubungan dengan taktik yang berpengaruh keras, seperti ancaman,manipulasi dan kelicikan berskor tinggi dapat membantu orang psikopat ini memperoleh kekuasaan.dalam organisasi. </a:t>
            </a: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4000" b="1" i="1" dirty="0">
                <a:solidFill>
                  <a:srgbClr val="FF0000"/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               TERIMAKASIH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0DB59-E4D4-1D10-E983-51337CB1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645233-C8A6-418B-8EC4-65E8CA36647F}" type="datetime1">
              <a:rPr lang="id-ID" smtClean="0"/>
              <a:t>16/04/2025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5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839_TF78438558" id="{96FF5736-E4D1-4C60-AE8E-3056564C41C4}" vid="{88989CF8-E09C-4CB3-BDA4-B4558BA29931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{EFEFEAC9-83C7-4C59-B536-F6B0430CFD06}tf78438558_win32</Template>
  <TotalTime>82</TotalTime>
  <Words>397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Calibri</vt:lpstr>
      <vt:lpstr>Century Gothic</vt:lpstr>
      <vt:lpstr>Garamond</vt:lpstr>
      <vt:lpstr>SavonVTI</vt:lpstr>
      <vt:lpstr>KEPRIBADIAN DAN NILAI</vt:lpstr>
      <vt:lpstr>KEPRIBADIAN </vt:lpstr>
      <vt:lpstr>TYPE MYERS(Indikator pengukuran )</vt:lpstr>
      <vt:lpstr>Model Lima Besar</vt:lpstr>
      <vt:lpstr>DARK TRIAD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User</dc:creator>
  <cp:lastModifiedBy>Windows User</cp:lastModifiedBy>
  <cp:revision>2</cp:revision>
  <dcterms:created xsi:type="dcterms:W3CDTF">2025-04-15T09:18:36Z</dcterms:created>
  <dcterms:modified xsi:type="dcterms:W3CDTF">2025-04-16T01:30:45Z</dcterms:modified>
</cp:coreProperties>
</file>