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256" r:id="rId3"/>
    <p:sldId id="292" r:id="rId5"/>
    <p:sldId id="295" r:id="rId6"/>
    <p:sldId id="297" r:id="rId7"/>
    <p:sldId id="298" r:id="rId8"/>
    <p:sldId id="275" r:id="rId9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3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2"/>
            </p:custDataLst>
          </p:nvPr>
        </p:nvSpPr>
        <p:spPr>
          <a:xfrm>
            <a:off x="0" y="1762125"/>
            <a:ext cx="9144000" cy="19069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ke-12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896" y="3670340"/>
            <a:ext cx="8178613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 smtClean="0"/>
              <a:t>Pengaturan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Indonesia </a:t>
            </a:r>
            <a:r>
              <a:rPr lang="en-US" sz="3200" b="1" dirty="0" err="1" smtClean="0"/>
              <a:t>Sebagai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Anggota</a:t>
            </a:r>
            <a:r>
              <a:rPr lang="en-US" sz="3200" b="1" dirty="0" smtClean="0"/>
              <a:t> UNWTO</a:t>
            </a:r>
            <a:r>
              <a:rPr lang="en-US" sz="3200" b="1" dirty="0" smtClean="0"/>
              <a:t>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UNWTO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ADB </a:t>
            </a:r>
            <a:r>
              <a:rPr lang="en-US" sz="2400" b="1" dirty="0" err="1" smtClean="0"/>
              <a:t>Berkolaborasi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Laporan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Tentang</a:t>
            </a:r>
            <a:r>
              <a:rPr lang="en-US" sz="2400" b="1" dirty="0" smtClean="0"/>
              <a:t> Big Data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Pemulihan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Pariwisata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UNWTO </a:t>
            </a:r>
            <a:r>
              <a:rPr lang="en-US" dirty="0" err="1" smtClean="0"/>
              <a:t>dan</a:t>
            </a:r>
            <a:r>
              <a:rPr lang="en-US" dirty="0" smtClean="0"/>
              <a:t> ADB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Indonesisa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sector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data </a:t>
            </a:r>
            <a:r>
              <a:rPr lang="en-US" dirty="0" err="1" smtClean="0"/>
              <a:t>statstik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big data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oerilaku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segmen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ditargetkan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smtClean="0"/>
              <a:t>Big data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mendukung</a:t>
            </a:r>
            <a:r>
              <a:rPr lang="en-US" sz="2800" dirty="0" smtClean="0"/>
              <a:t> </a:t>
            </a:r>
            <a:r>
              <a:rPr lang="en-US" sz="2800" dirty="0" err="1" smtClean="0"/>
              <a:t>perjalanan</a:t>
            </a:r>
            <a:r>
              <a:rPr lang="en-US" sz="2800" dirty="0" smtClean="0"/>
              <a:t> yang lancer </a:t>
            </a:r>
            <a:r>
              <a:rPr lang="en-US" sz="2800" dirty="0" err="1" smtClean="0"/>
              <a:t>melalului</a:t>
            </a:r>
            <a:r>
              <a:rPr lang="en-US" sz="2800" dirty="0" smtClean="0"/>
              <a:t> </a:t>
            </a:r>
            <a:r>
              <a:rPr lang="en-US" sz="2800" dirty="0" err="1" smtClean="0"/>
              <a:t>peneraoan</a:t>
            </a:r>
            <a:r>
              <a:rPr lang="en-US" sz="2800" dirty="0" smtClean="0"/>
              <a:t> protocol </a:t>
            </a:r>
            <a:r>
              <a:rPr lang="en-US" sz="2800" dirty="0" err="1" smtClean="0"/>
              <a:t>keselamatan</a:t>
            </a:r>
            <a:r>
              <a:rPr lang="en-US" sz="2800" dirty="0" smtClean="0"/>
              <a:t>,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bio security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sertifikat</a:t>
            </a:r>
            <a:r>
              <a:rPr lang="en-US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digital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pembukaan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aman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16033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Big data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smtClean="0"/>
              <a:t>UNWTO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di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naungan</a:t>
            </a:r>
            <a:r>
              <a:rPr lang="en-US" sz="2800" dirty="0" smtClean="0"/>
              <a:t> PBB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1970 yang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memajukan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memanfaatkannya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 smtClean="0"/>
              <a:t>diwakili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Kementerian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Kreatif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Indonesia.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329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Mengenal</a:t>
            </a:r>
            <a:r>
              <a:rPr lang="en-US" sz="2800" b="1" dirty="0" smtClean="0"/>
              <a:t> UNWTO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smtClean="0"/>
              <a:t>ADB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bank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Asia yang multilateral yang </a:t>
            </a:r>
            <a:r>
              <a:rPr lang="en-US" sz="2800" dirty="0" err="1" smtClean="0"/>
              <a:t>didirikan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kemiskinan</a:t>
            </a:r>
            <a:r>
              <a:rPr lang="en-US" sz="2800" dirty="0" smtClean="0"/>
              <a:t> di </a:t>
            </a:r>
            <a:r>
              <a:rPr lang="en-US" sz="2800" dirty="0" err="1" smtClean="0"/>
              <a:t>kawasan</a:t>
            </a:r>
            <a:r>
              <a:rPr lang="en-US" sz="2800" dirty="0" smtClean="0"/>
              <a:t> Asia </a:t>
            </a:r>
            <a:r>
              <a:rPr lang="en-US" sz="2800" dirty="0" err="1" smtClean="0"/>
              <a:t>Pasifik</a:t>
            </a:r>
            <a:r>
              <a:rPr lang="en-US" sz="2800" dirty="0" smtClean="0"/>
              <a:t>. 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ADB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nya</a:t>
            </a:r>
            <a:r>
              <a:rPr lang="en-US" sz="2800" dirty="0" smtClean="0"/>
              <a:t> </a:t>
            </a:r>
            <a:r>
              <a:rPr lang="en-US" sz="2800" dirty="0" err="1" smtClean="0"/>
              <a:t>meneydiakan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,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teknis</a:t>
            </a:r>
            <a:r>
              <a:rPr lang="en-US" sz="2800" dirty="0" smtClean="0"/>
              <a:t>, </a:t>
            </a:r>
            <a:r>
              <a:rPr lang="en-US" sz="2800" dirty="0" err="1" smtClean="0"/>
              <a:t>hibah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investasi</a:t>
            </a:r>
            <a:r>
              <a:rPr lang="en-US" sz="2800" dirty="0" smtClean="0"/>
              <a:t> </a:t>
            </a:r>
            <a:r>
              <a:rPr lang="en-US" sz="2800" dirty="0" err="1" smtClean="0"/>
              <a:t>ekuitas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mendorong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social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2708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Mengenal</a:t>
            </a:r>
            <a:r>
              <a:rPr lang="en-US" sz="2800" b="1" dirty="0" smtClean="0"/>
              <a:t> ADB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anose="020B0A04020102020204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1675</Words>
  <Application>WPS Presentation</Application>
  <PresentationFormat>On-screen Show (4:3)</PresentationFormat>
  <Paragraphs>82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Cambria</vt:lpstr>
      <vt:lpstr>Arial Black</vt:lpstr>
      <vt:lpstr>Microsoft YaHei</vt:lpstr>
      <vt:lpstr>Arial Unicode MS</vt:lpstr>
      <vt:lpstr>Office Theme</vt:lpstr>
      <vt:lpstr>PowerPoint 演示文稿</vt:lpstr>
      <vt:lpstr>UNWTO dan ADB Berkolaborasi Untuk Laporan Tentang Big Data dan Pemulihan Pariwisata</vt:lpstr>
      <vt:lpstr>PowerPoint 演示文稿</vt:lpstr>
      <vt:lpstr>PowerPoint 演示文稿</vt:lpstr>
      <vt:lpstr>PowerPoint 演示文稿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Kja Idris Asmuni</cp:lastModifiedBy>
  <cp:revision>120</cp:revision>
  <dcterms:created xsi:type="dcterms:W3CDTF">2010-04-18T12:06:00Z</dcterms:created>
  <dcterms:modified xsi:type="dcterms:W3CDTF">2025-01-11T03:11:25Z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F3620433A5304E5882A704D78FCBA84F_12</vt:lpwstr>
  </property>
  <property fmtid="{D5CDD505-2E9C-101B-9397-08002B2CF9AE}" pid="3" name="KSOProductBuildVer">
    <vt:lpwstr>1033-12.2.0.19307</vt:lpwstr>
  </property>
</Properties>
</file>