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handoutMasterIdLst>
    <p:handoutMasterId r:id="rId8"/>
  </p:handoutMasterIdLst>
  <p:sldIdLst>
    <p:sldId id="256" r:id="rId2"/>
    <p:sldId id="291" r:id="rId3"/>
    <p:sldId id="297" r:id="rId4"/>
    <p:sldId id="303" r:id="rId5"/>
    <p:sldId id="302" r:id="rId6"/>
  </p:sldIdLst>
  <p:sldSz cx="9144000" cy="6858000" type="screen4x3"/>
  <p:notesSz cx="6761163" cy="9942513"/>
  <p:custDataLst>
    <p:tags r:id="rId9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="" xmlns:p15="http://schemas.microsoft.com/office/powerpoint/2012/main" userId="Ray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250" autoAdjust="0"/>
    <p:restoredTop sz="94656" autoAdjust="0"/>
  </p:normalViewPr>
  <p:slideViewPr>
    <p:cSldViewPr>
      <p:cViewPr>
        <p:scale>
          <a:sx n="55" d="100"/>
          <a:sy n="55" d="100"/>
        </p:scale>
        <p:origin x="-906" y="21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2982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tags" Target="tags/tag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6117" y="4722694"/>
            <a:ext cx="5408930" cy="44741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33767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A526D9-A5A6-41AF-8A00-46949A839F4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Revisi: 00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d-ID" smtClean="0"/>
              <a:t>17/9/2015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 err="1" smtClean="0"/>
              <a:t>Kode</a:t>
            </a:r>
            <a:r>
              <a:rPr lang="en-US" dirty="0" smtClean="0"/>
              <a:t> MK :</a:t>
            </a:r>
            <a:endParaRPr lang="id-ID" dirty="0" smtClean="0"/>
          </a:p>
          <a:p>
            <a:r>
              <a:rPr lang="en-US" dirty="0" smtClean="0"/>
              <a:t>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Revisi: 00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d-ID" smtClean="0"/>
              <a:t>17/9/2015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Box 8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 err="1" smtClean="0"/>
              <a:t>Kode</a:t>
            </a:r>
            <a:r>
              <a:rPr lang="en-US" dirty="0" smtClean="0"/>
              <a:t> MK :</a:t>
            </a:r>
            <a:endParaRPr lang="id-ID" dirty="0" smtClean="0"/>
          </a:p>
          <a:p>
            <a:r>
              <a:rPr lang="en-US" dirty="0" smtClean="0"/>
              <a:t>MK :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323528" y="404664"/>
            <a:ext cx="16561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I.</a:t>
            </a:r>
            <a:fld id="{4452BE83-FDDD-4C44-83F4-34328A082FE7}" type="slidenum">
              <a:rPr lang="id-ID" sz="1200" b="1" smtClean="0"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id-ID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3.gif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81588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Manajemen</a:t>
            </a:r>
            <a:r>
              <a:rPr lang="en-US" sz="4000" b="1" dirty="0" smtClean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Operasi</a:t>
            </a:r>
            <a:endParaRPr lang="id-ID" sz="4000" b="1" dirty="0" smtClean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</a:t>
            </a:r>
            <a:r>
              <a:rPr lang="en-US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12</a:t>
            </a:r>
            <a:endParaRPr lang="en-US" sz="3600" b="1" dirty="0" smtClean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en-US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(Bab </a:t>
            </a:r>
            <a:r>
              <a:rPr lang="en-US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16)</a:t>
            </a:r>
            <a:endParaRPr lang="en-US" sz="3600" dirty="0" smtClean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11" name="Picture 2" descr="D:\Picture\logo ibi small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15272" y="142852"/>
            <a:ext cx="1244319" cy="1244320"/>
          </a:xfrm>
          <a:prstGeom prst="rect">
            <a:avLst/>
          </a:prstGeom>
          <a:noFill/>
        </p:spPr>
      </p:pic>
      <p:sp>
        <p:nvSpPr>
          <p:cNvPr id="2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04/8/2015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Pengantar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11225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224136"/>
          </a:xfrm>
        </p:spPr>
        <p:txBody>
          <a:bodyPr/>
          <a:lstStyle/>
          <a:p>
            <a:r>
              <a:rPr lang="en-US" dirty="0" err="1" smtClean="0"/>
              <a:t>Pengertian</a:t>
            </a:r>
            <a:r>
              <a:rPr lang="en-US" dirty="0" smtClean="0"/>
              <a:t> </a:t>
            </a:r>
            <a:r>
              <a:rPr lang="en-US" dirty="0" err="1" smtClean="0"/>
              <a:t>Manajemen</a:t>
            </a:r>
            <a:r>
              <a:rPr lang="en-US" dirty="0" smtClean="0"/>
              <a:t> </a:t>
            </a:r>
            <a:r>
              <a:rPr lang="en-US" dirty="0" err="1" smtClean="0"/>
              <a:t>Operasi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>
              <a:buNone/>
            </a:pPr>
            <a:endParaRPr lang="en-US" sz="2600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/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Serangkaian</a:t>
            </a:r>
            <a:r>
              <a:rPr lang="en-US" sz="2600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aktivitas</a:t>
            </a:r>
            <a:endParaRPr lang="en-US" sz="2600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/>
            <a:endParaRPr lang="en-US" sz="2600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/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Menciptakan</a:t>
            </a:r>
            <a:r>
              <a:rPr lang="en-US" sz="2600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nilai</a:t>
            </a:r>
            <a:endParaRPr lang="en-US" sz="2600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/>
            <a:endParaRPr lang="en-US" sz="2600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/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Pembuatan</a:t>
            </a:r>
            <a:r>
              <a:rPr lang="en-US" sz="2600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barang</a:t>
            </a:r>
            <a:r>
              <a:rPr lang="en-US" sz="2600" dirty="0" smtClean="0">
                <a:latin typeface="Cambria" panose="02040503050406030204" pitchFamily="18" charset="0"/>
                <a:cs typeface="Arial" panose="020B0604020202020204" pitchFamily="34" charset="0"/>
              </a:rPr>
              <a:t> / </a:t>
            </a:r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jasa</a:t>
            </a:r>
            <a:endParaRPr lang="en-US" sz="2600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/>
            <a:endParaRPr lang="en-US" sz="2600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/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Perubahan</a:t>
            </a:r>
            <a:r>
              <a:rPr lang="en-US" sz="2600" dirty="0" smtClean="0">
                <a:latin typeface="Cambria" panose="02040503050406030204" pitchFamily="18" charset="0"/>
                <a:cs typeface="Arial" panose="020B0604020202020204" pitchFamily="34" charset="0"/>
              </a:rPr>
              <a:t> input </a:t>
            </a:r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menjadi</a:t>
            </a:r>
            <a:r>
              <a:rPr lang="en-US" sz="2600" dirty="0" smtClean="0">
                <a:latin typeface="Cambria" panose="02040503050406030204" pitchFamily="18" charset="0"/>
                <a:cs typeface="Arial" panose="020B0604020202020204" pitchFamily="34" charset="0"/>
              </a:rPr>
              <a:t> output</a:t>
            </a:r>
            <a:endParaRPr lang="en-US" sz="2600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/>
            <a:endParaRPr lang="en-US" sz="2600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/>
            <a:endParaRPr lang="en-US" sz="2600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/>
            <a:endParaRPr lang="en-US" sz="2600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/>
            <a:endParaRPr lang="en-US" sz="2600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0" lvl="0" indent="0">
              <a:buNone/>
            </a:pPr>
            <a:endParaRPr lang="en-US" sz="2600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/>
            <a:endParaRPr lang="en-US" sz="2600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0" lvl="0" indent="0">
              <a:buNone/>
            </a:pPr>
            <a:endParaRPr lang="en-US" sz="2600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0" lvl="0" indent="0">
              <a:buNone/>
            </a:pPr>
            <a:endParaRPr lang="id-ID" sz="2600" dirty="0"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04/8/2015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Pengantar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11225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>
            <a:noAutofit/>
          </a:bodyPr>
          <a:lstStyle/>
          <a:p>
            <a:r>
              <a:rPr lang="en-US" dirty="0" err="1" smtClean="0">
                <a:latin typeface="Cambria" panose="02040503050406030204" pitchFamily="18" charset="0"/>
              </a:rPr>
              <a:t>Keputusan-keputusan</a:t>
            </a:r>
            <a:r>
              <a:rPr lang="en-US" dirty="0" smtClean="0">
                <a:latin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</a:rPr>
              <a:t>dalam</a:t>
            </a:r>
            <a:r>
              <a:rPr lang="en-US" dirty="0" smtClean="0">
                <a:latin typeface="Cambria" panose="02040503050406030204" pitchFamily="18" charset="0"/>
              </a:rPr>
              <a:t/>
            </a:r>
            <a:br>
              <a:rPr lang="en-US" dirty="0" smtClean="0">
                <a:latin typeface="Cambria" panose="02040503050406030204" pitchFamily="18" charset="0"/>
              </a:rPr>
            </a:br>
            <a:r>
              <a:rPr lang="en-US" dirty="0" err="1" smtClean="0">
                <a:latin typeface="Cambria" panose="02040503050406030204" pitchFamily="18" charset="0"/>
              </a:rPr>
              <a:t>Manajemen</a:t>
            </a:r>
            <a:r>
              <a:rPr lang="en-US" dirty="0" smtClean="0">
                <a:latin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</a:rPr>
              <a:t>Operasi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 algn="just">
              <a:buAutoNum type="arabicPeriod"/>
            </a:pP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Kualitas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Produk</a:t>
            </a:r>
            <a:endParaRPr lang="en-US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just">
              <a:buAutoNum type="arabicPeriod"/>
            </a:pP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Desain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Barang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dan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Jasa</a:t>
            </a:r>
            <a:endParaRPr lang="en-US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just">
              <a:buAutoNum type="arabicPeriod"/>
            </a:pP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Pemilihan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Lokasi</a:t>
            </a:r>
            <a:endParaRPr lang="en-US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just">
              <a:buAutoNum type="arabicPeriod"/>
            </a:pP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Desain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SDM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dan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Manajemen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Rantai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Pasokan</a:t>
            </a:r>
            <a:endParaRPr lang="en-US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just">
              <a:buAutoNum type="arabicPeriod"/>
            </a:pP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Persediaan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Penjadwalan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dan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Pemeliharaan</a:t>
            </a:r>
            <a:endParaRPr lang="en-US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just">
              <a:buAutoNum type="arabicPeriod"/>
            </a:pP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Penetapan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Anggaran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Produksi</a:t>
            </a:r>
            <a:endParaRPr lang="en-US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7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04/8/2015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Pengantar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11225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3233112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>
            <a:noAutofit/>
          </a:bodyPr>
          <a:lstStyle/>
          <a:p>
            <a:r>
              <a:rPr lang="en-US" dirty="0" err="1" smtClean="0">
                <a:latin typeface="Cambria" panose="02040503050406030204" pitchFamily="18" charset="0"/>
              </a:rPr>
              <a:t>Langkah-langkah</a:t>
            </a:r>
            <a:r>
              <a:rPr lang="en-US" dirty="0" smtClean="0">
                <a:latin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</a:rPr>
              <a:t>Penetapan</a:t>
            </a:r>
            <a:r>
              <a:rPr lang="en-US" dirty="0" smtClean="0">
                <a:latin typeface="Cambria" panose="02040503050406030204" pitchFamily="18" charset="0"/>
              </a:rPr>
              <a:t/>
            </a:r>
            <a:br>
              <a:rPr lang="en-US" dirty="0" smtClean="0">
                <a:latin typeface="Cambria" panose="02040503050406030204" pitchFamily="18" charset="0"/>
              </a:rPr>
            </a:br>
            <a:r>
              <a:rPr lang="en-US" dirty="0" err="1" smtClean="0">
                <a:latin typeface="Cambria" panose="02040503050406030204" pitchFamily="18" charset="0"/>
              </a:rPr>
              <a:t>Anggaran</a:t>
            </a:r>
            <a:r>
              <a:rPr lang="en-US" dirty="0" smtClean="0">
                <a:latin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</a:rPr>
              <a:t>Produksi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 algn="just">
              <a:buAutoNum type="arabicPeriod"/>
            </a:pP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Menentukan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perkiraan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jumlah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unit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barang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akan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terjual</a:t>
            </a:r>
            <a:endParaRPr lang="en-US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just">
              <a:buAutoNum type="arabicPeriod"/>
            </a:pPr>
            <a:endParaRPr lang="en-US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just">
              <a:buAutoNum type="arabicPeriod"/>
            </a:pP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Menentukan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tingkat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persediaan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akhir</a:t>
            </a:r>
            <a:endParaRPr lang="en-US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just">
              <a:buAutoNum type="arabicPeriod"/>
            </a:pPr>
            <a:endParaRPr lang="en-US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just">
              <a:buAutoNum type="arabicPeriod"/>
            </a:pP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Menambahkan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jumlah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persediaan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akhir</a:t>
            </a:r>
            <a:endParaRPr lang="en-US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just">
              <a:buAutoNum type="arabicPeriod"/>
            </a:pPr>
            <a:endParaRPr lang="en-US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just">
              <a:buAutoNum type="arabicPeriod"/>
            </a:pP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Menetapkan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jumlah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persediaan</a:t>
            </a:r>
            <a:endParaRPr lang="en-US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7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04/8/2015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Pengantar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11225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9064386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04/8/2015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Pengantar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11225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662444" y="2895327"/>
            <a:ext cx="382220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Terima</a:t>
            </a:r>
            <a:r>
              <a:rPr lang="en-US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54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Kasih</a:t>
            </a:r>
            <a:endParaRPr lang="en-US" sz="5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val="3332578015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2864</TotalTime>
  <Words>125</Words>
  <Application>Microsoft Office PowerPoint</Application>
  <PresentationFormat>On-screen Show (4:3)</PresentationFormat>
  <Paragraphs>49</Paragraphs>
  <Slides>5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PowerPoint Presentation</vt:lpstr>
      <vt:lpstr>Pengertian Manajemen Operasi</vt:lpstr>
      <vt:lpstr>Keputusan-keputusan dalam Manajemen Operasi</vt:lpstr>
      <vt:lpstr>Langkah-langkah Penetapan Anggaran Produksi</vt:lpstr>
      <vt:lpstr>PowerPoint Presentation</vt:lpstr>
    </vt:vector>
  </TitlesOfParts>
  <Company>IBI Darmajaya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susan</cp:lastModifiedBy>
  <cp:revision>444</cp:revision>
  <cp:lastPrinted>2015-09-17T08:41:14Z</cp:lastPrinted>
  <dcterms:created xsi:type="dcterms:W3CDTF">2010-04-18T12:06:30Z</dcterms:created>
  <dcterms:modified xsi:type="dcterms:W3CDTF">2016-03-05T17:19:06Z</dcterms:modified>
  <cp:contentStatus/>
</cp:coreProperties>
</file>