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9090" y="436880"/>
            <a:ext cx="11514455" cy="2387600"/>
          </a:xfrm>
        </p:spPr>
        <p:txBody>
          <a:bodyPr>
            <a:normAutofit/>
          </a:bodyPr>
          <a:lstStyle/>
          <a:p>
            <a:r>
              <a:rPr lang="en-US" altLang="en-US" sz="4445" b="1" dirty="0">
                <a:solidFill>
                  <a:schemeClr val="tx1"/>
                </a:solidFill>
              </a:rPr>
              <a:t>Analisis SWOT dalam Pariwisata</a:t>
            </a:r>
            <a:endParaRPr lang="en-US" altLang="en-US" sz="4445" b="1" dirty="0">
              <a:solidFill>
                <a:schemeClr val="tx1"/>
              </a:solidFill>
            </a:endParaRPr>
          </a:p>
        </p:txBody>
      </p:sp>
      <p:sp>
        <p:nvSpPr>
          <p:cNvPr id="3" name="Subtitle 2"/>
          <p:cNvSpPr>
            <a:spLocks noGrp="1"/>
          </p:cNvSpPr>
          <p:nvPr>
            <p:ph type="subTitle" idx="1"/>
          </p:nvPr>
        </p:nvSpPr>
        <p:spPr>
          <a:xfrm>
            <a:off x="1631950" y="4938078"/>
            <a:ext cx="9144000" cy="1655762"/>
          </a:xfrm>
        </p:spPr>
        <p:txBody>
          <a:bodyPr/>
          <a:lstStyle/>
          <a:p>
            <a:r>
              <a:rPr lang="en-US" sz="4400">
                <a:solidFill>
                  <a:schemeClr val="tx1"/>
                </a:solidFill>
              </a:rPr>
              <a:t>Minggu-3</a:t>
            </a:r>
            <a:endParaRPr lang="en-US" sz="440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2800" b="1" i="1">
                <a:sym typeface="+mn-ea"/>
              </a:rPr>
              <a:t>Strengths: Menggali Potensi Pariwisata di Indonesia</a:t>
            </a:r>
            <a:endParaRPr lang="en-US" altLang="en-US" sz="2800" b="1" i="1">
              <a:sym typeface="+mn-ea"/>
            </a:endParaRPr>
          </a:p>
        </p:txBody>
      </p:sp>
      <p:sp>
        <p:nvSpPr>
          <p:cNvPr id="3" name="Content Placeholder 2"/>
          <p:cNvSpPr>
            <a:spLocks noGrp="1"/>
          </p:cNvSpPr>
          <p:nvPr>
            <p:ph idx="1"/>
          </p:nvPr>
        </p:nvSpPr>
        <p:spPr/>
        <p:txBody>
          <a:bodyPr/>
          <a:p>
            <a:pPr marL="0" indent="0" algn="just">
              <a:buNone/>
            </a:pPr>
            <a:r>
              <a:rPr lang="en-US" altLang="en-US" sz="1800" i="1"/>
              <a:t>Memulai perjalanan kita dengan melihat sisi positif, ada begitu banyak kekuatan yang melekat pada pariwisata Indonesia. Keindahan alamnya yang luar biasa, keragaman budayanya yang kaya, dan keramahan penduduknya adalah beberapa kekuatan yang tak terbantahkan. Keajaiban alam seperti Danau Toba dan Raja Ampat, serta situs budaya seperti Candi Borobudur dan Pura Besakih, menjadi sorotan dunia yang menarik turis dari seluruh penjuru dunia. Tidak hanya itu, kuliner Indonesia juga mempesona dengan beragam hidangan lezat seperti rendang, sate, dan nasi goreng, yang menambah daya tarik bagi para pecinta kuliner internasional.</a:t>
            </a:r>
            <a:endParaRPr lang="en-US" altLang="en-US" sz="1800" i="1"/>
          </a:p>
          <a:p>
            <a:pPr marL="0" indent="0" algn="just">
              <a:buNone/>
            </a:pPr>
            <a:endParaRPr lang="en-US" altLang="en-US" sz="1800" i="1"/>
          </a:p>
          <a:p>
            <a:pPr marL="0" indent="0" algn="just">
              <a:buNone/>
            </a:pPr>
            <a:endParaRPr lang="en-US" altLang="en-US" sz="1800" i="1"/>
          </a:p>
          <a:p>
            <a:pPr marL="0" indent="0" algn="just">
              <a:buNone/>
            </a:pPr>
            <a:r>
              <a:rPr lang="en-US" altLang="en-US" sz="1800" i="1"/>
              <a:t>Namun, tidak hanya alam dan budaya yang menjadi kekuatan Indonesia. Infrastruktur yang terus berkembang seperti modernisasi bandara, jalan tol, dan kereta api, menjadi pondasi penting untuk memajukan pariwisata dalam negeri. Ini adalah dorongan yang kuat untuk menarik lebih banyak wisatawan dan menjadikan Indonesia sebagai destinasi wisata unggulan di Asia Tenggara.</a:t>
            </a:r>
            <a:endParaRPr lang="en-US" altLang="en-US" sz="1800" i="1"/>
          </a:p>
          <a:p>
            <a:pPr marL="0" indent="0" algn="just">
              <a:buNone/>
            </a:pPr>
            <a:endParaRPr lang="en-US" altLang="en-US" sz="1800" i="1"/>
          </a:p>
          <a:p>
            <a:pPr marL="0" indent="0" algn="just">
              <a:buNone/>
            </a:pPr>
            <a:endParaRPr lang="en-US" altLang="en-US" sz="1800" i="1"/>
          </a:p>
          <a:p>
            <a:pPr marL="0" indent="0" algn="just">
              <a:buNone/>
            </a:pPr>
            <a:endParaRPr lang="en-US" altLang="en-US" sz="1800" i="1"/>
          </a:p>
          <a:p>
            <a:pPr marL="0" indent="0" algn="just">
              <a:buNone/>
            </a:pPr>
            <a:endParaRPr lang="en-US" altLang="en-US" sz="1800" i="1"/>
          </a:p>
          <a:p>
            <a:pPr marL="0" indent="0" algn="just">
              <a:buNone/>
            </a:pPr>
            <a:endParaRPr lang="en-US" altLang="en-US" sz="1800" i="1"/>
          </a:p>
          <a:p>
            <a:pPr marL="0" indent="0" algn="just">
              <a:buNone/>
            </a:pPr>
            <a:endParaRPr lang="en-US" altLang="en-US" sz="1800" i="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2800" b="1" i="1">
                <a:sym typeface="+mn-ea"/>
              </a:rPr>
              <a:t>Weaknesses: Mengatasi Tantangan di Sektor Pariwisata</a:t>
            </a:r>
            <a:endParaRPr lang="en-US" altLang="en-US" sz="2800" b="1" i="1">
              <a:sym typeface="+mn-ea"/>
            </a:endParaRPr>
          </a:p>
        </p:txBody>
      </p:sp>
      <p:sp>
        <p:nvSpPr>
          <p:cNvPr id="3" name="Content Placeholder 2"/>
          <p:cNvSpPr>
            <a:spLocks noGrp="1"/>
          </p:cNvSpPr>
          <p:nvPr>
            <p:ph idx="1"/>
          </p:nvPr>
        </p:nvSpPr>
        <p:spPr>
          <a:xfrm>
            <a:off x="344805" y="1174750"/>
            <a:ext cx="9865995" cy="4953000"/>
          </a:xfrm>
        </p:spPr>
        <p:txBody>
          <a:bodyPr/>
          <a:p>
            <a:pPr marL="0" indent="0" algn="just">
              <a:buNone/>
            </a:pPr>
            <a:r>
              <a:rPr lang="en-US" altLang="en-US" sz="2000" i="1">
                <a:sym typeface="+mn-ea"/>
              </a:rPr>
              <a:t>Tetapi, dibalik semua kekuatan yang ada, industri pariwisata kita harus juga menghadapi beberapa kelemahan. Salah satu tantangan terbesar adalah kurangnya aksesibilitas dan konektivitas antar tujuan wisata di dalam negeri. Jalan rusak, transportasi yang tidak efisien, dan penerbangan yang terbatas membuat wisatawan sering kali kesulitan mengakses tempat-tempat indah di Indonesia. Kita juga masih perlu meningkatkan layanan dan infrastruktur pariwisata, seperti penginapan yang berkualitas dan fasilitas pendukung lainnya, untuk memberikan pengalaman yang lebih baik bagi para wisatawan.</a:t>
            </a:r>
            <a:endParaRPr lang="en-US" altLang="en-US" sz="2000" i="1"/>
          </a:p>
          <a:p>
            <a:pPr marL="0" indent="0" algn="just">
              <a:buNone/>
            </a:pPr>
            <a:endParaRPr lang="en-US" altLang="en-US" sz="2000" i="1"/>
          </a:p>
          <a:p>
            <a:pPr marL="0" indent="0" algn="just">
              <a:buNone/>
            </a:pPr>
            <a:r>
              <a:rPr lang="en-US" altLang="en-US" sz="2000" i="1">
                <a:sym typeface="+mn-ea"/>
              </a:rPr>
              <a:t>Kebersihan dan pengelolaan limbah juga menjadi kelemahan yang harus kita hadapi. Terlalu sering, kita melihat tempat-tempat wisata yang indah ternoda oleh sampah dan kekurangan kesadaran akan pentingnya menjaga kebersihan lingkungan. Diperlukan upaya yang lebih serius untuk mengubah kebiasaan dan meningkatkan kesadaran masyarakat tentang pentingnya menjaga kebersihan di tempat-tempat wisata.</a:t>
            </a:r>
            <a:endParaRPr lang="en-US" altLang="en-US" sz="2000" i="1"/>
          </a:p>
          <a:p>
            <a:pPr marL="0" indent="0">
              <a:buNone/>
            </a:pPr>
            <a:endParaRPr lang="en-US" altLang="en-US"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2800" b="1" i="1">
                <a:sym typeface="+mn-ea"/>
              </a:rPr>
              <a:t>Opportunities: Mendorong Potensi Pariwisata di Era Digital</a:t>
            </a:r>
            <a:endParaRPr lang="en-US" altLang="en-US" sz="2800" b="1" i="1">
              <a:sym typeface="+mn-ea"/>
            </a:endParaRPr>
          </a:p>
        </p:txBody>
      </p:sp>
      <p:sp>
        <p:nvSpPr>
          <p:cNvPr id="3" name="Content Placeholder 2"/>
          <p:cNvSpPr>
            <a:spLocks noGrp="1"/>
          </p:cNvSpPr>
          <p:nvPr>
            <p:ph idx="1"/>
          </p:nvPr>
        </p:nvSpPr>
        <p:spPr>
          <a:xfrm>
            <a:off x="729615" y="1174750"/>
            <a:ext cx="10779760" cy="4953000"/>
          </a:xfrm>
        </p:spPr>
        <p:txBody>
          <a:bodyPr/>
          <a:p>
            <a:pPr marL="0" indent="0" algn="just">
              <a:buNone/>
            </a:pPr>
            <a:r>
              <a:rPr lang="en-US" altLang="en-US" sz="2000" i="1">
                <a:sym typeface="+mn-ea"/>
              </a:rPr>
              <a:t>Dalam era digital yang sedang berkembang pesat, ada berbagai peluang baru yang muncul di sektor pariwisata Indonesia. Kemajuan teknologi informasi dan social media memungkinkan destinasi wisata untuk mempromosikan keindahan mereka secara global dengan biaya yang relatif rendah. Hal ini memberikan kesempatan emas bagi pelaku pariwisata untuk mencapai pasar internasional dengan mudah. Pendekatan pemasaran inovatif seperti influencer marketing dan content creation juga menjadi alat yang efektif untuk menarik perhatian para wisatawan muda.</a:t>
            </a:r>
            <a:endParaRPr lang="en-US" altLang="en-US" sz="2000" i="1"/>
          </a:p>
          <a:p>
            <a:pPr marL="0" indent="0" algn="just">
              <a:buNone/>
            </a:pPr>
            <a:endParaRPr lang="en-US" altLang="en-US" sz="2000" i="1"/>
          </a:p>
          <a:p>
            <a:pPr marL="0" indent="0" algn="just">
              <a:buNone/>
            </a:pPr>
            <a:r>
              <a:rPr lang="en-US" altLang="en-US" sz="2000" i="1">
                <a:sym typeface="+mn-ea"/>
              </a:rPr>
              <a:t>Teknologi juga membuka peluang baru untuk meningkatkan pengalaman wisatawan. Perkembangan aplikasi mobile, augmented reality, dan virtual reality memberikan cara yang baru dan interaktif bagi wisatawan untuk menjelajahi tempat-tempat wisata sebelum mereka mengunjunginya secara fisik. Dengan memanfaatkan teknologi ini, kita dapat memberikan pengalaman yang lebih mendalam dan menarik bagi para pengunjung.</a:t>
            </a:r>
            <a:endParaRPr lang="en-US" altLang="en-US"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2800" b="1" i="1">
                <a:sym typeface="+mn-ea"/>
              </a:rPr>
              <a:t>Threats: Mengatasi Tantangan di Era Globalisasi</a:t>
            </a:r>
            <a:endParaRPr lang="en-US" altLang="en-US" sz="2800" b="1" i="1">
              <a:sym typeface="+mn-ea"/>
            </a:endParaRPr>
          </a:p>
        </p:txBody>
      </p:sp>
      <p:sp>
        <p:nvSpPr>
          <p:cNvPr id="3" name="Content Placeholder 2"/>
          <p:cNvSpPr>
            <a:spLocks noGrp="1"/>
          </p:cNvSpPr>
          <p:nvPr>
            <p:ph idx="1"/>
          </p:nvPr>
        </p:nvSpPr>
        <p:spPr/>
        <p:txBody>
          <a:bodyPr/>
          <a:p>
            <a:pPr marL="0" indent="0" algn="just">
              <a:buNone/>
            </a:pPr>
            <a:r>
              <a:rPr lang="en-US" altLang="en-US" sz="2400" i="1">
                <a:sym typeface="+mn-ea"/>
              </a:rPr>
              <a:t>Di tengah era globalisasi yang semakin berkembang, pariwisata Indonesia juga harus menghadapi beberapa ancaman. Salah satu ancaman terbesar adalah persaingan dengan destinasi wisata yang lain. Negara-negara tetangga seperti Thailand, Malaysia, dan Vietnam juga memiliki keindahan alam dan budaya yang kaya, yang membuat mereka menjadi pesaing yang tangguh. Oleh karena itu, penting bagi Indonesia untuk terus berinovasi dan memperkenalkan destinasi wisata baru yang menarik minat para wisatawan.</a:t>
            </a:r>
            <a:endParaRPr lang="en-US" altLang="en-US" sz="2400" i="1"/>
          </a:p>
          <a:p>
            <a:pPr marL="0" indent="0" algn="just">
              <a:buNone/>
            </a:pPr>
            <a:endParaRPr lang="en-US" altLang="en-US" sz="2400" i="1"/>
          </a:p>
          <a:p>
            <a:pPr marL="0" indent="0" algn="just">
              <a:buNone/>
            </a:pPr>
            <a:r>
              <a:rPr lang="en-US" altLang="en-US" sz="2400" i="1">
                <a:sym typeface="+mn-ea"/>
              </a:rPr>
              <a:t>Tidak hanya itu, fenomena perubahan iklim juga menjadi ancaman serius bagi sektor pariwisata. Dampak perubahan iklim seperti peningkatan suhu yang ekstrim, banjir, atau kekeringan dapat merusak keindahan alam dan infrastruktur pariwisata. Oleh karena itu, perlindungan lingkungan dan keberlanjutan pariwisata harus menjadi fokus utama dalam pengembangan sektor pariwisata di masa depan.</a:t>
            </a:r>
            <a:endParaRPr lang="en-US" altLang="en-US" sz="2400"/>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4050</Words>
  <Application>WPS Slides</Application>
  <PresentationFormat>Widescreen</PresentationFormat>
  <Paragraphs>36</Paragraphs>
  <Slides>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vt:i4>
      </vt:variant>
    </vt:vector>
  </HeadingPairs>
  <TitlesOfParts>
    <vt:vector size="12" baseType="lpstr">
      <vt:lpstr>Arial</vt:lpstr>
      <vt:lpstr>SimSun</vt:lpstr>
      <vt:lpstr>Wingdings</vt:lpstr>
      <vt:lpstr>Microsoft YaHei</vt:lpstr>
      <vt:lpstr>Arial Unicode MS</vt:lpstr>
      <vt:lpstr>Calibri</vt:lpstr>
      <vt:lpstr>Blue Waves</vt:lpstr>
      <vt:lpstr>Analisis Lingkungan  Pariwisata : Faktor eksternal dan internal  industri pariwisata</vt:lpstr>
      <vt:lpstr>Studi Kasus Kabupaten Demak Jawa Tengah</vt:lpstr>
      <vt:lpstr>Aspek Lingkungan Internal </vt:lpstr>
      <vt:lpstr>Aspek Lingkungan Eksternal</vt:lpstr>
      <vt:lpstr>Strategi Pengembangan Potensi Kepariwisataan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Lingkungan  Pariwisata : Faktor eksternal dan internal  industri pariwisata</dc:title>
  <dc:creator>User</dc:creator>
  <cp:lastModifiedBy>Kja Idris Asmuni</cp:lastModifiedBy>
  <cp:revision>2</cp:revision>
  <dcterms:created xsi:type="dcterms:W3CDTF">2025-04-15T04:57:00Z</dcterms:created>
  <dcterms:modified xsi:type="dcterms:W3CDTF">2025-04-15T05:05:27Z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09E217B6DAAC4C248EE4DC181E8EA01D_12</vt:lpwstr>
  </property>
  <property fmtid="{D5CDD505-2E9C-101B-9397-08002B2CF9AE}" pid="3" name="KSOProductBuildVer">
    <vt:lpwstr>1033-12.2.0.20782</vt:lpwstr>
  </property>
</Properties>
</file>