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753600" cy="7315200"/>
  <p:notesSz cx="9753600" cy="73152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0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21336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800" b="1" dirty="0">
                <a:solidFill>
                  <a:srgbClr val="C00000"/>
                </a:solidFill>
              </a:rPr>
              <a:t>Kepemimpinan lintas budaya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902017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9144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96012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" y="0"/>
            <a:ext cx="972502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0075"/>
            <a:ext cx="9753600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239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" y="838200"/>
            <a:ext cx="9725025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</Words>
  <Application>Microsoft Office PowerPoint</Application>
  <PresentationFormat>Custom</PresentationFormat>
  <Paragraphs>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Aderina</dc:creator>
  <cp:lastModifiedBy>asus</cp:lastModifiedBy>
  <cp:revision>5</cp:revision>
  <dcterms:created xsi:type="dcterms:W3CDTF">2020-11-30T23:45:36Z</dcterms:created>
  <dcterms:modified xsi:type="dcterms:W3CDTF">2024-03-09T22:43:05Z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2020-12-07T00:00:00Z</vt:filetime>
  </property>
  <property fmtid="{D5CDD505-2E9C-101B-9397-08002B2CF9AE}" pid="3" name="LastSaved">
    <vt:filetime>2020-12-07T00:00:00Z</vt:filetime>
  </property>
</Properties>
</file>