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99" r:id="rId3"/>
    <p:sldId id="303" r:id="rId4"/>
    <p:sldId id="301" r:id="rId5"/>
    <p:sldId id="304" r:id="rId6"/>
    <p:sldId id="302" r:id="rId7"/>
    <p:sldId id="305" r:id="rId8"/>
    <p:sldId id="306" r:id="rId9"/>
    <p:sldId id="307" r:id="rId10"/>
    <p:sldId id="308" r:id="rId11"/>
    <p:sldId id="309" r:id="rId12"/>
    <p:sldId id="315" r:id="rId13"/>
    <p:sldId id="310" r:id="rId14"/>
    <p:sldId id="311" r:id="rId15"/>
    <p:sldId id="317" r:id="rId16"/>
    <p:sldId id="312" r:id="rId17"/>
    <p:sldId id="313" r:id="rId18"/>
    <p:sldId id="314" r:id="rId19"/>
    <p:sldId id="316" r:id="rId20"/>
    <p:sldId id="300" r:id="rId21"/>
  </p:sldIdLst>
  <p:sldSz cx="9144000" cy="6858000" type="screen4x3"/>
  <p:notesSz cx="7045325" cy="9345613"/>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4" d="100"/>
          <a:sy n="104" d="100"/>
        </p:scale>
        <p:origin x="171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6F49A4-391B-4794-9D7A-8FEEC6EB9CD8}" type="doc">
      <dgm:prSet loTypeId="urn:microsoft.com/office/officeart/2005/8/layout/arrow3" loCatId="relationship" qsTypeId="urn:microsoft.com/office/officeart/2005/8/quickstyle/simple5" qsCatId="simple" csTypeId="urn:microsoft.com/office/officeart/2005/8/colors/colorful3" csCatId="colorful" phldr="1"/>
      <dgm:spPr/>
      <dgm:t>
        <a:bodyPr/>
        <a:lstStyle/>
        <a:p>
          <a:endParaRPr lang="en-ID"/>
        </a:p>
      </dgm:t>
    </dgm:pt>
    <dgm:pt modelId="{7D2EC7F8-53A0-4728-BC84-3025EB32848A}">
      <dgm:prSet phldrT="[Text]"/>
      <dgm:spPr/>
      <dgm:t>
        <a:bodyPr/>
        <a:lstStyle/>
        <a:p>
          <a:r>
            <a:rPr lang="en-US" dirty="0" err="1"/>
            <a:t>Pembuatan</a:t>
          </a:r>
          <a:r>
            <a:rPr lang="en-US" dirty="0"/>
            <a:t> Hukum</a:t>
          </a:r>
          <a:endParaRPr lang="en-ID" dirty="0"/>
        </a:p>
      </dgm:t>
    </dgm:pt>
    <dgm:pt modelId="{0B76E802-3AE8-4BF6-B734-80F3647D35E2}" type="parTrans" cxnId="{410ED7A8-0444-4DAB-836D-CAA50497C418}">
      <dgm:prSet/>
      <dgm:spPr/>
      <dgm:t>
        <a:bodyPr/>
        <a:lstStyle/>
        <a:p>
          <a:endParaRPr lang="en-ID"/>
        </a:p>
      </dgm:t>
    </dgm:pt>
    <dgm:pt modelId="{0E821D41-BF3C-4C70-A771-C97A80570B05}" type="sibTrans" cxnId="{410ED7A8-0444-4DAB-836D-CAA50497C418}">
      <dgm:prSet/>
      <dgm:spPr/>
      <dgm:t>
        <a:bodyPr/>
        <a:lstStyle/>
        <a:p>
          <a:endParaRPr lang="en-ID"/>
        </a:p>
      </dgm:t>
    </dgm:pt>
    <dgm:pt modelId="{351CCCF1-D221-484D-A95E-920ACF25D672}">
      <dgm:prSet phldrT="[Text]"/>
      <dgm:spPr/>
      <dgm:t>
        <a:bodyPr/>
        <a:lstStyle/>
        <a:p>
          <a:r>
            <a:rPr lang="en-US" dirty="0" err="1"/>
            <a:t>Penegakan</a:t>
          </a:r>
          <a:r>
            <a:rPr lang="en-US" dirty="0"/>
            <a:t> Hukum</a:t>
          </a:r>
          <a:endParaRPr lang="en-ID" dirty="0"/>
        </a:p>
      </dgm:t>
    </dgm:pt>
    <dgm:pt modelId="{FF66281D-6B5B-485A-9B11-1C3A58603ECA}" type="parTrans" cxnId="{0EEE62EE-887E-44B8-82BD-1F2154B1FE25}">
      <dgm:prSet/>
      <dgm:spPr/>
      <dgm:t>
        <a:bodyPr/>
        <a:lstStyle/>
        <a:p>
          <a:endParaRPr lang="en-ID"/>
        </a:p>
      </dgm:t>
    </dgm:pt>
    <dgm:pt modelId="{EC942C11-840A-441F-B5BE-AA90327E5700}" type="sibTrans" cxnId="{0EEE62EE-887E-44B8-82BD-1F2154B1FE25}">
      <dgm:prSet/>
      <dgm:spPr/>
      <dgm:t>
        <a:bodyPr/>
        <a:lstStyle/>
        <a:p>
          <a:endParaRPr lang="en-ID"/>
        </a:p>
      </dgm:t>
    </dgm:pt>
    <dgm:pt modelId="{619BA2C8-9E4A-4798-B8B2-0B9FCEAB76FC}" type="pres">
      <dgm:prSet presAssocID="{0C6F49A4-391B-4794-9D7A-8FEEC6EB9CD8}" presName="compositeShape" presStyleCnt="0">
        <dgm:presLayoutVars>
          <dgm:chMax val="2"/>
          <dgm:dir/>
          <dgm:resizeHandles val="exact"/>
        </dgm:presLayoutVars>
      </dgm:prSet>
      <dgm:spPr/>
    </dgm:pt>
    <dgm:pt modelId="{BF3A9504-EC32-482B-A73A-EAFF8E22E910}" type="pres">
      <dgm:prSet presAssocID="{0C6F49A4-391B-4794-9D7A-8FEEC6EB9CD8}" presName="divider" presStyleLbl="fgShp" presStyleIdx="0" presStyleCnt="1"/>
      <dgm:spPr/>
    </dgm:pt>
    <dgm:pt modelId="{DE19DB93-9116-4218-9150-04340FE39BD2}" type="pres">
      <dgm:prSet presAssocID="{7D2EC7F8-53A0-4728-BC84-3025EB32848A}" presName="downArrow" presStyleLbl="node1" presStyleIdx="0" presStyleCnt="2"/>
      <dgm:spPr/>
    </dgm:pt>
    <dgm:pt modelId="{175FF5D3-F9B1-4881-AC33-77CC4AEADFAD}" type="pres">
      <dgm:prSet presAssocID="{7D2EC7F8-53A0-4728-BC84-3025EB32848A}" presName="downArrowText" presStyleLbl="revTx" presStyleIdx="0" presStyleCnt="2">
        <dgm:presLayoutVars>
          <dgm:bulletEnabled val="1"/>
        </dgm:presLayoutVars>
      </dgm:prSet>
      <dgm:spPr/>
    </dgm:pt>
    <dgm:pt modelId="{04694A68-67FA-4047-822C-B196CBE59464}" type="pres">
      <dgm:prSet presAssocID="{351CCCF1-D221-484D-A95E-920ACF25D672}" presName="upArrow" presStyleLbl="node1" presStyleIdx="1" presStyleCnt="2"/>
      <dgm:spPr/>
    </dgm:pt>
    <dgm:pt modelId="{D1CCFA26-365A-4AA5-9326-2B1220893F3B}" type="pres">
      <dgm:prSet presAssocID="{351CCCF1-D221-484D-A95E-920ACF25D672}" presName="upArrowText" presStyleLbl="revTx" presStyleIdx="1" presStyleCnt="2">
        <dgm:presLayoutVars>
          <dgm:bulletEnabled val="1"/>
        </dgm:presLayoutVars>
      </dgm:prSet>
      <dgm:spPr/>
    </dgm:pt>
  </dgm:ptLst>
  <dgm:cxnLst>
    <dgm:cxn modelId="{33624D6B-D126-4238-93AA-DF05F372AC3C}" type="presOf" srcId="{7D2EC7F8-53A0-4728-BC84-3025EB32848A}" destId="{175FF5D3-F9B1-4881-AC33-77CC4AEADFAD}" srcOrd="0" destOrd="0" presId="urn:microsoft.com/office/officeart/2005/8/layout/arrow3"/>
    <dgm:cxn modelId="{410ED7A8-0444-4DAB-836D-CAA50497C418}" srcId="{0C6F49A4-391B-4794-9D7A-8FEEC6EB9CD8}" destId="{7D2EC7F8-53A0-4728-BC84-3025EB32848A}" srcOrd="0" destOrd="0" parTransId="{0B76E802-3AE8-4BF6-B734-80F3647D35E2}" sibTransId="{0E821D41-BF3C-4C70-A771-C97A80570B05}"/>
    <dgm:cxn modelId="{DAFF4CD4-8FBC-4460-957A-9B8F8246DDD3}" type="presOf" srcId="{0C6F49A4-391B-4794-9D7A-8FEEC6EB9CD8}" destId="{619BA2C8-9E4A-4798-B8B2-0B9FCEAB76FC}" srcOrd="0" destOrd="0" presId="urn:microsoft.com/office/officeart/2005/8/layout/arrow3"/>
    <dgm:cxn modelId="{0D2CBBDE-13FE-4FBE-9783-58CA48D8CDFA}" type="presOf" srcId="{351CCCF1-D221-484D-A95E-920ACF25D672}" destId="{D1CCFA26-365A-4AA5-9326-2B1220893F3B}" srcOrd="0" destOrd="0" presId="urn:microsoft.com/office/officeart/2005/8/layout/arrow3"/>
    <dgm:cxn modelId="{0EEE62EE-887E-44B8-82BD-1F2154B1FE25}" srcId="{0C6F49A4-391B-4794-9D7A-8FEEC6EB9CD8}" destId="{351CCCF1-D221-484D-A95E-920ACF25D672}" srcOrd="1" destOrd="0" parTransId="{FF66281D-6B5B-485A-9B11-1C3A58603ECA}" sibTransId="{EC942C11-840A-441F-B5BE-AA90327E5700}"/>
    <dgm:cxn modelId="{CE212ABF-C502-429C-816E-41694588CF15}" type="presParOf" srcId="{619BA2C8-9E4A-4798-B8B2-0B9FCEAB76FC}" destId="{BF3A9504-EC32-482B-A73A-EAFF8E22E910}" srcOrd="0" destOrd="0" presId="urn:microsoft.com/office/officeart/2005/8/layout/arrow3"/>
    <dgm:cxn modelId="{E673651E-4CD5-478C-B397-242A880ECF43}" type="presParOf" srcId="{619BA2C8-9E4A-4798-B8B2-0B9FCEAB76FC}" destId="{DE19DB93-9116-4218-9150-04340FE39BD2}" srcOrd="1" destOrd="0" presId="urn:microsoft.com/office/officeart/2005/8/layout/arrow3"/>
    <dgm:cxn modelId="{3E08986D-799F-4A60-B751-94195E1D581A}" type="presParOf" srcId="{619BA2C8-9E4A-4798-B8B2-0B9FCEAB76FC}" destId="{175FF5D3-F9B1-4881-AC33-77CC4AEADFAD}" srcOrd="2" destOrd="0" presId="urn:microsoft.com/office/officeart/2005/8/layout/arrow3"/>
    <dgm:cxn modelId="{59A71F10-A612-4EB7-9463-BD1FAF87D835}" type="presParOf" srcId="{619BA2C8-9E4A-4798-B8B2-0B9FCEAB76FC}" destId="{04694A68-67FA-4047-822C-B196CBE59464}" srcOrd="3" destOrd="0" presId="urn:microsoft.com/office/officeart/2005/8/layout/arrow3"/>
    <dgm:cxn modelId="{0A9E252B-3B24-4CF5-8BBD-F653BBBBA317}" type="presParOf" srcId="{619BA2C8-9E4A-4798-B8B2-0B9FCEAB76FC}" destId="{D1CCFA26-365A-4AA5-9326-2B1220893F3B}"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F384FE-E8EC-4C1A-9D0F-2086A74D706F}" type="doc">
      <dgm:prSet loTypeId="urn:microsoft.com/office/officeart/2005/8/layout/cycle7" loCatId="cycle" qsTypeId="urn:microsoft.com/office/officeart/2005/8/quickstyle/simple1" qsCatId="simple" csTypeId="urn:microsoft.com/office/officeart/2005/8/colors/accent2_2" csCatId="accent2" phldr="1"/>
      <dgm:spPr/>
      <dgm:t>
        <a:bodyPr/>
        <a:lstStyle/>
        <a:p>
          <a:endParaRPr lang="en-ID"/>
        </a:p>
      </dgm:t>
    </dgm:pt>
    <dgm:pt modelId="{6FB1218C-EEDD-47C4-A7B0-6647C2143CB1}">
      <dgm:prSet phldrT="[Text]" custT="1"/>
      <dgm:spPr/>
      <dgm:t>
        <a:bodyPr/>
        <a:lstStyle/>
        <a:p>
          <a:r>
            <a:rPr lang="en-US" sz="2400" b="1" dirty="0" err="1"/>
            <a:t>Pembuatan</a:t>
          </a:r>
          <a:r>
            <a:rPr lang="en-US" sz="2400" b="1" dirty="0"/>
            <a:t> Hukum</a:t>
          </a:r>
          <a:endParaRPr lang="en-ID" sz="2400" b="1" dirty="0"/>
        </a:p>
      </dgm:t>
    </dgm:pt>
    <dgm:pt modelId="{77A42283-241E-49A3-ABF3-79AD33CA5825}" type="parTrans" cxnId="{6372BD69-95D5-43B9-A8D3-7E9E181A9EE4}">
      <dgm:prSet/>
      <dgm:spPr/>
      <dgm:t>
        <a:bodyPr/>
        <a:lstStyle/>
        <a:p>
          <a:endParaRPr lang="en-ID"/>
        </a:p>
      </dgm:t>
    </dgm:pt>
    <dgm:pt modelId="{B938E80E-1795-48A2-A33E-9E52E11AED1B}" type="sibTrans" cxnId="{6372BD69-95D5-43B9-A8D3-7E9E181A9EE4}">
      <dgm:prSet/>
      <dgm:spPr/>
      <dgm:t>
        <a:bodyPr/>
        <a:lstStyle/>
        <a:p>
          <a:endParaRPr lang="en-ID"/>
        </a:p>
      </dgm:t>
    </dgm:pt>
    <dgm:pt modelId="{3D84DDBE-0760-4E69-BFB4-465B14620573}">
      <dgm:prSet phldrT="[Text]"/>
      <dgm:spPr/>
      <dgm:t>
        <a:bodyPr/>
        <a:lstStyle/>
        <a:p>
          <a:r>
            <a:rPr lang="nn-NO" dirty="0"/>
            <a:t>Pemisah antara dunia sosial dengan dunia hukum</a:t>
          </a:r>
          <a:endParaRPr lang="en-ID" dirty="0"/>
        </a:p>
      </dgm:t>
    </dgm:pt>
    <dgm:pt modelId="{4C8D3DD4-F4B5-42F7-9D4F-B6504944166C}" type="parTrans" cxnId="{697B5D89-1F4A-4943-BF1E-CF2C8973ADDE}">
      <dgm:prSet/>
      <dgm:spPr/>
      <dgm:t>
        <a:bodyPr/>
        <a:lstStyle/>
        <a:p>
          <a:endParaRPr lang="en-ID"/>
        </a:p>
      </dgm:t>
    </dgm:pt>
    <dgm:pt modelId="{624B3D4A-1270-440B-B6C0-7917FCCF9B96}" type="sibTrans" cxnId="{697B5D89-1F4A-4943-BF1E-CF2C8973ADDE}">
      <dgm:prSet/>
      <dgm:spPr/>
      <dgm:t>
        <a:bodyPr/>
        <a:lstStyle/>
        <a:p>
          <a:endParaRPr lang="en-ID"/>
        </a:p>
      </dgm:t>
    </dgm:pt>
    <dgm:pt modelId="{6F775BEB-E55E-49AE-97CC-F016F10FA628}">
      <dgm:prSet phldrT="[Text]" custT="1"/>
      <dgm:spPr/>
      <dgm:t>
        <a:bodyPr/>
        <a:lstStyle/>
        <a:p>
          <a:r>
            <a:rPr lang="en-ID" sz="1600" dirty="0"/>
            <a:t>Momentum yang </a:t>
          </a:r>
          <a:r>
            <a:rPr lang="en-ID" sz="1600" dirty="0" err="1"/>
            <a:t>memisahkan</a:t>
          </a:r>
          <a:r>
            <a:rPr lang="en-ID" sz="1600" dirty="0"/>
            <a:t> </a:t>
          </a:r>
          <a:r>
            <a:rPr lang="en-ID" sz="1600" dirty="0" err="1"/>
            <a:t>keadaan</a:t>
          </a:r>
          <a:r>
            <a:rPr lang="en-ID" sz="1600" dirty="0"/>
            <a:t> </a:t>
          </a:r>
          <a:r>
            <a:rPr lang="en-ID" sz="1600" dirty="0" err="1"/>
            <a:t>tanpa</a:t>
          </a:r>
          <a:r>
            <a:rPr lang="en-ID" sz="1600" dirty="0"/>
            <a:t> </a:t>
          </a:r>
          <a:r>
            <a:rPr lang="en-ID" sz="1600" dirty="0" err="1"/>
            <a:t>hukum</a:t>
          </a:r>
          <a:r>
            <a:rPr lang="en-ID" sz="1600" dirty="0"/>
            <a:t> </a:t>
          </a:r>
          <a:r>
            <a:rPr lang="en-ID" sz="1600" dirty="0" err="1"/>
            <a:t>dengan</a:t>
          </a:r>
          <a:r>
            <a:rPr lang="en-ID" sz="1600" dirty="0"/>
            <a:t> </a:t>
          </a:r>
          <a:r>
            <a:rPr lang="en-ID" sz="1600" dirty="0" err="1"/>
            <a:t>keadaan</a:t>
          </a:r>
          <a:r>
            <a:rPr lang="en-ID" sz="1600" dirty="0"/>
            <a:t> yang </a:t>
          </a:r>
          <a:r>
            <a:rPr lang="en-ID" sz="1600" dirty="0" err="1"/>
            <a:t>diatur</a:t>
          </a:r>
          <a:r>
            <a:rPr lang="en-ID" sz="1600" dirty="0"/>
            <a:t> oleh </a:t>
          </a:r>
          <a:r>
            <a:rPr lang="en-ID" sz="1600" dirty="0" err="1"/>
            <a:t>hukum</a:t>
          </a:r>
          <a:endParaRPr lang="en-ID" sz="1600" dirty="0"/>
        </a:p>
      </dgm:t>
    </dgm:pt>
    <dgm:pt modelId="{4FBD2403-FFB0-493D-8FA8-85EA19BEC43D}" type="parTrans" cxnId="{61F56E2C-EE03-43CD-9624-D42975EE82D6}">
      <dgm:prSet/>
      <dgm:spPr/>
      <dgm:t>
        <a:bodyPr/>
        <a:lstStyle/>
        <a:p>
          <a:endParaRPr lang="en-ID"/>
        </a:p>
      </dgm:t>
    </dgm:pt>
    <dgm:pt modelId="{21B9EED8-E4A5-443D-A892-CE623A5ECA17}" type="sibTrans" cxnId="{61F56E2C-EE03-43CD-9624-D42975EE82D6}">
      <dgm:prSet/>
      <dgm:spPr/>
      <dgm:t>
        <a:bodyPr/>
        <a:lstStyle/>
        <a:p>
          <a:endParaRPr lang="en-ID"/>
        </a:p>
      </dgm:t>
    </dgm:pt>
    <dgm:pt modelId="{AF5FB705-A24F-4A28-8B6A-844EA4606982}" type="pres">
      <dgm:prSet presAssocID="{F7F384FE-E8EC-4C1A-9D0F-2086A74D706F}" presName="Name0" presStyleCnt="0">
        <dgm:presLayoutVars>
          <dgm:dir/>
          <dgm:resizeHandles val="exact"/>
        </dgm:presLayoutVars>
      </dgm:prSet>
      <dgm:spPr/>
    </dgm:pt>
    <dgm:pt modelId="{39B8D69A-440C-45A4-896A-42F935DC3B49}" type="pres">
      <dgm:prSet presAssocID="{6FB1218C-EEDD-47C4-A7B0-6647C2143CB1}" presName="node" presStyleLbl="node1" presStyleIdx="0" presStyleCnt="3">
        <dgm:presLayoutVars>
          <dgm:bulletEnabled val="1"/>
        </dgm:presLayoutVars>
      </dgm:prSet>
      <dgm:spPr/>
    </dgm:pt>
    <dgm:pt modelId="{0E2DAF0C-58EA-4A4B-B84C-2CF6178EC5BA}" type="pres">
      <dgm:prSet presAssocID="{B938E80E-1795-48A2-A33E-9E52E11AED1B}" presName="sibTrans" presStyleLbl="sibTrans2D1" presStyleIdx="0" presStyleCnt="3"/>
      <dgm:spPr/>
    </dgm:pt>
    <dgm:pt modelId="{95B19FB1-6E05-4F17-88B3-D643E0CD4EEB}" type="pres">
      <dgm:prSet presAssocID="{B938E80E-1795-48A2-A33E-9E52E11AED1B}" presName="connectorText" presStyleLbl="sibTrans2D1" presStyleIdx="0" presStyleCnt="3"/>
      <dgm:spPr/>
    </dgm:pt>
    <dgm:pt modelId="{E732BDAC-F2C8-4AE7-A4EB-7BFC04A9D0F0}" type="pres">
      <dgm:prSet presAssocID="{3D84DDBE-0760-4E69-BFB4-465B14620573}" presName="node" presStyleLbl="node1" presStyleIdx="1" presStyleCnt="3">
        <dgm:presLayoutVars>
          <dgm:bulletEnabled val="1"/>
        </dgm:presLayoutVars>
      </dgm:prSet>
      <dgm:spPr/>
    </dgm:pt>
    <dgm:pt modelId="{31A4CF81-12EC-46CE-A88E-7BF9C481054D}" type="pres">
      <dgm:prSet presAssocID="{624B3D4A-1270-440B-B6C0-7917FCCF9B96}" presName="sibTrans" presStyleLbl="sibTrans2D1" presStyleIdx="1" presStyleCnt="3"/>
      <dgm:spPr/>
    </dgm:pt>
    <dgm:pt modelId="{316FA3F9-6FA6-41FC-8DAC-524D12C4BDC7}" type="pres">
      <dgm:prSet presAssocID="{624B3D4A-1270-440B-B6C0-7917FCCF9B96}" presName="connectorText" presStyleLbl="sibTrans2D1" presStyleIdx="1" presStyleCnt="3"/>
      <dgm:spPr/>
    </dgm:pt>
    <dgm:pt modelId="{6919DC33-4179-45BB-90D7-5BD8633A04A5}" type="pres">
      <dgm:prSet presAssocID="{6F775BEB-E55E-49AE-97CC-F016F10FA628}" presName="node" presStyleLbl="node1" presStyleIdx="2" presStyleCnt="3">
        <dgm:presLayoutVars>
          <dgm:bulletEnabled val="1"/>
        </dgm:presLayoutVars>
      </dgm:prSet>
      <dgm:spPr/>
    </dgm:pt>
    <dgm:pt modelId="{9AF97245-196E-47B2-AA35-AC39C6AAD2C4}" type="pres">
      <dgm:prSet presAssocID="{21B9EED8-E4A5-443D-A892-CE623A5ECA17}" presName="sibTrans" presStyleLbl="sibTrans2D1" presStyleIdx="2" presStyleCnt="3"/>
      <dgm:spPr/>
    </dgm:pt>
    <dgm:pt modelId="{BDAB8BA3-0834-403C-9D00-D513F3353687}" type="pres">
      <dgm:prSet presAssocID="{21B9EED8-E4A5-443D-A892-CE623A5ECA17}" presName="connectorText" presStyleLbl="sibTrans2D1" presStyleIdx="2" presStyleCnt="3"/>
      <dgm:spPr/>
    </dgm:pt>
  </dgm:ptLst>
  <dgm:cxnLst>
    <dgm:cxn modelId="{61F56E2C-EE03-43CD-9624-D42975EE82D6}" srcId="{F7F384FE-E8EC-4C1A-9D0F-2086A74D706F}" destId="{6F775BEB-E55E-49AE-97CC-F016F10FA628}" srcOrd="2" destOrd="0" parTransId="{4FBD2403-FFB0-493D-8FA8-85EA19BEC43D}" sibTransId="{21B9EED8-E4A5-443D-A892-CE623A5ECA17}"/>
    <dgm:cxn modelId="{33BF842E-0799-4BC2-ADD3-0E09E2DEF3AB}" type="presOf" srcId="{B938E80E-1795-48A2-A33E-9E52E11AED1B}" destId="{95B19FB1-6E05-4F17-88B3-D643E0CD4EEB}" srcOrd="1" destOrd="0" presId="urn:microsoft.com/office/officeart/2005/8/layout/cycle7"/>
    <dgm:cxn modelId="{503C8944-EA26-4DFE-BB9F-93E81A8D28B3}" type="presOf" srcId="{F7F384FE-E8EC-4C1A-9D0F-2086A74D706F}" destId="{AF5FB705-A24F-4A28-8B6A-844EA4606982}" srcOrd="0" destOrd="0" presId="urn:microsoft.com/office/officeart/2005/8/layout/cycle7"/>
    <dgm:cxn modelId="{DDDCE566-47E6-43ED-A537-4676AD6A3D3D}" type="presOf" srcId="{21B9EED8-E4A5-443D-A892-CE623A5ECA17}" destId="{BDAB8BA3-0834-403C-9D00-D513F3353687}" srcOrd="1" destOrd="0" presId="urn:microsoft.com/office/officeart/2005/8/layout/cycle7"/>
    <dgm:cxn modelId="{6372BD69-95D5-43B9-A8D3-7E9E181A9EE4}" srcId="{F7F384FE-E8EC-4C1A-9D0F-2086A74D706F}" destId="{6FB1218C-EEDD-47C4-A7B0-6647C2143CB1}" srcOrd="0" destOrd="0" parTransId="{77A42283-241E-49A3-ABF3-79AD33CA5825}" sibTransId="{B938E80E-1795-48A2-A33E-9E52E11AED1B}"/>
    <dgm:cxn modelId="{55A98C56-FD2E-428B-8909-5B874EAA1BE0}" type="presOf" srcId="{21B9EED8-E4A5-443D-A892-CE623A5ECA17}" destId="{9AF97245-196E-47B2-AA35-AC39C6AAD2C4}" srcOrd="0" destOrd="0" presId="urn:microsoft.com/office/officeart/2005/8/layout/cycle7"/>
    <dgm:cxn modelId="{697B5D89-1F4A-4943-BF1E-CF2C8973ADDE}" srcId="{F7F384FE-E8EC-4C1A-9D0F-2086A74D706F}" destId="{3D84DDBE-0760-4E69-BFB4-465B14620573}" srcOrd="1" destOrd="0" parTransId="{4C8D3DD4-F4B5-42F7-9D4F-B6504944166C}" sibTransId="{624B3D4A-1270-440B-B6C0-7917FCCF9B96}"/>
    <dgm:cxn modelId="{45FE9BAA-D451-4556-9C44-752728DF1EA4}" type="presOf" srcId="{6F775BEB-E55E-49AE-97CC-F016F10FA628}" destId="{6919DC33-4179-45BB-90D7-5BD8633A04A5}" srcOrd="0" destOrd="0" presId="urn:microsoft.com/office/officeart/2005/8/layout/cycle7"/>
    <dgm:cxn modelId="{291F31BB-9267-48A8-93E4-B9FA7F24D7E7}" type="presOf" srcId="{624B3D4A-1270-440B-B6C0-7917FCCF9B96}" destId="{31A4CF81-12EC-46CE-A88E-7BF9C481054D}" srcOrd="0" destOrd="0" presId="urn:microsoft.com/office/officeart/2005/8/layout/cycle7"/>
    <dgm:cxn modelId="{4F2C3CBD-3388-4028-A86A-F4017DF6A334}" type="presOf" srcId="{3D84DDBE-0760-4E69-BFB4-465B14620573}" destId="{E732BDAC-F2C8-4AE7-A4EB-7BFC04A9D0F0}" srcOrd="0" destOrd="0" presId="urn:microsoft.com/office/officeart/2005/8/layout/cycle7"/>
    <dgm:cxn modelId="{92E687BD-CBDA-4704-8CFA-49B96691AF90}" type="presOf" srcId="{6FB1218C-EEDD-47C4-A7B0-6647C2143CB1}" destId="{39B8D69A-440C-45A4-896A-42F935DC3B49}" srcOrd="0" destOrd="0" presId="urn:microsoft.com/office/officeart/2005/8/layout/cycle7"/>
    <dgm:cxn modelId="{D52BF4D7-9692-4FD1-A20F-00B502FA3CC3}" type="presOf" srcId="{B938E80E-1795-48A2-A33E-9E52E11AED1B}" destId="{0E2DAF0C-58EA-4A4B-B84C-2CF6178EC5BA}" srcOrd="0" destOrd="0" presId="urn:microsoft.com/office/officeart/2005/8/layout/cycle7"/>
    <dgm:cxn modelId="{97B998E0-116C-4AF4-B3F3-474978173E48}" type="presOf" srcId="{624B3D4A-1270-440B-B6C0-7917FCCF9B96}" destId="{316FA3F9-6FA6-41FC-8DAC-524D12C4BDC7}" srcOrd="1" destOrd="0" presId="urn:microsoft.com/office/officeart/2005/8/layout/cycle7"/>
    <dgm:cxn modelId="{FFE92AED-370D-4807-A94A-3AB813CBCF25}" type="presParOf" srcId="{AF5FB705-A24F-4A28-8B6A-844EA4606982}" destId="{39B8D69A-440C-45A4-896A-42F935DC3B49}" srcOrd="0" destOrd="0" presId="urn:microsoft.com/office/officeart/2005/8/layout/cycle7"/>
    <dgm:cxn modelId="{BA535E07-7385-42B4-90D7-B862AEEF6B08}" type="presParOf" srcId="{AF5FB705-A24F-4A28-8B6A-844EA4606982}" destId="{0E2DAF0C-58EA-4A4B-B84C-2CF6178EC5BA}" srcOrd="1" destOrd="0" presId="urn:microsoft.com/office/officeart/2005/8/layout/cycle7"/>
    <dgm:cxn modelId="{05E858C4-155D-43F0-8018-FF00D3E34330}" type="presParOf" srcId="{0E2DAF0C-58EA-4A4B-B84C-2CF6178EC5BA}" destId="{95B19FB1-6E05-4F17-88B3-D643E0CD4EEB}" srcOrd="0" destOrd="0" presId="urn:microsoft.com/office/officeart/2005/8/layout/cycle7"/>
    <dgm:cxn modelId="{FC1CCF56-BC29-47DB-8EBD-A17C737D1B0B}" type="presParOf" srcId="{AF5FB705-A24F-4A28-8B6A-844EA4606982}" destId="{E732BDAC-F2C8-4AE7-A4EB-7BFC04A9D0F0}" srcOrd="2" destOrd="0" presId="urn:microsoft.com/office/officeart/2005/8/layout/cycle7"/>
    <dgm:cxn modelId="{B846E184-DF9F-41BF-8245-BFB7AED25E9C}" type="presParOf" srcId="{AF5FB705-A24F-4A28-8B6A-844EA4606982}" destId="{31A4CF81-12EC-46CE-A88E-7BF9C481054D}" srcOrd="3" destOrd="0" presId="urn:microsoft.com/office/officeart/2005/8/layout/cycle7"/>
    <dgm:cxn modelId="{FDD006C9-5F19-4ACB-95EB-96069461E083}" type="presParOf" srcId="{31A4CF81-12EC-46CE-A88E-7BF9C481054D}" destId="{316FA3F9-6FA6-41FC-8DAC-524D12C4BDC7}" srcOrd="0" destOrd="0" presId="urn:microsoft.com/office/officeart/2005/8/layout/cycle7"/>
    <dgm:cxn modelId="{03539EA5-ED17-4968-AFC4-DFB25870023B}" type="presParOf" srcId="{AF5FB705-A24F-4A28-8B6A-844EA4606982}" destId="{6919DC33-4179-45BB-90D7-5BD8633A04A5}" srcOrd="4" destOrd="0" presId="urn:microsoft.com/office/officeart/2005/8/layout/cycle7"/>
    <dgm:cxn modelId="{031F0246-FBE8-4257-A899-523297FFC26C}" type="presParOf" srcId="{AF5FB705-A24F-4A28-8B6A-844EA4606982}" destId="{9AF97245-196E-47B2-AA35-AC39C6AAD2C4}" srcOrd="5" destOrd="0" presId="urn:microsoft.com/office/officeart/2005/8/layout/cycle7"/>
    <dgm:cxn modelId="{C95240D7-6A17-40F3-B3A2-C2781B50BC52}" type="presParOf" srcId="{9AF97245-196E-47B2-AA35-AC39C6AAD2C4}" destId="{BDAB8BA3-0834-403C-9D00-D513F335368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E6BC13-C71A-43E7-B17C-1DD6C5B4B1E4}"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ID"/>
        </a:p>
      </dgm:t>
    </dgm:pt>
    <dgm:pt modelId="{B8281439-4A7E-4C4E-9DF8-8666C9D36715}">
      <dgm:prSet phldrT="[Text]"/>
      <dgm:spPr/>
      <dgm:t>
        <a:bodyPr/>
        <a:lstStyle/>
        <a:p>
          <a:r>
            <a:rPr lang="en-US" dirty="0" err="1"/>
            <a:t>Bahan</a:t>
          </a:r>
          <a:r>
            <a:rPr lang="en-US" dirty="0"/>
            <a:t> </a:t>
          </a:r>
          <a:r>
            <a:rPr lang="en-US" dirty="0" err="1"/>
            <a:t>pembuatan</a:t>
          </a:r>
          <a:r>
            <a:rPr lang="en-US" dirty="0"/>
            <a:t> </a:t>
          </a:r>
          <a:r>
            <a:rPr lang="en-US" dirty="0" err="1"/>
            <a:t>hk</a:t>
          </a:r>
          <a:endParaRPr lang="en-ID" dirty="0"/>
        </a:p>
      </dgm:t>
    </dgm:pt>
    <dgm:pt modelId="{B484B4A9-6E6F-428E-BF6F-B92B6559BD52}" type="parTrans" cxnId="{96CA8DFB-DE6E-4599-9CD3-E0E733DA2B10}">
      <dgm:prSet/>
      <dgm:spPr/>
      <dgm:t>
        <a:bodyPr/>
        <a:lstStyle/>
        <a:p>
          <a:endParaRPr lang="en-ID"/>
        </a:p>
      </dgm:t>
    </dgm:pt>
    <dgm:pt modelId="{6FA6F5EB-C6A4-492E-A370-8C472E83D210}" type="sibTrans" cxnId="{96CA8DFB-DE6E-4599-9CD3-E0E733DA2B10}">
      <dgm:prSet/>
      <dgm:spPr/>
      <dgm:t>
        <a:bodyPr/>
        <a:lstStyle/>
        <a:p>
          <a:endParaRPr lang="en-ID"/>
        </a:p>
      </dgm:t>
    </dgm:pt>
    <dgm:pt modelId="{F14F2BF8-9603-4394-B028-B0E802B4256F}">
      <dgm:prSet phldrT="[Text]"/>
      <dgm:spPr/>
      <dgm:t>
        <a:bodyPr/>
        <a:lstStyle/>
        <a:p>
          <a:r>
            <a:rPr lang="en-US" dirty="0" err="1"/>
            <a:t>Merujuk</a:t>
          </a:r>
          <a:r>
            <a:rPr lang="en-US" dirty="0"/>
            <a:t> pada </a:t>
          </a:r>
          <a:r>
            <a:rPr lang="en-US" dirty="0" err="1"/>
            <a:t>isi</a:t>
          </a:r>
          <a:endParaRPr lang="en-ID" dirty="0"/>
        </a:p>
      </dgm:t>
    </dgm:pt>
    <dgm:pt modelId="{56E5C1D9-0A96-422B-B5E7-75ADB8B1C9F2}" type="parTrans" cxnId="{E60EA1B1-5F52-4DDC-91C0-DBECE9D1A1F5}">
      <dgm:prSet/>
      <dgm:spPr/>
      <dgm:t>
        <a:bodyPr/>
        <a:lstStyle/>
        <a:p>
          <a:endParaRPr lang="en-ID"/>
        </a:p>
      </dgm:t>
    </dgm:pt>
    <dgm:pt modelId="{F6869FE5-D6E3-46DC-896D-21EF1E9464EC}" type="sibTrans" cxnId="{E60EA1B1-5F52-4DDC-91C0-DBECE9D1A1F5}">
      <dgm:prSet/>
      <dgm:spPr/>
      <dgm:t>
        <a:bodyPr/>
        <a:lstStyle/>
        <a:p>
          <a:endParaRPr lang="en-ID"/>
        </a:p>
      </dgm:t>
    </dgm:pt>
    <dgm:pt modelId="{0BDFE32E-9FCA-40D0-9DE8-65D64D61F67C}">
      <dgm:prSet phldrT="[Text]"/>
      <dgm:spPr/>
      <dgm:t>
        <a:bodyPr/>
        <a:lstStyle/>
        <a:p>
          <a:r>
            <a:rPr lang="en-US" dirty="0" err="1"/>
            <a:t>Struktur</a:t>
          </a:r>
          <a:r>
            <a:rPr lang="en-US" dirty="0"/>
            <a:t> </a:t>
          </a:r>
          <a:r>
            <a:rPr lang="en-US" dirty="0" err="1"/>
            <a:t>pembuatan</a:t>
          </a:r>
          <a:r>
            <a:rPr lang="en-US" dirty="0"/>
            <a:t> </a:t>
          </a:r>
          <a:r>
            <a:rPr lang="en-US" dirty="0" err="1"/>
            <a:t>hk</a:t>
          </a:r>
          <a:endParaRPr lang="en-ID" dirty="0"/>
        </a:p>
      </dgm:t>
    </dgm:pt>
    <dgm:pt modelId="{466E5B06-8033-48E0-89EF-B944F4D2528B}" type="parTrans" cxnId="{FB46CA13-1872-4FFC-B76F-6034D157D198}">
      <dgm:prSet/>
      <dgm:spPr/>
      <dgm:t>
        <a:bodyPr/>
        <a:lstStyle/>
        <a:p>
          <a:endParaRPr lang="en-ID"/>
        </a:p>
      </dgm:t>
    </dgm:pt>
    <dgm:pt modelId="{676879A7-E166-46A5-9EAD-0DDE26B8E97F}" type="sibTrans" cxnId="{FB46CA13-1872-4FFC-B76F-6034D157D198}">
      <dgm:prSet/>
      <dgm:spPr/>
      <dgm:t>
        <a:bodyPr/>
        <a:lstStyle/>
        <a:p>
          <a:endParaRPr lang="en-ID"/>
        </a:p>
      </dgm:t>
    </dgm:pt>
    <dgm:pt modelId="{1613C6EA-1A7F-46FD-9886-1EA3BE63B1AE}">
      <dgm:prSet phldrT="[Text]"/>
      <dgm:spPr/>
      <dgm:t>
        <a:bodyPr/>
        <a:lstStyle/>
        <a:p>
          <a:r>
            <a:rPr lang="en-US" dirty="0" err="1"/>
            <a:t>Kelengkapan</a:t>
          </a:r>
          <a:r>
            <a:rPr lang="en-US" dirty="0"/>
            <a:t> </a:t>
          </a:r>
          <a:r>
            <a:rPr lang="en-US" dirty="0" err="1"/>
            <a:t>organisatoris</a:t>
          </a:r>
          <a:endParaRPr lang="en-ID" dirty="0"/>
        </a:p>
      </dgm:t>
    </dgm:pt>
    <dgm:pt modelId="{2D599C56-9021-403D-9ACB-9F194C0D5430}" type="parTrans" cxnId="{97D115FE-B6DC-40D3-9CB6-1E52D0014BBB}">
      <dgm:prSet/>
      <dgm:spPr/>
      <dgm:t>
        <a:bodyPr/>
        <a:lstStyle/>
        <a:p>
          <a:endParaRPr lang="en-ID"/>
        </a:p>
      </dgm:t>
    </dgm:pt>
    <dgm:pt modelId="{C948EFFB-C1F7-49C0-8E61-79EAA345B69C}" type="sibTrans" cxnId="{97D115FE-B6DC-40D3-9CB6-1E52D0014BBB}">
      <dgm:prSet/>
      <dgm:spPr/>
      <dgm:t>
        <a:bodyPr/>
        <a:lstStyle/>
        <a:p>
          <a:endParaRPr lang="en-ID"/>
        </a:p>
      </dgm:t>
    </dgm:pt>
    <dgm:pt modelId="{ECDCCF7D-761C-4E89-9DC2-C7F481B6ABC3}" type="pres">
      <dgm:prSet presAssocID="{F9E6BC13-C71A-43E7-B17C-1DD6C5B4B1E4}" presName="diagram" presStyleCnt="0">
        <dgm:presLayoutVars>
          <dgm:chPref val="1"/>
          <dgm:dir/>
          <dgm:animOne val="branch"/>
          <dgm:animLvl val="lvl"/>
          <dgm:resizeHandles/>
        </dgm:presLayoutVars>
      </dgm:prSet>
      <dgm:spPr/>
    </dgm:pt>
    <dgm:pt modelId="{570F2FE1-3F3D-47E6-B082-C64CF5BC8E53}" type="pres">
      <dgm:prSet presAssocID="{B8281439-4A7E-4C4E-9DF8-8666C9D36715}" presName="root" presStyleCnt="0"/>
      <dgm:spPr/>
    </dgm:pt>
    <dgm:pt modelId="{E7A746DC-CCBF-4471-96C8-08FFB761A0D0}" type="pres">
      <dgm:prSet presAssocID="{B8281439-4A7E-4C4E-9DF8-8666C9D36715}" presName="rootComposite" presStyleCnt="0"/>
      <dgm:spPr/>
    </dgm:pt>
    <dgm:pt modelId="{BF75DC3D-83FF-4D08-AF51-3E89F0A3A63E}" type="pres">
      <dgm:prSet presAssocID="{B8281439-4A7E-4C4E-9DF8-8666C9D36715}" presName="rootText" presStyleLbl="node1" presStyleIdx="0" presStyleCnt="2"/>
      <dgm:spPr/>
    </dgm:pt>
    <dgm:pt modelId="{BAA5A4B9-5E29-4649-9FB1-7E01855A923B}" type="pres">
      <dgm:prSet presAssocID="{B8281439-4A7E-4C4E-9DF8-8666C9D36715}" presName="rootConnector" presStyleLbl="node1" presStyleIdx="0" presStyleCnt="2"/>
      <dgm:spPr/>
    </dgm:pt>
    <dgm:pt modelId="{7C8A9027-13AA-4D10-9206-618E854F1CFA}" type="pres">
      <dgm:prSet presAssocID="{B8281439-4A7E-4C4E-9DF8-8666C9D36715}" presName="childShape" presStyleCnt="0"/>
      <dgm:spPr/>
    </dgm:pt>
    <dgm:pt modelId="{82A8E497-DB58-46CD-8B70-AC87CCCF812A}" type="pres">
      <dgm:prSet presAssocID="{56E5C1D9-0A96-422B-B5E7-75ADB8B1C9F2}" presName="Name13" presStyleLbl="parChTrans1D2" presStyleIdx="0" presStyleCnt="2"/>
      <dgm:spPr/>
    </dgm:pt>
    <dgm:pt modelId="{159642BE-C2C9-4E91-9813-810D06697158}" type="pres">
      <dgm:prSet presAssocID="{F14F2BF8-9603-4394-B028-B0E802B4256F}" presName="childText" presStyleLbl="bgAcc1" presStyleIdx="0" presStyleCnt="2">
        <dgm:presLayoutVars>
          <dgm:bulletEnabled val="1"/>
        </dgm:presLayoutVars>
      </dgm:prSet>
      <dgm:spPr/>
    </dgm:pt>
    <dgm:pt modelId="{B93323DF-BA0B-4ECD-9DFE-5918AAC98256}" type="pres">
      <dgm:prSet presAssocID="{0BDFE32E-9FCA-40D0-9DE8-65D64D61F67C}" presName="root" presStyleCnt="0"/>
      <dgm:spPr/>
    </dgm:pt>
    <dgm:pt modelId="{1FBD4718-7B2C-4AB9-8CC6-54924138BB34}" type="pres">
      <dgm:prSet presAssocID="{0BDFE32E-9FCA-40D0-9DE8-65D64D61F67C}" presName="rootComposite" presStyleCnt="0"/>
      <dgm:spPr/>
    </dgm:pt>
    <dgm:pt modelId="{7E95854B-30DE-44B2-900B-5BD6864B7911}" type="pres">
      <dgm:prSet presAssocID="{0BDFE32E-9FCA-40D0-9DE8-65D64D61F67C}" presName="rootText" presStyleLbl="node1" presStyleIdx="1" presStyleCnt="2"/>
      <dgm:spPr/>
    </dgm:pt>
    <dgm:pt modelId="{981EAE69-D26C-4AE2-8E13-B17C660A0486}" type="pres">
      <dgm:prSet presAssocID="{0BDFE32E-9FCA-40D0-9DE8-65D64D61F67C}" presName="rootConnector" presStyleLbl="node1" presStyleIdx="1" presStyleCnt="2"/>
      <dgm:spPr/>
    </dgm:pt>
    <dgm:pt modelId="{D505ABE2-A501-479E-9C5F-37D26463945A}" type="pres">
      <dgm:prSet presAssocID="{0BDFE32E-9FCA-40D0-9DE8-65D64D61F67C}" presName="childShape" presStyleCnt="0"/>
      <dgm:spPr/>
    </dgm:pt>
    <dgm:pt modelId="{34B73A14-DC05-4FF0-B545-47AA5AE33900}" type="pres">
      <dgm:prSet presAssocID="{2D599C56-9021-403D-9ACB-9F194C0D5430}" presName="Name13" presStyleLbl="parChTrans1D2" presStyleIdx="1" presStyleCnt="2"/>
      <dgm:spPr/>
    </dgm:pt>
    <dgm:pt modelId="{76282BDF-7444-457B-AE25-446926D82799}" type="pres">
      <dgm:prSet presAssocID="{1613C6EA-1A7F-46FD-9886-1EA3BE63B1AE}" presName="childText" presStyleLbl="bgAcc1" presStyleIdx="1" presStyleCnt="2">
        <dgm:presLayoutVars>
          <dgm:bulletEnabled val="1"/>
        </dgm:presLayoutVars>
      </dgm:prSet>
      <dgm:spPr/>
    </dgm:pt>
  </dgm:ptLst>
  <dgm:cxnLst>
    <dgm:cxn modelId="{B8166308-4C6B-4305-BD0A-3AB56FC0F7FF}" type="presOf" srcId="{1613C6EA-1A7F-46FD-9886-1EA3BE63B1AE}" destId="{76282BDF-7444-457B-AE25-446926D82799}" srcOrd="0" destOrd="0" presId="urn:microsoft.com/office/officeart/2005/8/layout/hierarchy3"/>
    <dgm:cxn modelId="{FB46CA13-1872-4FFC-B76F-6034D157D198}" srcId="{F9E6BC13-C71A-43E7-B17C-1DD6C5B4B1E4}" destId="{0BDFE32E-9FCA-40D0-9DE8-65D64D61F67C}" srcOrd="1" destOrd="0" parTransId="{466E5B06-8033-48E0-89EF-B944F4D2528B}" sibTransId="{676879A7-E166-46A5-9EAD-0DDE26B8E97F}"/>
    <dgm:cxn modelId="{4A1FF71F-54DF-4A98-ABD1-F78C7745ACE3}" type="presOf" srcId="{2D599C56-9021-403D-9ACB-9F194C0D5430}" destId="{34B73A14-DC05-4FF0-B545-47AA5AE33900}" srcOrd="0" destOrd="0" presId="urn:microsoft.com/office/officeart/2005/8/layout/hierarchy3"/>
    <dgm:cxn modelId="{3B33BE3B-9E64-46E7-88C2-38C0E85D96B9}" type="presOf" srcId="{F9E6BC13-C71A-43E7-B17C-1DD6C5B4B1E4}" destId="{ECDCCF7D-761C-4E89-9DC2-C7F481B6ABC3}" srcOrd="0" destOrd="0" presId="urn:microsoft.com/office/officeart/2005/8/layout/hierarchy3"/>
    <dgm:cxn modelId="{20FC7F6D-B23A-4B13-B29C-0F86C6429A19}" type="presOf" srcId="{56E5C1D9-0A96-422B-B5E7-75ADB8B1C9F2}" destId="{82A8E497-DB58-46CD-8B70-AC87CCCF812A}" srcOrd="0" destOrd="0" presId="urn:microsoft.com/office/officeart/2005/8/layout/hierarchy3"/>
    <dgm:cxn modelId="{D49CF183-F0DE-4419-9332-BAD76522616B}" type="presOf" srcId="{B8281439-4A7E-4C4E-9DF8-8666C9D36715}" destId="{BAA5A4B9-5E29-4649-9FB1-7E01855A923B}" srcOrd="1" destOrd="0" presId="urn:microsoft.com/office/officeart/2005/8/layout/hierarchy3"/>
    <dgm:cxn modelId="{861DC194-4252-4752-82F1-07E0072DEBDF}" type="presOf" srcId="{F14F2BF8-9603-4394-B028-B0E802B4256F}" destId="{159642BE-C2C9-4E91-9813-810D06697158}" srcOrd="0" destOrd="0" presId="urn:microsoft.com/office/officeart/2005/8/layout/hierarchy3"/>
    <dgm:cxn modelId="{E60EA1B1-5F52-4DDC-91C0-DBECE9D1A1F5}" srcId="{B8281439-4A7E-4C4E-9DF8-8666C9D36715}" destId="{F14F2BF8-9603-4394-B028-B0E802B4256F}" srcOrd="0" destOrd="0" parTransId="{56E5C1D9-0A96-422B-B5E7-75ADB8B1C9F2}" sibTransId="{F6869FE5-D6E3-46DC-896D-21EF1E9464EC}"/>
    <dgm:cxn modelId="{B206EBDF-EDEA-433A-BECB-992466DC6A5C}" type="presOf" srcId="{0BDFE32E-9FCA-40D0-9DE8-65D64D61F67C}" destId="{981EAE69-D26C-4AE2-8E13-B17C660A0486}" srcOrd="1" destOrd="0" presId="urn:microsoft.com/office/officeart/2005/8/layout/hierarchy3"/>
    <dgm:cxn modelId="{CDC9F4EA-F841-4A7E-B551-A50EED362B51}" type="presOf" srcId="{0BDFE32E-9FCA-40D0-9DE8-65D64D61F67C}" destId="{7E95854B-30DE-44B2-900B-5BD6864B7911}" srcOrd="0" destOrd="0" presId="urn:microsoft.com/office/officeart/2005/8/layout/hierarchy3"/>
    <dgm:cxn modelId="{741289FB-C664-4750-8983-C685296BB148}" type="presOf" srcId="{B8281439-4A7E-4C4E-9DF8-8666C9D36715}" destId="{BF75DC3D-83FF-4D08-AF51-3E89F0A3A63E}" srcOrd="0" destOrd="0" presId="urn:microsoft.com/office/officeart/2005/8/layout/hierarchy3"/>
    <dgm:cxn modelId="{96CA8DFB-DE6E-4599-9CD3-E0E733DA2B10}" srcId="{F9E6BC13-C71A-43E7-B17C-1DD6C5B4B1E4}" destId="{B8281439-4A7E-4C4E-9DF8-8666C9D36715}" srcOrd="0" destOrd="0" parTransId="{B484B4A9-6E6F-428E-BF6F-B92B6559BD52}" sibTransId="{6FA6F5EB-C6A4-492E-A370-8C472E83D210}"/>
    <dgm:cxn modelId="{97D115FE-B6DC-40D3-9CB6-1E52D0014BBB}" srcId="{0BDFE32E-9FCA-40D0-9DE8-65D64D61F67C}" destId="{1613C6EA-1A7F-46FD-9886-1EA3BE63B1AE}" srcOrd="0" destOrd="0" parTransId="{2D599C56-9021-403D-9ACB-9F194C0D5430}" sibTransId="{C948EFFB-C1F7-49C0-8E61-79EAA345B69C}"/>
    <dgm:cxn modelId="{734801AD-AD53-4EC9-90D2-3D8FF57F42A6}" type="presParOf" srcId="{ECDCCF7D-761C-4E89-9DC2-C7F481B6ABC3}" destId="{570F2FE1-3F3D-47E6-B082-C64CF5BC8E53}" srcOrd="0" destOrd="0" presId="urn:microsoft.com/office/officeart/2005/8/layout/hierarchy3"/>
    <dgm:cxn modelId="{D0863BD7-4F84-4959-B606-80F70A2564E1}" type="presParOf" srcId="{570F2FE1-3F3D-47E6-B082-C64CF5BC8E53}" destId="{E7A746DC-CCBF-4471-96C8-08FFB761A0D0}" srcOrd="0" destOrd="0" presId="urn:microsoft.com/office/officeart/2005/8/layout/hierarchy3"/>
    <dgm:cxn modelId="{88E5E1F1-4374-46BA-8CE2-D591EE434C66}" type="presParOf" srcId="{E7A746DC-CCBF-4471-96C8-08FFB761A0D0}" destId="{BF75DC3D-83FF-4D08-AF51-3E89F0A3A63E}" srcOrd="0" destOrd="0" presId="urn:microsoft.com/office/officeart/2005/8/layout/hierarchy3"/>
    <dgm:cxn modelId="{20793749-B787-4BE2-8B36-AF3742FC0FED}" type="presParOf" srcId="{E7A746DC-CCBF-4471-96C8-08FFB761A0D0}" destId="{BAA5A4B9-5E29-4649-9FB1-7E01855A923B}" srcOrd="1" destOrd="0" presId="urn:microsoft.com/office/officeart/2005/8/layout/hierarchy3"/>
    <dgm:cxn modelId="{32DA2291-0137-42A6-A3B6-5A0DE9D1AD70}" type="presParOf" srcId="{570F2FE1-3F3D-47E6-B082-C64CF5BC8E53}" destId="{7C8A9027-13AA-4D10-9206-618E854F1CFA}" srcOrd="1" destOrd="0" presId="urn:microsoft.com/office/officeart/2005/8/layout/hierarchy3"/>
    <dgm:cxn modelId="{A9B9D085-7AF9-4E7A-90BB-C29E50BA017B}" type="presParOf" srcId="{7C8A9027-13AA-4D10-9206-618E854F1CFA}" destId="{82A8E497-DB58-46CD-8B70-AC87CCCF812A}" srcOrd="0" destOrd="0" presId="urn:microsoft.com/office/officeart/2005/8/layout/hierarchy3"/>
    <dgm:cxn modelId="{8E182165-4C07-4D3C-B856-3EBBB90F4BA6}" type="presParOf" srcId="{7C8A9027-13AA-4D10-9206-618E854F1CFA}" destId="{159642BE-C2C9-4E91-9813-810D06697158}" srcOrd="1" destOrd="0" presId="urn:microsoft.com/office/officeart/2005/8/layout/hierarchy3"/>
    <dgm:cxn modelId="{D7F48319-37B1-4BBD-A20C-97715714F264}" type="presParOf" srcId="{ECDCCF7D-761C-4E89-9DC2-C7F481B6ABC3}" destId="{B93323DF-BA0B-4ECD-9DFE-5918AAC98256}" srcOrd="1" destOrd="0" presId="urn:microsoft.com/office/officeart/2005/8/layout/hierarchy3"/>
    <dgm:cxn modelId="{2CE197DE-EBCE-4C28-A69F-CCF3EAB6290A}" type="presParOf" srcId="{B93323DF-BA0B-4ECD-9DFE-5918AAC98256}" destId="{1FBD4718-7B2C-4AB9-8CC6-54924138BB34}" srcOrd="0" destOrd="0" presId="urn:microsoft.com/office/officeart/2005/8/layout/hierarchy3"/>
    <dgm:cxn modelId="{A72BD986-96D6-4938-AF9B-D403C6D78F73}" type="presParOf" srcId="{1FBD4718-7B2C-4AB9-8CC6-54924138BB34}" destId="{7E95854B-30DE-44B2-900B-5BD6864B7911}" srcOrd="0" destOrd="0" presId="urn:microsoft.com/office/officeart/2005/8/layout/hierarchy3"/>
    <dgm:cxn modelId="{D65C5C72-AFCD-41BF-A429-C128A7BED800}" type="presParOf" srcId="{1FBD4718-7B2C-4AB9-8CC6-54924138BB34}" destId="{981EAE69-D26C-4AE2-8E13-B17C660A0486}" srcOrd="1" destOrd="0" presId="urn:microsoft.com/office/officeart/2005/8/layout/hierarchy3"/>
    <dgm:cxn modelId="{3A758481-286C-4896-A068-FF4BDE5210CD}" type="presParOf" srcId="{B93323DF-BA0B-4ECD-9DFE-5918AAC98256}" destId="{D505ABE2-A501-479E-9C5F-37D26463945A}" srcOrd="1" destOrd="0" presId="urn:microsoft.com/office/officeart/2005/8/layout/hierarchy3"/>
    <dgm:cxn modelId="{281348FF-BFB7-4A6E-B075-C5322B0ABDF7}" type="presParOf" srcId="{D505ABE2-A501-479E-9C5F-37D26463945A}" destId="{34B73A14-DC05-4FF0-B545-47AA5AE33900}" srcOrd="0" destOrd="0" presId="urn:microsoft.com/office/officeart/2005/8/layout/hierarchy3"/>
    <dgm:cxn modelId="{1EB3458A-6D33-48EA-883D-6F31845E356F}" type="presParOf" srcId="{D505ABE2-A501-479E-9C5F-37D26463945A}" destId="{76282BDF-7444-457B-AE25-446926D8279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C07C40-8DD6-4969-8DDF-FBC3C40B0C1E}"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n-ID"/>
        </a:p>
      </dgm:t>
    </dgm:pt>
    <dgm:pt modelId="{8DA06BDB-446C-4F9E-936D-1D8EC2C065E1}">
      <dgm:prSet phldrT="[Text]"/>
      <dgm:spPr>
        <a:solidFill>
          <a:schemeClr val="accent4"/>
        </a:solidFill>
      </dgm:spPr>
      <dgm:t>
        <a:bodyPr/>
        <a:lstStyle/>
        <a:p>
          <a:r>
            <a:rPr lang="en-US" dirty="0" err="1"/>
            <a:t>Inisiasi</a:t>
          </a:r>
          <a:endParaRPr lang="en-ID" dirty="0"/>
        </a:p>
      </dgm:t>
    </dgm:pt>
    <dgm:pt modelId="{4383F674-9423-4772-88AA-F2D4B6106597}" type="parTrans" cxnId="{F76139A1-3711-4BB7-B220-E310E2566EC9}">
      <dgm:prSet/>
      <dgm:spPr/>
      <dgm:t>
        <a:bodyPr/>
        <a:lstStyle/>
        <a:p>
          <a:endParaRPr lang="en-ID"/>
        </a:p>
      </dgm:t>
    </dgm:pt>
    <dgm:pt modelId="{88EE86C4-699F-4A53-AC82-DF3D67A2696A}" type="sibTrans" cxnId="{F76139A1-3711-4BB7-B220-E310E2566EC9}">
      <dgm:prSet/>
      <dgm:spPr/>
      <dgm:t>
        <a:bodyPr/>
        <a:lstStyle/>
        <a:p>
          <a:endParaRPr lang="en-ID"/>
        </a:p>
      </dgm:t>
    </dgm:pt>
    <dgm:pt modelId="{086836BA-BE49-4683-98CA-8FDDEB814C40}">
      <dgm:prSet phldrT="[Text]"/>
      <dgm:spPr/>
      <dgm:t>
        <a:bodyPr/>
        <a:lstStyle/>
        <a:p>
          <a:r>
            <a:rPr lang="en-US" dirty="0" err="1"/>
            <a:t>Muncul</a:t>
          </a:r>
          <a:r>
            <a:rPr lang="en-US" dirty="0"/>
            <a:t> </a:t>
          </a:r>
          <a:r>
            <a:rPr lang="en-US" dirty="0" err="1"/>
            <a:t>gagasan</a:t>
          </a:r>
          <a:r>
            <a:rPr lang="en-US" dirty="0"/>
            <a:t> </a:t>
          </a:r>
          <a:r>
            <a:rPr lang="en-US" dirty="0" err="1"/>
            <a:t>dari</a:t>
          </a:r>
          <a:r>
            <a:rPr lang="en-US" dirty="0"/>
            <a:t> </a:t>
          </a:r>
          <a:r>
            <a:rPr lang="en-US" dirty="0" err="1"/>
            <a:t>masyarakat</a:t>
          </a:r>
          <a:endParaRPr lang="en-ID" dirty="0"/>
        </a:p>
      </dgm:t>
    </dgm:pt>
    <dgm:pt modelId="{E7B70DBE-25EA-4D0E-9C7C-BFE37BDB9DE1}" type="parTrans" cxnId="{0D77C448-BCF2-4387-AC63-308F87CA4BDA}">
      <dgm:prSet/>
      <dgm:spPr/>
      <dgm:t>
        <a:bodyPr/>
        <a:lstStyle/>
        <a:p>
          <a:endParaRPr lang="en-ID"/>
        </a:p>
      </dgm:t>
    </dgm:pt>
    <dgm:pt modelId="{E1D796FF-2AFE-4AB8-986F-F3A5FC97DA55}" type="sibTrans" cxnId="{0D77C448-BCF2-4387-AC63-308F87CA4BDA}">
      <dgm:prSet/>
      <dgm:spPr/>
      <dgm:t>
        <a:bodyPr/>
        <a:lstStyle/>
        <a:p>
          <a:endParaRPr lang="en-ID"/>
        </a:p>
      </dgm:t>
    </dgm:pt>
    <dgm:pt modelId="{ECDF02A8-AA91-4857-9D37-2D53C7420C25}">
      <dgm:prSet phldrT="[Text]"/>
      <dgm:spPr>
        <a:solidFill>
          <a:schemeClr val="accent3">
            <a:lumMod val="50000"/>
          </a:schemeClr>
        </a:solidFill>
      </dgm:spPr>
      <dgm:t>
        <a:bodyPr/>
        <a:lstStyle/>
        <a:p>
          <a:r>
            <a:rPr lang="en-US" dirty="0" err="1"/>
            <a:t>Sosio-politis</a:t>
          </a:r>
          <a:endParaRPr lang="en-ID" dirty="0"/>
        </a:p>
      </dgm:t>
    </dgm:pt>
    <dgm:pt modelId="{456CBB2E-B74B-4AAB-BA3B-AEB92D12EBA6}" type="parTrans" cxnId="{5C2AC12D-A939-4119-9BC2-F101204341E8}">
      <dgm:prSet/>
      <dgm:spPr/>
      <dgm:t>
        <a:bodyPr/>
        <a:lstStyle/>
        <a:p>
          <a:endParaRPr lang="en-ID"/>
        </a:p>
      </dgm:t>
    </dgm:pt>
    <dgm:pt modelId="{8A028A69-36CC-4694-AB39-6093CFC7F965}" type="sibTrans" cxnId="{5C2AC12D-A939-4119-9BC2-F101204341E8}">
      <dgm:prSet/>
      <dgm:spPr/>
      <dgm:t>
        <a:bodyPr/>
        <a:lstStyle/>
        <a:p>
          <a:endParaRPr lang="en-ID"/>
        </a:p>
      </dgm:t>
    </dgm:pt>
    <dgm:pt modelId="{D5E132E7-E750-435E-AA3C-62CB0A8FD2AA}">
      <dgm:prSet phldrT="[Text]"/>
      <dgm:spPr/>
      <dgm:t>
        <a:bodyPr/>
        <a:lstStyle/>
        <a:p>
          <a:r>
            <a:rPr lang="en-ID" dirty="0" err="1"/>
            <a:t>Pematangan</a:t>
          </a:r>
          <a:r>
            <a:rPr lang="en-ID" dirty="0"/>
            <a:t> &amp; </a:t>
          </a:r>
          <a:r>
            <a:rPr lang="en-ID" dirty="0" err="1"/>
            <a:t>penajaman</a:t>
          </a:r>
          <a:r>
            <a:rPr lang="en-ID" dirty="0"/>
            <a:t> </a:t>
          </a:r>
          <a:r>
            <a:rPr lang="en-ID" dirty="0" err="1"/>
            <a:t>gagasan</a:t>
          </a:r>
          <a:endParaRPr lang="en-ID" dirty="0"/>
        </a:p>
      </dgm:t>
    </dgm:pt>
    <dgm:pt modelId="{69725098-1936-4345-A264-D0F224C2F694}" type="parTrans" cxnId="{38D2EA67-BEAB-4A22-8E3E-E800A0F81645}">
      <dgm:prSet/>
      <dgm:spPr/>
      <dgm:t>
        <a:bodyPr/>
        <a:lstStyle/>
        <a:p>
          <a:endParaRPr lang="en-ID"/>
        </a:p>
      </dgm:t>
    </dgm:pt>
    <dgm:pt modelId="{05BD9E56-4F68-4577-AD15-7DD2D361220B}" type="sibTrans" cxnId="{38D2EA67-BEAB-4A22-8E3E-E800A0F81645}">
      <dgm:prSet/>
      <dgm:spPr/>
      <dgm:t>
        <a:bodyPr/>
        <a:lstStyle/>
        <a:p>
          <a:endParaRPr lang="en-ID"/>
        </a:p>
      </dgm:t>
    </dgm:pt>
    <dgm:pt modelId="{141F09EC-E1CF-426E-8612-18E413F16745}">
      <dgm:prSet phldrT="[Text]"/>
      <dgm:spPr/>
      <dgm:t>
        <a:bodyPr/>
        <a:lstStyle/>
        <a:p>
          <a:r>
            <a:rPr lang="en-US" dirty="0" err="1"/>
            <a:t>Yuridis</a:t>
          </a:r>
          <a:endParaRPr lang="en-ID" dirty="0"/>
        </a:p>
      </dgm:t>
    </dgm:pt>
    <dgm:pt modelId="{BCE06EDF-D282-4815-A2B5-F91214448925}" type="parTrans" cxnId="{6C8329BF-69EA-48AE-8D06-BB28C25EA542}">
      <dgm:prSet/>
      <dgm:spPr/>
      <dgm:t>
        <a:bodyPr/>
        <a:lstStyle/>
        <a:p>
          <a:endParaRPr lang="en-ID"/>
        </a:p>
      </dgm:t>
    </dgm:pt>
    <dgm:pt modelId="{746F585A-F693-42F0-9E42-D69B99937511}" type="sibTrans" cxnId="{6C8329BF-69EA-48AE-8D06-BB28C25EA542}">
      <dgm:prSet/>
      <dgm:spPr/>
      <dgm:t>
        <a:bodyPr/>
        <a:lstStyle/>
        <a:p>
          <a:endParaRPr lang="en-ID"/>
        </a:p>
      </dgm:t>
    </dgm:pt>
    <dgm:pt modelId="{1F643CCE-A0B5-4F22-9876-687593A1BEDC}">
      <dgm:prSet phldrT="[Text]"/>
      <dgm:spPr/>
      <dgm:t>
        <a:bodyPr/>
        <a:lstStyle/>
        <a:p>
          <a:r>
            <a:rPr lang="en-ID" dirty="0" err="1"/>
            <a:t>Penyusunan</a:t>
          </a:r>
          <a:r>
            <a:rPr lang="en-ID" dirty="0"/>
            <a:t> </a:t>
          </a:r>
          <a:r>
            <a:rPr lang="en-ID" dirty="0" err="1"/>
            <a:t>bahan</a:t>
          </a:r>
          <a:r>
            <a:rPr lang="en-ID" dirty="0"/>
            <a:t> </a:t>
          </a:r>
          <a:r>
            <a:rPr lang="en-ID" dirty="0" err="1"/>
            <a:t>kedalam</a:t>
          </a:r>
          <a:r>
            <a:rPr lang="en-ID" dirty="0"/>
            <a:t> </a:t>
          </a:r>
          <a:r>
            <a:rPr lang="en-ID" dirty="0" err="1"/>
            <a:t>rumusan</a:t>
          </a:r>
          <a:r>
            <a:rPr lang="en-ID" dirty="0"/>
            <a:t> </a:t>
          </a:r>
          <a:r>
            <a:rPr lang="en-ID" dirty="0" err="1"/>
            <a:t>hukum</a:t>
          </a:r>
          <a:r>
            <a:rPr lang="en-ID" dirty="0"/>
            <a:t> dan </a:t>
          </a:r>
          <a:r>
            <a:rPr lang="en-ID" dirty="0" err="1"/>
            <a:t>kemudian</a:t>
          </a:r>
          <a:r>
            <a:rPr lang="en-ID" dirty="0"/>
            <a:t> </a:t>
          </a:r>
          <a:r>
            <a:rPr lang="en-ID" dirty="0" err="1"/>
            <a:t>diundangkan</a:t>
          </a:r>
          <a:endParaRPr lang="en-ID" dirty="0"/>
        </a:p>
      </dgm:t>
    </dgm:pt>
    <dgm:pt modelId="{43F7A0B8-BCC9-4C27-947D-31FAC4DF60FA}" type="parTrans" cxnId="{CD254185-0C37-4D68-A3D4-DCFE37B30633}">
      <dgm:prSet/>
      <dgm:spPr/>
      <dgm:t>
        <a:bodyPr/>
        <a:lstStyle/>
        <a:p>
          <a:endParaRPr lang="en-ID"/>
        </a:p>
      </dgm:t>
    </dgm:pt>
    <dgm:pt modelId="{B6CD1960-6CD9-459E-8C22-0469D5D3B362}" type="sibTrans" cxnId="{CD254185-0C37-4D68-A3D4-DCFE37B30633}">
      <dgm:prSet/>
      <dgm:spPr/>
      <dgm:t>
        <a:bodyPr/>
        <a:lstStyle/>
        <a:p>
          <a:endParaRPr lang="en-ID"/>
        </a:p>
      </dgm:t>
    </dgm:pt>
    <dgm:pt modelId="{67D9B60A-D999-4D01-8BAA-EB830A8764A7}" type="pres">
      <dgm:prSet presAssocID="{3EC07C40-8DD6-4969-8DDF-FBC3C40B0C1E}" presName="Name0" presStyleCnt="0">
        <dgm:presLayoutVars>
          <dgm:dir/>
          <dgm:animLvl val="lvl"/>
          <dgm:resizeHandles val="exact"/>
        </dgm:presLayoutVars>
      </dgm:prSet>
      <dgm:spPr/>
    </dgm:pt>
    <dgm:pt modelId="{1993A48D-751D-481D-A387-E79B9288083F}" type="pres">
      <dgm:prSet presAssocID="{8DA06BDB-446C-4F9E-936D-1D8EC2C065E1}" presName="linNode" presStyleCnt="0"/>
      <dgm:spPr/>
    </dgm:pt>
    <dgm:pt modelId="{95FF2A5D-8BF3-4A02-AD34-0C42D5427BDE}" type="pres">
      <dgm:prSet presAssocID="{8DA06BDB-446C-4F9E-936D-1D8EC2C065E1}" presName="parentText" presStyleLbl="node1" presStyleIdx="0" presStyleCnt="3">
        <dgm:presLayoutVars>
          <dgm:chMax val="1"/>
          <dgm:bulletEnabled val="1"/>
        </dgm:presLayoutVars>
      </dgm:prSet>
      <dgm:spPr/>
    </dgm:pt>
    <dgm:pt modelId="{1AE9D09F-5AB1-4020-9FB7-5D73E52533F9}" type="pres">
      <dgm:prSet presAssocID="{8DA06BDB-446C-4F9E-936D-1D8EC2C065E1}" presName="descendantText" presStyleLbl="alignAccFollowNode1" presStyleIdx="0" presStyleCnt="3">
        <dgm:presLayoutVars>
          <dgm:bulletEnabled val="1"/>
        </dgm:presLayoutVars>
      </dgm:prSet>
      <dgm:spPr/>
    </dgm:pt>
    <dgm:pt modelId="{94A629E8-B3C0-451C-B27C-7DEE1D8A958D}" type="pres">
      <dgm:prSet presAssocID="{88EE86C4-699F-4A53-AC82-DF3D67A2696A}" presName="sp" presStyleCnt="0"/>
      <dgm:spPr/>
    </dgm:pt>
    <dgm:pt modelId="{6A1A0B6F-2179-4745-A506-4B1FB1D0EA5B}" type="pres">
      <dgm:prSet presAssocID="{ECDF02A8-AA91-4857-9D37-2D53C7420C25}" presName="linNode" presStyleCnt="0"/>
      <dgm:spPr/>
    </dgm:pt>
    <dgm:pt modelId="{A00F0B2B-ABAD-4F06-A2EA-CF8C816D2BC2}" type="pres">
      <dgm:prSet presAssocID="{ECDF02A8-AA91-4857-9D37-2D53C7420C25}" presName="parentText" presStyleLbl="node1" presStyleIdx="1" presStyleCnt="3">
        <dgm:presLayoutVars>
          <dgm:chMax val="1"/>
          <dgm:bulletEnabled val="1"/>
        </dgm:presLayoutVars>
      </dgm:prSet>
      <dgm:spPr/>
    </dgm:pt>
    <dgm:pt modelId="{FEB2DB47-1ECE-40BA-96DC-3A8F281E62E9}" type="pres">
      <dgm:prSet presAssocID="{ECDF02A8-AA91-4857-9D37-2D53C7420C25}" presName="descendantText" presStyleLbl="alignAccFollowNode1" presStyleIdx="1" presStyleCnt="3">
        <dgm:presLayoutVars>
          <dgm:bulletEnabled val="1"/>
        </dgm:presLayoutVars>
      </dgm:prSet>
      <dgm:spPr/>
    </dgm:pt>
    <dgm:pt modelId="{553CB96B-2937-46D5-8D56-F5ABACFD769E}" type="pres">
      <dgm:prSet presAssocID="{8A028A69-36CC-4694-AB39-6093CFC7F965}" presName="sp" presStyleCnt="0"/>
      <dgm:spPr/>
    </dgm:pt>
    <dgm:pt modelId="{C9245213-FA98-4DB9-BBF9-174D3C2E1B9B}" type="pres">
      <dgm:prSet presAssocID="{141F09EC-E1CF-426E-8612-18E413F16745}" presName="linNode" presStyleCnt="0"/>
      <dgm:spPr/>
    </dgm:pt>
    <dgm:pt modelId="{731BC718-FFBB-4B56-A796-C83F919310E0}" type="pres">
      <dgm:prSet presAssocID="{141F09EC-E1CF-426E-8612-18E413F16745}" presName="parentText" presStyleLbl="node1" presStyleIdx="2" presStyleCnt="3">
        <dgm:presLayoutVars>
          <dgm:chMax val="1"/>
          <dgm:bulletEnabled val="1"/>
        </dgm:presLayoutVars>
      </dgm:prSet>
      <dgm:spPr/>
    </dgm:pt>
    <dgm:pt modelId="{403EE22C-7EFF-40D0-AD20-C7EACCA35702}" type="pres">
      <dgm:prSet presAssocID="{141F09EC-E1CF-426E-8612-18E413F16745}" presName="descendantText" presStyleLbl="alignAccFollowNode1" presStyleIdx="2" presStyleCnt="3">
        <dgm:presLayoutVars>
          <dgm:bulletEnabled val="1"/>
        </dgm:presLayoutVars>
      </dgm:prSet>
      <dgm:spPr/>
    </dgm:pt>
  </dgm:ptLst>
  <dgm:cxnLst>
    <dgm:cxn modelId="{01D0DC18-3035-43DA-A077-EEBD92A31EE8}" type="presOf" srcId="{8DA06BDB-446C-4F9E-936D-1D8EC2C065E1}" destId="{95FF2A5D-8BF3-4A02-AD34-0C42D5427BDE}" srcOrd="0" destOrd="0" presId="urn:microsoft.com/office/officeart/2005/8/layout/vList5"/>
    <dgm:cxn modelId="{5C2AC12D-A939-4119-9BC2-F101204341E8}" srcId="{3EC07C40-8DD6-4969-8DDF-FBC3C40B0C1E}" destId="{ECDF02A8-AA91-4857-9D37-2D53C7420C25}" srcOrd="1" destOrd="0" parTransId="{456CBB2E-B74B-4AAB-BA3B-AEB92D12EBA6}" sibTransId="{8A028A69-36CC-4694-AB39-6093CFC7F965}"/>
    <dgm:cxn modelId="{38D2EA67-BEAB-4A22-8E3E-E800A0F81645}" srcId="{ECDF02A8-AA91-4857-9D37-2D53C7420C25}" destId="{D5E132E7-E750-435E-AA3C-62CB0A8FD2AA}" srcOrd="0" destOrd="0" parTransId="{69725098-1936-4345-A264-D0F224C2F694}" sibTransId="{05BD9E56-4F68-4577-AD15-7DD2D361220B}"/>
    <dgm:cxn modelId="{0D77C448-BCF2-4387-AC63-308F87CA4BDA}" srcId="{8DA06BDB-446C-4F9E-936D-1D8EC2C065E1}" destId="{086836BA-BE49-4683-98CA-8FDDEB814C40}" srcOrd="0" destOrd="0" parTransId="{E7B70DBE-25EA-4D0E-9C7C-BFE37BDB9DE1}" sibTransId="{E1D796FF-2AFE-4AB8-986F-F3A5FC97DA55}"/>
    <dgm:cxn modelId="{AAC3264A-77CB-4A07-970E-D82B3B966D5F}" type="presOf" srcId="{D5E132E7-E750-435E-AA3C-62CB0A8FD2AA}" destId="{FEB2DB47-1ECE-40BA-96DC-3A8F281E62E9}" srcOrd="0" destOrd="0" presId="urn:microsoft.com/office/officeart/2005/8/layout/vList5"/>
    <dgm:cxn modelId="{CD254185-0C37-4D68-A3D4-DCFE37B30633}" srcId="{141F09EC-E1CF-426E-8612-18E413F16745}" destId="{1F643CCE-A0B5-4F22-9876-687593A1BEDC}" srcOrd="0" destOrd="0" parTransId="{43F7A0B8-BCC9-4C27-947D-31FAC4DF60FA}" sibTransId="{B6CD1960-6CD9-459E-8C22-0469D5D3B362}"/>
    <dgm:cxn modelId="{F76139A1-3711-4BB7-B220-E310E2566EC9}" srcId="{3EC07C40-8DD6-4969-8DDF-FBC3C40B0C1E}" destId="{8DA06BDB-446C-4F9E-936D-1D8EC2C065E1}" srcOrd="0" destOrd="0" parTransId="{4383F674-9423-4772-88AA-F2D4B6106597}" sibTransId="{88EE86C4-699F-4A53-AC82-DF3D67A2696A}"/>
    <dgm:cxn modelId="{5EBACFA7-956C-4983-A683-79077B8AAC2A}" type="presOf" srcId="{141F09EC-E1CF-426E-8612-18E413F16745}" destId="{731BC718-FFBB-4B56-A796-C83F919310E0}" srcOrd="0" destOrd="0" presId="urn:microsoft.com/office/officeart/2005/8/layout/vList5"/>
    <dgm:cxn modelId="{7D1BABAF-D4CB-4D66-A24B-4BF4D5BAF9F3}" type="presOf" srcId="{3EC07C40-8DD6-4969-8DDF-FBC3C40B0C1E}" destId="{67D9B60A-D999-4D01-8BAA-EB830A8764A7}" srcOrd="0" destOrd="0" presId="urn:microsoft.com/office/officeart/2005/8/layout/vList5"/>
    <dgm:cxn modelId="{6CF683B9-06CD-470A-AD06-1D07412DF410}" type="presOf" srcId="{086836BA-BE49-4683-98CA-8FDDEB814C40}" destId="{1AE9D09F-5AB1-4020-9FB7-5D73E52533F9}" srcOrd="0" destOrd="0" presId="urn:microsoft.com/office/officeart/2005/8/layout/vList5"/>
    <dgm:cxn modelId="{6C8329BF-69EA-48AE-8D06-BB28C25EA542}" srcId="{3EC07C40-8DD6-4969-8DDF-FBC3C40B0C1E}" destId="{141F09EC-E1CF-426E-8612-18E413F16745}" srcOrd="2" destOrd="0" parTransId="{BCE06EDF-D282-4815-A2B5-F91214448925}" sibTransId="{746F585A-F693-42F0-9E42-D69B99937511}"/>
    <dgm:cxn modelId="{55EA65BF-515F-41F2-8A5B-E11E69E54A26}" type="presOf" srcId="{1F643CCE-A0B5-4F22-9876-687593A1BEDC}" destId="{403EE22C-7EFF-40D0-AD20-C7EACCA35702}" srcOrd="0" destOrd="0" presId="urn:microsoft.com/office/officeart/2005/8/layout/vList5"/>
    <dgm:cxn modelId="{8A2A1EF5-2426-45BD-AB60-DC4566F5EE8E}" type="presOf" srcId="{ECDF02A8-AA91-4857-9D37-2D53C7420C25}" destId="{A00F0B2B-ABAD-4F06-A2EA-CF8C816D2BC2}" srcOrd="0" destOrd="0" presId="urn:microsoft.com/office/officeart/2005/8/layout/vList5"/>
    <dgm:cxn modelId="{3756A540-11DE-4531-BDF4-0B764441259A}" type="presParOf" srcId="{67D9B60A-D999-4D01-8BAA-EB830A8764A7}" destId="{1993A48D-751D-481D-A387-E79B9288083F}" srcOrd="0" destOrd="0" presId="urn:microsoft.com/office/officeart/2005/8/layout/vList5"/>
    <dgm:cxn modelId="{8F4C6F0D-0930-4915-A6DF-E1A42DAF01DC}" type="presParOf" srcId="{1993A48D-751D-481D-A387-E79B9288083F}" destId="{95FF2A5D-8BF3-4A02-AD34-0C42D5427BDE}" srcOrd="0" destOrd="0" presId="urn:microsoft.com/office/officeart/2005/8/layout/vList5"/>
    <dgm:cxn modelId="{214A7B1B-A5D7-4C18-B2A6-025C8AFFBC36}" type="presParOf" srcId="{1993A48D-751D-481D-A387-E79B9288083F}" destId="{1AE9D09F-5AB1-4020-9FB7-5D73E52533F9}" srcOrd="1" destOrd="0" presId="urn:microsoft.com/office/officeart/2005/8/layout/vList5"/>
    <dgm:cxn modelId="{AD802BEF-DD1A-4353-A81F-59F05789BC57}" type="presParOf" srcId="{67D9B60A-D999-4D01-8BAA-EB830A8764A7}" destId="{94A629E8-B3C0-451C-B27C-7DEE1D8A958D}" srcOrd="1" destOrd="0" presId="urn:microsoft.com/office/officeart/2005/8/layout/vList5"/>
    <dgm:cxn modelId="{A151833C-FC03-4C85-8093-517867FF0A87}" type="presParOf" srcId="{67D9B60A-D999-4D01-8BAA-EB830A8764A7}" destId="{6A1A0B6F-2179-4745-A506-4B1FB1D0EA5B}" srcOrd="2" destOrd="0" presId="urn:microsoft.com/office/officeart/2005/8/layout/vList5"/>
    <dgm:cxn modelId="{1CAE5AF6-BB93-4906-8FB0-12FB1A25F3B1}" type="presParOf" srcId="{6A1A0B6F-2179-4745-A506-4B1FB1D0EA5B}" destId="{A00F0B2B-ABAD-4F06-A2EA-CF8C816D2BC2}" srcOrd="0" destOrd="0" presId="urn:microsoft.com/office/officeart/2005/8/layout/vList5"/>
    <dgm:cxn modelId="{22176F14-643D-4A70-8832-A9544AA4444C}" type="presParOf" srcId="{6A1A0B6F-2179-4745-A506-4B1FB1D0EA5B}" destId="{FEB2DB47-1ECE-40BA-96DC-3A8F281E62E9}" srcOrd="1" destOrd="0" presId="urn:microsoft.com/office/officeart/2005/8/layout/vList5"/>
    <dgm:cxn modelId="{AC4FF69E-9443-45FD-9C21-AB25FA41DF61}" type="presParOf" srcId="{67D9B60A-D999-4D01-8BAA-EB830A8764A7}" destId="{553CB96B-2937-46D5-8D56-F5ABACFD769E}" srcOrd="3" destOrd="0" presId="urn:microsoft.com/office/officeart/2005/8/layout/vList5"/>
    <dgm:cxn modelId="{00EFC7C6-F623-4F9F-B36A-B44AC773050E}" type="presParOf" srcId="{67D9B60A-D999-4D01-8BAA-EB830A8764A7}" destId="{C9245213-FA98-4DB9-BBF9-174D3C2E1B9B}" srcOrd="4" destOrd="0" presId="urn:microsoft.com/office/officeart/2005/8/layout/vList5"/>
    <dgm:cxn modelId="{A5255133-BDCA-4938-9140-200B8593F503}" type="presParOf" srcId="{C9245213-FA98-4DB9-BBF9-174D3C2E1B9B}" destId="{731BC718-FFBB-4B56-A796-C83F919310E0}" srcOrd="0" destOrd="0" presId="urn:microsoft.com/office/officeart/2005/8/layout/vList5"/>
    <dgm:cxn modelId="{7CA562F5-7D3B-4BD6-B74F-964B77A57D58}" type="presParOf" srcId="{C9245213-FA98-4DB9-BBF9-174D3C2E1B9B}" destId="{403EE22C-7EFF-40D0-AD20-C7EACCA3570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18D834-3777-4316-AAB1-09F00E1472F6}" type="doc">
      <dgm:prSet loTypeId="urn:microsoft.com/office/officeart/2005/8/layout/rings+Icon" loCatId="officeonline" qsTypeId="urn:microsoft.com/office/officeart/2005/8/quickstyle/3d3" qsCatId="3D" csTypeId="urn:microsoft.com/office/officeart/2005/8/colors/colorful5" csCatId="colorful" phldr="1"/>
      <dgm:spPr/>
    </dgm:pt>
    <dgm:pt modelId="{B3D620F4-1D5C-4F43-BAA1-F24F9DBFBC61}">
      <dgm:prSet phldrT="[Text]"/>
      <dgm:spPr/>
      <dgm:t>
        <a:bodyPr/>
        <a:lstStyle/>
        <a:p>
          <a:r>
            <a:rPr lang="en-US" dirty="0" err="1"/>
            <a:t>Legislatif</a:t>
          </a:r>
          <a:endParaRPr lang="en-ID" dirty="0"/>
        </a:p>
      </dgm:t>
    </dgm:pt>
    <dgm:pt modelId="{55481CB5-A965-461A-A2B1-5817D198A17B}" type="parTrans" cxnId="{0F5005C2-FAC1-4DBC-A9A7-6C82AA639FC0}">
      <dgm:prSet/>
      <dgm:spPr/>
      <dgm:t>
        <a:bodyPr/>
        <a:lstStyle/>
        <a:p>
          <a:endParaRPr lang="en-ID"/>
        </a:p>
      </dgm:t>
    </dgm:pt>
    <dgm:pt modelId="{9D71A4AA-FFA3-4E04-932F-20D24D1FA98A}" type="sibTrans" cxnId="{0F5005C2-FAC1-4DBC-A9A7-6C82AA639FC0}">
      <dgm:prSet/>
      <dgm:spPr/>
      <dgm:t>
        <a:bodyPr/>
        <a:lstStyle/>
        <a:p>
          <a:endParaRPr lang="en-ID"/>
        </a:p>
      </dgm:t>
    </dgm:pt>
    <dgm:pt modelId="{DFF184DA-F895-498D-BA1C-1D3A25793983}">
      <dgm:prSet phldrT="[Text]"/>
      <dgm:spPr/>
      <dgm:t>
        <a:bodyPr/>
        <a:lstStyle/>
        <a:p>
          <a:r>
            <a:rPr lang="en-US" dirty="0" err="1"/>
            <a:t>Yudikatif</a:t>
          </a:r>
          <a:endParaRPr lang="en-ID" dirty="0"/>
        </a:p>
      </dgm:t>
    </dgm:pt>
    <dgm:pt modelId="{8FA48EFE-9C33-4E10-8AAE-75DF37393760}" type="parTrans" cxnId="{99171A85-98D0-402A-B310-6AD147480B50}">
      <dgm:prSet/>
      <dgm:spPr/>
      <dgm:t>
        <a:bodyPr/>
        <a:lstStyle/>
        <a:p>
          <a:endParaRPr lang="en-ID"/>
        </a:p>
      </dgm:t>
    </dgm:pt>
    <dgm:pt modelId="{19BF1456-53BF-4674-9348-2CB12D846D89}" type="sibTrans" cxnId="{99171A85-98D0-402A-B310-6AD147480B50}">
      <dgm:prSet/>
      <dgm:spPr/>
      <dgm:t>
        <a:bodyPr/>
        <a:lstStyle/>
        <a:p>
          <a:endParaRPr lang="en-ID"/>
        </a:p>
      </dgm:t>
    </dgm:pt>
    <dgm:pt modelId="{1BC4E9EE-FD76-4B1D-ADAF-E5F426A032C0}">
      <dgm:prSet phldrT="[Text]"/>
      <dgm:spPr/>
      <dgm:t>
        <a:bodyPr/>
        <a:lstStyle/>
        <a:p>
          <a:r>
            <a:rPr lang="en-US" dirty="0" err="1"/>
            <a:t>Eksekutif</a:t>
          </a:r>
          <a:endParaRPr lang="en-ID" dirty="0"/>
        </a:p>
      </dgm:t>
    </dgm:pt>
    <dgm:pt modelId="{99DC5A77-9939-4D41-8B67-B42E30CD6A77}" type="parTrans" cxnId="{F725B2FB-2C6A-4F9E-B658-855F6E10A8F8}">
      <dgm:prSet/>
      <dgm:spPr/>
      <dgm:t>
        <a:bodyPr/>
        <a:lstStyle/>
        <a:p>
          <a:endParaRPr lang="en-ID"/>
        </a:p>
      </dgm:t>
    </dgm:pt>
    <dgm:pt modelId="{A854EA73-24C9-42A5-86FD-C916E78C5BEF}" type="sibTrans" cxnId="{F725B2FB-2C6A-4F9E-B658-855F6E10A8F8}">
      <dgm:prSet/>
      <dgm:spPr/>
      <dgm:t>
        <a:bodyPr/>
        <a:lstStyle/>
        <a:p>
          <a:endParaRPr lang="en-ID"/>
        </a:p>
      </dgm:t>
    </dgm:pt>
    <dgm:pt modelId="{D286CE95-D30A-4741-9D58-81917F334A37}" type="pres">
      <dgm:prSet presAssocID="{0618D834-3777-4316-AAB1-09F00E1472F6}" presName="Name0" presStyleCnt="0">
        <dgm:presLayoutVars>
          <dgm:chMax val="7"/>
          <dgm:dir/>
          <dgm:resizeHandles val="exact"/>
        </dgm:presLayoutVars>
      </dgm:prSet>
      <dgm:spPr/>
    </dgm:pt>
    <dgm:pt modelId="{E3416344-0FC6-47F2-A783-516EE0B8B08B}" type="pres">
      <dgm:prSet presAssocID="{0618D834-3777-4316-AAB1-09F00E1472F6}" presName="ellipse1" presStyleLbl="vennNode1" presStyleIdx="0" presStyleCnt="3">
        <dgm:presLayoutVars>
          <dgm:bulletEnabled val="1"/>
        </dgm:presLayoutVars>
      </dgm:prSet>
      <dgm:spPr/>
    </dgm:pt>
    <dgm:pt modelId="{714CB321-43CE-4562-8F65-99FB8B976804}" type="pres">
      <dgm:prSet presAssocID="{0618D834-3777-4316-AAB1-09F00E1472F6}" presName="ellipse2" presStyleLbl="vennNode1" presStyleIdx="1" presStyleCnt="3">
        <dgm:presLayoutVars>
          <dgm:bulletEnabled val="1"/>
        </dgm:presLayoutVars>
      </dgm:prSet>
      <dgm:spPr/>
    </dgm:pt>
    <dgm:pt modelId="{55218FDE-BF25-42AF-ABE1-BB2E6BB245F7}" type="pres">
      <dgm:prSet presAssocID="{0618D834-3777-4316-AAB1-09F00E1472F6}" presName="ellipse3" presStyleLbl="vennNode1" presStyleIdx="2" presStyleCnt="3">
        <dgm:presLayoutVars>
          <dgm:bulletEnabled val="1"/>
        </dgm:presLayoutVars>
      </dgm:prSet>
      <dgm:spPr/>
    </dgm:pt>
  </dgm:ptLst>
  <dgm:cxnLst>
    <dgm:cxn modelId="{9D66D66F-846A-4944-B894-9F36EA5F4A30}" type="presOf" srcId="{1BC4E9EE-FD76-4B1D-ADAF-E5F426A032C0}" destId="{55218FDE-BF25-42AF-ABE1-BB2E6BB245F7}" srcOrd="0" destOrd="0" presId="urn:microsoft.com/office/officeart/2005/8/layout/rings+Icon"/>
    <dgm:cxn modelId="{D4FFA07D-C8E1-4D70-BAB3-7C8240A2C9C2}" type="presOf" srcId="{DFF184DA-F895-498D-BA1C-1D3A25793983}" destId="{714CB321-43CE-4562-8F65-99FB8B976804}" srcOrd="0" destOrd="0" presId="urn:microsoft.com/office/officeart/2005/8/layout/rings+Icon"/>
    <dgm:cxn modelId="{99171A85-98D0-402A-B310-6AD147480B50}" srcId="{0618D834-3777-4316-AAB1-09F00E1472F6}" destId="{DFF184DA-F895-498D-BA1C-1D3A25793983}" srcOrd="1" destOrd="0" parTransId="{8FA48EFE-9C33-4E10-8AAE-75DF37393760}" sibTransId="{19BF1456-53BF-4674-9348-2CB12D846D89}"/>
    <dgm:cxn modelId="{E334F8B6-C78A-4551-8A4D-4813D8BD5A86}" type="presOf" srcId="{0618D834-3777-4316-AAB1-09F00E1472F6}" destId="{D286CE95-D30A-4741-9D58-81917F334A37}" srcOrd="0" destOrd="0" presId="urn:microsoft.com/office/officeart/2005/8/layout/rings+Icon"/>
    <dgm:cxn modelId="{0F5005C2-FAC1-4DBC-A9A7-6C82AA639FC0}" srcId="{0618D834-3777-4316-AAB1-09F00E1472F6}" destId="{B3D620F4-1D5C-4F43-BAA1-F24F9DBFBC61}" srcOrd="0" destOrd="0" parTransId="{55481CB5-A965-461A-A2B1-5817D198A17B}" sibTransId="{9D71A4AA-FFA3-4E04-932F-20D24D1FA98A}"/>
    <dgm:cxn modelId="{1CB497F8-F1AF-4181-A9D0-1387E244DA0A}" type="presOf" srcId="{B3D620F4-1D5C-4F43-BAA1-F24F9DBFBC61}" destId="{E3416344-0FC6-47F2-A783-516EE0B8B08B}" srcOrd="0" destOrd="0" presId="urn:microsoft.com/office/officeart/2005/8/layout/rings+Icon"/>
    <dgm:cxn modelId="{F725B2FB-2C6A-4F9E-B658-855F6E10A8F8}" srcId="{0618D834-3777-4316-AAB1-09F00E1472F6}" destId="{1BC4E9EE-FD76-4B1D-ADAF-E5F426A032C0}" srcOrd="2" destOrd="0" parTransId="{99DC5A77-9939-4D41-8B67-B42E30CD6A77}" sibTransId="{A854EA73-24C9-42A5-86FD-C916E78C5BEF}"/>
    <dgm:cxn modelId="{F4411A7D-D452-4A6A-9405-746412449903}" type="presParOf" srcId="{D286CE95-D30A-4741-9D58-81917F334A37}" destId="{E3416344-0FC6-47F2-A783-516EE0B8B08B}" srcOrd="0" destOrd="0" presId="urn:microsoft.com/office/officeart/2005/8/layout/rings+Icon"/>
    <dgm:cxn modelId="{D9847B0D-F7EB-4D7F-BE18-A9A1518095C9}" type="presParOf" srcId="{D286CE95-D30A-4741-9D58-81917F334A37}" destId="{714CB321-43CE-4562-8F65-99FB8B976804}" srcOrd="1" destOrd="0" presId="urn:microsoft.com/office/officeart/2005/8/layout/rings+Icon"/>
    <dgm:cxn modelId="{47CA249D-1FCD-4647-BD05-99D302D41B07}" type="presParOf" srcId="{D286CE95-D30A-4741-9D58-81917F334A37}" destId="{55218FDE-BF25-42AF-ABE1-BB2E6BB245F7}"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801450C-E4F9-4E10-9BA9-7E93E9AD0655}" type="doc">
      <dgm:prSet loTypeId="urn:microsoft.com/office/officeart/2005/8/layout/venn2" loCatId="relationship" qsTypeId="urn:microsoft.com/office/officeart/2005/8/quickstyle/simple3" qsCatId="simple" csTypeId="urn:microsoft.com/office/officeart/2005/8/colors/accent1_1" csCatId="accent1" phldr="1"/>
      <dgm:spPr/>
      <dgm:t>
        <a:bodyPr/>
        <a:lstStyle/>
        <a:p>
          <a:endParaRPr lang="en-ID"/>
        </a:p>
      </dgm:t>
    </dgm:pt>
    <dgm:pt modelId="{461882F4-7296-4C4A-A0BE-9B9EA32CDBB4}">
      <dgm:prSet phldrT="[Text]"/>
      <dgm:spPr/>
      <dgm:t>
        <a:bodyPr/>
        <a:lstStyle/>
        <a:p>
          <a:r>
            <a:rPr lang="en-US" dirty="0" err="1"/>
            <a:t>Perencanaan</a:t>
          </a:r>
          <a:endParaRPr lang="en-ID" dirty="0"/>
        </a:p>
      </dgm:t>
    </dgm:pt>
    <dgm:pt modelId="{3FCE47B7-A4D6-4E40-9406-62458A73E4F1}" type="parTrans" cxnId="{8F50E421-2623-432E-9029-3791B8A53134}">
      <dgm:prSet/>
      <dgm:spPr/>
      <dgm:t>
        <a:bodyPr/>
        <a:lstStyle/>
        <a:p>
          <a:endParaRPr lang="en-ID"/>
        </a:p>
      </dgm:t>
    </dgm:pt>
    <dgm:pt modelId="{14C4E63F-9659-4F82-A6D3-5CEC48E75C78}" type="sibTrans" cxnId="{8F50E421-2623-432E-9029-3791B8A53134}">
      <dgm:prSet/>
      <dgm:spPr/>
      <dgm:t>
        <a:bodyPr/>
        <a:lstStyle/>
        <a:p>
          <a:endParaRPr lang="en-ID"/>
        </a:p>
      </dgm:t>
    </dgm:pt>
    <dgm:pt modelId="{5E1576F0-77D2-4DC8-8167-BE86882BFCE1}">
      <dgm:prSet phldrT="[Text]"/>
      <dgm:spPr/>
      <dgm:t>
        <a:bodyPr/>
        <a:lstStyle/>
        <a:p>
          <a:r>
            <a:rPr lang="en-US" dirty="0" err="1"/>
            <a:t>Penyusunan</a:t>
          </a:r>
          <a:endParaRPr lang="en-ID" dirty="0"/>
        </a:p>
      </dgm:t>
    </dgm:pt>
    <dgm:pt modelId="{AE256055-0B63-4F9A-AC68-7597AADD466F}" type="parTrans" cxnId="{D5C47719-215A-49E2-87DC-C1A93B4532A8}">
      <dgm:prSet/>
      <dgm:spPr/>
      <dgm:t>
        <a:bodyPr/>
        <a:lstStyle/>
        <a:p>
          <a:endParaRPr lang="en-ID"/>
        </a:p>
      </dgm:t>
    </dgm:pt>
    <dgm:pt modelId="{BBF0EFD7-ED6F-420F-8B6D-AAEF4F938705}" type="sibTrans" cxnId="{D5C47719-215A-49E2-87DC-C1A93B4532A8}">
      <dgm:prSet/>
      <dgm:spPr/>
      <dgm:t>
        <a:bodyPr/>
        <a:lstStyle/>
        <a:p>
          <a:endParaRPr lang="en-ID"/>
        </a:p>
      </dgm:t>
    </dgm:pt>
    <dgm:pt modelId="{D2A863A4-8898-452A-B120-A3F30AAD242F}">
      <dgm:prSet phldrT="[Text]"/>
      <dgm:spPr/>
      <dgm:t>
        <a:bodyPr/>
        <a:lstStyle/>
        <a:p>
          <a:r>
            <a:rPr lang="en-US" dirty="0" err="1"/>
            <a:t>Pembahasan</a:t>
          </a:r>
          <a:endParaRPr lang="en-ID" dirty="0"/>
        </a:p>
      </dgm:t>
    </dgm:pt>
    <dgm:pt modelId="{6E2E1927-6324-48EC-ABDC-16BCE2BFFBA5}" type="parTrans" cxnId="{C4C9AF0E-0820-4B7F-9EAF-9F43270CC5B7}">
      <dgm:prSet/>
      <dgm:spPr/>
      <dgm:t>
        <a:bodyPr/>
        <a:lstStyle/>
        <a:p>
          <a:endParaRPr lang="en-ID"/>
        </a:p>
      </dgm:t>
    </dgm:pt>
    <dgm:pt modelId="{D4624BF8-0003-4ED7-ABBE-618D64026F60}" type="sibTrans" cxnId="{C4C9AF0E-0820-4B7F-9EAF-9F43270CC5B7}">
      <dgm:prSet/>
      <dgm:spPr/>
      <dgm:t>
        <a:bodyPr/>
        <a:lstStyle/>
        <a:p>
          <a:endParaRPr lang="en-ID"/>
        </a:p>
      </dgm:t>
    </dgm:pt>
    <dgm:pt modelId="{D1877E13-B5F5-4584-82DB-C8BA2454662C}">
      <dgm:prSet phldrT="[Text]"/>
      <dgm:spPr/>
      <dgm:t>
        <a:bodyPr/>
        <a:lstStyle/>
        <a:p>
          <a:r>
            <a:rPr lang="en-US" dirty="0" err="1"/>
            <a:t>Pengesahan</a:t>
          </a:r>
          <a:endParaRPr lang="en-ID" dirty="0"/>
        </a:p>
      </dgm:t>
    </dgm:pt>
    <dgm:pt modelId="{7DA8EDE1-41C8-460F-8F81-F78CA68906F5}" type="parTrans" cxnId="{371F2BD3-80A6-4FA5-BE20-8EAE142AE6A1}">
      <dgm:prSet/>
      <dgm:spPr/>
      <dgm:t>
        <a:bodyPr/>
        <a:lstStyle/>
        <a:p>
          <a:endParaRPr lang="en-ID"/>
        </a:p>
      </dgm:t>
    </dgm:pt>
    <dgm:pt modelId="{E1986950-166C-4FD0-981D-09FF78A38620}" type="sibTrans" cxnId="{371F2BD3-80A6-4FA5-BE20-8EAE142AE6A1}">
      <dgm:prSet/>
      <dgm:spPr/>
      <dgm:t>
        <a:bodyPr/>
        <a:lstStyle/>
        <a:p>
          <a:endParaRPr lang="en-ID"/>
        </a:p>
      </dgm:t>
    </dgm:pt>
    <dgm:pt modelId="{0BEE0EBA-B825-47FE-8BD7-44252EB0D69E}">
      <dgm:prSet phldrT="[Text]"/>
      <dgm:spPr/>
      <dgm:t>
        <a:bodyPr/>
        <a:lstStyle/>
        <a:p>
          <a:r>
            <a:rPr lang="en-US" dirty="0" err="1"/>
            <a:t>Pengundangan</a:t>
          </a:r>
          <a:endParaRPr lang="en-ID" dirty="0"/>
        </a:p>
      </dgm:t>
    </dgm:pt>
    <dgm:pt modelId="{36BA17BC-D076-4E75-83A8-D77175AB6E7A}" type="parTrans" cxnId="{55FB2E99-4027-4B85-A151-47CD955F24A1}">
      <dgm:prSet/>
      <dgm:spPr/>
      <dgm:t>
        <a:bodyPr/>
        <a:lstStyle/>
        <a:p>
          <a:endParaRPr lang="en-ID"/>
        </a:p>
      </dgm:t>
    </dgm:pt>
    <dgm:pt modelId="{9EC0E0BA-2AE8-499E-9CC6-1AF312941BBD}" type="sibTrans" cxnId="{55FB2E99-4027-4B85-A151-47CD955F24A1}">
      <dgm:prSet/>
      <dgm:spPr/>
      <dgm:t>
        <a:bodyPr/>
        <a:lstStyle/>
        <a:p>
          <a:endParaRPr lang="en-ID"/>
        </a:p>
      </dgm:t>
    </dgm:pt>
    <dgm:pt modelId="{065EA253-C1E9-4C47-B2CE-52588AE1A939}" type="pres">
      <dgm:prSet presAssocID="{B801450C-E4F9-4E10-9BA9-7E93E9AD0655}" presName="Name0" presStyleCnt="0">
        <dgm:presLayoutVars>
          <dgm:chMax val="7"/>
          <dgm:resizeHandles val="exact"/>
        </dgm:presLayoutVars>
      </dgm:prSet>
      <dgm:spPr/>
    </dgm:pt>
    <dgm:pt modelId="{F6E1D787-C85E-4B7B-9071-EEB363BF2BD6}" type="pres">
      <dgm:prSet presAssocID="{B801450C-E4F9-4E10-9BA9-7E93E9AD0655}" presName="comp1" presStyleCnt="0"/>
      <dgm:spPr/>
    </dgm:pt>
    <dgm:pt modelId="{1A7A5D23-B4FB-49A8-A3B7-B59332A1940D}" type="pres">
      <dgm:prSet presAssocID="{B801450C-E4F9-4E10-9BA9-7E93E9AD0655}" presName="circle1" presStyleLbl="node1" presStyleIdx="0" presStyleCnt="5"/>
      <dgm:spPr/>
    </dgm:pt>
    <dgm:pt modelId="{6618D53D-4376-446A-A238-B032D6502CF5}" type="pres">
      <dgm:prSet presAssocID="{B801450C-E4F9-4E10-9BA9-7E93E9AD0655}" presName="c1text" presStyleLbl="node1" presStyleIdx="0" presStyleCnt="5">
        <dgm:presLayoutVars>
          <dgm:bulletEnabled val="1"/>
        </dgm:presLayoutVars>
      </dgm:prSet>
      <dgm:spPr/>
    </dgm:pt>
    <dgm:pt modelId="{4E601DC6-77E6-4937-BD21-DA20AF5DB202}" type="pres">
      <dgm:prSet presAssocID="{B801450C-E4F9-4E10-9BA9-7E93E9AD0655}" presName="comp2" presStyleCnt="0"/>
      <dgm:spPr/>
    </dgm:pt>
    <dgm:pt modelId="{FC9DE0EB-6143-45D1-B23E-D237B43D3BE1}" type="pres">
      <dgm:prSet presAssocID="{B801450C-E4F9-4E10-9BA9-7E93E9AD0655}" presName="circle2" presStyleLbl="node1" presStyleIdx="1" presStyleCnt="5"/>
      <dgm:spPr/>
    </dgm:pt>
    <dgm:pt modelId="{2555ECE2-827B-4564-BBF4-60B2311F4F68}" type="pres">
      <dgm:prSet presAssocID="{B801450C-E4F9-4E10-9BA9-7E93E9AD0655}" presName="c2text" presStyleLbl="node1" presStyleIdx="1" presStyleCnt="5">
        <dgm:presLayoutVars>
          <dgm:bulletEnabled val="1"/>
        </dgm:presLayoutVars>
      </dgm:prSet>
      <dgm:spPr/>
    </dgm:pt>
    <dgm:pt modelId="{6A4EEB9A-E891-419F-B005-9A2898854906}" type="pres">
      <dgm:prSet presAssocID="{B801450C-E4F9-4E10-9BA9-7E93E9AD0655}" presName="comp3" presStyleCnt="0"/>
      <dgm:spPr/>
    </dgm:pt>
    <dgm:pt modelId="{0909C7FA-29C2-42B9-9D1C-8CBA829443BE}" type="pres">
      <dgm:prSet presAssocID="{B801450C-E4F9-4E10-9BA9-7E93E9AD0655}" presName="circle3" presStyleLbl="node1" presStyleIdx="2" presStyleCnt="5"/>
      <dgm:spPr/>
    </dgm:pt>
    <dgm:pt modelId="{E2B85E06-F3BB-4FD5-B45E-03E0C17483B9}" type="pres">
      <dgm:prSet presAssocID="{B801450C-E4F9-4E10-9BA9-7E93E9AD0655}" presName="c3text" presStyleLbl="node1" presStyleIdx="2" presStyleCnt="5">
        <dgm:presLayoutVars>
          <dgm:bulletEnabled val="1"/>
        </dgm:presLayoutVars>
      </dgm:prSet>
      <dgm:spPr/>
    </dgm:pt>
    <dgm:pt modelId="{CF4E6BAB-D9FE-4CBB-841D-5A4A697692CA}" type="pres">
      <dgm:prSet presAssocID="{B801450C-E4F9-4E10-9BA9-7E93E9AD0655}" presName="comp4" presStyleCnt="0"/>
      <dgm:spPr/>
    </dgm:pt>
    <dgm:pt modelId="{524BB6D6-4AEF-4531-9237-FC981F5497CE}" type="pres">
      <dgm:prSet presAssocID="{B801450C-E4F9-4E10-9BA9-7E93E9AD0655}" presName="circle4" presStyleLbl="node1" presStyleIdx="3" presStyleCnt="5"/>
      <dgm:spPr/>
    </dgm:pt>
    <dgm:pt modelId="{A0034984-947B-4018-A759-A29C5E760C28}" type="pres">
      <dgm:prSet presAssocID="{B801450C-E4F9-4E10-9BA9-7E93E9AD0655}" presName="c4text" presStyleLbl="node1" presStyleIdx="3" presStyleCnt="5">
        <dgm:presLayoutVars>
          <dgm:bulletEnabled val="1"/>
        </dgm:presLayoutVars>
      </dgm:prSet>
      <dgm:spPr/>
    </dgm:pt>
    <dgm:pt modelId="{C269055F-D899-4CDA-B764-1E58165907C3}" type="pres">
      <dgm:prSet presAssocID="{B801450C-E4F9-4E10-9BA9-7E93E9AD0655}" presName="comp5" presStyleCnt="0"/>
      <dgm:spPr/>
    </dgm:pt>
    <dgm:pt modelId="{171CB701-B755-4C32-B758-13D0A9A85BB4}" type="pres">
      <dgm:prSet presAssocID="{B801450C-E4F9-4E10-9BA9-7E93E9AD0655}" presName="circle5" presStyleLbl="node1" presStyleIdx="4" presStyleCnt="5"/>
      <dgm:spPr/>
    </dgm:pt>
    <dgm:pt modelId="{E578A019-1CCF-4266-A496-F9D08CBCB29D}" type="pres">
      <dgm:prSet presAssocID="{B801450C-E4F9-4E10-9BA9-7E93E9AD0655}" presName="c5text" presStyleLbl="node1" presStyleIdx="4" presStyleCnt="5">
        <dgm:presLayoutVars>
          <dgm:bulletEnabled val="1"/>
        </dgm:presLayoutVars>
      </dgm:prSet>
      <dgm:spPr/>
    </dgm:pt>
  </dgm:ptLst>
  <dgm:cxnLst>
    <dgm:cxn modelId="{C4C9AF0E-0820-4B7F-9EAF-9F43270CC5B7}" srcId="{B801450C-E4F9-4E10-9BA9-7E93E9AD0655}" destId="{D2A863A4-8898-452A-B120-A3F30AAD242F}" srcOrd="2" destOrd="0" parTransId="{6E2E1927-6324-48EC-ABDC-16BCE2BFFBA5}" sibTransId="{D4624BF8-0003-4ED7-ABBE-618D64026F60}"/>
    <dgm:cxn modelId="{D5C47719-215A-49E2-87DC-C1A93B4532A8}" srcId="{B801450C-E4F9-4E10-9BA9-7E93E9AD0655}" destId="{5E1576F0-77D2-4DC8-8167-BE86882BFCE1}" srcOrd="1" destOrd="0" parTransId="{AE256055-0B63-4F9A-AC68-7597AADD466F}" sibTransId="{BBF0EFD7-ED6F-420F-8B6D-AAEF4F938705}"/>
    <dgm:cxn modelId="{8F50E421-2623-432E-9029-3791B8A53134}" srcId="{B801450C-E4F9-4E10-9BA9-7E93E9AD0655}" destId="{461882F4-7296-4C4A-A0BE-9B9EA32CDBB4}" srcOrd="0" destOrd="0" parTransId="{3FCE47B7-A4D6-4E40-9406-62458A73E4F1}" sibTransId="{14C4E63F-9659-4F82-A6D3-5CEC48E75C78}"/>
    <dgm:cxn modelId="{D8411630-377B-4467-BC8F-C29866329230}" type="presOf" srcId="{D2A863A4-8898-452A-B120-A3F30AAD242F}" destId="{E2B85E06-F3BB-4FD5-B45E-03E0C17483B9}" srcOrd="1" destOrd="0" presId="urn:microsoft.com/office/officeart/2005/8/layout/venn2"/>
    <dgm:cxn modelId="{2EF45135-3ACC-432C-9FB5-08F07BA01C6E}" type="presOf" srcId="{0BEE0EBA-B825-47FE-8BD7-44252EB0D69E}" destId="{E578A019-1CCF-4266-A496-F9D08CBCB29D}" srcOrd="1" destOrd="0" presId="urn:microsoft.com/office/officeart/2005/8/layout/venn2"/>
    <dgm:cxn modelId="{B1BFD644-5C45-40DD-8072-1D14DBC1161E}" type="presOf" srcId="{B801450C-E4F9-4E10-9BA9-7E93E9AD0655}" destId="{065EA253-C1E9-4C47-B2CE-52588AE1A939}" srcOrd="0" destOrd="0" presId="urn:microsoft.com/office/officeart/2005/8/layout/venn2"/>
    <dgm:cxn modelId="{04AD2170-B7B9-49B3-9F5F-CC536AE57D15}" type="presOf" srcId="{0BEE0EBA-B825-47FE-8BD7-44252EB0D69E}" destId="{171CB701-B755-4C32-B758-13D0A9A85BB4}" srcOrd="0" destOrd="0" presId="urn:microsoft.com/office/officeart/2005/8/layout/venn2"/>
    <dgm:cxn modelId="{4AE22C5A-92DE-4893-AF12-D36FD7695583}" type="presOf" srcId="{5E1576F0-77D2-4DC8-8167-BE86882BFCE1}" destId="{2555ECE2-827B-4564-BBF4-60B2311F4F68}" srcOrd="1" destOrd="0" presId="urn:microsoft.com/office/officeart/2005/8/layout/venn2"/>
    <dgm:cxn modelId="{D87EC893-50DF-47CB-A9C7-1EAC0B8D1E5A}" type="presOf" srcId="{D2A863A4-8898-452A-B120-A3F30AAD242F}" destId="{0909C7FA-29C2-42B9-9D1C-8CBA829443BE}" srcOrd="0" destOrd="0" presId="urn:microsoft.com/office/officeart/2005/8/layout/venn2"/>
    <dgm:cxn modelId="{B279DA95-26DA-4360-A5F4-4DFC1DCE6667}" type="presOf" srcId="{5E1576F0-77D2-4DC8-8167-BE86882BFCE1}" destId="{FC9DE0EB-6143-45D1-B23E-D237B43D3BE1}" srcOrd="0" destOrd="0" presId="urn:microsoft.com/office/officeart/2005/8/layout/venn2"/>
    <dgm:cxn modelId="{55FB2E99-4027-4B85-A151-47CD955F24A1}" srcId="{B801450C-E4F9-4E10-9BA9-7E93E9AD0655}" destId="{0BEE0EBA-B825-47FE-8BD7-44252EB0D69E}" srcOrd="4" destOrd="0" parTransId="{36BA17BC-D076-4E75-83A8-D77175AB6E7A}" sibTransId="{9EC0E0BA-2AE8-499E-9CC6-1AF312941BBD}"/>
    <dgm:cxn modelId="{BF321FAA-72F1-4F23-B8C3-96088D9EB411}" type="presOf" srcId="{461882F4-7296-4C4A-A0BE-9B9EA32CDBB4}" destId="{1A7A5D23-B4FB-49A8-A3B7-B59332A1940D}" srcOrd="0" destOrd="0" presId="urn:microsoft.com/office/officeart/2005/8/layout/venn2"/>
    <dgm:cxn modelId="{29A2E7AF-C7A9-48AE-B98C-D6B1D20107A5}" type="presOf" srcId="{D1877E13-B5F5-4584-82DB-C8BA2454662C}" destId="{524BB6D6-4AEF-4531-9237-FC981F5497CE}" srcOrd="0" destOrd="0" presId="urn:microsoft.com/office/officeart/2005/8/layout/venn2"/>
    <dgm:cxn modelId="{E49459B9-C589-4C66-985D-1CA71877680B}" type="presOf" srcId="{461882F4-7296-4C4A-A0BE-9B9EA32CDBB4}" destId="{6618D53D-4376-446A-A238-B032D6502CF5}" srcOrd="1" destOrd="0" presId="urn:microsoft.com/office/officeart/2005/8/layout/venn2"/>
    <dgm:cxn modelId="{371F2BD3-80A6-4FA5-BE20-8EAE142AE6A1}" srcId="{B801450C-E4F9-4E10-9BA9-7E93E9AD0655}" destId="{D1877E13-B5F5-4584-82DB-C8BA2454662C}" srcOrd="3" destOrd="0" parTransId="{7DA8EDE1-41C8-460F-8F81-F78CA68906F5}" sibTransId="{E1986950-166C-4FD0-981D-09FF78A38620}"/>
    <dgm:cxn modelId="{548BB3D8-E7AF-476A-9701-69D477FAA2D4}" type="presOf" srcId="{D1877E13-B5F5-4584-82DB-C8BA2454662C}" destId="{A0034984-947B-4018-A759-A29C5E760C28}" srcOrd="1" destOrd="0" presId="urn:microsoft.com/office/officeart/2005/8/layout/venn2"/>
    <dgm:cxn modelId="{C9D67849-111F-477E-98BE-BD94FD47DC40}" type="presParOf" srcId="{065EA253-C1E9-4C47-B2CE-52588AE1A939}" destId="{F6E1D787-C85E-4B7B-9071-EEB363BF2BD6}" srcOrd="0" destOrd="0" presId="urn:microsoft.com/office/officeart/2005/8/layout/venn2"/>
    <dgm:cxn modelId="{AD803130-B8F9-4665-BB9D-878142C754B9}" type="presParOf" srcId="{F6E1D787-C85E-4B7B-9071-EEB363BF2BD6}" destId="{1A7A5D23-B4FB-49A8-A3B7-B59332A1940D}" srcOrd="0" destOrd="0" presId="urn:microsoft.com/office/officeart/2005/8/layout/venn2"/>
    <dgm:cxn modelId="{7BB78BE7-D8A0-4FD4-A289-E8F8EEB31189}" type="presParOf" srcId="{F6E1D787-C85E-4B7B-9071-EEB363BF2BD6}" destId="{6618D53D-4376-446A-A238-B032D6502CF5}" srcOrd="1" destOrd="0" presId="urn:microsoft.com/office/officeart/2005/8/layout/venn2"/>
    <dgm:cxn modelId="{5ECD8ED0-4D8B-41D5-9016-90A509734E20}" type="presParOf" srcId="{065EA253-C1E9-4C47-B2CE-52588AE1A939}" destId="{4E601DC6-77E6-4937-BD21-DA20AF5DB202}" srcOrd="1" destOrd="0" presId="urn:microsoft.com/office/officeart/2005/8/layout/venn2"/>
    <dgm:cxn modelId="{3540C4B2-7BAF-4645-A34D-939C8AFB06DB}" type="presParOf" srcId="{4E601DC6-77E6-4937-BD21-DA20AF5DB202}" destId="{FC9DE0EB-6143-45D1-B23E-D237B43D3BE1}" srcOrd="0" destOrd="0" presId="urn:microsoft.com/office/officeart/2005/8/layout/venn2"/>
    <dgm:cxn modelId="{85128F50-BEC0-4652-8939-BB0BA2DB93CA}" type="presParOf" srcId="{4E601DC6-77E6-4937-BD21-DA20AF5DB202}" destId="{2555ECE2-827B-4564-BBF4-60B2311F4F68}" srcOrd="1" destOrd="0" presId="urn:microsoft.com/office/officeart/2005/8/layout/venn2"/>
    <dgm:cxn modelId="{F0FAD938-363A-454F-AC07-306139155A57}" type="presParOf" srcId="{065EA253-C1E9-4C47-B2CE-52588AE1A939}" destId="{6A4EEB9A-E891-419F-B005-9A2898854906}" srcOrd="2" destOrd="0" presId="urn:microsoft.com/office/officeart/2005/8/layout/venn2"/>
    <dgm:cxn modelId="{48EF2A7D-CD21-4AD1-A1F9-3A2542E73869}" type="presParOf" srcId="{6A4EEB9A-E891-419F-B005-9A2898854906}" destId="{0909C7FA-29C2-42B9-9D1C-8CBA829443BE}" srcOrd="0" destOrd="0" presId="urn:microsoft.com/office/officeart/2005/8/layout/venn2"/>
    <dgm:cxn modelId="{492CF9AE-0777-4D75-AC69-96FCECC6B2E9}" type="presParOf" srcId="{6A4EEB9A-E891-419F-B005-9A2898854906}" destId="{E2B85E06-F3BB-4FD5-B45E-03E0C17483B9}" srcOrd="1" destOrd="0" presId="urn:microsoft.com/office/officeart/2005/8/layout/venn2"/>
    <dgm:cxn modelId="{AC6BD0B8-1409-439E-9931-10856BC12C00}" type="presParOf" srcId="{065EA253-C1E9-4C47-B2CE-52588AE1A939}" destId="{CF4E6BAB-D9FE-4CBB-841D-5A4A697692CA}" srcOrd="3" destOrd="0" presId="urn:microsoft.com/office/officeart/2005/8/layout/venn2"/>
    <dgm:cxn modelId="{E7D06622-C003-4A47-BCA1-81BF7E487326}" type="presParOf" srcId="{CF4E6BAB-D9FE-4CBB-841D-5A4A697692CA}" destId="{524BB6D6-4AEF-4531-9237-FC981F5497CE}" srcOrd="0" destOrd="0" presId="urn:microsoft.com/office/officeart/2005/8/layout/venn2"/>
    <dgm:cxn modelId="{C8FD8006-5675-4B46-9612-25FFF11A8BF6}" type="presParOf" srcId="{CF4E6BAB-D9FE-4CBB-841D-5A4A697692CA}" destId="{A0034984-947B-4018-A759-A29C5E760C28}" srcOrd="1" destOrd="0" presId="urn:microsoft.com/office/officeart/2005/8/layout/venn2"/>
    <dgm:cxn modelId="{D6E3BBC4-C0C6-4524-BED4-1EE601424AFE}" type="presParOf" srcId="{065EA253-C1E9-4C47-B2CE-52588AE1A939}" destId="{C269055F-D899-4CDA-B764-1E58165907C3}" srcOrd="4" destOrd="0" presId="urn:microsoft.com/office/officeart/2005/8/layout/venn2"/>
    <dgm:cxn modelId="{328F0BA0-6671-4496-BBD2-73484812A633}" type="presParOf" srcId="{C269055F-D899-4CDA-B764-1E58165907C3}" destId="{171CB701-B755-4C32-B758-13D0A9A85BB4}" srcOrd="0" destOrd="0" presId="urn:microsoft.com/office/officeart/2005/8/layout/venn2"/>
    <dgm:cxn modelId="{A6C8EFA0-C741-455D-8584-6E587EC536DD}" type="presParOf" srcId="{C269055F-D899-4CDA-B764-1E58165907C3}" destId="{E578A019-1CCF-4266-A496-F9D08CBCB29D}"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A9504-EC32-482B-A73A-EAFF8E22E910}">
      <dsp:nvSpPr>
        <dsp:cNvPr id="0" name=""/>
        <dsp:cNvSpPr/>
      </dsp:nvSpPr>
      <dsp:spPr>
        <a:xfrm rot="21300000">
          <a:off x="23225" y="1582606"/>
          <a:ext cx="8378484" cy="898787"/>
        </a:xfrm>
        <a:prstGeom prst="mathMinus">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 modelId="{DE19DB93-9116-4218-9150-04340FE39BD2}">
      <dsp:nvSpPr>
        <dsp:cNvPr id="0" name=""/>
        <dsp:cNvSpPr/>
      </dsp:nvSpPr>
      <dsp:spPr>
        <a:xfrm>
          <a:off x="1010992" y="203200"/>
          <a:ext cx="2527480" cy="1625600"/>
        </a:xfrm>
        <a:prstGeom prst="downArrow">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75FF5D3-F9B1-4881-AC33-77CC4AEADFAD}">
      <dsp:nvSpPr>
        <dsp:cNvPr id="0" name=""/>
        <dsp:cNvSpPr/>
      </dsp:nvSpPr>
      <dsp:spPr>
        <a:xfrm>
          <a:off x="4465216" y="0"/>
          <a:ext cx="2695979"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t>Pembuatan</a:t>
          </a:r>
          <a:r>
            <a:rPr lang="en-US" sz="3600" kern="1200" dirty="0"/>
            <a:t> Hukum</a:t>
          </a:r>
          <a:endParaRPr lang="en-ID" sz="3600" kern="1200" dirty="0"/>
        </a:p>
      </dsp:txBody>
      <dsp:txXfrm>
        <a:off x="4465216" y="0"/>
        <a:ext cx="2695979" cy="1706880"/>
      </dsp:txXfrm>
    </dsp:sp>
    <dsp:sp modelId="{04694A68-67FA-4047-822C-B196CBE59464}">
      <dsp:nvSpPr>
        <dsp:cNvPr id="0" name=""/>
        <dsp:cNvSpPr/>
      </dsp:nvSpPr>
      <dsp:spPr>
        <a:xfrm>
          <a:off x="4886462" y="2235200"/>
          <a:ext cx="2527480" cy="1625600"/>
        </a:xfrm>
        <a:prstGeom prst="upArrow">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1CCFA26-365A-4AA5-9326-2B1220893F3B}">
      <dsp:nvSpPr>
        <dsp:cNvPr id="0" name=""/>
        <dsp:cNvSpPr/>
      </dsp:nvSpPr>
      <dsp:spPr>
        <a:xfrm>
          <a:off x="1263740" y="2357120"/>
          <a:ext cx="2695979"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t>Penegakan</a:t>
          </a:r>
          <a:r>
            <a:rPr lang="en-US" sz="3600" kern="1200" dirty="0"/>
            <a:t> Hukum</a:t>
          </a:r>
          <a:endParaRPr lang="en-ID" sz="3600" kern="1200" dirty="0"/>
        </a:p>
      </dsp:txBody>
      <dsp:txXfrm>
        <a:off x="1263740" y="2357120"/>
        <a:ext cx="2695979" cy="17068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8D69A-440C-45A4-896A-42F935DC3B49}">
      <dsp:nvSpPr>
        <dsp:cNvPr id="0" name=""/>
        <dsp:cNvSpPr/>
      </dsp:nvSpPr>
      <dsp:spPr>
        <a:xfrm>
          <a:off x="2891043" y="1227"/>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t>Pembuatan</a:t>
          </a:r>
          <a:r>
            <a:rPr lang="en-US" sz="2400" b="1" kern="1200" dirty="0"/>
            <a:t> Hukum</a:t>
          </a:r>
          <a:endParaRPr lang="en-ID" sz="2400" b="1" kern="1200" dirty="0"/>
        </a:p>
      </dsp:txBody>
      <dsp:txXfrm>
        <a:off x="2927637" y="37821"/>
        <a:ext cx="2425644" cy="1176228"/>
      </dsp:txXfrm>
    </dsp:sp>
    <dsp:sp modelId="{0E2DAF0C-58EA-4A4B-B84C-2CF6178EC5BA}">
      <dsp:nvSpPr>
        <dsp:cNvPr id="0" name=""/>
        <dsp:cNvSpPr/>
      </dsp:nvSpPr>
      <dsp:spPr>
        <a:xfrm rot="3600000">
          <a:off x="4521189" y="2193620"/>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a:off x="4652378" y="2281079"/>
        <a:ext cx="1038843" cy="262377"/>
      </dsp:txXfrm>
    </dsp:sp>
    <dsp:sp modelId="{E732BDAC-F2C8-4AE7-A4EB-7BFC04A9D0F0}">
      <dsp:nvSpPr>
        <dsp:cNvPr id="0" name=""/>
        <dsp:cNvSpPr/>
      </dsp:nvSpPr>
      <dsp:spPr>
        <a:xfrm>
          <a:off x="4953722" y="3573892"/>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nn-NO" sz="2200" kern="1200" dirty="0"/>
            <a:t>Pemisah antara dunia sosial dengan dunia hukum</a:t>
          </a:r>
          <a:endParaRPr lang="en-ID" sz="2200" kern="1200" dirty="0"/>
        </a:p>
      </dsp:txBody>
      <dsp:txXfrm>
        <a:off x="4990316" y="3610486"/>
        <a:ext cx="2425644" cy="1176228"/>
      </dsp:txXfrm>
    </dsp:sp>
    <dsp:sp modelId="{31A4CF81-12EC-46CE-A88E-7BF9C481054D}">
      <dsp:nvSpPr>
        <dsp:cNvPr id="0" name=""/>
        <dsp:cNvSpPr/>
      </dsp:nvSpPr>
      <dsp:spPr>
        <a:xfrm rot="10800000">
          <a:off x="3489849" y="3979952"/>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rot="10800000">
        <a:off x="3621037" y="4067411"/>
        <a:ext cx="1038843" cy="262377"/>
      </dsp:txXfrm>
    </dsp:sp>
    <dsp:sp modelId="{6919DC33-4179-45BB-90D7-5BD8633A04A5}">
      <dsp:nvSpPr>
        <dsp:cNvPr id="0" name=""/>
        <dsp:cNvSpPr/>
      </dsp:nvSpPr>
      <dsp:spPr>
        <a:xfrm>
          <a:off x="828364" y="3573892"/>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D" sz="1600" kern="1200" dirty="0"/>
            <a:t>Momentum yang </a:t>
          </a:r>
          <a:r>
            <a:rPr lang="en-ID" sz="1600" kern="1200" dirty="0" err="1"/>
            <a:t>memisahkan</a:t>
          </a:r>
          <a:r>
            <a:rPr lang="en-ID" sz="1600" kern="1200" dirty="0"/>
            <a:t> </a:t>
          </a:r>
          <a:r>
            <a:rPr lang="en-ID" sz="1600" kern="1200" dirty="0" err="1"/>
            <a:t>keadaan</a:t>
          </a:r>
          <a:r>
            <a:rPr lang="en-ID" sz="1600" kern="1200" dirty="0"/>
            <a:t> </a:t>
          </a:r>
          <a:r>
            <a:rPr lang="en-ID" sz="1600" kern="1200" dirty="0" err="1"/>
            <a:t>tanpa</a:t>
          </a:r>
          <a:r>
            <a:rPr lang="en-ID" sz="1600" kern="1200" dirty="0"/>
            <a:t> </a:t>
          </a:r>
          <a:r>
            <a:rPr lang="en-ID" sz="1600" kern="1200" dirty="0" err="1"/>
            <a:t>hukum</a:t>
          </a:r>
          <a:r>
            <a:rPr lang="en-ID" sz="1600" kern="1200" dirty="0"/>
            <a:t> </a:t>
          </a:r>
          <a:r>
            <a:rPr lang="en-ID" sz="1600" kern="1200" dirty="0" err="1"/>
            <a:t>dengan</a:t>
          </a:r>
          <a:r>
            <a:rPr lang="en-ID" sz="1600" kern="1200" dirty="0"/>
            <a:t> </a:t>
          </a:r>
          <a:r>
            <a:rPr lang="en-ID" sz="1600" kern="1200" dirty="0" err="1"/>
            <a:t>keadaan</a:t>
          </a:r>
          <a:r>
            <a:rPr lang="en-ID" sz="1600" kern="1200" dirty="0"/>
            <a:t> yang </a:t>
          </a:r>
          <a:r>
            <a:rPr lang="en-ID" sz="1600" kern="1200" dirty="0" err="1"/>
            <a:t>diatur</a:t>
          </a:r>
          <a:r>
            <a:rPr lang="en-ID" sz="1600" kern="1200" dirty="0"/>
            <a:t> oleh </a:t>
          </a:r>
          <a:r>
            <a:rPr lang="en-ID" sz="1600" kern="1200" dirty="0" err="1"/>
            <a:t>hukum</a:t>
          </a:r>
          <a:endParaRPr lang="en-ID" sz="1600" kern="1200" dirty="0"/>
        </a:p>
      </dsp:txBody>
      <dsp:txXfrm>
        <a:off x="864958" y="3610486"/>
        <a:ext cx="2425644" cy="1176228"/>
      </dsp:txXfrm>
    </dsp:sp>
    <dsp:sp modelId="{9AF97245-196E-47B2-AA35-AC39C6AAD2C4}">
      <dsp:nvSpPr>
        <dsp:cNvPr id="0" name=""/>
        <dsp:cNvSpPr/>
      </dsp:nvSpPr>
      <dsp:spPr>
        <a:xfrm rot="18000000">
          <a:off x="2458510" y="2193620"/>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a:off x="2589699" y="2281079"/>
        <a:ext cx="1038843" cy="2623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5DC3D-83FF-4D08-AF51-3E89F0A3A63E}">
      <dsp:nvSpPr>
        <dsp:cNvPr id="0" name=""/>
        <dsp:cNvSpPr/>
      </dsp:nvSpPr>
      <dsp:spPr>
        <a:xfrm>
          <a:off x="1002" y="540561"/>
          <a:ext cx="3647514" cy="1823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en-US" sz="4500" kern="1200" dirty="0" err="1"/>
            <a:t>Bahan</a:t>
          </a:r>
          <a:r>
            <a:rPr lang="en-US" sz="4500" kern="1200" dirty="0"/>
            <a:t> </a:t>
          </a:r>
          <a:r>
            <a:rPr lang="en-US" sz="4500" kern="1200" dirty="0" err="1"/>
            <a:t>pembuatan</a:t>
          </a:r>
          <a:r>
            <a:rPr lang="en-US" sz="4500" kern="1200" dirty="0"/>
            <a:t> </a:t>
          </a:r>
          <a:r>
            <a:rPr lang="en-US" sz="4500" kern="1200" dirty="0" err="1"/>
            <a:t>hk</a:t>
          </a:r>
          <a:endParaRPr lang="en-ID" sz="4500" kern="1200" dirty="0"/>
        </a:p>
      </dsp:txBody>
      <dsp:txXfrm>
        <a:off x="54418" y="593977"/>
        <a:ext cx="3540682" cy="1716925"/>
      </dsp:txXfrm>
    </dsp:sp>
    <dsp:sp modelId="{82A8E497-DB58-46CD-8B70-AC87CCCF812A}">
      <dsp:nvSpPr>
        <dsp:cNvPr id="0" name=""/>
        <dsp:cNvSpPr/>
      </dsp:nvSpPr>
      <dsp:spPr>
        <a:xfrm>
          <a:off x="365753" y="2364318"/>
          <a:ext cx="364751" cy="1367817"/>
        </a:xfrm>
        <a:custGeom>
          <a:avLst/>
          <a:gdLst/>
          <a:ahLst/>
          <a:cxnLst/>
          <a:rect l="0" t="0" r="0" b="0"/>
          <a:pathLst>
            <a:path>
              <a:moveTo>
                <a:pt x="0" y="0"/>
              </a:moveTo>
              <a:lnTo>
                <a:pt x="0" y="1367817"/>
              </a:lnTo>
              <a:lnTo>
                <a:pt x="364751" y="13678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9642BE-C2C9-4E91-9813-810D06697158}">
      <dsp:nvSpPr>
        <dsp:cNvPr id="0" name=""/>
        <dsp:cNvSpPr/>
      </dsp:nvSpPr>
      <dsp:spPr>
        <a:xfrm>
          <a:off x="730504" y="2820257"/>
          <a:ext cx="2918011" cy="1823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en-US" sz="4000" kern="1200" dirty="0" err="1"/>
            <a:t>Merujuk</a:t>
          </a:r>
          <a:r>
            <a:rPr lang="en-US" sz="4000" kern="1200" dirty="0"/>
            <a:t> pada </a:t>
          </a:r>
          <a:r>
            <a:rPr lang="en-US" sz="4000" kern="1200" dirty="0" err="1"/>
            <a:t>isi</a:t>
          </a:r>
          <a:endParaRPr lang="en-ID" sz="4000" kern="1200" dirty="0"/>
        </a:p>
      </dsp:txBody>
      <dsp:txXfrm>
        <a:off x="783920" y="2873673"/>
        <a:ext cx="2811179" cy="1716925"/>
      </dsp:txXfrm>
    </dsp:sp>
    <dsp:sp modelId="{7E95854B-30DE-44B2-900B-5BD6864B7911}">
      <dsp:nvSpPr>
        <dsp:cNvPr id="0" name=""/>
        <dsp:cNvSpPr/>
      </dsp:nvSpPr>
      <dsp:spPr>
        <a:xfrm>
          <a:off x="4560395" y="540561"/>
          <a:ext cx="3647514" cy="1823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en-US" sz="4500" kern="1200" dirty="0" err="1"/>
            <a:t>Struktur</a:t>
          </a:r>
          <a:r>
            <a:rPr lang="en-US" sz="4500" kern="1200" dirty="0"/>
            <a:t> </a:t>
          </a:r>
          <a:r>
            <a:rPr lang="en-US" sz="4500" kern="1200" dirty="0" err="1"/>
            <a:t>pembuatan</a:t>
          </a:r>
          <a:r>
            <a:rPr lang="en-US" sz="4500" kern="1200" dirty="0"/>
            <a:t> </a:t>
          </a:r>
          <a:r>
            <a:rPr lang="en-US" sz="4500" kern="1200" dirty="0" err="1"/>
            <a:t>hk</a:t>
          </a:r>
          <a:endParaRPr lang="en-ID" sz="4500" kern="1200" dirty="0"/>
        </a:p>
      </dsp:txBody>
      <dsp:txXfrm>
        <a:off x="4613811" y="593977"/>
        <a:ext cx="3540682" cy="1716925"/>
      </dsp:txXfrm>
    </dsp:sp>
    <dsp:sp modelId="{34B73A14-DC05-4FF0-B545-47AA5AE33900}">
      <dsp:nvSpPr>
        <dsp:cNvPr id="0" name=""/>
        <dsp:cNvSpPr/>
      </dsp:nvSpPr>
      <dsp:spPr>
        <a:xfrm>
          <a:off x="4925146" y="2364318"/>
          <a:ext cx="364751" cy="1367817"/>
        </a:xfrm>
        <a:custGeom>
          <a:avLst/>
          <a:gdLst/>
          <a:ahLst/>
          <a:cxnLst/>
          <a:rect l="0" t="0" r="0" b="0"/>
          <a:pathLst>
            <a:path>
              <a:moveTo>
                <a:pt x="0" y="0"/>
              </a:moveTo>
              <a:lnTo>
                <a:pt x="0" y="1367817"/>
              </a:lnTo>
              <a:lnTo>
                <a:pt x="364751" y="13678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282BDF-7444-457B-AE25-446926D82799}">
      <dsp:nvSpPr>
        <dsp:cNvPr id="0" name=""/>
        <dsp:cNvSpPr/>
      </dsp:nvSpPr>
      <dsp:spPr>
        <a:xfrm>
          <a:off x="5289898" y="2820257"/>
          <a:ext cx="2918011" cy="1823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en-US" sz="4000" kern="1200" dirty="0" err="1"/>
            <a:t>Kelengkapan</a:t>
          </a:r>
          <a:r>
            <a:rPr lang="en-US" sz="4000" kern="1200" dirty="0"/>
            <a:t> </a:t>
          </a:r>
          <a:r>
            <a:rPr lang="en-US" sz="4000" kern="1200" dirty="0" err="1"/>
            <a:t>organisatoris</a:t>
          </a:r>
          <a:endParaRPr lang="en-ID" sz="4000" kern="1200" dirty="0"/>
        </a:p>
      </dsp:txBody>
      <dsp:txXfrm>
        <a:off x="5343314" y="2873673"/>
        <a:ext cx="2811179" cy="17169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E9D09F-5AB1-4020-9FB7-5D73E52533F9}">
      <dsp:nvSpPr>
        <dsp:cNvPr id="0" name=""/>
        <dsp:cNvSpPr/>
      </dsp:nvSpPr>
      <dsp:spPr>
        <a:xfrm rot="5400000">
          <a:off x="5068244" y="-1889409"/>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err="1"/>
            <a:t>Muncul</a:t>
          </a:r>
          <a:r>
            <a:rPr lang="en-US" sz="2500" kern="1200" dirty="0"/>
            <a:t> </a:t>
          </a:r>
          <a:r>
            <a:rPr lang="en-US" sz="2500" kern="1200" dirty="0" err="1"/>
            <a:t>gagasan</a:t>
          </a:r>
          <a:r>
            <a:rPr lang="en-US" sz="2500" kern="1200" dirty="0"/>
            <a:t> </a:t>
          </a:r>
          <a:r>
            <a:rPr lang="en-US" sz="2500" kern="1200" dirty="0" err="1"/>
            <a:t>dari</a:t>
          </a:r>
          <a:r>
            <a:rPr lang="en-US" sz="2500" kern="1200" dirty="0"/>
            <a:t> </a:t>
          </a:r>
          <a:r>
            <a:rPr lang="en-US" sz="2500" kern="1200" dirty="0" err="1"/>
            <a:t>masyarakat</a:t>
          </a:r>
          <a:endParaRPr lang="en-ID" sz="2500" kern="1200" dirty="0"/>
        </a:p>
      </dsp:txBody>
      <dsp:txXfrm rot="-5400000">
        <a:off x="3018225" y="222396"/>
        <a:ext cx="5303948" cy="1142124"/>
      </dsp:txXfrm>
    </dsp:sp>
    <dsp:sp modelId="{95FF2A5D-8BF3-4A02-AD34-0C42D5427BDE}">
      <dsp:nvSpPr>
        <dsp:cNvPr id="0" name=""/>
        <dsp:cNvSpPr/>
      </dsp:nvSpPr>
      <dsp:spPr>
        <a:xfrm>
          <a:off x="0" y="2397"/>
          <a:ext cx="3018225" cy="1582120"/>
        </a:xfrm>
        <a:prstGeom prst="roundRect">
          <a:avLst/>
        </a:prstGeom>
        <a:solidFill>
          <a:schemeClr val="accent4"/>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Inisiasi</a:t>
          </a:r>
          <a:endParaRPr lang="en-ID" sz="4500" kern="1200" dirty="0"/>
        </a:p>
      </dsp:txBody>
      <dsp:txXfrm>
        <a:off x="77233" y="79630"/>
        <a:ext cx="2863759" cy="1427654"/>
      </dsp:txXfrm>
    </dsp:sp>
    <dsp:sp modelId="{FEB2DB47-1ECE-40BA-96DC-3A8F281E62E9}">
      <dsp:nvSpPr>
        <dsp:cNvPr id="0" name=""/>
        <dsp:cNvSpPr/>
      </dsp:nvSpPr>
      <dsp:spPr>
        <a:xfrm rot="5400000">
          <a:off x="5068244" y="-228183"/>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ID" sz="2500" kern="1200" dirty="0" err="1"/>
            <a:t>Pematangan</a:t>
          </a:r>
          <a:r>
            <a:rPr lang="en-ID" sz="2500" kern="1200" dirty="0"/>
            <a:t> &amp; </a:t>
          </a:r>
          <a:r>
            <a:rPr lang="en-ID" sz="2500" kern="1200" dirty="0" err="1"/>
            <a:t>penajaman</a:t>
          </a:r>
          <a:r>
            <a:rPr lang="en-ID" sz="2500" kern="1200" dirty="0"/>
            <a:t> </a:t>
          </a:r>
          <a:r>
            <a:rPr lang="en-ID" sz="2500" kern="1200" dirty="0" err="1"/>
            <a:t>gagasan</a:t>
          </a:r>
          <a:endParaRPr lang="en-ID" sz="2500" kern="1200" dirty="0"/>
        </a:p>
      </dsp:txBody>
      <dsp:txXfrm rot="-5400000">
        <a:off x="3018225" y="1883622"/>
        <a:ext cx="5303948" cy="1142124"/>
      </dsp:txXfrm>
    </dsp:sp>
    <dsp:sp modelId="{A00F0B2B-ABAD-4F06-A2EA-CF8C816D2BC2}">
      <dsp:nvSpPr>
        <dsp:cNvPr id="0" name=""/>
        <dsp:cNvSpPr/>
      </dsp:nvSpPr>
      <dsp:spPr>
        <a:xfrm>
          <a:off x="0" y="1663623"/>
          <a:ext cx="3018225" cy="1582120"/>
        </a:xfrm>
        <a:prstGeom prst="round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Sosio-politis</a:t>
          </a:r>
          <a:endParaRPr lang="en-ID" sz="4500" kern="1200" dirty="0"/>
        </a:p>
      </dsp:txBody>
      <dsp:txXfrm>
        <a:off x="77233" y="1740856"/>
        <a:ext cx="2863759" cy="1427654"/>
      </dsp:txXfrm>
    </dsp:sp>
    <dsp:sp modelId="{403EE22C-7EFF-40D0-AD20-C7EACCA35702}">
      <dsp:nvSpPr>
        <dsp:cNvPr id="0" name=""/>
        <dsp:cNvSpPr/>
      </dsp:nvSpPr>
      <dsp:spPr>
        <a:xfrm rot="5400000">
          <a:off x="5068244" y="1433043"/>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ID" sz="2500" kern="1200" dirty="0" err="1"/>
            <a:t>Penyusunan</a:t>
          </a:r>
          <a:r>
            <a:rPr lang="en-ID" sz="2500" kern="1200" dirty="0"/>
            <a:t> </a:t>
          </a:r>
          <a:r>
            <a:rPr lang="en-ID" sz="2500" kern="1200" dirty="0" err="1"/>
            <a:t>bahan</a:t>
          </a:r>
          <a:r>
            <a:rPr lang="en-ID" sz="2500" kern="1200" dirty="0"/>
            <a:t> </a:t>
          </a:r>
          <a:r>
            <a:rPr lang="en-ID" sz="2500" kern="1200" dirty="0" err="1"/>
            <a:t>kedalam</a:t>
          </a:r>
          <a:r>
            <a:rPr lang="en-ID" sz="2500" kern="1200" dirty="0"/>
            <a:t> </a:t>
          </a:r>
          <a:r>
            <a:rPr lang="en-ID" sz="2500" kern="1200" dirty="0" err="1"/>
            <a:t>rumusan</a:t>
          </a:r>
          <a:r>
            <a:rPr lang="en-ID" sz="2500" kern="1200" dirty="0"/>
            <a:t> </a:t>
          </a:r>
          <a:r>
            <a:rPr lang="en-ID" sz="2500" kern="1200" dirty="0" err="1"/>
            <a:t>hukum</a:t>
          </a:r>
          <a:r>
            <a:rPr lang="en-ID" sz="2500" kern="1200" dirty="0"/>
            <a:t> dan </a:t>
          </a:r>
          <a:r>
            <a:rPr lang="en-ID" sz="2500" kern="1200" dirty="0" err="1"/>
            <a:t>kemudian</a:t>
          </a:r>
          <a:r>
            <a:rPr lang="en-ID" sz="2500" kern="1200" dirty="0"/>
            <a:t> </a:t>
          </a:r>
          <a:r>
            <a:rPr lang="en-ID" sz="2500" kern="1200" dirty="0" err="1"/>
            <a:t>diundangkan</a:t>
          </a:r>
          <a:endParaRPr lang="en-ID" sz="2500" kern="1200" dirty="0"/>
        </a:p>
      </dsp:txBody>
      <dsp:txXfrm rot="-5400000">
        <a:off x="3018225" y="3544848"/>
        <a:ext cx="5303948" cy="1142124"/>
      </dsp:txXfrm>
    </dsp:sp>
    <dsp:sp modelId="{731BC718-FFBB-4B56-A796-C83F919310E0}">
      <dsp:nvSpPr>
        <dsp:cNvPr id="0" name=""/>
        <dsp:cNvSpPr/>
      </dsp:nvSpPr>
      <dsp:spPr>
        <a:xfrm>
          <a:off x="0" y="3324850"/>
          <a:ext cx="3018225" cy="158212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Yuridis</a:t>
          </a:r>
          <a:endParaRPr lang="en-ID" sz="4500" kern="1200" dirty="0"/>
        </a:p>
      </dsp:txBody>
      <dsp:txXfrm>
        <a:off x="77233" y="3402083"/>
        <a:ext cx="2863759" cy="1427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416344-0FC6-47F2-A783-516EE0B8B08B}">
      <dsp:nvSpPr>
        <dsp:cNvPr id="0" name=""/>
        <dsp:cNvSpPr/>
      </dsp:nvSpPr>
      <dsp:spPr>
        <a:xfrm>
          <a:off x="1199199" y="0"/>
          <a:ext cx="2980677" cy="2980634"/>
        </a:xfrm>
        <a:prstGeom prst="ellipse">
          <a:avLst/>
        </a:prstGeom>
        <a:solidFill>
          <a:schemeClr val="accent5">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Legislatif</a:t>
          </a:r>
          <a:endParaRPr lang="en-ID" sz="3800" kern="1200" dirty="0"/>
        </a:p>
      </dsp:txBody>
      <dsp:txXfrm>
        <a:off x="1635709" y="436504"/>
        <a:ext cx="2107657" cy="2107626"/>
      </dsp:txXfrm>
    </dsp:sp>
    <dsp:sp modelId="{714CB321-43CE-4562-8F65-99FB8B976804}">
      <dsp:nvSpPr>
        <dsp:cNvPr id="0" name=""/>
        <dsp:cNvSpPr/>
      </dsp:nvSpPr>
      <dsp:spPr>
        <a:xfrm>
          <a:off x="2733380" y="1987917"/>
          <a:ext cx="2980677" cy="2980634"/>
        </a:xfrm>
        <a:prstGeom prst="ellipse">
          <a:avLst/>
        </a:prstGeom>
        <a:solidFill>
          <a:schemeClr val="accent5">
            <a:alpha val="50000"/>
            <a:hueOff val="-4966938"/>
            <a:satOff val="19906"/>
            <a:lumOff val="4314"/>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Yudikatif</a:t>
          </a:r>
          <a:endParaRPr lang="en-ID" sz="3800" kern="1200" dirty="0"/>
        </a:p>
      </dsp:txBody>
      <dsp:txXfrm>
        <a:off x="3169890" y="2424421"/>
        <a:ext cx="2107657" cy="2107626"/>
      </dsp:txXfrm>
    </dsp:sp>
    <dsp:sp modelId="{55218FDE-BF25-42AF-ABE1-BB2E6BB245F7}">
      <dsp:nvSpPr>
        <dsp:cNvPr id="0" name=""/>
        <dsp:cNvSpPr/>
      </dsp:nvSpPr>
      <dsp:spPr>
        <a:xfrm>
          <a:off x="4265747" y="0"/>
          <a:ext cx="2980677" cy="2980634"/>
        </a:xfrm>
        <a:prstGeom prst="ellipse">
          <a:avLst/>
        </a:prstGeom>
        <a:solidFill>
          <a:schemeClr val="accent5">
            <a:alpha val="50000"/>
            <a:hueOff val="-9933876"/>
            <a:satOff val="39811"/>
            <a:lumOff val="8628"/>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Eksekutif</a:t>
          </a:r>
          <a:endParaRPr lang="en-ID" sz="3800" kern="1200" dirty="0"/>
        </a:p>
      </dsp:txBody>
      <dsp:txXfrm>
        <a:off x="4702257" y="436504"/>
        <a:ext cx="2107657" cy="21076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A5D23-B4FB-49A8-A3B7-B59332A1940D}">
      <dsp:nvSpPr>
        <dsp:cNvPr id="0" name=""/>
        <dsp:cNvSpPr/>
      </dsp:nvSpPr>
      <dsp:spPr>
        <a:xfrm>
          <a:off x="1766652" y="0"/>
          <a:ext cx="4696296" cy="4696296"/>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Perencanaan</a:t>
          </a:r>
          <a:endParaRPr lang="en-ID" sz="1400" kern="1200" dirty="0"/>
        </a:p>
      </dsp:txBody>
      <dsp:txXfrm>
        <a:off x="3234244" y="234814"/>
        <a:ext cx="1761111" cy="469629"/>
      </dsp:txXfrm>
    </dsp:sp>
    <dsp:sp modelId="{FC9DE0EB-6143-45D1-B23E-D237B43D3BE1}">
      <dsp:nvSpPr>
        <dsp:cNvPr id="0" name=""/>
        <dsp:cNvSpPr/>
      </dsp:nvSpPr>
      <dsp:spPr>
        <a:xfrm>
          <a:off x="2118874" y="704444"/>
          <a:ext cx="3991851" cy="3991851"/>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Penyusunan</a:t>
          </a:r>
          <a:endParaRPr lang="en-ID" sz="1400" kern="1200" dirty="0"/>
        </a:p>
      </dsp:txBody>
      <dsp:txXfrm>
        <a:off x="3254056" y="933975"/>
        <a:ext cx="1721486" cy="459062"/>
      </dsp:txXfrm>
    </dsp:sp>
    <dsp:sp modelId="{0909C7FA-29C2-42B9-9D1C-8CBA829443BE}">
      <dsp:nvSpPr>
        <dsp:cNvPr id="0" name=""/>
        <dsp:cNvSpPr/>
      </dsp:nvSpPr>
      <dsp:spPr>
        <a:xfrm>
          <a:off x="2471096" y="1408888"/>
          <a:ext cx="3287407" cy="328740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Pembahasan</a:t>
          </a:r>
          <a:endParaRPr lang="en-ID" sz="1400" kern="1200" dirty="0"/>
        </a:p>
      </dsp:txBody>
      <dsp:txXfrm>
        <a:off x="3264183" y="1635719"/>
        <a:ext cx="1701233" cy="453662"/>
      </dsp:txXfrm>
    </dsp:sp>
    <dsp:sp modelId="{524BB6D6-4AEF-4531-9237-FC981F5497CE}">
      <dsp:nvSpPr>
        <dsp:cNvPr id="0" name=""/>
        <dsp:cNvSpPr/>
      </dsp:nvSpPr>
      <dsp:spPr>
        <a:xfrm>
          <a:off x="2823318" y="2113333"/>
          <a:ext cx="2582962" cy="2582962"/>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Pengesahan</a:t>
          </a:r>
          <a:endParaRPr lang="en-ID" sz="1400" kern="1200" dirty="0"/>
        </a:p>
      </dsp:txBody>
      <dsp:txXfrm>
        <a:off x="3417400" y="2345799"/>
        <a:ext cx="1394799" cy="464933"/>
      </dsp:txXfrm>
    </dsp:sp>
    <dsp:sp modelId="{171CB701-B755-4C32-B758-13D0A9A85BB4}">
      <dsp:nvSpPr>
        <dsp:cNvPr id="0" name=""/>
        <dsp:cNvSpPr/>
      </dsp:nvSpPr>
      <dsp:spPr>
        <a:xfrm>
          <a:off x="3175540" y="2817777"/>
          <a:ext cx="1878518" cy="187851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Pengundangan</a:t>
          </a:r>
          <a:endParaRPr lang="en-ID" sz="1400" kern="1200" dirty="0"/>
        </a:p>
      </dsp:txBody>
      <dsp:txXfrm>
        <a:off x="3450643" y="3287407"/>
        <a:ext cx="1328313" cy="939259"/>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6.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455148"/>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PEMBUATAN HUKUM</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12BA72B1-4537-4A60-B45A-E05F20126485}"/>
              </a:ext>
            </a:extLst>
          </p:cNvPr>
          <p:cNvSpPr/>
          <p:nvPr>
            <p:custDataLst>
              <p:tags r:id="rId2"/>
            </p:custDataLst>
          </p:nvPr>
        </p:nvSpPr>
        <p:spPr>
          <a:xfrm>
            <a:off x="107504" y="4377298"/>
            <a:ext cx="9144000" cy="707886"/>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692696"/>
            <a:ext cx="8229600" cy="540060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Undang-Undang</a:t>
            </a:r>
            <a:r>
              <a:rPr lang="en-US" sz="2400" dirty="0">
                <a:solidFill>
                  <a:schemeClr val="tx1"/>
                </a:solidFill>
                <a:latin typeface="Arial" panose="020B0604020202020204" pitchFamily="34" charset="0"/>
                <a:cs typeface="Arial" panose="020B0604020202020204" pitchFamily="34" charset="0"/>
              </a:rPr>
              <a:t> Dasar</a:t>
            </a:r>
            <a:r>
              <a:rPr lang="id-ID" sz="2400" dirty="0">
                <a:solidFill>
                  <a:schemeClr val="tx1"/>
                </a:solidFill>
                <a:latin typeface="Arial" panose="020B0604020202020204" pitchFamily="34" charset="0"/>
                <a:cs typeface="Arial" panose="020B0604020202020204" pitchFamily="34" charset="0"/>
              </a:rPr>
              <a:t> dan TAP MPR ditetapkan oleh MPR</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UU dibentuk oleh Presiden dengan persetujuan DPR.</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P</a:t>
            </a:r>
            <a:r>
              <a:rPr lang="id-ID" sz="2400" dirty="0">
                <a:solidFill>
                  <a:schemeClr val="tx1"/>
                </a:solidFill>
                <a:latin typeface="Arial" panose="020B0604020202020204" pitchFamily="34" charset="0"/>
                <a:cs typeface="Arial" panose="020B0604020202020204" pitchFamily="34" charset="0"/>
              </a:rPr>
              <a:t>erpu dibuat oleh Presiden tetapi dalam waktu satu tahun sudah harus dimintakan persetujuan DPR. Jika disetujui, Perppu meningkat statusnya menjadi UU dan jika ditolak maka Perppu harus dicabut dan tidak dapat diajukan lagi di DPR Pada masa sidang berikutnya.</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PP </a:t>
            </a:r>
            <a:r>
              <a:rPr lang="en-US" sz="2400" dirty="0" err="1">
                <a:solidFill>
                  <a:schemeClr val="tx1"/>
                </a:solidFill>
                <a:latin typeface="Arial" panose="020B0604020202020204" pitchFamily="34" charset="0"/>
                <a:cs typeface="Arial" panose="020B0604020202020204" pitchFamily="34" charset="0"/>
              </a:rPr>
              <a:t>dibuat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sendiri</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pemerintah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DPR dan </a:t>
            </a:r>
            <a:r>
              <a:rPr lang="en-US" sz="2400" dirty="0" err="1">
                <a:solidFill>
                  <a:schemeClr val="tx1"/>
                </a:solidFill>
                <a:latin typeface="Arial" panose="020B0604020202020204" pitchFamily="34" charset="0"/>
                <a:cs typeface="Arial" panose="020B0604020202020204" pitchFamily="34" charset="0"/>
              </a:rPr>
              <a:t>biasanya</a:t>
            </a:r>
            <a:r>
              <a:rPr lang="en-US" sz="2400" dirty="0">
                <a:solidFill>
                  <a:schemeClr val="tx1"/>
                </a:solidFill>
                <a:latin typeface="Arial" panose="020B0604020202020204" pitchFamily="34" charset="0"/>
                <a:cs typeface="Arial" panose="020B0604020202020204" pitchFamily="34" charset="0"/>
              </a:rPr>
              <a:t> PP </a:t>
            </a:r>
            <a:r>
              <a:rPr lang="en-US" sz="2400" dirty="0" err="1">
                <a:solidFill>
                  <a:schemeClr val="tx1"/>
                </a:solidFill>
                <a:latin typeface="Arial" panose="020B0604020202020204" pitchFamily="34" charset="0"/>
                <a:cs typeface="Arial" panose="020B0604020202020204" pitchFamily="34" charset="0"/>
              </a:rPr>
              <a:t>dibuat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perintah</a:t>
            </a:r>
            <a:r>
              <a:rPr lang="en-US" sz="2400" dirty="0">
                <a:solidFill>
                  <a:schemeClr val="tx1"/>
                </a:solidFill>
                <a:latin typeface="Arial" panose="020B0604020202020204" pitchFamily="34" charset="0"/>
                <a:cs typeface="Arial" panose="020B0604020202020204" pitchFamily="34" charset="0"/>
              </a:rPr>
              <a:t> UU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melaksanakan</a:t>
            </a:r>
            <a:r>
              <a:rPr lang="en-US" sz="2400" dirty="0">
                <a:solidFill>
                  <a:schemeClr val="tx1"/>
                </a:solidFill>
                <a:latin typeface="Arial" panose="020B0604020202020204" pitchFamily="34" charset="0"/>
                <a:cs typeface="Arial" panose="020B0604020202020204" pitchFamily="34" charset="0"/>
              </a:rPr>
              <a:t> UU.</a:t>
            </a: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Keputusan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dibentuk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sendiri</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dikaitkan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pendelegasian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materi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dari</a:t>
            </a:r>
            <a:r>
              <a:rPr lang="en-US" sz="2400" dirty="0">
                <a:solidFill>
                  <a:schemeClr val="tx1"/>
                </a:solidFill>
                <a:latin typeface="Arial" panose="020B0604020202020204" pitchFamily="34" charset="0"/>
                <a:cs typeface="Arial" panose="020B0604020202020204" pitchFamily="34" charset="0"/>
              </a:rPr>
              <a:t> UU.</a:t>
            </a:r>
          </a:p>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Dibawah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Kepres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Kepmen</a:t>
            </a:r>
            <a:r>
              <a:rPr lang="en-US" sz="2400" dirty="0">
                <a:solidFill>
                  <a:schemeClr val="tx1"/>
                </a:solidFill>
                <a:latin typeface="Arial" panose="020B0604020202020204" pitchFamily="34" charset="0"/>
                <a:cs typeface="Arial" panose="020B0604020202020204" pitchFamily="34" charset="0"/>
              </a:rPr>
              <a:t> (Keputusan Menteri), Keputusan </a:t>
            </a:r>
            <a:r>
              <a:rPr lang="en-US" sz="2400" dirty="0" err="1">
                <a:solidFill>
                  <a:schemeClr val="tx1"/>
                </a:solidFill>
                <a:latin typeface="Arial" panose="020B0604020202020204" pitchFamily="34" charset="0"/>
                <a:cs typeface="Arial" panose="020B0604020202020204" pitchFamily="34" charset="0"/>
              </a:rPr>
              <a:t>Kepala</a:t>
            </a:r>
            <a:r>
              <a:rPr lang="en-US" sz="2400" dirty="0">
                <a:solidFill>
                  <a:schemeClr val="tx1"/>
                </a:solidFill>
                <a:latin typeface="Arial" panose="020B0604020202020204" pitchFamily="34" charset="0"/>
                <a:cs typeface="Arial" panose="020B0604020202020204" pitchFamily="34" charset="0"/>
              </a:rPr>
              <a:t> LPND, dan Keputusan </a:t>
            </a:r>
            <a:r>
              <a:rPr lang="en-US" sz="2400" dirty="0" err="1">
                <a:solidFill>
                  <a:schemeClr val="tx1"/>
                </a:solidFill>
                <a:latin typeface="Arial" panose="020B0604020202020204" pitchFamily="34" charset="0"/>
                <a:cs typeface="Arial" panose="020B0604020202020204" pitchFamily="34" charset="0"/>
              </a:rPr>
              <a:t>Direktur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Jendral</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semuanya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bersifat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operasional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rangka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pelaksanaan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tugas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menurut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bidangnya</a:t>
            </a:r>
            <a:r>
              <a:rPr lang="en-US" sz="2400" dirty="0">
                <a:solidFill>
                  <a:schemeClr val="tx1"/>
                </a:solidFill>
                <a:latin typeface="Arial" panose="020B0604020202020204" pitchFamily="34" charset="0"/>
                <a:cs typeface="Arial" panose="020B0604020202020204" pitchFamily="34" charset="0"/>
              </a:rPr>
              <a:t> masing-masing.</a:t>
            </a:r>
          </a:p>
        </p:txBody>
      </p:sp>
    </p:spTree>
    <p:extLst>
      <p:ext uri="{BB962C8B-B14F-4D97-AF65-F5344CB8AC3E}">
        <p14:creationId xmlns:p14="http://schemas.microsoft.com/office/powerpoint/2010/main" val="370369325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a:latin typeface="Cambria" panose="02040503050406030204" pitchFamily="18" charset="0"/>
              </a:rPr>
              <a:t>Proses </a:t>
            </a:r>
            <a:r>
              <a:rPr lang="en-US" sz="2400" dirty="0" err="1">
                <a:latin typeface="Cambria" panose="02040503050406030204" pitchFamily="18" charset="0"/>
              </a:rPr>
              <a:t>Pembentukan</a:t>
            </a:r>
            <a:r>
              <a:rPr lang="en-US" sz="2400" dirty="0">
                <a:latin typeface="Cambria" panose="02040503050406030204" pitchFamily="18" charset="0"/>
              </a:rPr>
              <a:t> </a:t>
            </a:r>
            <a:r>
              <a:rPr lang="en-US" sz="2400" dirty="0" err="1">
                <a:latin typeface="Cambria" panose="02040503050406030204" pitchFamily="18" charset="0"/>
              </a:rPr>
              <a:t>Undang-Undang</a:t>
            </a:r>
            <a:r>
              <a:rPr lang="en-US" sz="2400" dirty="0">
                <a:latin typeface="Cambria" panose="02040503050406030204" pitchFamily="18" charset="0"/>
              </a:rPr>
              <a:t> Di Indonesia</a:t>
            </a:r>
            <a:endParaRPr lang="id-ID" sz="2400" dirty="0"/>
          </a:p>
        </p:txBody>
      </p:sp>
      <p:graphicFrame>
        <p:nvGraphicFramePr>
          <p:cNvPr id="9" name="Diagram 8">
            <a:extLst>
              <a:ext uri="{FF2B5EF4-FFF2-40B4-BE49-F238E27FC236}">
                <a16:creationId xmlns:a16="http://schemas.microsoft.com/office/drawing/2014/main" id="{DC02CAFE-0F4E-4260-96ED-70E5F86CC159}"/>
              </a:ext>
            </a:extLst>
          </p:cNvPr>
          <p:cNvGraphicFramePr/>
          <p:nvPr>
            <p:extLst>
              <p:ext uri="{D42A27DB-BD31-4B8C-83A1-F6EECF244321}">
                <p14:modId xmlns:p14="http://schemas.microsoft.com/office/powerpoint/2010/main" val="1945781032"/>
              </p:ext>
            </p:extLst>
          </p:nvPr>
        </p:nvGraphicFramePr>
        <p:xfrm>
          <a:off x="374848" y="1397000"/>
          <a:ext cx="8229600"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390646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a:latin typeface="Cambria" panose="02040503050406030204" pitchFamily="18" charset="0"/>
              </a:rPr>
              <a:t>Proses </a:t>
            </a:r>
            <a:r>
              <a:rPr lang="en-US" sz="2400" dirty="0" err="1">
                <a:latin typeface="Cambria" panose="02040503050406030204" pitchFamily="18" charset="0"/>
              </a:rPr>
              <a:t>Pembentukan</a:t>
            </a:r>
            <a:r>
              <a:rPr lang="en-US" sz="2400" dirty="0">
                <a:latin typeface="Cambria" panose="02040503050406030204" pitchFamily="18" charset="0"/>
              </a:rPr>
              <a:t> </a:t>
            </a:r>
            <a:r>
              <a:rPr lang="en-US" sz="2400" dirty="0" err="1">
                <a:latin typeface="Cambria" panose="02040503050406030204" pitchFamily="18" charset="0"/>
              </a:rPr>
              <a:t>Undang-Undang</a:t>
            </a:r>
            <a:r>
              <a:rPr lang="en-US" sz="2400" dirty="0">
                <a:latin typeface="Cambria" panose="02040503050406030204" pitchFamily="18" charset="0"/>
              </a:rPr>
              <a:t> Di Indonesia</a:t>
            </a:r>
            <a:endParaRPr lang="id-ID" sz="2400" dirty="0"/>
          </a:p>
        </p:txBody>
      </p:sp>
      <p:pic>
        <p:nvPicPr>
          <p:cNvPr id="4" name="Picture 3">
            <a:extLst>
              <a:ext uri="{FF2B5EF4-FFF2-40B4-BE49-F238E27FC236}">
                <a16:creationId xmlns:a16="http://schemas.microsoft.com/office/drawing/2014/main" id="{DA6BA117-B79A-412A-847C-642E4191A7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1196753"/>
            <a:ext cx="5760640" cy="5040560"/>
          </a:xfrm>
          <a:prstGeom prst="rect">
            <a:avLst/>
          </a:prstGeom>
        </p:spPr>
      </p:pic>
    </p:spTree>
    <p:extLst>
      <p:ext uri="{BB962C8B-B14F-4D97-AF65-F5344CB8AC3E}">
        <p14:creationId xmlns:p14="http://schemas.microsoft.com/office/powerpoint/2010/main" val="80015100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Perencanaan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Badan legislatif menyusun Program Legislasi Nasional (“Prolegnas”) di lingkungan DPR. Pada tahap ini, badan legislatif dapat mengundang pimpinan fraksi, pimpinan komisi, dan/atau masyarakat;</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Badan legislatif berkoordinasi dengan DPD dan Menteri Hukum dan HAM untuk menyusun dan menetapkan Prolegnas;</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Prolegnas jangka menengah (5 tahun) dan Prolegnas tahunan ditetapkan dengan keputusan DPR.</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961216"/>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Penyusunan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Penyusunan naskah akademik oleh anggota/komisi/gabungan komisi;</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Penyusunan draft awal RUU oleh anggota/komisi/gabungan komisi;</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Pengharmonisasian, pembulatan, pemantapan, konsepsi RUU yang paling lama 20 hari masa sidang, sejak RUU diterima badan legislatif.</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sv-SE" sz="2400" dirty="0">
                <a:solidFill>
                  <a:schemeClr val="tx1"/>
                </a:solidFill>
                <a:latin typeface="Arial" panose="020B0604020202020204" pitchFamily="34" charset="0"/>
                <a:cs typeface="Arial" panose="020B0604020202020204" pitchFamily="34" charset="0"/>
              </a:rPr>
              <a:t>RUU hasil harmonisasi badan legislatif diajukan pengusul ke pimpinan DPR;</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Rapat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paripurna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memutuskan</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usul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inisiatif</a:t>
            </a:r>
            <a:r>
              <a:rPr lang="en-US" sz="2400" dirty="0">
                <a:solidFill>
                  <a:schemeClr val="tx1"/>
                </a:solidFill>
                <a:latin typeface="Arial" panose="020B0604020202020204" pitchFamily="34" charset="0"/>
                <a:cs typeface="Arial" panose="020B0604020202020204" pitchFamily="34" charset="0"/>
              </a:rPr>
              <a:t> DPR,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Penolakan</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Penyempurnaan</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jika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adalah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yang paling </a:t>
            </a:r>
            <a:r>
              <a:rPr lang="en-US" sz="2400" dirty="0" err="1">
                <a:solidFill>
                  <a:schemeClr val="tx1"/>
                </a:solidFill>
                <a:latin typeface="Arial" panose="020B0604020202020204" pitchFamily="34" charset="0"/>
                <a:cs typeface="Arial" panose="020B0604020202020204" pitchFamily="34" charset="0"/>
              </a:rPr>
              <a:t>lambat</a:t>
            </a:r>
            <a:r>
              <a:rPr lang="en-US" sz="2400" dirty="0">
                <a:solidFill>
                  <a:schemeClr val="tx1"/>
                </a:solidFill>
                <a:latin typeface="Arial" panose="020B0604020202020204" pitchFamily="34" charset="0"/>
                <a:cs typeface="Arial" panose="020B0604020202020204" pitchFamily="34" charset="0"/>
              </a:rPr>
              <a:t> 30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masa </a:t>
            </a:r>
            <a:r>
              <a:rPr lang="en-US" sz="2400" dirty="0" err="1">
                <a:solidFill>
                  <a:schemeClr val="tx1"/>
                </a:solidFill>
                <a:latin typeface="Arial" panose="020B0604020202020204" pitchFamily="34" charset="0"/>
                <a:cs typeface="Arial" panose="020B0604020202020204" pitchFamily="34" charset="0"/>
              </a:rPr>
              <a:t>sidang</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diperpanjang</a:t>
            </a:r>
            <a:r>
              <a:rPr lang="en-US" sz="2400" dirty="0">
                <a:solidFill>
                  <a:schemeClr val="tx1"/>
                </a:solidFill>
                <a:latin typeface="Arial" panose="020B0604020202020204" pitchFamily="34" charset="0"/>
                <a:cs typeface="Arial" panose="020B0604020202020204" pitchFamily="34" charset="0"/>
              </a:rPr>
              <a:t> 20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masa </a:t>
            </a:r>
            <a:r>
              <a:rPr lang="en-US" sz="2400" dirty="0" err="1">
                <a:solidFill>
                  <a:schemeClr val="tx1"/>
                </a:solidFill>
                <a:latin typeface="Arial" panose="020B0604020202020204" pitchFamily="34" charset="0"/>
                <a:cs typeface="Arial" panose="020B0604020202020204" pitchFamily="34" charset="0"/>
              </a:rPr>
              <a:t>sidang</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eriod"/>
            </a:pPr>
            <a:r>
              <a:rPr lang="en-US" sz="2400" dirty="0">
                <a:solidFill>
                  <a:schemeClr val="tx1"/>
                </a:solidFill>
                <a:latin typeface="Arial" panose="020B0604020202020204" pitchFamily="34" charset="0"/>
                <a:cs typeface="Arial" panose="020B0604020202020204" pitchFamily="34" charset="0"/>
              </a:rPr>
              <a:t>RUU </a:t>
            </a:r>
            <a:r>
              <a:rPr lang="en-US" sz="2400" dirty="0" err="1">
                <a:solidFill>
                  <a:schemeClr val="tx1"/>
                </a:solidFill>
                <a:latin typeface="Arial" panose="020B0604020202020204" pitchFamily="34" charset="0"/>
                <a:cs typeface="Arial" panose="020B0604020202020204" pitchFamily="34" charset="0"/>
              </a:rPr>
              <a:t>hasil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penyempurnaan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disampaikan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melalui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surat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pimpinan</a:t>
            </a:r>
            <a:r>
              <a:rPr lang="en-US" sz="2400" dirty="0">
                <a:solidFill>
                  <a:schemeClr val="tx1"/>
                </a:solidFill>
                <a:latin typeface="Arial" panose="020B0604020202020204" pitchFamily="34" charset="0"/>
                <a:cs typeface="Arial" panose="020B0604020202020204" pitchFamily="34" charset="0"/>
              </a:rPr>
              <a:t> DPR;</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menunjuk</a:t>
            </a:r>
            <a:r>
              <a:rPr lang="en-US" sz="2400" dirty="0">
                <a:solidFill>
                  <a:schemeClr val="tx1"/>
                </a:solidFill>
                <a:latin typeface="Arial" panose="020B0604020202020204" pitchFamily="34" charset="0"/>
                <a:cs typeface="Arial" panose="020B0604020202020204" pitchFamily="34" charset="0"/>
              </a:rPr>
              <a:t> Menteri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membahas</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bersama</a:t>
            </a:r>
            <a:r>
              <a:rPr lang="en-US" sz="2400" dirty="0">
                <a:solidFill>
                  <a:schemeClr val="tx1"/>
                </a:solidFill>
                <a:latin typeface="Arial" panose="020B0604020202020204" pitchFamily="34" charset="0"/>
                <a:cs typeface="Arial" panose="020B0604020202020204" pitchFamily="34" charset="0"/>
              </a:rPr>
              <a:t> DPR, yang paling lama 60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surat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pimpinan</a:t>
            </a:r>
            <a:r>
              <a:rPr lang="en-US" sz="2400" dirty="0">
                <a:solidFill>
                  <a:schemeClr val="tx1"/>
                </a:solidFill>
                <a:latin typeface="Arial" panose="020B0604020202020204" pitchFamily="34" charset="0"/>
                <a:cs typeface="Arial" panose="020B0604020202020204" pitchFamily="34" charset="0"/>
              </a:rPr>
              <a:t> DPR </a:t>
            </a:r>
            <a:r>
              <a:rPr lang="en-US" sz="2400" dirty="0" err="1">
                <a:solidFill>
                  <a:schemeClr val="tx1"/>
                </a:solidFill>
                <a:latin typeface="Arial" panose="020B0604020202020204" pitchFamily="34" charset="0"/>
                <a:cs typeface="Arial" panose="020B0604020202020204" pitchFamily="34" charset="0"/>
              </a:rPr>
              <a:t>diterima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26734928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err="1">
                <a:solidFill>
                  <a:schemeClr val="tx1"/>
                </a:solidFill>
                <a:latin typeface="Arial" panose="020B0604020202020204" pitchFamily="34" charset="0"/>
                <a:cs typeface="Arial" panose="020B0604020202020204" pitchFamily="34" charset="0"/>
              </a:rPr>
              <a:t>Naskah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Akademik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naskah</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dapat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dipertanggungjawabkan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secara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ilmiah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mengenai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konsepsi</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berisi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latar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belakang</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tujuan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penyusunan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sasaran</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ingin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diwujudkan</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lingkup</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jangkauan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objek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arah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pengaturan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rancangan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undang-undang</a:t>
            </a:r>
            <a:r>
              <a:rPr lang="en-US"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2062212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Pembahasan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Pembicaraan tingkat 1 oleh DPR dan Menteri yang ditunjuk Presiden, yang dilakukan dalam rapat komisi/gabungan komisi/badan legislatif/badan anggaran/pansus;</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Pembicaraan tingkat 2, yakni pengambilan keputusan dalam rapat paripurna.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729437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Pengesahan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RUU disampaikan dari pimpinan DPR kepada Presiden untuk disahkan.</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03363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Pengundangan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RUU yang telah disahkan diundangkan dalam Lembaran Negara Republik Indonesia.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6886136"/>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858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KUIS</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200" dirty="0" err="1">
                <a:solidFill>
                  <a:schemeClr val="tx1"/>
                </a:solidFill>
                <a:latin typeface="Arial" panose="020B0604020202020204" pitchFamily="34" charset="0"/>
                <a:cs typeface="Arial" panose="020B0604020202020204" pitchFamily="34" charset="0"/>
              </a:rPr>
              <a:t>Diskusikan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dengan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teman</a:t>
            </a:r>
            <a:r>
              <a:rPr lang="en-US" sz="3200" dirty="0">
                <a:solidFill>
                  <a:schemeClr val="tx1"/>
                </a:solidFill>
                <a:latin typeface="Arial" panose="020B0604020202020204" pitchFamily="34" charset="0"/>
                <a:cs typeface="Arial" panose="020B0604020202020204" pitchFamily="34" charset="0"/>
              </a:rPr>
              <a:t> Anda </a:t>
            </a:r>
            <a:r>
              <a:rPr lang="en-US" sz="3200" dirty="0" err="1">
                <a:solidFill>
                  <a:schemeClr val="tx1"/>
                </a:solidFill>
                <a:latin typeface="Arial" panose="020B0604020202020204" pitchFamily="34" charset="0"/>
                <a:cs typeface="Arial" panose="020B0604020202020204" pitchFamily="34" charset="0"/>
              </a:rPr>
              <a:t>mengenai</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contoh</a:t>
            </a:r>
            <a:r>
              <a:rPr lang="en-US" sz="3200" dirty="0">
                <a:solidFill>
                  <a:schemeClr val="tx1"/>
                </a:solidFill>
                <a:latin typeface="Arial" panose="020B0604020202020204" pitchFamily="34" charset="0"/>
                <a:cs typeface="Arial" panose="020B0604020202020204" pitchFamily="34" charset="0"/>
              </a:rPr>
              <a:t> PP yang </a:t>
            </a:r>
            <a:r>
              <a:rPr lang="en-US" sz="3200" dirty="0" err="1">
                <a:solidFill>
                  <a:schemeClr val="tx1"/>
                </a:solidFill>
                <a:latin typeface="Arial" panose="020B0604020202020204" pitchFamily="34" charset="0"/>
                <a:cs typeface="Arial" panose="020B0604020202020204" pitchFamily="34" charset="0"/>
              </a:rPr>
              <a:t>dibuat</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atas</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perintah</a:t>
            </a:r>
            <a:r>
              <a:rPr lang="en-US" sz="3200" dirty="0">
                <a:solidFill>
                  <a:schemeClr val="tx1"/>
                </a:solidFill>
                <a:latin typeface="Arial" panose="020B0604020202020204" pitchFamily="34" charset="0"/>
                <a:cs typeface="Arial" panose="020B0604020202020204" pitchFamily="34" charset="0"/>
              </a:rPr>
              <a:t> UU</a:t>
            </a:r>
          </a:p>
        </p:txBody>
      </p:sp>
    </p:spTree>
    <p:extLst>
      <p:ext uri="{BB962C8B-B14F-4D97-AF65-F5344CB8AC3E}">
        <p14:creationId xmlns:p14="http://schemas.microsoft.com/office/powerpoint/2010/main" val="1011845102"/>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92696"/>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Dalam menjalankan fungsinya sebagai pengatur kehidupan bersama manusia, hukum harus menjalani suatu proses yang panjang dan melibatkan berbagai aktivitas dengan kualitas yang berbeda-beda.</a:t>
            </a:r>
          </a:p>
        </p:txBody>
      </p:sp>
      <p:graphicFrame>
        <p:nvGraphicFramePr>
          <p:cNvPr id="2" name="Diagram 1">
            <a:extLst>
              <a:ext uri="{FF2B5EF4-FFF2-40B4-BE49-F238E27FC236}">
                <a16:creationId xmlns:a16="http://schemas.microsoft.com/office/drawing/2014/main" id="{99D0C58E-6331-45D3-8759-853040FA790D}"/>
              </a:ext>
            </a:extLst>
          </p:cNvPr>
          <p:cNvGraphicFramePr/>
          <p:nvPr>
            <p:extLst>
              <p:ext uri="{D42A27DB-BD31-4B8C-83A1-F6EECF244321}">
                <p14:modId xmlns:p14="http://schemas.microsoft.com/office/powerpoint/2010/main" val="2265246407"/>
              </p:ext>
            </p:extLst>
          </p:nvPr>
        </p:nvGraphicFramePr>
        <p:xfrm>
          <a:off x="395536" y="2348880"/>
          <a:ext cx="842493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Salah </a:t>
            </a:r>
            <a:r>
              <a:rPr lang="en-US" dirty="0" err="1">
                <a:latin typeface="Cambria" panose="02040503050406030204" pitchFamily="18" charset="0"/>
              </a:rPr>
              <a:t>Kaprah</a:t>
            </a:r>
            <a:r>
              <a:rPr lang="en-US" dirty="0">
                <a:latin typeface="Cambria" panose="02040503050406030204" pitchFamily="18" charset="0"/>
              </a:rPr>
              <a:t> </a:t>
            </a:r>
            <a:r>
              <a:rPr lang="en-US" dirty="0" err="1">
                <a:latin typeface="Cambria" panose="02040503050406030204" pitchFamily="18" charset="0"/>
              </a:rPr>
              <a:t>Selama</a:t>
            </a:r>
            <a:r>
              <a:rPr lang="en-US" dirty="0">
                <a:latin typeface="Cambria" panose="02040503050406030204" pitchFamily="18" charset="0"/>
              </a:rPr>
              <a:t> </a:t>
            </a:r>
            <a:r>
              <a:rPr lang="en-US" dirty="0" err="1">
                <a:latin typeface="Cambria" panose="02040503050406030204" pitchFamily="18" charset="0"/>
              </a:rPr>
              <a:t>ini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undang-undang</a:t>
            </a:r>
            <a:r>
              <a:rPr lang="en-US" sz="2400" dirty="0">
                <a:solidFill>
                  <a:schemeClr val="tx1"/>
                </a:solidFill>
                <a:latin typeface="Arial" panose="020B0604020202020204" pitchFamily="34" charset="0"/>
                <a:cs typeface="Arial" panose="020B0604020202020204" pitchFamily="34" charset="0"/>
              </a:rPr>
              <a:t>?</a:t>
            </a:r>
          </a:p>
          <a:p>
            <a:pPr marL="342900" indent="-342900" algn="l">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Pada waktu mendengar tentang proses hukum, orang segera terpikir kepada jalannya suatu proses peradilan</a:t>
            </a:r>
          </a:p>
        </p:txBody>
      </p:sp>
    </p:spTree>
    <p:extLst>
      <p:ext uri="{BB962C8B-B14F-4D97-AF65-F5344CB8AC3E}">
        <p14:creationId xmlns:p14="http://schemas.microsoft.com/office/powerpoint/2010/main" val="120158835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34B05686-4971-47B9-BC52-DA74497D45D6}"/>
              </a:ext>
            </a:extLst>
          </p:cNvPr>
          <p:cNvGraphicFramePr/>
          <p:nvPr>
            <p:extLst>
              <p:ext uri="{D42A27DB-BD31-4B8C-83A1-F6EECF244321}">
                <p14:modId xmlns:p14="http://schemas.microsoft.com/office/powerpoint/2010/main" val="2570364008"/>
              </p:ext>
            </p:extLst>
          </p:nvPr>
        </p:nvGraphicFramePr>
        <p:xfrm>
          <a:off x="395536" y="836712"/>
          <a:ext cx="828092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3F445887-00B6-4A10-BA34-A07A178AB58B}"/>
              </a:ext>
            </a:extLst>
          </p:cNvPr>
          <p:cNvGraphicFramePr/>
          <p:nvPr>
            <p:extLst>
              <p:ext uri="{D42A27DB-BD31-4B8C-83A1-F6EECF244321}">
                <p14:modId xmlns:p14="http://schemas.microsoft.com/office/powerpoint/2010/main" val="3326911344"/>
              </p:ext>
            </p:extLst>
          </p:nvPr>
        </p:nvGraphicFramePr>
        <p:xfrm>
          <a:off x="467544" y="908720"/>
          <a:ext cx="820891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35871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Bahan</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ü"/>
            </a:pPr>
            <a:r>
              <a:rPr lang="id-ID" sz="2400" dirty="0">
                <a:solidFill>
                  <a:schemeClr val="tx1"/>
                </a:solidFill>
                <a:latin typeface="Arial" panose="020B0604020202020204" pitchFamily="34" charset="0"/>
                <a:cs typeface="Arial" panose="020B0604020202020204" pitchFamily="34" charset="0"/>
              </a:rPr>
              <a:t>Bahan pembuatan hukum di mulai sebagai gagasan atau ide yang kemudian diproses lebih lanjut sehingga pada akhirnya benar-benar menjadi bahan yang siap untuk diberi sanksi hukum.</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sv-SE" sz="2400" dirty="0">
                <a:solidFill>
                  <a:schemeClr val="tx1"/>
                </a:solidFill>
                <a:latin typeface="Arial" panose="020B0604020202020204" pitchFamily="34" charset="0"/>
                <a:cs typeface="Arial" panose="020B0604020202020204" pitchFamily="34" charset="0"/>
              </a:rPr>
              <a:t>Gagasan ini muncul di masyarakat dalam bentuk keinginan agar suatu  masalah diatur oleh hukum.</a:t>
            </a:r>
          </a:p>
          <a:p>
            <a:pPr marL="342900" indent="-342900" algn="just">
              <a:buFont typeface="Wingdings" panose="05000000000000000000" pitchFamily="2" charset="2"/>
              <a:buChar char="ü"/>
            </a:pPr>
            <a:r>
              <a:rPr lang="sv-SE" sz="2400" dirty="0">
                <a:solidFill>
                  <a:schemeClr val="tx1"/>
                </a:solidFill>
                <a:latin typeface="Arial" panose="020B0604020202020204" pitchFamily="34" charset="0"/>
                <a:cs typeface="Arial" panose="020B0604020202020204" pitchFamily="34" charset="0"/>
              </a:rPr>
              <a:t>Misalnya: masyarakat menganggap bahwa pencemaran serta kerusakan lingkungan sudah menjadi demikian gawat, sehingga negara perlu campur tangan dengan membuat hukum yang mengatur tentang masalah tersebut.</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626226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Arial" panose="020B060402020202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EF429ACF-C37B-4115-92B8-77C55560A9B7}"/>
              </a:ext>
            </a:extLst>
          </p:cNvPr>
          <p:cNvGraphicFramePr/>
          <p:nvPr>
            <p:extLst>
              <p:ext uri="{D42A27DB-BD31-4B8C-83A1-F6EECF244321}">
                <p14:modId xmlns:p14="http://schemas.microsoft.com/office/powerpoint/2010/main" val="175456611"/>
              </p:ext>
            </p:extLst>
          </p:nvPr>
        </p:nvGraphicFramePr>
        <p:xfrm>
          <a:off x="302840" y="1183928"/>
          <a:ext cx="8383960" cy="4909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7695645"/>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Struktur</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Arial" panose="020B060402020202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72D26433-A2DC-496A-AFD5-26980F32ED1A}"/>
              </a:ext>
            </a:extLst>
          </p:cNvPr>
          <p:cNvGraphicFramePr/>
          <p:nvPr>
            <p:extLst>
              <p:ext uri="{D42A27DB-BD31-4B8C-83A1-F6EECF244321}">
                <p14:modId xmlns:p14="http://schemas.microsoft.com/office/powerpoint/2010/main" val="1916605773"/>
              </p:ext>
            </p:extLst>
          </p:nvPr>
        </p:nvGraphicFramePr>
        <p:xfrm>
          <a:off x="302840" y="1196752"/>
          <a:ext cx="8445624"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238763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Pembuatan</a:t>
            </a:r>
            <a:r>
              <a:rPr lang="en-US" dirty="0">
                <a:latin typeface="Cambria" panose="02040503050406030204" pitchFamily="18" charset="0"/>
              </a:rPr>
              <a:t> Hukum </a:t>
            </a:r>
            <a:r>
              <a:rPr lang="en-US" dirty="0" err="1">
                <a:latin typeface="Cambria" panose="02040503050406030204" pitchFamily="18" charset="0"/>
              </a:rPr>
              <a:t>Peraturan</a:t>
            </a:r>
            <a:r>
              <a:rPr lang="en-US" dirty="0">
                <a:latin typeface="Cambria" panose="02040503050406030204" pitchFamily="18" charset="0"/>
              </a:rPr>
              <a:t> </a:t>
            </a:r>
            <a:r>
              <a:rPr lang="en-US" dirty="0" err="1">
                <a:latin typeface="Cambria" panose="02040503050406030204" pitchFamily="18" charset="0"/>
              </a:rPr>
              <a:t>Perundang-undangan</a:t>
            </a:r>
            <a:endParaRPr lang="id-ID" dirty="0"/>
          </a:p>
        </p:txBody>
      </p:sp>
      <p:sp>
        <p:nvSpPr>
          <p:cNvPr id="4" name="Content Placeholder 2"/>
          <p:cNvSpPr txBox="1">
            <a:spLocks/>
          </p:cNvSpPr>
          <p:nvPr/>
        </p:nvSpPr>
        <p:spPr>
          <a:xfrm>
            <a:off x="611560" y="1816224"/>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Dalam sistem hukum nasional Indonesia UUD 1945, hukum Perundan-undangan meliputi Undang-Undang Dasar, TAP MPR, Undang-Undang, Peraturan Pemerintah, Keputusan Presiden, keputusan Menteri, dan seterusnya.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78327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3023</TotalTime>
  <Words>697</Words>
  <Application>Microsoft Office PowerPoint</Application>
  <PresentationFormat>On-screen Show (4:3)</PresentationFormat>
  <Paragraphs>73</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475</cp:revision>
  <cp:lastPrinted>2017-08-29T02:54:51Z</cp:lastPrinted>
  <dcterms:created xsi:type="dcterms:W3CDTF">2010-04-18T12:06:30Z</dcterms:created>
  <dcterms:modified xsi:type="dcterms:W3CDTF">2023-12-12T05:04:08Z</dcterms:modified>
</cp:coreProperties>
</file>