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7"/>
  </p:handoutMasterIdLst>
  <p:sldIdLst>
    <p:sldId id="256" r:id="rId3"/>
    <p:sldId id="279" r:id="rId5"/>
    <p:sldId id="280" r:id="rId6"/>
    <p:sldId id="328" r:id="rId7"/>
    <p:sldId id="326" r:id="rId8"/>
    <p:sldId id="330" r:id="rId9"/>
    <p:sldId id="327" r:id="rId10"/>
    <p:sldId id="331" r:id="rId11"/>
    <p:sldId id="332" r:id="rId12"/>
    <p:sldId id="333" r:id="rId13"/>
    <p:sldId id="334" r:id="rId14"/>
    <p:sldId id="289" r:id="rId15"/>
    <p:sldId id="275" r:id="rId16"/>
  </p:sldIdLst>
  <p:sldSz cx="9144000" cy="6858000" type="screen4x3"/>
  <p:notesSz cx="9144000" cy="6858000"/>
  <p:defaultTex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90204" pitchFamily="34" charset="0"/>
        <a:ea typeface="Arial" panose="020B0604020202090204" pitchFamily="34" charset="0"/>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90204" pitchFamily="34" charset="0"/>
        <a:ea typeface="Arial" panose="020B060402020209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90204" pitchFamily="34" charset="0"/>
        <a:ea typeface="Arial" panose="020B060402020209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90204" pitchFamily="34" charset="0"/>
        <a:ea typeface="Arial" panose="020B060402020209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90204" pitchFamily="34" charset="0"/>
        <a:ea typeface="Arial" panose="020B0604020202090204" pitchFamily="34" charset="0"/>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90204" pitchFamily="34" charset="0"/>
        <a:ea typeface="Arial" panose="020B0604020202090204" pitchFamily="34" charset="0"/>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90204" pitchFamily="34" charset="0"/>
        <a:ea typeface="Arial" panose="020B0604020202090204" pitchFamily="34" charset="0"/>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90204" pitchFamily="34" charset="0"/>
        <a:ea typeface="Arial" panose="020B0604020202090204" pitchFamily="34" charset="0"/>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90204" pitchFamily="34" charset="0"/>
        <a:ea typeface="Arial" panose="020B0604020202090204" pitchFamily="34"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41"/>
  </p:normalViewPr>
  <p:slideViewPr>
    <p:cSldViewPr showGuides="1">
      <p:cViewPr varScale="1">
        <p:scale>
          <a:sx n="72" d="100"/>
          <a:sy n="72" d="100"/>
        </p:scale>
        <p:origin x="132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handoutMaster" Target="handoutMasters/handoutMaster1.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Header Placeholder 1"/>
          <p:cNvSpPr>
            <a:spLocks noGrp="1"/>
          </p:cNvSpPr>
          <p:nvPr>
            <p:ph type="hdr" sz="quarter"/>
          </p:nvPr>
        </p:nvSpPr>
        <p:spPr>
          <a:xfrm>
            <a:off x="0" y="0"/>
            <a:ext cx="3962400" cy="342900"/>
          </a:xfrm>
          <a:prstGeom prst="rect">
            <a:avLst/>
          </a:prstGeom>
        </p:spPr>
        <p:txBody>
          <a:bodyPr vert="horz" wrap="square" lIns="91440" tIns="45720" rIns="91440" bIns="45720" numCol="1" anchor="t" anchorCtr="0" compatLnSpc="1"/>
          <a:lstStyle>
            <a:lvl1pPr eaLnBrk="1" hangingPunct="1">
              <a:defRPr sz="1200">
                <a:latin typeface="Calibri"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id-ID" altLang="en-US" sz="1200" b="0" i="0" u="none" strike="noStrike" kern="1200" cap="none" spc="0" normalizeH="0" baseline="0" noProof="0">
              <a:ln>
                <a:noFill/>
              </a:ln>
              <a:solidFill>
                <a:schemeClr val="tx1"/>
              </a:solidFill>
              <a:effectLst/>
              <a:uLnTx/>
              <a:uFillTx/>
              <a:latin typeface="Calibri" pitchFamily="34" charset="0"/>
              <a:ea typeface="+mn-ea"/>
              <a:cs typeface="Arial" panose="020B0604020202090204" pitchFamily="34" charset="0"/>
            </a:endParaRPr>
          </a:p>
        </p:txBody>
      </p:sp>
      <p:sp>
        <p:nvSpPr>
          <p:cNvPr id="3" name="Date Placeholder 2"/>
          <p:cNvSpPr>
            <a:spLocks noGrp="1"/>
          </p:cNvSpPr>
          <p:nvPr>
            <p:ph type="dt" sz="quarter" idx="1"/>
          </p:nvPr>
        </p:nvSpPr>
        <p:spPr>
          <a:xfrm>
            <a:off x="5180013" y="0"/>
            <a:ext cx="3962400" cy="342900"/>
          </a:xfrm>
          <a:prstGeom prst="rect">
            <a:avLst/>
          </a:prstGeom>
        </p:spPr>
        <p:txBody>
          <a:bodyPr vert="horz" wrap="square" lIns="91440" tIns="45720" rIns="91440" bIns="45720" numCol="1" anchor="t" anchorCtr="0" compatLnSpc="1"/>
          <a:lstStyle>
            <a:lvl1pPr algn="r" eaLnBrk="1" hangingPunct="1">
              <a:defRPr sz="1200">
                <a:latin typeface="Calibri"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mn-ea"/>
              <a:cs typeface="Arial" panose="020B0604020202090204" pitchFamily="34" charset="0"/>
            </a:endParaRPr>
          </a:p>
        </p:txBody>
      </p:sp>
      <p:sp>
        <p:nvSpPr>
          <p:cNvPr id="4" name="Footer Placeholder 3"/>
          <p:cNvSpPr>
            <a:spLocks noGrp="1"/>
          </p:cNvSpPr>
          <p:nvPr>
            <p:ph type="ftr" sz="quarter" idx="2"/>
          </p:nvPr>
        </p:nvSpPr>
        <p:spPr>
          <a:xfrm>
            <a:off x="0" y="6513513"/>
            <a:ext cx="3962400" cy="342900"/>
          </a:xfrm>
          <a:prstGeom prst="rect">
            <a:avLst/>
          </a:prstGeom>
        </p:spPr>
        <p:txBody>
          <a:bodyPr vert="horz" wrap="square" lIns="91440" tIns="45720" rIns="91440" bIns="45720" numCol="1" anchor="b" anchorCtr="0" compatLnSpc="1"/>
          <a:lstStyle>
            <a:lvl1pPr eaLnBrk="1" hangingPunct="1">
              <a:defRPr sz="1200">
                <a:latin typeface="Calibri"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id-ID" altLang="en-US" sz="1200" b="0" i="0" u="none" strike="noStrike" kern="1200" cap="none" spc="0" normalizeH="0" baseline="0" noProof="0">
              <a:ln>
                <a:noFill/>
              </a:ln>
              <a:solidFill>
                <a:schemeClr val="tx1"/>
              </a:solidFill>
              <a:effectLst/>
              <a:uLnTx/>
              <a:uFillTx/>
              <a:latin typeface="Calibri" pitchFamily="34" charset="0"/>
              <a:ea typeface="+mn-ea"/>
              <a:cs typeface="Arial" panose="020B0604020202090204" pitchFamily="34" charset="0"/>
            </a:endParaRPr>
          </a:p>
        </p:txBody>
      </p:sp>
      <p:sp>
        <p:nvSpPr>
          <p:cNvPr id="5" name="Slide Number Placeholder 4"/>
          <p:cNvSpPr>
            <a:spLocks noGrp="1"/>
          </p:cNvSpPr>
          <p:nvPr>
            <p:ph type="sldNum" sz="quarter" idx="3"/>
          </p:nvPr>
        </p:nvSpPr>
        <p:spPr>
          <a:xfrm>
            <a:off x="5180013" y="6513513"/>
            <a:ext cx="3962400" cy="342900"/>
          </a:xfrm>
          <a:prstGeom prst="rect">
            <a:avLst/>
          </a:prstGeom>
        </p:spPr>
        <p:txBody>
          <a:bodyPr vert="horz" wrap="square" lIns="91440" tIns="45720" rIns="91440" bIns="45720" numCol="1" anchor="b" anchorCtr="0" compatLnSpc="1"/>
          <a:lstStyle>
            <a:lvl1pPr algn="r" eaLnBrk="1" hangingPunct="1">
              <a:defRPr sz="1200">
                <a:latin typeface="Calibri"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EAC9CFF3-854F-4396-8DA3-74A0D8E286C1}" type="slidenum">
              <a:rPr kumimoji="0" lang="en-US" altLang="en-US" sz="1200" b="0" i="0" u="none" strike="noStrike" kern="1200" cap="none" spc="0" normalizeH="0" baseline="0" noProof="0">
                <a:ln>
                  <a:noFill/>
                </a:ln>
                <a:solidFill>
                  <a:schemeClr val="tx1"/>
                </a:solidFill>
                <a:effectLst/>
                <a:uLnTx/>
                <a:uFillTx/>
                <a:latin typeface="Calibri" pitchFamily="34" charset="0"/>
                <a:ea typeface="+mn-ea"/>
                <a:cs typeface="Arial" panose="020B0604020202090204" pitchFamily="34" charset="0"/>
              </a:rPr>
            </a:fld>
            <a:endParaRPr kumimoji="0" lang="en-US" altLang="en-US" sz="1200" b="0" i="0" u="none" strike="noStrike" kern="1200" cap="none" spc="0" normalizeH="0" baseline="0" noProof="0">
              <a:ln>
                <a:noFill/>
              </a:ln>
              <a:solidFill>
                <a:schemeClr val="tx1"/>
              </a:solidFill>
              <a:effectLst/>
              <a:uLnTx/>
              <a:uFillTx/>
              <a:latin typeface="Calibri" pitchFamily="34" charset="0"/>
              <a:ea typeface="+mn-ea"/>
              <a:cs typeface="Arial" panose="020B0604020202090204"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Header Placeholder 1"/>
          <p:cNvSpPr>
            <a:spLocks noGrp="1"/>
          </p:cNvSpPr>
          <p:nvPr>
            <p:ph type="hdr" sz="quarter"/>
          </p:nvPr>
        </p:nvSpPr>
        <p:spPr>
          <a:xfrm>
            <a:off x="0" y="0"/>
            <a:ext cx="3962400" cy="342900"/>
          </a:xfrm>
          <a:prstGeom prst="rect">
            <a:avLst/>
          </a:prstGeom>
        </p:spPr>
        <p:txBody>
          <a:bodyPr vert="horz" wrap="square" lIns="91440" tIns="45720" rIns="91440" bIns="45720" numCol="1" anchor="t" anchorCtr="0" compatLnSpc="1"/>
          <a:lstStyle>
            <a:lvl1pPr eaLnBrk="1" hangingPunct="1">
              <a:defRPr sz="1200">
                <a:latin typeface="Calibri"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id-ID" altLang="en-US" sz="1200" b="0" i="0" u="none" strike="noStrike" kern="1200" cap="none" spc="0" normalizeH="0" baseline="0" noProof="0">
              <a:ln>
                <a:noFill/>
              </a:ln>
              <a:solidFill>
                <a:schemeClr val="tx1"/>
              </a:solidFill>
              <a:effectLst/>
              <a:uLnTx/>
              <a:uFillTx/>
              <a:latin typeface="Calibri" pitchFamily="34" charset="0"/>
              <a:ea typeface="+mn-ea"/>
              <a:cs typeface="Arial" panose="020B0604020202090204" pitchFamily="34" charset="0"/>
            </a:endParaRPr>
          </a:p>
        </p:txBody>
      </p:sp>
      <p:sp>
        <p:nvSpPr>
          <p:cNvPr id="3" name="Date Placeholder 2"/>
          <p:cNvSpPr>
            <a:spLocks noGrp="1"/>
          </p:cNvSpPr>
          <p:nvPr>
            <p:ph type="dt" idx="1"/>
          </p:nvPr>
        </p:nvSpPr>
        <p:spPr>
          <a:xfrm>
            <a:off x="5180013" y="0"/>
            <a:ext cx="3962400" cy="342900"/>
          </a:xfrm>
          <a:prstGeom prst="rect">
            <a:avLst/>
          </a:prstGeom>
        </p:spPr>
        <p:txBody>
          <a:bodyPr vert="horz" wrap="square" lIns="91440" tIns="45720" rIns="91440" bIns="45720" numCol="1" anchor="t" anchorCtr="0" compatLnSpc="1"/>
          <a:lstStyle>
            <a:lvl1pPr algn="r" eaLnBrk="1" hangingPunct="1">
              <a:defRPr sz="1200">
                <a:latin typeface="Calibri"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mn-ea"/>
              <a:cs typeface="Arial" panose="020B0604020202090204" pitchFamily="34" charset="0"/>
            </a:endParaRPr>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Click to edit Master text styles</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Second level</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Third level</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Fourth level</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Fifth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4"/>
          </p:nvPr>
        </p:nvSpPr>
        <p:spPr>
          <a:xfrm>
            <a:off x="0" y="6513513"/>
            <a:ext cx="3962400" cy="342900"/>
          </a:xfrm>
          <a:prstGeom prst="rect">
            <a:avLst/>
          </a:prstGeom>
        </p:spPr>
        <p:txBody>
          <a:bodyPr vert="horz" wrap="square" lIns="91440" tIns="45720" rIns="91440" bIns="45720" numCol="1" anchor="b" anchorCtr="0" compatLnSpc="1"/>
          <a:lstStyle>
            <a:lvl1pPr eaLnBrk="1" hangingPunct="1">
              <a:defRPr sz="1200">
                <a:latin typeface="Calibri"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id-ID" altLang="en-US" sz="1200" b="0" i="0" u="none" strike="noStrike" kern="1200" cap="none" spc="0" normalizeH="0" baseline="0" noProof="0">
              <a:ln>
                <a:noFill/>
              </a:ln>
              <a:solidFill>
                <a:schemeClr val="tx1"/>
              </a:solidFill>
              <a:effectLst/>
              <a:uLnTx/>
              <a:uFillTx/>
              <a:latin typeface="Calibri" pitchFamily="34" charset="0"/>
              <a:ea typeface="+mn-ea"/>
              <a:cs typeface="Arial" panose="020B0604020202090204" pitchFamily="34" charset="0"/>
            </a:endParaRPr>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wrap="square" lIns="91440" tIns="45720" rIns="91440" bIns="45720" numCol="1" anchor="b" anchorCtr="0" compatLnSpc="1"/>
          <a:lstStyle>
            <a:lvl1pPr algn="r" eaLnBrk="1" hangingPunct="1">
              <a:defRPr sz="1200">
                <a:latin typeface="Calibri"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7A85AF5A-07A2-48DD-8D68-73C7F89B54B8}" type="slidenum">
              <a:rPr kumimoji="0" lang="en-US" altLang="en-US" sz="1200" b="0" i="0" u="none" strike="noStrike" kern="1200" cap="none" spc="0" normalizeH="0" baseline="0" noProof="0">
                <a:ln>
                  <a:noFill/>
                </a:ln>
                <a:solidFill>
                  <a:schemeClr val="tx1"/>
                </a:solidFill>
                <a:effectLst/>
                <a:uLnTx/>
                <a:uFillTx/>
                <a:latin typeface="Calibri" pitchFamily="34" charset="0"/>
                <a:ea typeface="+mn-ea"/>
                <a:cs typeface="Arial" panose="020B0604020202090204" pitchFamily="34" charset="0"/>
              </a:rPr>
            </a:fld>
            <a:endParaRPr kumimoji="0" lang="en-US" altLang="en-US" sz="1200" b="0" i="0" u="none" strike="noStrike" kern="1200" cap="none" spc="0" normalizeH="0" baseline="0" noProof="0">
              <a:ln>
                <a:noFill/>
              </a:ln>
              <a:solidFill>
                <a:schemeClr val="tx1"/>
              </a:solidFill>
              <a:effectLst/>
              <a:uLnTx/>
              <a:uFillTx/>
              <a:latin typeface="Calibri" pitchFamily="34" charset="0"/>
              <a:ea typeface="+mn-ea"/>
              <a:cs typeface="Arial" panose="020B0604020202090204" pitchFamily="34" charset="0"/>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Slide Image Placeholder 1"/>
          <p:cNvSpPr>
            <a:spLocks noGrp="1" noRot="1" noChangeAspect="1" noTextEdit="1"/>
          </p:cNvSpPr>
          <p:nvPr>
            <p:ph type="sldImg"/>
          </p:nvPr>
        </p:nvSpPr>
        <p:spPr>
          <a:ln>
            <a:solidFill>
              <a:srgbClr val="000000"/>
            </a:solidFill>
            <a:miter/>
          </a:ln>
        </p:spPr>
      </p:sp>
      <p:sp>
        <p:nvSpPr>
          <p:cNvPr id="5122" name="Notes Placeholder 2"/>
          <p:cNvSpPr>
            <a:spLocks noGrp="1"/>
          </p:cNvSpPr>
          <p:nvPr>
            <p:ph type="body"/>
          </p:nvPr>
        </p:nvSpPr>
        <p:spPr>
          <a:noFill/>
          <a:ln>
            <a:noFill/>
          </a:ln>
        </p:spPr>
        <p:txBody>
          <a:bodyPr wrap="square" lIns="91440" tIns="45720" rIns="91440" bIns="45720" anchor="t"/>
          <a:p>
            <a:pPr lvl="0" eaLnBrk="1" hangingPunct="1">
              <a:spcBef>
                <a:spcPct val="0"/>
              </a:spcBef>
            </a:pPr>
            <a:endParaRPr lang="id-ID"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265" name="Shape 84"/>
          <p:cNvSpPr>
            <a:spLocks noGrp="1"/>
          </p:cNvSpPr>
          <p:nvPr>
            <p:ph type="body"/>
          </p:nvPr>
        </p:nvSpPr>
        <p:spPr>
          <a:xfrm>
            <a:off x="685800" y="4343400"/>
            <a:ext cx="5486400" cy="4114800"/>
          </a:xfrm>
          <a:noFill/>
          <a:ln>
            <a:noFill/>
          </a:ln>
        </p:spPr>
        <p:txBody>
          <a:bodyPr wrap="square" lIns="91425" tIns="91425" rIns="91425" bIns="91425" anchor="ctr"/>
          <a:p>
            <a:pPr lvl="0">
              <a:spcBef>
                <a:spcPct val="0"/>
              </a:spcBef>
            </a:pPr>
            <a:endParaRPr lang="en-US" altLang="en-US" dirty="0"/>
          </a:p>
        </p:txBody>
      </p:sp>
      <p:sp>
        <p:nvSpPr>
          <p:cNvPr id="7171" name="Shape 85"/>
          <p:cNvSpPr>
            <a:spLocks noGrp="1" noRot="1" noChangeAspect="1" noTextEdit="1"/>
          </p:cNvSpPr>
          <p:nvPr>
            <p:ph type="sldImg" idx="2"/>
          </p:nvPr>
        </p:nvSpPr>
        <p:spPr>
          <a:xfrm>
            <a:off x="1143000" y="685800"/>
            <a:ext cx="4572000" cy="3429000"/>
          </a:xfrm>
          <a:custGeom>
            <a:avLst/>
            <a:gdLst>
              <a:gd name="txL" fmla="*/ 0 w 120000"/>
              <a:gd name="txT" fmla="*/ 0 h 120000"/>
              <a:gd name="txR" fmla="*/ 120000 w 120000"/>
              <a:gd name="txB" fmla="*/ 120000 h 120000"/>
            </a:gdLst>
            <a:ahLst/>
            <a:cxnLst>
              <a:cxn ang="0">
                <a:pos x="0" y="0"/>
              </a:cxn>
              <a:cxn ang="0">
                <a:pos x="2147483646" y="0"/>
              </a:cxn>
              <a:cxn ang="0">
                <a:pos x="2147483646" y="2147483646"/>
              </a:cxn>
              <a:cxn ang="0">
                <a:pos x="0" y="2147483646"/>
              </a:cxn>
              <a:cxn ang="0">
                <a:pos x="0" y="0"/>
              </a:cxn>
            </a:cxnLst>
            <a:rect l="txL" t="txT" r="txR" b="txB"/>
            <a:pathLst>
              <a:path w="120000" h="120000">
                <a:moveTo>
                  <a:pt x="0" y="0"/>
                </a:moveTo>
                <a:lnTo>
                  <a:pt x="120000" y="0"/>
                </a:lnTo>
                <a:lnTo>
                  <a:pt x="120000" y="120000"/>
                </a:lnTo>
                <a:lnTo>
                  <a:pt x="0" y="120000"/>
                </a:lnTo>
                <a:lnTo>
                  <a:pt x="0" y="0"/>
                </a:lnTo>
                <a:close/>
              </a:path>
            </a:pathLst>
          </a:custGeom>
          <a:ln w="9525">
            <a:solidFill>
              <a:srgbClr val="000000">
                <a:alpha val="100000"/>
              </a:srgbClr>
            </a:solid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265" name="Shape 84"/>
          <p:cNvSpPr>
            <a:spLocks noGrp="1"/>
          </p:cNvSpPr>
          <p:nvPr>
            <p:ph type="body"/>
          </p:nvPr>
        </p:nvSpPr>
        <p:spPr>
          <a:xfrm>
            <a:off x="685800" y="4343400"/>
            <a:ext cx="5486400" cy="4114800"/>
          </a:xfrm>
          <a:noFill/>
          <a:ln>
            <a:noFill/>
          </a:ln>
        </p:spPr>
        <p:txBody>
          <a:bodyPr wrap="square" lIns="91425" tIns="91425" rIns="91425" bIns="91425" anchor="ctr"/>
          <a:p>
            <a:pPr lvl="0">
              <a:spcBef>
                <a:spcPct val="0"/>
              </a:spcBef>
            </a:pPr>
            <a:endParaRPr lang="en-US" altLang="en-US" dirty="0"/>
          </a:p>
        </p:txBody>
      </p:sp>
      <p:sp>
        <p:nvSpPr>
          <p:cNvPr id="7171" name="Shape 85"/>
          <p:cNvSpPr>
            <a:spLocks noGrp="1" noRot="1" noChangeAspect="1" noTextEdit="1"/>
          </p:cNvSpPr>
          <p:nvPr>
            <p:ph type="sldImg" idx="2"/>
          </p:nvPr>
        </p:nvSpPr>
        <p:spPr>
          <a:xfrm>
            <a:off x="1143000" y="685800"/>
            <a:ext cx="4572000" cy="3429000"/>
          </a:xfrm>
          <a:custGeom>
            <a:avLst/>
            <a:gdLst>
              <a:gd name="txL" fmla="*/ 0 w 120000"/>
              <a:gd name="txT" fmla="*/ 0 h 120000"/>
              <a:gd name="txR" fmla="*/ 120000 w 120000"/>
              <a:gd name="txB" fmla="*/ 120000 h 120000"/>
            </a:gdLst>
            <a:ahLst/>
            <a:cxnLst>
              <a:cxn ang="0">
                <a:pos x="0" y="0"/>
              </a:cxn>
              <a:cxn ang="0">
                <a:pos x="2147483646" y="0"/>
              </a:cxn>
              <a:cxn ang="0">
                <a:pos x="2147483646" y="2147483646"/>
              </a:cxn>
              <a:cxn ang="0">
                <a:pos x="0" y="2147483646"/>
              </a:cxn>
              <a:cxn ang="0">
                <a:pos x="0" y="0"/>
              </a:cxn>
            </a:cxnLst>
            <a:rect l="txL" t="txT" r="txR" b="txB"/>
            <a:pathLst>
              <a:path w="120000" h="120000">
                <a:moveTo>
                  <a:pt x="0" y="0"/>
                </a:moveTo>
                <a:lnTo>
                  <a:pt x="120000" y="0"/>
                </a:lnTo>
                <a:lnTo>
                  <a:pt x="120000" y="120000"/>
                </a:lnTo>
                <a:lnTo>
                  <a:pt x="0" y="120000"/>
                </a:lnTo>
                <a:lnTo>
                  <a:pt x="0" y="0"/>
                </a:lnTo>
                <a:close/>
              </a:path>
            </a:pathLst>
          </a:custGeom>
          <a:ln w="9525">
            <a:solidFill>
              <a:srgbClr val="000000">
                <a:alpha val="100000"/>
              </a:srgbClr>
            </a:solid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265" name="Shape 84"/>
          <p:cNvSpPr>
            <a:spLocks noGrp="1"/>
          </p:cNvSpPr>
          <p:nvPr>
            <p:ph type="body"/>
          </p:nvPr>
        </p:nvSpPr>
        <p:spPr>
          <a:xfrm>
            <a:off x="685800" y="4343400"/>
            <a:ext cx="5486400" cy="4114800"/>
          </a:xfrm>
          <a:noFill/>
          <a:ln>
            <a:noFill/>
          </a:ln>
        </p:spPr>
        <p:txBody>
          <a:bodyPr wrap="square" lIns="91425" tIns="91425" rIns="91425" bIns="91425" anchor="ctr"/>
          <a:p>
            <a:pPr lvl="0">
              <a:spcBef>
                <a:spcPct val="0"/>
              </a:spcBef>
            </a:pPr>
            <a:endParaRPr lang="en-US" altLang="en-US" dirty="0"/>
          </a:p>
        </p:txBody>
      </p:sp>
      <p:sp>
        <p:nvSpPr>
          <p:cNvPr id="7171" name="Shape 85"/>
          <p:cNvSpPr>
            <a:spLocks noGrp="1" noRot="1" noChangeAspect="1" noTextEdit="1"/>
          </p:cNvSpPr>
          <p:nvPr>
            <p:ph type="sldImg" idx="2"/>
          </p:nvPr>
        </p:nvSpPr>
        <p:spPr>
          <a:xfrm>
            <a:off x="1143000" y="685800"/>
            <a:ext cx="4572000" cy="3429000"/>
          </a:xfrm>
          <a:custGeom>
            <a:avLst/>
            <a:gdLst>
              <a:gd name="txL" fmla="*/ 0 w 120000"/>
              <a:gd name="txT" fmla="*/ 0 h 120000"/>
              <a:gd name="txR" fmla="*/ 120000 w 120000"/>
              <a:gd name="txB" fmla="*/ 120000 h 120000"/>
            </a:gdLst>
            <a:ahLst/>
            <a:cxnLst>
              <a:cxn ang="0">
                <a:pos x="0" y="0"/>
              </a:cxn>
              <a:cxn ang="0">
                <a:pos x="2147483646" y="0"/>
              </a:cxn>
              <a:cxn ang="0">
                <a:pos x="2147483646" y="2147483646"/>
              </a:cxn>
              <a:cxn ang="0">
                <a:pos x="0" y="2147483646"/>
              </a:cxn>
              <a:cxn ang="0">
                <a:pos x="0" y="0"/>
              </a:cxn>
            </a:cxnLst>
            <a:rect l="txL" t="txT" r="txR" b="txB"/>
            <a:pathLst>
              <a:path w="120000" h="120000">
                <a:moveTo>
                  <a:pt x="0" y="0"/>
                </a:moveTo>
                <a:lnTo>
                  <a:pt x="120000" y="0"/>
                </a:lnTo>
                <a:lnTo>
                  <a:pt x="120000" y="120000"/>
                </a:lnTo>
                <a:lnTo>
                  <a:pt x="0" y="120000"/>
                </a:lnTo>
                <a:lnTo>
                  <a:pt x="0" y="0"/>
                </a:lnTo>
                <a:close/>
              </a:path>
            </a:pathLst>
          </a:custGeom>
          <a:ln w="9525">
            <a:solidFill>
              <a:srgbClr val="000000">
                <a:alpha val="100000"/>
              </a:srgbClr>
            </a:solid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Slide Image Placeholder 1"/>
          <p:cNvSpPr>
            <a:spLocks noGrp="1" noRot="1" noChangeAspect="1" noTextEdit="1"/>
          </p:cNvSpPr>
          <p:nvPr>
            <p:ph type="sldImg"/>
          </p:nvPr>
        </p:nvSpPr>
        <p:spPr>
          <a:ln>
            <a:solidFill>
              <a:srgbClr val="000000"/>
            </a:solidFill>
            <a:miter/>
          </a:ln>
        </p:spPr>
      </p:sp>
      <p:sp>
        <p:nvSpPr>
          <p:cNvPr id="15362" name="Notes Placeholder 2"/>
          <p:cNvSpPr>
            <a:spLocks noGrp="1"/>
          </p:cNvSpPr>
          <p:nvPr>
            <p:ph type="body"/>
          </p:nvPr>
        </p:nvSpPr>
        <p:spPr>
          <a:noFill/>
          <a:ln>
            <a:noFill/>
          </a:ln>
        </p:spPr>
        <p:txBody>
          <a:bodyPr wrap="square" lIns="91440" tIns="45720" rIns="91440" bIns="45720" anchor="t"/>
          <a:p>
            <a:pPr lvl="0" eaLnBrk="1" hangingPunct="1">
              <a:spcBef>
                <a:spcPct val="0"/>
              </a:spcBef>
            </a:pPr>
            <a:endParaRPr lang="id-ID"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9217" name="Shape 84"/>
          <p:cNvSpPr>
            <a:spLocks noGrp="1"/>
          </p:cNvSpPr>
          <p:nvPr>
            <p:ph type="body"/>
          </p:nvPr>
        </p:nvSpPr>
        <p:spPr>
          <a:xfrm>
            <a:off x="685800" y="4343400"/>
            <a:ext cx="5486400" cy="4114800"/>
          </a:xfrm>
          <a:noFill/>
          <a:ln>
            <a:noFill/>
          </a:ln>
        </p:spPr>
        <p:txBody>
          <a:bodyPr wrap="square" lIns="91425" tIns="91425" rIns="91425" bIns="91425" anchor="ctr"/>
          <a:p>
            <a:pPr lvl="0">
              <a:spcBef>
                <a:spcPct val="0"/>
              </a:spcBef>
            </a:pPr>
            <a:endParaRPr lang="en-US" altLang="en-US" dirty="0"/>
          </a:p>
        </p:txBody>
      </p:sp>
      <p:sp>
        <p:nvSpPr>
          <p:cNvPr id="7171" name="Shape 85"/>
          <p:cNvSpPr>
            <a:spLocks noGrp="1" noRot="1" noChangeAspect="1" noTextEdit="1"/>
          </p:cNvSpPr>
          <p:nvPr>
            <p:ph type="sldImg" idx="2"/>
          </p:nvPr>
        </p:nvSpPr>
        <p:spPr>
          <a:xfrm>
            <a:off x="1143000" y="685800"/>
            <a:ext cx="4572000" cy="3429000"/>
          </a:xfrm>
          <a:custGeom>
            <a:avLst/>
            <a:gdLst>
              <a:gd name="txL" fmla="*/ 0 w 120000"/>
              <a:gd name="txT" fmla="*/ 0 h 120000"/>
              <a:gd name="txR" fmla="*/ 120000 w 120000"/>
              <a:gd name="txB" fmla="*/ 120000 h 120000"/>
            </a:gdLst>
            <a:ahLst/>
            <a:cxnLst>
              <a:cxn ang="0">
                <a:pos x="0" y="0"/>
              </a:cxn>
              <a:cxn ang="0">
                <a:pos x="2147483646" y="0"/>
              </a:cxn>
              <a:cxn ang="0">
                <a:pos x="2147483646" y="2147483646"/>
              </a:cxn>
              <a:cxn ang="0">
                <a:pos x="0" y="2147483646"/>
              </a:cxn>
              <a:cxn ang="0">
                <a:pos x="0" y="0"/>
              </a:cxn>
            </a:cxnLst>
            <a:rect l="txL" t="txT" r="txR" b="txB"/>
            <a:pathLst>
              <a:path w="120000" h="120000">
                <a:moveTo>
                  <a:pt x="0" y="0"/>
                </a:moveTo>
                <a:lnTo>
                  <a:pt x="120000" y="0"/>
                </a:lnTo>
                <a:lnTo>
                  <a:pt x="120000" y="120000"/>
                </a:lnTo>
                <a:lnTo>
                  <a:pt x="0" y="120000"/>
                </a:lnTo>
                <a:lnTo>
                  <a:pt x="0" y="0"/>
                </a:lnTo>
                <a:close/>
              </a:path>
            </a:pathLst>
          </a:custGeom>
          <a:ln w="9525">
            <a:solidFill>
              <a:srgbClr val="000000">
                <a:alpha val="100000"/>
              </a:srgbClr>
            </a:solid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265" name="Shape 84"/>
          <p:cNvSpPr>
            <a:spLocks noGrp="1"/>
          </p:cNvSpPr>
          <p:nvPr>
            <p:ph type="body"/>
          </p:nvPr>
        </p:nvSpPr>
        <p:spPr>
          <a:xfrm>
            <a:off x="685800" y="4343400"/>
            <a:ext cx="5486400" cy="4114800"/>
          </a:xfrm>
          <a:noFill/>
          <a:ln>
            <a:noFill/>
          </a:ln>
        </p:spPr>
        <p:txBody>
          <a:bodyPr wrap="square" lIns="91425" tIns="91425" rIns="91425" bIns="91425" anchor="ctr"/>
          <a:p>
            <a:pPr lvl="0">
              <a:spcBef>
                <a:spcPct val="0"/>
              </a:spcBef>
            </a:pPr>
            <a:endParaRPr lang="en-US" altLang="en-US" dirty="0"/>
          </a:p>
        </p:txBody>
      </p:sp>
      <p:sp>
        <p:nvSpPr>
          <p:cNvPr id="7171" name="Shape 85"/>
          <p:cNvSpPr>
            <a:spLocks noGrp="1" noRot="1" noChangeAspect="1" noTextEdit="1"/>
          </p:cNvSpPr>
          <p:nvPr>
            <p:ph type="sldImg" idx="2"/>
          </p:nvPr>
        </p:nvSpPr>
        <p:spPr>
          <a:xfrm>
            <a:off x="1143000" y="685800"/>
            <a:ext cx="4572000" cy="3429000"/>
          </a:xfrm>
          <a:custGeom>
            <a:avLst/>
            <a:gdLst>
              <a:gd name="txL" fmla="*/ 0 w 120000"/>
              <a:gd name="txT" fmla="*/ 0 h 120000"/>
              <a:gd name="txR" fmla="*/ 120000 w 120000"/>
              <a:gd name="txB" fmla="*/ 120000 h 120000"/>
            </a:gdLst>
            <a:ahLst/>
            <a:cxnLst>
              <a:cxn ang="0">
                <a:pos x="0" y="0"/>
              </a:cxn>
              <a:cxn ang="0">
                <a:pos x="2147483646" y="0"/>
              </a:cxn>
              <a:cxn ang="0">
                <a:pos x="2147483646" y="2147483646"/>
              </a:cxn>
              <a:cxn ang="0">
                <a:pos x="0" y="2147483646"/>
              </a:cxn>
              <a:cxn ang="0">
                <a:pos x="0" y="0"/>
              </a:cxn>
            </a:cxnLst>
            <a:rect l="txL" t="txT" r="txR" b="txB"/>
            <a:pathLst>
              <a:path w="120000" h="120000">
                <a:moveTo>
                  <a:pt x="0" y="0"/>
                </a:moveTo>
                <a:lnTo>
                  <a:pt x="120000" y="0"/>
                </a:lnTo>
                <a:lnTo>
                  <a:pt x="120000" y="120000"/>
                </a:lnTo>
                <a:lnTo>
                  <a:pt x="0" y="120000"/>
                </a:lnTo>
                <a:lnTo>
                  <a:pt x="0" y="0"/>
                </a:lnTo>
                <a:close/>
              </a:path>
            </a:pathLst>
          </a:custGeom>
          <a:ln w="9525">
            <a:solidFill>
              <a:srgbClr val="000000">
                <a:alpha val="100000"/>
              </a:srgbClr>
            </a:solid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265" name="Shape 84"/>
          <p:cNvSpPr>
            <a:spLocks noGrp="1"/>
          </p:cNvSpPr>
          <p:nvPr>
            <p:ph type="body"/>
          </p:nvPr>
        </p:nvSpPr>
        <p:spPr>
          <a:xfrm>
            <a:off x="685800" y="4343400"/>
            <a:ext cx="5486400" cy="4114800"/>
          </a:xfrm>
          <a:noFill/>
          <a:ln>
            <a:noFill/>
          </a:ln>
        </p:spPr>
        <p:txBody>
          <a:bodyPr wrap="square" lIns="91425" tIns="91425" rIns="91425" bIns="91425" anchor="ctr"/>
          <a:p>
            <a:pPr lvl="0">
              <a:spcBef>
                <a:spcPct val="0"/>
              </a:spcBef>
            </a:pPr>
            <a:endParaRPr lang="en-US" altLang="en-US" dirty="0"/>
          </a:p>
        </p:txBody>
      </p:sp>
      <p:sp>
        <p:nvSpPr>
          <p:cNvPr id="7171" name="Shape 85"/>
          <p:cNvSpPr>
            <a:spLocks noGrp="1" noRot="1" noChangeAspect="1" noTextEdit="1"/>
          </p:cNvSpPr>
          <p:nvPr>
            <p:ph type="sldImg" idx="2"/>
          </p:nvPr>
        </p:nvSpPr>
        <p:spPr>
          <a:xfrm>
            <a:off x="1143000" y="685800"/>
            <a:ext cx="4572000" cy="3429000"/>
          </a:xfrm>
          <a:custGeom>
            <a:avLst/>
            <a:gdLst>
              <a:gd name="txL" fmla="*/ 0 w 120000"/>
              <a:gd name="txT" fmla="*/ 0 h 120000"/>
              <a:gd name="txR" fmla="*/ 120000 w 120000"/>
              <a:gd name="txB" fmla="*/ 120000 h 120000"/>
            </a:gdLst>
            <a:ahLst/>
            <a:cxnLst>
              <a:cxn ang="0">
                <a:pos x="0" y="0"/>
              </a:cxn>
              <a:cxn ang="0">
                <a:pos x="2147483646" y="0"/>
              </a:cxn>
              <a:cxn ang="0">
                <a:pos x="2147483646" y="2147483646"/>
              </a:cxn>
              <a:cxn ang="0">
                <a:pos x="0" y="2147483646"/>
              </a:cxn>
              <a:cxn ang="0">
                <a:pos x="0" y="0"/>
              </a:cxn>
            </a:cxnLst>
            <a:rect l="txL" t="txT" r="txR" b="txB"/>
            <a:pathLst>
              <a:path w="120000" h="120000">
                <a:moveTo>
                  <a:pt x="0" y="0"/>
                </a:moveTo>
                <a:lnTo>
                  <a:pt x="120000" y="0"/>
                </a:lnTo>
                <a:lnTo>
                  <a:pt x="120000" y="120000"/>
                </a:lnTo>
                <a:lnTo>
                  <a:pt x="0" y="120000"/>
                </a:lnTo>
                <a:lnTo>
                  <a:pt x="0" y="0"/>
                </a:lnTo>
                <a:close/>
              </a:path>
            </a:pathLst>
          </a:custGeom>
          <a:ln w="9525">
            <a:solidFill>
              <a:srgbClr val="000000">
                <a:alpha val="100000"/>
              </a:srgbClr>
            </a:solid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265" name="Shape 84"/>
          <p:cNvSpPr>
            <a:spLocks noGrp="1"/>
          </p:cNvSpPr>
          <p:nvPr>
            <p:ph type="body"/>
          </p:nvPr>
        </p:nvSpPr>
        <p:spPr>
          <a:xfrm>
            <a:off x="685800" y="4343400"/>
            <a:ext cx="5486400" cy="4114800"/>
          </a:xfrm>
          <a:noFill/>
          <a:ln>
            <a:noFill/>
          </a:ln>
        </p:spPr>
        <p:txBody>
          <a:bodyPr wrap="square" lIns="91425" tIns="91425" rIns="91425" bIns="91425" anchor="ctr"/>
          <a:p>
            <a:pPr lvl="0">
              <a:spcBef>
                <a:spcPct val="0"/>
              </a:spcBef>
            </a:pPr>
            <a:endParaRPr lang="en-US" altLang="en-US" dirty="0"/>
          </a:p>
        </p:txBody>
      </p:sp>
      <p:sp>
        <p:nvSpPr>
          <p:cNvPr id="7171" name="Shape 85"/>
          <p:cNvSpPr>
            <a:spLocks noGrp="1" noRot="1" noChangeAspect="1" noTextEdit="1"/>
          </p:cNvSpPr>
          <p:nvPr>
            <p:ph type="sldImg" idx="2"/>
          </p:nvPr>
        </p:nvSpPr>
        <p:spPr>
          <a:xfrm>
            <a:off x="1143000" y="685800"/>
            <a:ext cx="4572000" cy="3429000"/>
          </a:xfrm>
          <a:custGeom>
            <a:avLst/>
            <a:gdLst>
              <a:gd name="txL" fmla="*/ 0 w 120000"/>
              <a:gd name="txT" fmla="*/ 0 h 120000"/>
              <a:gd name="txR" fmla="*/ 120000 w 120000"/>
              <a:gd name="txB" fmla="*/ 120000 h 120000"/>
            </a:gdLst>
            <a:ahLst/>
            <a:cxnLst>
              <a:cxn ang="0">
                <a:pos x="0" y="0"/>
              </a:cxn>
              <a:cxn ang="0">
                <a:pos x="2147483646" y="0"/>
              </a:cxn>
              <a:cxn ang="0">
                <a:pos x="2147483646" y="2147483646"/>
              </a:cxn>
              <a:cxn ang="0">
                <a:pos x="0" y="2147483646"/>
              </a:cxn>
              <a:cxn ang="0">
                <a:pos x="0" y="0"/>
              </a:cxn>
            </a:cxnLst>
            <a:rect l="txL" t="txT" r="txR" b="txB"/>
            <a:pathLst>
              <a:path w="120000" h="120000">
                <a:moveTo>
                  <a:pt x="0" y="0"/>
                </a:moveTo>
                <a:lnTo>
                  <a:pt x="120000" y="0"/>
                </a:lnTo>
                <a:lnTo>
                  <a:pt x="120000" y="120000"/>
                </a:lnTo>
                <a:lnTo>
                  <a:pt x="0" y="120000"/>
                </a:lnTo>
                <a:lnTo>
                  <a:pt x="0" y="0"/>
                </a:lnTo>
                <a:close/>
              </a:path>
            </a:pathLst>
          </a:custGeom>
          <a:ln w="9525">
            <a:solidFill>
              <a:srgbClr val="000000">
                <a:alpha val="100000"/>
              </a:srgbClr>
            </a:solid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265" name="Shape 84"/>
          <p:cNvSpPr>
            <a:spLocks noGrp="1"/>
          </p:cNvSpPr>
          <p:nvPr>
            <p:ph type="body"/>
          </p:nvPr>
        </p:nvSpPr>
        <p:spPr>
          <a:xfrm>
            <a:off x="685800" y="4343400"/>
            <a:ext cx="5486400" cy="4114800"/>
          </a:xfrm>
          <a:noFill/>
          <a:ln>
            <a:noFill/>
          </a:ln>
        </p:spPr>
        <p:txBody>
          <a:bodyPr wrap="square" lIns="91425" tIns="91425" rIns="91425" bIns="91425" anchor="ctr"/>
          <a:p>
            <a:pPr lvl="0">
              <a:spcBef>
                <a:spcPct val="0"/>
              </a:spcBef>
            </a:pPr>
            <a:endParaRPr lang="en-US" altLang="en-US" dirty="0"/>
          </a:p>
        </p:txBody>
      </p:sp>
      <p:sp>
        <p:nvSpPr>
          <p:cNvPr id="7171" name="Shape 85"/>
          <p:cNvSpPr>
            <a:spLocks noGrp="1" noRot="1" noChangeAspect="1" noTextEdit="1"/>
          </p:cNvSpPr>
          <p:nvPr>
            <p:ph type="sldImg" idx="2"/>
          </p:nvPr>
        </p:nvSpPr>
        <p:spPr>
          <a:xfrm>
            <a:off x="1143000" y="685800"/>
            <a:ext cx="4572000" cy="3429000"/>
          </a:xfrm>
          <a:custGeom>
            <a:avLst/>
            <a:gdLst>
              <a:gd name="txL" fmla="*/ 0 w 120000"/>
              <a:gd name="txT" fmla="*/ 0 h 120000"/>
              <a:gd name="txR" fmla="*/ 120000 w 120000"/>
              <a:gd name="txB" fmla="*/ 120000 h 120000"/>
            </a:gdLst>
            <a:ahLst/>
            <a:cxnLst>
              <a:cxn ang="0">
                <a:pos x="0" y="0"/>
              </a:cxn>
              <a:cxn ang="0">
                <a:pos x="2147483646" y="0"/>
              </a:cxn>
              <a:cxn ang="0">
                <a:pos x="2147483646" y="2147483646"/>
              </a:cxn>
              <a:cxn ang="0">
                <a:pos x="0" y="2147483646"/>
              </a:cxn>
              <a:cxn ang="0">
                <a:pos x="0" y="0"/>
              </a:cxn>
            </a:cxnLst>
            <a:rect l="txL" t="txT" r="txR" b="txB"/>
            <a:pathLst>
              <a:path w="120000" h="120000">
                <a:moveTo>
                  <a:pt x="0" y="0"/>
                </a:moveTo>
                <a:lnTo>
                  <a:pt x="120000" y="0"/>
                </a:lnTo>
                <a:lnTo>
                  <a:pt x="120000" y="120000"/>
                </a:lnTo>
                <a:lnTo>
                  <a:pt x="0" y="120000"/>
                </a:lnTo>
                <a:lnTo>
                  <a:pt x="0" y="0"/>
                </a:lnTo>
                <a:close/>
              </a:path>
            </a:pathLst>
          </a:custGeom>
          <a:ln w="9525">
            <a:solidFill>
              <a:srgbClr val="000000">
                <a:alpha val="100000"/>
              </a:srgbClr>
            </a:solid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265" name="Shape 84"/>
          <p:cNvSpPr>
            <a:spLocks noGrp="1"/>
          </p:cNvSpPr>
          <p:nvPr>
            <p:ph type="body"/>
          </p:nvPr>
        </p:nvSpPr>
        <p:spPr>
          <a:xfrm>
            <a:off x="685800" y="4343400"/>
            <a:ext cx="5486400" cy="4114800"/>
          </a:xfrm>
          <a:noFill/>
          <a:ln>
            <a:noFill/>
          </a:ln>
        </p:spPr>
        <p:txBody>
          <a:bodyPr wrap="square" lIns="91425" tIns="91425" rIns="91425" bIns="91425" anchor="ctr"/>
          <a:p>
            <a:pPr lvl="0">
              <a:spcBef>
                <a:spcPct val="0"/>
              </a:spcBef>
            </a:pPr>
            <a:endParaRPr lang="en-US" altLang="en-US" dirty="0"/>
          </a:p>
        </p:txBody>
      </p:sp>
      <p:sp>
        <p:nvSpPr>
          <p:cNvPr id="7171" name="Shape 85"/>
          <p:cNvSpPr>
            <a:spLocks noGrp="1" noRot="1" noChangeAspect="1" noTextEdit="1"/>
          </p:cNvSpPr>
          <p:nvPr>
            <p:ph type="sldImg" idx="2"/>
          </p:nvPr>
        </p:nvSpPr>
        <p:spPr>
          <a:xfrm>
            <a:off x="1143000" y="685800"/>
            <a:ext cx="4572000" cy="3429000"/>
          </a:xfrm>
          <a:custGeom>
            <a:avLst/>
            <a:gdLst>
              <a:gd name="txL" fmla="*/ 0 w 120000"/>
              <a:gd name="txT" fmla="*/ 0 h 120000"/>
              <a:gd name="txR" fmla="*/ 120000 w 120000"/>
              <a:gd name="txB" fmla="*/ 120000 h 120000"/>
            </a:gdLst>
            <a:ahLst/>
            <a:cxnLst>
              <a:cxn ang="0">
                <a:pos x="0" y="0"/>
              </a:cxn>
              <a:cxn ang="0">
                <a:pos x="2147483646" y="0"/>
              </a:cxn>
              <a:cxn ang="0">
                <a:pos x="2147483646" y="2147483646"/>
              </a:cxn>
              <a:cxn ang="0">
                <a:pos x="0" y="2147483646"/>
              </a:cxn>
              <a:cxn ang="0">
                <a:pos x="0" y="0"/>
              </a:cxn>
            </a:cxnLst>
            <a:rect l="txL" t="txT" r="txR" b="txB"/>
            <a:pathLst>
              <a:path w="120000" h="120000">
                <a:moveTo>
                  <a:pt x="0" y="0"/>
                </a:moveTo>
                <a:lnTo>
                  <a:pt x="120000" y="0"/>
                </a:lnTo>
                <a:lnTo>
                  <a:pt x="120000" y="120000"/>
                </a:lnTo>
                <a:lnTo>
                  <a:pt x="0" y="120000"/>
                </a:lnTo>
                <a:lnTo>
                  <a:pt x="0" y="0"/>
                </a:lnTo>
                <a:close/>
              </a:path>
            </a:pathLst>
          </a:custGeom>
          <a:ln w="9525">
            <a:solidFill>
              <a:srgbClr val="000000">
                <a:alpha val="100000"/>
              </a:srgbClr>
            </a:solidFill>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265" name="Shape 84"/>
          <p:cNvSpPr>
            <a:spLocks noGrp="1"/>
          </p:cNvSpPr>
          <p:nvPr>
            <p:ph type="body"/>
          </p:nvPr>
        </p:nvSpPr>
        <p:spPr>
          <a:xfrm>
            <a:off x="685800" y="4343400"/>
            <a:ext cx="5486400" cy="4114800"/>
          </a:xfrm>
          <a:noFill/>
          <a:ln>
            <a:noFill/>
          </a:ln>
        </p:spPr>
        <p:txBody>
          <a:bodyPr wrap="square" lIns="91425" tIns="91425" rIns="91425" bIns="91425" anchor="ctr"/>
          <a:p>
            <a:pPr lvl="0">
              <a:spcBef>
                <a:spcPct val="0"/>
              </a:spcBef>
            </a:pPr>
            <a:endParaRPr lang="en-US" altLang="en-US" dirty="0"/>
          </a:p>
        </p:txBody>
      </p:sp>
      <p:sp>
        <p:nvSpPr>
          <p:cNvPr id="7171" name="Shape 85"/>
          <p:cNvSpPr>
            <a:spLocks noGrp="1" noRot="1" noChangeAspect="1" noTextEdit="1"/>
          </p:cNvSpPr>
          <p:nvPr>
            <p:ph type="sldImg" idx="2"/>
          </p:nvPr>
        </p:nvSpPr>
        <p:spPr>
          <a:xfrm>
            <a:off x="1143000" y="685800"/>
            <a:ext cx="4572000" cy="3429000"/>
          </a:xfrm>
          <a:custGeom>
            <a:avLst/>
            <a:gdLst>
              <a:gd name="txL" fmla="*/ 0 w 120000"/>
              <a:gd name="txT" fmla="*/ 0 h 120000"/>
              <a:gd name="txR" fmla="*/ 120000 w 120000"/>
              <a:gd name="txB" fmla="*/ 120000 h 120000"/>
            </a:gdLst>
            <a:ahLst/>
            <a:cxnLst>
              <a:cxn ang="0">
                <a:pos x="0" y="0"/>
              </a:cxn>
              <a:cxn ang="0">
                <a:pos x="2147483646" y="0"/>
              </a:cxn>
              <a:cxn ang="0">
                <a:pos x="2147483646" y="2147483646"/>
              </a:cxn>
              <a:cxn ang="0">
                <a:pos x="0" y="2147483646"/>
              </a:cxn>
              <a:cxn ang="0">
                <a:pos x="0" y="0"/>
              </a:cxn>
            </a:cxnLst>
            <a:rect l="txL" t="txT" r="txR" b="txB"/>
            <a:pathLst>
              <a:path w="120000" h="120000">
                <a:moveTo>
                  <a:pt x="0" y="0"/>
                </a:moveTo>
                <a:lnTo>
                  <a:pt x="120000" y="0"/>
                </a:lnTo>
                <a:lnTo>
                  <a:pt x="120000" y="120000"/>
                </a:lnTo>
                <a:lnTo>
                  <a:pt x="0" y="120000"/>
                </a:lnTo>
                <a:lnTo>
                  <a:pt x="0" y="0"/>
                </a:lnTo>
                <a:close/>
              </a:path>
            </a:pathLst>
          </a:custGeom>
          <a:ln w="9525">
            <a:solidFill>
              <a:srgbClr val="000000">
                <a:alpha val="100000"/>
              </a:srgbClr>
            </a:solidFill>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265" name="Shape 84"/>
          <p:cNvSpPr>
            <a:spLocks noGrp="1"/>
          </p:cNvSpPr>
          <p:nvPr>
            <p:ph type="body"/>
          </p:nvPr>
        </p:nvSpPr>
        <p:spPr>
          <a:xfrm>
            <a:off x="685800" y="4343400"/>
            <a:ext cx="5486400" cy="4114800"/>
          </a:xfrm>
          <a:noFill/>
          <a:ln>
            <a:noFill/>
          </a:ln>
        </p:spPr>
        <p:txBody>
          <a:bodyPr wrap="square" lIns="91425" tIns="91425" rIns="91425" bIns="91425" anchor="ctr"/>
          <a:p>
            <a:pPr lvl="0">
              <a:spcBef>
                <a:spcPct val="0"/>
              </a:spcBef>
            </a:pPr>
            <a:endParaRPr lang="en-US" altLang="en-US" dirty="0"/>
          </a:p>
        </p:txBody>
      </p:sp>
      <p:sp>
        <p:nvSpPr>
          <p:cNvPr id="7171" name="Shape 85"/>
          <p:cNvSpPr>
            <a:spLocks noGrp="1" noRot="1" noChangeAspect="1" noTextEdit="1"/>
          </p:cNvSpPr>
          <p:nvPr>
            <p:ph type="sldImg" idx="2"/>
          </p:nvPr>
        </p:nvSpPr>
        <p:spPr>
          <a:xfrm>
            <a:off x="1143000" y="685800"/>
            <a:ext cx="4572000" cy="3429000"/>
          </a:xfrm>
          <a:custGeom>
            <a:avLst/>
            <a:gdLst>
              <a:gd name="txL" fmla="*/ 0 w 120000"/>
              <a:gd name="txT" fmla="*/ 0 h 120000"/>
              <a:gd name="txR" fmla="*/ 120000 w 120000"/>
              <a:gd name="txB" fmla="*/ 120000 h 120000"/>
            </a:gdLst>
            <a:ahLst/>
            <a:cxnLst>
              <a:cxn ang="0">
                <a:pos x="0" y="0"/>
              </a:cxn>
              <a:cxn ang="0">
                <a:pos x="2147483646" y="0"/>
              </a:cxn>
              <a:cxn ang="0">
                <a:pos x="2147483646" y="2147483646"/>
              </a:cxn>
              <a:cxn ang="0">
                <a:pos x="0" y="2147483646"/>
              </a:cxn>
              <a:cxn ang="0">
                <a:pos x="0" y="0"/>
              </a:cxn>
            </a:cxnLst>
            <a:rect l="txL" t="txT" r="txR" b="txB"/>
            <a:pathLst>
              <a:path w="120000" h="120000">
                <a:moveTo>
                  <a:pt x="0" y="0"/>
                </a:moveTo>
                <a:lnTo>
                  <a:pt x="120000" y="0"/>
                </a:lnTo>
                <a:lnTo>
                  <a:pt x="120000" y="120000"/>
                </a:lnTo>
                <a:lnTo>
                  <a:pt x="0" y="120000"/>
                </a:lnTo>
                <a:lnTo>
                  <a:pt x="0" y="0"/>
                </a:lnTo>
                <a:close/>
              </a:path>
            </a:pathLst>
          </a:custGeom>
          <a:ln w="9525">
            <a:solidFill>
              <a:srgbClr val="000000">
                <a:alpha val="100000"/>
              </a:srgbClr>
            </a:solid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pPr fontAlgn="base"/>
            <a:r>
              <a:rPr lang="en-US" strike="noStrike" noProof="1" smtClean="0"/>
              <a:t>Click to edit Master title style</a:t>
            </a:r>
            <a:endParaRPr lang="en-US" strike="noStrike" noProof="1"/>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base"/>
            <a:r>
              <a:rPr lang="en-US" strike="noStrike" noProof="1" smtClean="0"/>
              <a:t>Click to edit Master subtitle style</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BB4E8D2B-C86B-47F7-83E5-8547BF14DF5B}" type="datetime1">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Arial" panose="020B0604020202090204" pitchFamily="34" charset="0"/>
              </a:rPr>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Arial" panose="020B060402020209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Kewirausahaan dan Perencanaan Bisnis  </a:t>
            </a: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DA4AF67B-DBD5-46C9-8CF1-AD202B0AB99F}" type="slidenum">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Arial" panose="020B0604020202090204" pitchFamily="34" charset="0"/>
              </a:rPr>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Arial" panose="020B0604020202090204" pitchFamily="34" charset="0"/>
            </a:endParaRPr>
          </a:p>
        </p:txBody>
      </p:sp>
    </p:spTree>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en-US" strike="noStrike" noProof="1"/>
          </a:p>
        </p:txBody>
      </p:sp>
      <p:sp>
        <p:nvSpPr>
          <p:cNvPr id="3" name="Vertical Text Placeholder 2"/>
          <p:cNvSpPr>
            <a:spLocks noGrp="1"/>
          </p:cNvSpPr>
          <p:nvPr>
            <p:ph type="body" orient="vert" idx="1"/>
          </p:nvPr>
        </p:nvSpPr>
        <p:spPr/>
        <p:txBody>
          <a:bodyPr vert="eaVert"/>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BB4E8D2B-C86B-47F7-83E5-8547BF14DF5B}" type="datetime1">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Arial" panose="020B0604020202090204" pitchFamily="34" charset="0"/>
              </a:rPr>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Arial" panose="020B060402020209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Kewirausahaan dan Perencanaan Bisnis  </a:t>
            </a: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DA4AF67B-DBD5-46C9-8CF1-AD202B0AB99F}" type="slidenum">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Arial" panose="020B0604020202090204" pitchFamily="34" charset="0"/>
              </a:rPr>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Arial" panose="020B0604020202090204" pitchFamily="34" charset="0"/>
            </a:endParaRPr>
          </a:p>
        </p:txBody>
      </p:sp>
    </p:spTree>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pPr fontAlgn="base"/>
            <a:r>
              <a:rPr lang="en-US" strike="noStrike" noProof="1" smtClean="0"/>
              <a:t>Click to edit Master title style</a:t>
            </a:r>
            <a:endParaRPr lang="en-US" strike="noStrike" noProof="1"/>
          </a:p>
        </p:txBody>
      </p:sp>
      <p:sp>
        <p:nvSpPr>
          <p:cNvPr id="3" name="Vertical Text Placeholder 2"/>
          <p:cNvSpPr>
            <a:spLocks noGrp="1"/>
          </p:cNvSpPr>
          <p:nvPr>
            <p:ph type="body" orient="vert" idx="1"/>
          </p:nvPr>
        </p:nvSpPr>
        <p:spPr>
          <a:xfrm>
            <a:off x="457200" y="274638"/>
            <a:ext cx="6019800" cy="5851525"/>
          </a:xfrm>
        </p:spPr>
        <p:txBody>
          <a:bodyPr vert="eaVert"/>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BB4E8D2B-C86B-47F7-83E5-8547BF14DF5B}" type="datetime1">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Arial" panose="020B0604020202090204" pitchFamily="34" charset="0"/>
              </a:rPr>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Arial" panose="020B060402020209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Kewirausahaan dan Perencanaan Bisnis  </a:t>
            </a: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DA4AF67B-DBD5-46C9-8CF1-AD202B0AB99F}" type="slidenum">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Arial" panose="020B0604020202090204" pitchFamily="34" charset="0"/>
              </a:rPr>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Arial" panose="020B0604020202090204" pitchFamily="34" charset="0"/>
            </a:endParaRPr>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en-US" strike="noStrike" noProof="1"/>
          </a:p>
        </p:txBody>
      </p:sp>
      <p:sp>
        <p:nvSpPr>
          <p:cNvPr id="3" name="Content Placeholder 2"/>
          <p:cNvSpPr>
            <a:spLocks noGrp="1"/>
          </p:cNvSpPr>
          <p:nvPr>
            <p:ph idx="1"/>
          </p:nvPr>
        </p:nvSpPr>
        <p:spPr/>
        <p:txBody>
          <a:bodyPr/>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BB4E8D2B-C86B-47F7-83E5-8547BF14DF5B}" type="datetime1">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Arial" panose="020B0604020202090204" pitchFamily="34" charset="0"/>
              </a:rPr>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Arial" panose="020B060402020209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Kewirausahaan dan Perencanaan Bisnis  </a:t>
            </a: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DA4AF67B-DBD5-46C9-8CF1-AD202B0AB99F}" type="slidenum">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Arial" panose="020B0604020202090204" pitchFamily="34" charset="0"/>
              </a:rPr>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Arial" panose="020B0604020202090204" pitchFamily="34" charset="0"/>
            </a:endParaRPr>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pPr fontAlgn="base"/>
            <a:r>
              <a:rPr lang="en-US" strike="noStrike" noProof="1" smtClean="0"/>
              <a:t>Click to edit Master title style</a:t>
            </a:r>
            <a:endParaRPr lang="en-US" strike="noStrike" noProof="1"/>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fontAlgn="base"/>
            <a:r>
              <a:rPr lang="en-US" strike="noStrike" noProof="1" smtClean="0"/>
              <a:t>Click to edit Master text styles</a:t>
            </a:r>
            <a:endParaRPr lang="en-US" strike="noStrike" noProof="1" smtClean="0"/>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BB4E8D2B-C86B-47F7-83E5-8547BF14DF5B}" type="datetime1">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Arial" panose="020B0604020202090204" pitchFamily="34" charset="0"/>
              </a:rPr>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Arial" panose="020B060402020209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Kewirausahaan dan Perencanaan Bisnis  </a:t>
            </a: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DA4AF67B-DBD5-46C9-8CF1-AD202B0AB99F}" type="slidenum">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Arial" panose="020B0604020202090204" pitchFamily="34" charset="0"/>
              </a:rPr>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Arial" panose="020B0604020202090204" pitchFamily="34" charset="0"/>
            </a:endParaRPr>
          </a:p>
        </p:txBody>
      </p:sp>
    </p:spTree>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en-US" strike="noStrike" noProof="1"/>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BB4E8D2B-C86B-47F7-83E5-8547BF14DF5B}" type="datetime1">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Arial" panose="020B0604020202090204" pitchFamily="34" charset="0"/>
              </a:rPr>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Arial" panose="020B0604020202090204" pitchFamily="34" charset="0"/>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Kewirausahaan dan Perencanaan Bisnis  </a:t>
            </a: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DA4AF67B-DBD5-46C9-8CF1-AD202B0AB99F}" type="slidenum">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Arial" panose="020B0604020202090204" pitchFamily="34" charset="0"/>
              </a:rPr>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Arial" panose="020B0604020202090204" pitchFamily="34" charset="0"/>
            </a:endParaRPr>
          </a:p>
        </p:txBody>
      </p:sp>
    </p:spTree>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pPr fontAlgn="base"/>
            <a:r>
              <a:rPr lang="en-US" strike="noStrike" noProof="1" smtClean="0"/>
              <a:t>Click to edit Master title style</a:t>
            </a:r>
            <a:endParaRPr lang="en-US" strike="noStrike" noProof="1"/>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smtClean="0"/>
              <a:t>Click to edit Master text styles</a:t>
            </a:r>
            <a:endParaRPr lang="en-US" strike="noStrike" noProof="1"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smtClean="0"/>
              <a:t>Click to edit Master text styles</a:t>
            </a:r>
            <a:endParaRPr lang="en-US" strike="noStrike" noProof="1"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BB4E8D2B-C86B-47F7-83E5-8547BF14DF5B}" type="datetime1">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Arial" panose="020B0604020202090204" pitchFamily="34" charset="0"/>
              </a:rPr>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Arial" panose="020B0604020202090204" pitchFamily="34" charset="0"/>
            </a:endParaRPr>
          </a:p>
        </p:txBody>
      </p:sp>
      <p:sp>
        <p:nvSpPr>
          <p:cNvPr id="8" name="Footer Placeholder 7"/>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Kewirausahaan dan Perencanaan Bisnis  </a:t>
            </a: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DA4AF67B-DBD5-46C9-8CF1-AD202B0AB99F}" type="slidenum">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Arial" panose="020B0604020202090204" pitchFamily="34" charset="0"/>
              </a:rPr>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Arial" panose="020B0604020202090204" pitchFamily="34" charset="0"/>
            </a:endParaRPr>
          </a:p>
        </p:txBody>
      </p:sp>
    </p:spTree>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en-US" strike="noStrike" noProof="1"/>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BB4E8D2B-C86B-47F7-83E5-8547BF14DF5B}" type="datetime1">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Arial" panose="020B0604020202090204" pitchFamily="34" charset="0"/>
              </a:rPr>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Arial" panose="020B0604020202090204" pitchFamily="34" charset="0"/>
            </a:endParaRPr>
          </a:p>
        </p:txBody>
      </p:sp>
      <p:sp>
        <p:nvSpPr>
          <p:cNvPr id="4" name="Footer Placeholder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Kewirausahaan dan Perencanaan Bisnis  </a:t>
            </a: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DA4AF67B-DBD5-46C9-8CF1-AD202B0AB99F}" type="slidenum">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Arial" panose="020B0604020202090204" pitchFamily="34" charset="0"/>
              </a:rPr>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Arial" panose="020B0604020202090204" pitchFamily="34" charset="0"/>
            </a:endParaRPr>
          </a:p>
        </p:txBody>
      </p:sp>
    </p:spTree>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BB4E8D2B-C86B-47F7-83E5-8547BF14DF5B}" type="datetime1">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Arial" panose="020B0604020202090204" pitchFamily="34" charset="0"/>
              </a:rPr>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Arial" panose="020B0604020202090204" pitchFamily="34" charset="0"/>
            </a:endParaRPr>
          </a:p>
        </p:txBody>
      </p:sp>
      <p:sp>
        <p:nvSpPr>
          <p:cNvPr id="3" name="Footer Placeholder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Kewirausahaan dan Perencanaan Bisnis  </a:t>
            </a: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DA4AF67B-DBD5-46C9-8CF1-AD202B0AB99F}" type="slidenum">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Arial" panose="020B0604020202090204" pitchFamily="34" charset="0"/>
              </a:rPr>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Arial" panose="020B0604020202090204" pitchFamily="34" charset="0"/>
            </a:endParaRPr>
          </a:p>
        </p:txBody>
      </p:sp>
    </p:spTree>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pPr fontAlgn="base"/>
            <a:r>
              <a:rPr lang="en-US" strike="noStrike" noProof="1" smtClean="0"/>
              <a:t>Click to edit Master title style</a:t>
            </a:r>
            <a:endParaRPr lang="en-US" strike="noStrike" noProof="1"/>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smtClean="0"/>
              <a:t>Click to edit Master text styles</a:t>
            </a:r>
            <a:endParaRPr lang="en-US" strike="noStrike" noProof="1"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BB4E8D2B-C86B-47F7-83E5-8547BF14DF5B}" type="datetime1">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Arial" panose="020B0604020202090204" pitchFamily="34" charset="0"/>
              </a:rPr>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Arial" panose="020B0604020202090204" pitchFamily="34" charset="0"/>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Kewirausahaan dan Perencanaan Bisnis  </a:t>
            </a: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DA4AF67B-DBD5-46C9-8CF1-AD202B0AB99F}" type="slidenum">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Arial" panose="020B0604020202090204" pitchFamily="34" charset="0"/>
              </a:rPr>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Arial" panose="020B0604020202090204" pitchFamily="34" charset="0"/>
            </a:endParaRPr>
          </a:p>
        </p:txBody>
      </p:sp>
    </p:spTree>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pPr fontAlgn="base"/>
            <a:r>
              <a:rPr lang="en-US" strike="noStrike" noProof="1" smtClean="0"/>
              <a:t>Click to edit Master title style</a:t>
            </a:r>
            <a:endParaRPr lang="en-US" strike="noStrike" noProof="1"/>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9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smtClean="0"/>
              <a:t>Click to edit Master text styles</a:t>
            </a:r>
            <a:endParaRPr lang="en-US" strike="noStrike" noProof="1"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BB4E8D2B-C86B-47F7-83E5-8547BF14DF5B}" type="datetime1">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Arial" panose="020B0604020202090204" pitchFamily="34" charset="0"/>
              </a:rPr>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Arial" panose="020B0604020202090204" pitchFamily="34" charset="0"/>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Kewirausahaan dan Perencanaan Bisnis  </a:t>
            </a: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DA4AF67B-DBD5-46C9-8CF1-AD202B0AB99F}" type="slidenum">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Arial" panose="020B0604020202090204" pitchFamily="34" charset="0"/>
              </a:rPr>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Arial" panose="020B0604020202090204" pitchFamily="34" charset="0"/>
            </a:endParaRPr>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1026" name="Title Placeholder 1"/>
          <p:cNvSpPr>
            <a:spLocks noGrp="1"/>
          </p:cNvSpPr>
          <p:nvPr>
            <p:ph type="title"/>
          </p:nvPr>
        </p:nvSpPr>
        <p:spPr>
          <a:xfrm>
            <a:off x="457200" y="274638"/>
            <a:ext cx="8229600" cy="1143000"/>
          </a:xfrm>
          <a:prstGeom prst="rect">
            <a:avLst/>
          </a:prstGeom>
          <a:noFill/>
          <a:ln w="9525">
            <a:noFill/>
          </a:ln>
        </p:spPr>
        <p:txBody>
          <a:bodyPr anchor="ctr"/>
          <a:p>
            <a:pPr lvl="0"/>
            <a:r>
              <a:rPr lang="en-US" altLang="en-US" dirty="0"/>
              <a:t>Click to edit Master title style</a:t>
            </a:r>
            <a:endParaRPr lang="en-US" altLang="en-US" dirty="0"/>
          </a:p>
        </p:txBody>
      </p:sp>
      <p:sp>
        <p:nvSpPr>
          <p:cNvPr id="1027" name="Text Placeholder 2"/>
          <p:cNvSpPr>
            <a:spLocks noGrp="1"/>
          </p:cNvSpPr>
          <p:nvPr>
            <p:ph type="body"/>
          </p:nvPr>
        </p:nvSpPr>
        <p:spPr>
          <a:xfrm>
            <a:off x="457200" y="1600200"/>
            <a:ext cx="8229600" cy="4525963"/>
          </a:xfrm>
          <a:prstGeom prst="rect">
            <a:avLst/>
          </a:prstGeom>
          <a:noFill/>
          <a:ln w="9525">
            <a:noFill/>
          </a:ln>
        </p:spPr>
        <p:txBody>
          <a:bodyPr anchor="t"/>
          <a:p>
            <a:pPr lvl="0" indent="-342900"/>
            <a:r>
              <a:rPr lang="en-US" altLang="en-US" dirty="0"/>
              <a:t>Click to edit Master text styles</a:t>
            </a:r>
            <a:endParaRPr lang="en-US" altLang="en-US" dirty="0"/>
          </a:p>
          <a:p>
            <a:pPr lvl="1" indent="-285750"/>
            <a:r>
              <a:rPr lang="en-US" altLang="en-US" dirty="0"/>
              <a:t>Second level</a:t>
            </a:r>
            <a:endParaRPr lang="en-US" altLang="en-US" dirty="0"/>
          </a:p>
          <a:p>
            <a:pPr lvl="2" indent="-228600"/>
            <a:r>
              <a:rPr lang="en-US" altLang="en-US" dirty="0"/>
              <a:t>Third level</a:t>
            </a:r>
            <a:endParaRPr lang="en-US" altLang="en-US" dirty="0"/>
          </a:p>
          <a:p>
            <a:pPr lvl="3" indent="-228600"/>
            <a:r>
              <a:rPr lang="en-US" altLang="en-US" dirty="0"/>
              <a:t>Fourth level</a:t>
            </a:r>
            <a:endParaRPr lang="en-US" altLang="en-US" dirty="0"/>
          </a:p>
          <a:p>
            <a:pPr lvl="4" indent="-228600"/>
            <a:r>
              <a:rPr lang="en-US" altLang="en-US" dirty="0"/>
              <a:t>Fifth level</a:t>
            </a:r>
            <a:endParaRPr lang="en-US" alt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lstStyle>
            <a:lvl1pPr eaLnBrk="1" hangingPunct="1">
              <a:defRPr sz="1200">
                <a:solidFill>
                  <a:srgbClr val="898989"/>
                </a:solidFill>
                <a:latin typeface="Calibri"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BB4E8D2B-C86B-47F7-83E5-8547BF14DF5B}" type="datetime1">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Arial" panose="020B0604020202090204" pitchFamily="34" charset="0"/>
              </a:rPr>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Arial" panose="020B0604020202090204" pitchFamily="34"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Kewirausahaan dan Perencanaan Bisnis  </a:t>
            </a: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latin typeface="Calibri"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A4AF67B-DBD5-46C9-8CF1-AD202B0AB99F}" type="slidenum">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Arial" panose="020B0604020202090204" pitchFamily="34" charset="0"/>
              </a:rPr>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Arial" panose="020B060402020209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thruBlk="1"/>
  </p:transition>
  <p:hf sldNum="0"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9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9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9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9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9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pic>
        <p:nvPicPr>
          <p:cNvPr id="4098" name="Picture 2" descr="D:\Picture\logo ibi small.gif"/>
          <p:cNvPicPr>
            <a:picLocks noChangeAspect="1"/>
          </p:cNvPicPr>
          <p:nvPr/>
        </p:nvPicPr>
        <p:blipFill>
          <a:blip r:embed="rId2"/>
          <a:stretch>
            <a:fillRect/>
          </a:stretch>
        </p:blipFill>
        <p:spPr>
          <a:xfrm>
            <a:off x="7524750" y="0"/>
            <a:ext cx="1577975" cy="1577975"/>
          </a:xfrm>
          <a:prstGeom prst="rect">
            <a:avLst/>
          </a:prstGeom>
          <a:noFill/>
          <a:ln w="9525">
            <a:noFill/>
          </a:ln>
        </p:spPr>
      </p:pic>
      <p:sp>
        <p:nvSpPr>
          <p:cNvPr id="2054" name="Text Box 7"/>
          <p:cNvSpPr txBox="1">
            <a:spLocks noChangeArrowheads="1"/>
          </p:cNvSpPr>
          <p:nvPr/>
        </p:nvSpPr>
        <p:spPr bwMode="auto">
          <a:xfrm>
            <a:off x="1222375" y="2434590"/>
            <a:ext cx="7719695" cy="953135"/>
          </a:xfrm>
          <a:prstGeom prst="rect">
            <a:avLst/>
          </a:prstGeom>
          <a:noFill/>
          <a:ln w="9525">
            <a:noFill/>
            <a:miter lim="800000"/>
          </a:ln>
        </p:spPr>
        <p:txBody>
          <a:bodyPr wrap="square">
            <a:spAutoFit/>
          </a:bodyPr>
          <a:lstStyle>
            <a:lvl1pPr eaLnBrk="0" hangingPunct="0">
              <a:defRPr>
                <a:solidFill>
                  <a:schemeClr val="tx1"/>
                </a:solidFill>
                <a:latin typeface="Arial" panose="020B0604020202090204" pitchFamily="34" charset="0"/>
                <a:cs typeface="Arial" panose="020B0604020202090204" pitchFamily="34" charset="0"/>
              </a:defRPr>
            </a:lvl1pPr>
            <a:lvl2pPr marL="742950" indent="-285750" eaLnBrk="0" hangingPunct="0">
              <a:defRPr>
                <a:solidFill>
                  <a:schemeClr val="tx1"/>
                </a:solidFill>
                <a:latin typeface="Arial" panose="020B0604020202090204" pitchFamily="34" charset="0"/>
                <a:cs typeface="Arial" panose="020B0604020202090204" pitchFamily="34" charset="0"/>
              </a:defRPr>
            </a:lvl2pPr>
            <a:lvl3pPr marL="1143000" indent="-228600" eaLnBrk="0" hangingPunct="0">
              <a:defRPr>
                <a:solidFill>
                  <a:schemeClr val="tx1"/>
                </a:solidFill>
                <a:latin typeface="Arial" panose="020B0604020202090204" pitchFamily="34" charset="0"/>
                <a:cs typeface="Arial" panose="020B0604020202090204" pitchFamily="34" charset="0"/>
              </a:defRPr>
            </a:lvl3pPr>
            <a:lvl4pPr marL="1600200" indent="-228600" eaLnBrk="0" hangingPunct="0">
              <a:defRPr>
                <a:solidFill>
                  <a:schemeClr val="tx1"/>
                </a:solidFill>
                <a:latin typeface="Arial" panose="020B0604020202090204" pitchFamily="34" charset="0"/>
                <a:cs typeface="Arial" panose="020B0604020202090204" pitchFamily="34" charset="0"/>
              </a:defRPr>
            </a:lvl4pPr>
            <a:lvl5pPr marL="2057400" indent="-228600" eaLnBrk="0" hangingPunct="0">
              <a:defRPr>
                <a:solidFill>
                  <a:schemeClr val="tx1"/>
                </a:solidFill>
                <a:latin typeface="Arial" panose="020B0604020202090204" pitchFamily="34" charset="0"/>
                <a:cs typeface="Arial" panose="020B0604020202090204" pitchFamily="34" charset="0"/>
              </a:defRPr>
            </a:lvl5pPr>
            <a:lvl6pPr marL="25146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6pPr>
            <a:lvl7pPr marL="29718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7pPr>
            <a:lvl8pPr marL="34290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8pPr>
            <a:lvl9pPr marL="38862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en-US" altLang="en-US" sz="2800" b="1"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Arial" panose="020B0604020202090204" pitchFamily="34" charset="0"/>
                <a:ea typeface="+mn-ea"/>
                <a:cs typeface="Arial" panose="020B0604020202090204" pitchFamily="34" charset="0"/>
                <a:sym typeface="+mn-ea"/>
              </a:rPr>
              <a:t>DESAIN DAN SIMULASI RANGKAIAN ELEKTRONIKA</a:t>
            </a:r>
            <a:endParaRPr kumimoji="0" lang="en-US" altLang="en-US" sz="2800" b="1"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Arial" panose="020B0604020202090204" pitchFamily="34" charset="0"/>
              <a:ea typeface="+mn-ea"/>
              <a:cs typeface="Arial" panose="020B0604020202090204" pitchFamily="34" charset="0"/>
              <a:sym typeface="+mn-ea"/>
            </a:endParaRPr>
          </a:p>
        </p:txBody>
      </p:sp>
      <p:sp>
        <p:nvSpPr>
          <p:cNvPr id="9" name="Footer Placeholder 4"/>
          <p:cNvSpPr txBox="1">
            <a:spLocks noGrp="1"/>
          </p:cNvSpPr>
          <p:nvPr>
            <p:ph type="ftr" sz="quarter" idx="11"/>
          </p:nvPr>
        </p:nvSpPr>
        <p:spPr>
          <a:xfrm>
            <a:off x="2876550" y="6488430"/>
            <a:ext cx="3637280" cy="365125"/>
          </a:xfrm>
          <a:no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rPr>
              <a:t>Desain dan Simulasi Rangkaian Elektronika</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4103" name="Rectangle 7"/>
          <p:cNvSpPr txBox="1"/>
          <p:nvPr/>
        </p:nvSpPr>
        <p:spPr>
          <a:xfrm>
            <a:off x="1222375" y="3387725"/>
            <a:ext cx="5365750" cy="488950"/>
          </a:xfrm>
          <a:prstGeom prst="rect">
            <a:avLst/>
          </a:prstGeom>
          <a:noFill/>
          <a:ln w="9525">
            <a:noFill/>
          </a:ln>
        </p:spPr>
        <p:txBody>
          <a:bodyPr anchor="t"/>
          <a:p>
            <a:pPr indent="0" eaLnBrk="0" hangingPunct="0">
              <a:spcBef>
                <a:spcPct val="20000"/>
              </a:spcBef>
              <a:buFont typeface="Arial" panose="020B0604020202090204" pitchFamily="34" charset="0"/>
              <a:buNone/>
            </a:pPr>
            <a:r>
              <a:rPr lang="en-US" sz="2000" dirty="0">
                <a:solidFill>
                  <a:srgbClr val="404040"/>
                </a:solidFill>
                <a:latin typeface="Calibri" pitchFamily="34" charset="0"/>
              </a:rPr>
              <a:t>Kode Matakuliah : SKO 20425</a:t>
            </a:r>
            <a:endParaRPr lang="en-US" sz="2000" dirty="0">
              <a:solidFill>
                <a:srgbClr val="404040"/>
              </a:solidFill>
              <a:latin typeface="Calibri" pitchFamily="34" charset="0"/>
            </a:endParaRPr>
          </a:p>
        </p:txBody>
      </p:sp>
      <p:sp>
        <p:nvSpPr>
          <p:cNvPr id="4104" name="Rectangle 7"/>
          <p:cNvSpPr txBox="1"/>
          <p:nvPr/>
        </p:nvSpPr>
        <p:spPr>
          <a:xfrm>
            <a:off x="1187450" y="4829175"/>
            <a:ext cx="6302375" cy="944563"/>
          </a:xfrm>
          <a:prstGeom prst="rect">
            <a:avLst/>
          </a:prstGeom>
          <a:noFill/>
          <a:ln w="9525">
            <a:noFill/>
          </a:ln>
        </p:spPr>
        <p:txBody>
          <a:bodyPr anchor="t"/>
          <a:p>
            <a:pPr indent="0" eaLnBrk="0" hangingPunct="0">
              <a:spcBef>
                <a:spcPct val="20000"/>
              </a:spcBef>
              <a:buFont typeface="Arial" panose="020B0604020202090204" pitchFamily="34" charset="0"/>
              <a:buNone/>
            </a:pPr>
            <a:r>
              <a:rPr lang="en-ID" altLang="x-none" sz="1800" dirty="0">
                <a:solidFill>
                  <a:srgbClr val="0D0D0D"/>
                </a:solidFill>
                <a:latin typeface="Calibri" pitchFamily="34" charset="0"/>
              </a:rPr>
              <a:t>Dosen Pengampu </a:t>
            </a:r>
            <a:r>
              <a:rPr lang="en-US" altLang="en-ID" sz="1800" dirty="0">
                <a:solidFill>
                  <a:srgbClr val="0D0D0D"/>
                </a:solidFill>
                <a:latin typeface="Calibri" pitchFamily="34" charset="0"/>
              </a:rPr>
              <a:t>Matakuliah</a:t>
            </a:r>
            <a:r>
              <a:rPr lang="en-ID" altLang="x-none" sz="1800" dirty="0">
                <a:solidFill>
                  <a:srgbClr val="0D0D0D"/>
                </a:solidFill>
                <a:latin typeface="Calibri" pitchFamily="34" charset="0"/>
              </a:rPr>
              <a:t>:</a:t>
            </a:r>
            <a:r>
              <a:rPr lang="en-ID" altLang="x-none" sz="2400" dirty="0">
                <a:solidFill>
                  <a:srgbClr val="0D0D0D"/>
                </a:solidFill>
                <a:latin typeface="Calibri" pitchFamily="34" charset="0"/>
              </a:rPr>
              <a:t> </a:t>
            </a:r>
            <a:endParaRPr lang="en-ID" altLang="x-none" sz="2400" dirty="0">
              <a:solidFill>
                <a:srgbClr val="0D0D0D"/>
              </a:solidFill>
              <a:latin typeface="Calibri" pitchFamily="34" charset="0"/>
            </a:endParaRPr>
          </a:p>
          <a:p>
            <a:pPr indent="0" eaLnBrk="0" hangingPunct="0">
              <a:spcBef>
                <a:spcPct val="20000"/>
              </a:spcBef>
              <a:buFont typeface="Arial" panose="020B0604020202090204" pitchFamily="34" charset="0"/>
              <a:buNone/>
            </a:pPr>
            <a:r>
              <a:rPr lang="en-ID" altLang="x-none" sz="2400" dirty="0">
                <a:solidFill>
                  <a:srgbClr val="0D0D0D"/>
                </a:solidFill>
                <a:latin typeface="Calibri" pitchFamily="34" charset="0"/>
              </a:rPr>
              <a:t>Bayu Nugroho, </a:t>
            </a:r>
            <a:r>
              <a:rPr lang="en-US" altLang="en-ID" sz="2400" dirty="0">
                <a:solidFill>
                  <a:srgbClr val="0D0D0D"/>
                </a:solidFill>
                <a:latin typeface="Calibri" pitchFamily="34" charset="0"/>
              </a:rPr>
              <a:t>S.Kom., </a:t>
            </a:r>
            <a:r>
              <a:rPr lang="en-ID" altLang="x-none" sz="2400" dirty="0">
                <a:solidFill>
                  <a:srgbClr val="0D0D0D"/>
                </a:solidFill>
                <a:latin typeface="Calibri" pitchFamily="34" charset="0"/>
              </a:rPr>
              <a:t>M.Eng</a:t>
            </a:r>
            <a:endParaRPr lang="en-ID" altLang="x-none" sz="2400" dirty="0">
              <a:solidFill>
                <a:srgbClr val="0D0D0D"/>
              </a:solidFill>
              <a:latin typeface="Calibri" pitchFamily="34" charset="0"/>
            </a:endParaRPr>
          </a:p>
        </p:txBody>
      </p:sp>
      <p:sp>
        <p:nvSpPr>
          <p:cNvPr id="4105" name="Rectangle 7"/>
          <p:cNvSpPr txBox="1"/>
          <p:nvPr/>
        </p:nvSpPr>
        <p:spPr>
          <a:xfrm>
            <a:off x="1187450" y="298450"/>
            <a:ext cx="3062288" cy="384175"/>
          </a:xfrm>
          <a:prstGeom prst="rect">
            <a:avLst/>
          </a:prstGeom>
          <a:noFill/>
          <a:ln w="9525">
            <a:noFill/>
          </a:ln>
        </p:spPr>
        <p:txBody>
          <a:bodyPr anchor="t"/>
          <a:p>
            <a:pPr indent="0" eaLnBrk="0" hangingPunct="0">
              <a:spcBef>
                <a:spcPct val="20000"/>
              </a:spcBef>
              <a:buFont typeface="Arial" panose="020B0604020202090204" pitchFamily="34" charset="0"/>
              <a:buNone/>
            </a:pPr>
            <a:r>
              <a:rPr lang="en-US" altLang="en-ID" sz="1800" b="1" dirty="0">
                <a:solidFill>
                  <a:srgbClr val="595959"/>
                </a:solidFill>
                <a:latin typeface="Arial Narrow Bold" panose="020B0606020202030204" charset="0"/>
              </a:rPr>
              <a:t>Bahan Ajar</a:t>
            </a:r>
            <a:endParaRPr lang="en-US" altLang="en-ID" sz="1800" b="1" u="sng" dirty="0">
              <a:solidFill>
                <a:srgbClr val="595959"/>
              </a:solidFill>
              <a:latin typeface="Arial Narrow Bold" panose="020B0606020202030204" charset="0"/>
            </a:endParaRPr>
          </a:p>
        </p:txBody>
      </p:sp>
      <p:sp>
        <p:nvSpPr>
          <p:cNvPr id="3" name="Rectangle 7"/>
          <p:cNvSpPr txBox="1"/>
          <p:nvPr/>
        </p:nvSpPr>
        <p:spPr>
          <a:xfrm>
            <a:off x="1222375" y="3981450"/>
            <a:ext cx="5365750" cy="488950"/>
          </a:xfrm>
          <a:prstGeom prst="rect">
            <a:avLst/>
          </a:prstGeom>
          <a:noFill/>
          <a:ln w="9525">
            <a:noFill/>
          </a:ln>
        </p:spPr>
        <p:txBody>
          <a:bodyPr/>
          <a:lstStyle>
            <a:lvl1pPr marL="342900" indent="-342900" algn="l" rtl="0" eaLnBrk="0" fontAlgn="base" hangingPunct="0">
              <a:spcBef>
                <a:spcPct val="20000"/>
              </a:spcBef>
              <a:spcAft>
                <a:spcPct val="0"/>
              </a:spcAft>
              <a:buFont typeface="Arial" panose="020B060402020209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9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9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9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90204" pitchFamily="34" charset="0"/>
              <a:buChar char="»"/>
              <a:defRPr sz="2000" kern="1200">
                <a:solidFill>
                  <a:schemeClr val="tx1"/>
                </a:solidFill>
                <a:latin typeface="+mn-lt"/>
                <a:ea typeface="+mn-ea"/>
                <a:cs typeface="+mn-cs"/>
              </a:defRPr>
            </a:lvl5pPr>
          </a:lstStyle>
          <a:p>
            <a:pPr marL="0" marR="0" lvl="0" indent="0" algn="l" defTabSz="914400" rtl="0" eaLnBrk="0" fontAlgn="base" latinLnBrk="0" hangingPunct="0">
              <a:lnSpc>
                <a:spcPct val="100000"/>
              </a:lnSpc>
              <a:spcBef>
                <a:spcPct val="20000"/>
              </a:spcBef>
              <a:spcAft>
                <a:spcPct val="0"/>
              </a:spcAft>
              <a:buFont typeface="Arial" panose="020B0604020202090204" pitchFamily="34" charset="0"/>
              <a:buNone/>
            </a:pPr>
            <a:r>
              <a:rPr kumimoji="0" lang="en-US" sz="2400" b="0" i="0" u="none" strike="noStrike" kern="1200" cap="none" spc="0" normalizeH="0" baseline="0" noProof="1" dirty="0">
                <a:solidFill>
                  <a:schemeClr val="accent6">
                    <a:lumMod val="75000"/>
                  </a:schemeClr>
                </a:solidFill>
                <a:latin typeface="+mn-lt"/>
                <a:ea typeface="+mn-ea"/>
                <a:cs typeface="Arial" panose="020B0604020202090204" pitchFamily="34" charset="0"/>
                <a:sym typeface="+mn-ea"/>
              </a:rPr>
              <a:t>Prodi : SISTEM KOMPUTER</a:t>
            </a:r>
            <a:endParaRPr kumimoji="0" lang="en-US" sz="2400" b="0" i="0" u="none" strike="noStrike" kern="1200" cap="none" spc="0" normalizeH="0" baseline="0" noProof="1" dirty="0">
              <a:solidFill>
                <a:schemeClr val="accent6">
                  <a:lumMod val="75000"/>
                </a:schemeClr>
              </a:solidFill>
              <a:latin typeface="+mn-lt"/>
              <a:ea typeface="Arial" panose="020B0604020202090204" pitchFamily="34" charset="0"/>
              <a:cs typeface="Arial" panose="020B0604020202090204" pitchFamily="34" charset="0"/>
              <a:sym typeface="+mn-ea"/>
            </a:endParaRPr>
          </a:p>
        </p:txBody>
      </p:sp>
      <p:pic>
        <p:nvPicPr>
          <p:cNvPr id="5" name="Picture 4"/>
          <p:cNvPicPr>
            <a:picLocks noChangeAspect="1"/>
          </p:cNvPicPr>
          <p:nvPr/>
        </p:nvPicPr>
        <p:blipFill>
          <a:blip r:embed="rId3"/>
          <a:stretch>
            <a:fillRect/>
          </a:stretch>
        </p:blipFill>
        <p:spPr>
          <a:xfrm>
            <a:off x="5641340" y="435610"/>
            <a:ext cx="1883410" cy="775970"/>
          </a:xfrm>
          <a:prstGeom prst="rect">
            <a:avLst/>
          </a:prstGeom>
        </p:spPr>
      </p:pic>
      <p:sp>
        <p:nvSpPr>
          <p:cNvPr id="6" name="Rectangle 7"/>
          <p:cNvSpPr txBox="1"/>
          <p:nvPr/>
        </p:nvSpPr>
        <p:spPr>
          <a:xfrm>
            <a:off x="1187450" y="1127125"/>
            <a:ext cx="5899150" cy="1146175"/>
          </a:xfrm>
          <a:prstGeom prst="rect">
            <a:avLst/>
          </a:prstGeom>
          <a:noFill/>
          <a:ln w="9525">
            <a:noFill/>
          </a:ln>
        </p:spPr>
        <p:txBody>
          <a:bodyPr anchor="t"/>
          <a:p>
            <a:pPr indent="0" eaLnBrk="0" hangingPunct="0">
              <a:spcBef>
                <a:spcPct val="20000"/>
              </a:spcBef>
              <a:buFont typeface="Arial" panose="020B0604020202090204" pitchFamily="34" charset="0"/>
              <a:buNone/>
            </a:pPr>
            <a:r>
              <a:rPr lang="en-US" altLang="zh-CN" sz="2000" u="sng" dirty="0">
                <a:solidFill>
                  <a:srgbClr val="0070C0"/>
                </a:solidFill>
                <a:latin typeface="Calibri" pitchFamily="34" charset="0"/>
              </a:rPr>
              <a:t>Materi Pembelajaran</a:t>
            </a:r>
            <a:r>
              <a:rPr lang="en-US" altLang="zh-CN" sz="3200" dirty="0">
                <a:solidFill>
                  <a:srgbClr val="0070C0"/>
                </a:solidFill>
                <a:latin typeface="Calibri" pitchFamily="34" charset="0"/>
              </a:rPr>
              <a:t> </a:t>
            </a:r>
            <a:endParaRPr lang="en-US" altLang="zh-CN" sz="3200" dirty="0">
              <a:solidFill>
                <a:srgbClr val="0070C0"/>
              </a:solidFill>
              <a:latin typeface="Calibri" pitchFamily="34" charset="0"/>
            </a:endParaRPr>
          </a:p>
          <a:p>
            <a:pPr indent="0" eaLnBrk="0" hangingPunct="0">
              <a:spcBef>
                <a:spcPct val="20000"/>
              </a:spcBef>
              <a:buFont typeface="Arial" panose="020B0604020202090204" pitchFamily="34" charset="0"/>
              <a:buNone/>
            </a:pPr>
            <a:r>
              <a:rPr lang="en-US" sz="3200" dirty="0">
                <a:solidFill>
                  <a:srgbClr val="0070C0"/>
                </a:solidFill>
                <a:latin typeface="Calibri" pitchFamily="34" charset="0"/>
              </a:rPr>
              <a:t>Matakuliah :</a:t>
            </a:r>
            <a:endParaRPr lang="en-US" sz="3200" dirty="0">
              <a:solidFill>
                <a:srgbClr val="0070C0"/>
              </a:solidFill>
              <a:latin typeface="Calibri" pitchFamily="34" charset="0"/>
            </a:endParaRPr>
          </a:p>
        </p:txBody>
      </p:sp>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Shape 80"/>
          <p:cNvSpPr>
            <a:spLocks noGrp="1"/>
          </p:cNvSpPr>
          <p:nvPr>
            <p:ph type="title"/>
          </p:nvPr>
        </p:nvSpPr>
        <p:spPr>
          <a:xfrm>
            <a:off x="268288" y="212725"/>
            <a:ext cx="8229600" cy="650875"/>
          </a:xfrm>
        </p:spPr>
        <p:txBody>
          <a:bodyPr vert="horz" wrap="square" lIns="91425" tIns="45700" rIns="91425" bIns="45700" anchor="ctr"/>
          <a:p>
            <a:pPr algn="l">
              <a:buClr>
                <a:srgbClr val="1F497D"/>
              </a:buClr>
              <a:buSzPct val="25000"/>
            </a:pPr>
            <a:r>
              <a:rPr lang="en-US" altLang="en-US" sz="1400" b="1" u="sng" dirty="0">
                <a:latin typeface="Arial" panose="020B0604020202090204" pitchFamily="34" charset="0"/>
                <a:sym typeface="Arial" panose="020B0604020202090204" pitchFamily="34" charset="0"/>
              </a:rPr>
              <a:t>Chapter 3</a:t>
            </a:r>
            <a:endParaRPr lang="en-US" altLang="en-US" sz="1400" b="1" u="sng" dirty="0">
              <a:latin typeface="Arial" panose="020B0604020202090204" pitchFamily="34" charset="0"/>
              <a:ea typeface="Arial" panose="020B0604020202090204" pitchFamily="34" charset="0"/>
              <a:sym typeface="Arial" panose="020B0604020202090204" pitchFamily="34" charset="0"/>
            </a:endParaRPr>
          </a:p>
        </p:txBody>
      </p:sp>
      <p:sp>
        <p:nvSpPr>
          <p:cNvPr id="10242" name="Shape 81"/>
          <p:cNvSpPr>
            <a:spLocks noGrp="1"/>
          </p:cNvSpPr>
          <p:nvPr>
            <p:ph idx="1"/>
          </p:nvPr>
        </p:nvSpPr>
        <p:spPr>
          <a:xfrm>
            <a:off x="267335" y="718820"/>
            <a:ext cx="8608695" cy="1775460"/>
          </a:xfrm>
        </p:spPr>
        <p:txBody>
          <a:bodyPr vert="horz" wrap="square" lIns="91425" tIns="45700" rIns="91425" bIns="45700" anchor="t"/>
          <a:p>
            <a:pPr marL="0" indent="0">
              <a:spcBef>
                <a:spcPct val="0"/>
              </a:spcBef>
              <a:buClr>
                <a:schemeClr val="accent2"/>
              </a:buClr>
              <a:buSzPct val="60000"/>
              <a:buNone/>
            </a:pPr>
            <a:r>
              <a:rPr lang="en-US" sz="2400" dirty="0">
                <a:sym typeface="+mn-ea"/>
              </a:rPr>
              <a:t>The installation will now start. This may take some time depending on the speed of your computer.</a:t>
            </a:r>
            <a:endParaRPr lang="en-US" sz="2400" dirty="0">
              <a:sym typeface="+mn-ea"/>
            </a:endParaRPr>
          </a:p>
          <a:p>
            <a:pPr marL="0" indent="0">
              <a:spcBef>
                <a:spcPct val="0"/>
              </a:spcBef>
              <a:buClr>
                <a:schemeClr val="accent2"/>
              </a:buClr>
              <a:buSzPct val="60000"/>
              <a:buNone/>
            </a:pPr>
            <a:endParaRPr lang="en-US" sz="1000" dirty="0">
              <a:sym typeface="+mn-ea"/>
            </a:endParaRPr>
          </a:p>
          <a:p>
            <a:pPr marL="0" indent="0">
              <a:spcBef>
                <a:spcPct val="0"/>
              </a:spcBef>
              <a:buClr>
                <a:schemeClr val="accent2"/>
              </a:buClr>
              <a:buSzPct val="60000"/>
              <a:buNone/>
            </a:pPr>
            <a:r>
              <a:rPr lang="en-US" sz="2400" dirty="0">
                <a:sym typeface="+mn-ea"/>
              </a:rPr>
              <a:t>In the final KiCad setup dialog box, click the Wings 3D checkbox to check it and then click the Finish button as shown in the image below</a:t>
            </a:r>
            <a:endParaRPr lang="en-US" sz="2400" dirty="0">
              <a:sym typeface="+mn-ea"/>
            </a:endParaRPr>
          </a:p>
          <a:p>
            <a:pPr marL="0" indent="0">
              <a:spcBef>
                <a:spcPct val="0"/>
              </a:spcBef>
              <a:buClr>
                <a:schemeClr val="accent2"/>
              </a:buClr>
              <a:buSzPct val="60000"/>
              <a:buNone/>
            </a:pPr>
            <a:endParaRPr sz="2800" b="1" dirty="0"/>
          </a:p>
        </p:txBody>
      </p:sp>
      <p:sp>
        <p:nvSpPr>
          <p:cNvPr id="9" name="Footer Placeholder 4"/>
          <p:cNvSpPr txBox="1">
            <a:spLocks noGrp="1"/>
          </p:cNvSpPr>
          <p:nvPr>
            <p:ph type="ftr" sz="quarter" idx="11"/>
          </p:nvPr>
        </p:nvSpPr>
        <p:spPr>
          <a:xfrm>
            <a:off x="2876550" y="6488430"/>
            <a:ext cx="3637280" cy="365125"/>
          </a:xfrm>
          <a:no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rPr>
              <a:t>Desain dan Simulasi Rangkaian Elektronika</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2" name="Picture 1" descr="Screen Shot 2022-02-06 at 13.06.57"/>
          <p:cNvPicPr>
            <a:picLocks noChangeAspect="1"/>
          </p:cNvPicPr>
          <p:nvPr/>
        </p:nvPicPr>
        <p:blipFill>
          <a:blip r:embed="rId1"/>
          <a:stretch>
            <a:fillRect/>
          </a:stretch>
        </p:blipFill>
        <p:spPr>
          <a:xfrm>
            <a:off x="2608580" y="3067685"/>
            <a:ext cx="4173220" cy="3226435"/>
          </a:xfrm>
          <a:prstGeom prst="rect">
            <a:avLst/>
          </a:prstGeom>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Shape 80"/>
          <p:cNvSpPr>
            <a:spLocks noGrp="1"/>
          </p:cNvSpPr>
          <p:nvPr>
            <p:ph type="title"/>
          </p:nvPr>
        </p:nvSpPr>
        <p:spPr>
          <a:xfrm>
            <a:off x="268288" y="212725"/>
            <a:ext cx="8229600" cy="650875"/>
          </a:xfrm>
        </p:spPr>
        <p:txBody>
          <a:bodyPr vert="horz" wrap="square" lIns="91425" tIns="45700" rIns="91425" bIns="45700" anchor="ctr"/>
          <a:p>
            <a:pPr algn="l">
              <a:buClr>
                <a:srgbClr val="1F497D"/>
              </a:buClr>
              <a:buSzPct val="25000"/>
            </a:pPr>
            <a:r>
              <a:rPr lang="en-US" altLang="en-US" sz="1400" b="1" u="sng" dirty="0">
                <a:latin typeface="Arial" panose="020B0604020202090204" pitchFamily="34" charset="0"/>
                <a:sym typeface="Arial" panose="020B0604020202090204" pitchFamily="34" charset="0"/>
              </a:rPr>
              <a:t>Chapter 3</a:t>
            </a:r>
            <a:endParaRPr lang="en-US" altLang="en-US" sz="1400" b="1" u="sng" dirty="0">
              <a:latin typeface="Arial" panose="020B0604020202090204" pitchFamily="34" charset="0"/>
              <a:ea typeface="Arial" panose="020B0604020202090204" pitchFamily="34" charset="0"/>
              <a:sym typeface="Arial" panose="020B0604020202090204" pitchFamily="34" charset="0"/>
            </a:endParaRPr>
          </a:p>
        </p:txBody>
      </p:sp>
      <p:sp>
        <p:nvSpPr>
          <p:cNvPr id="10242" name="Shape 81"/>
          <p:cNvSpPr>
            <a:spLocks noGrp="1"/>
          </p:cNvSpPr>
          <p:nvPr>
            <p:ph idx="1"/>
          </p:nvPr>
        </p:nvSpPr>
        <p:spPr>
          <a:xfrm>
            <a:off x="267335" y="718820"/>
            <a:ext cx="8608695" cy="2003425"/>
          </a:xfrm>
        </p:spPr>
        <p:txBody>
          <a:bodyPr vert="horz" wrap="square" lIns="91425" tIns="45700" rIns="91425" bIns="45700" anchor="t"/>
          <a:p>
            <a:pPr marL="0" indent="0">
              <a:spcBef>
                <a:spcPct val="0"/>
              </a:spcBef>
              <a:buClr>
                <a:schemeClr val="accent2"/>
              </a:buClr>
              <a:buSzPct val="60000"/>
              <a:buNone/>
            </a:pPr>
            <a:r>
              <a:rPr lang="en-US" sz="2400" dirty="0">
                <a:sym typeface="+mn-ea"/>
              </a:rPr>
              <a:t>Run KiCad</a:t>
            </a:r>
            <a:endParaRPr lang="en-US" sz="2400" dirty="0">
              <a:sym typeface="+mn-ea"/>
            </a:endParaRPr>
          </a:p>
          <a:p>
            <a:pPr marL="0" indent="0">
              <a:spcBef>
                <a:spcPct val="0"/>
              </a:spcBef>
              <a:buClr>
                <a:schemeClr val="accent2"/>
              </a:buClr>
              <a:buSzPct val="60000"/>
              <a:buNone/>
            </a:pPr>
            <a:endParaRPr lang="en-US" sz="2400" dirty="0">
              <a:sym typeface="+mn-ea"/>
            </a:endParaRPr>
          </a:p>
          <a:p>
            <a:pPr marL="0" indent="0">
              <a:spcBef>
                <a:spcPct val="0"/>
              </a:spcBef>
              <a:buClr>
                <a:schemeClr val="accent2"/>
              </a:buClr>
              <a:buSzPct val="60000"/>
              <a:buNone/>
            </a:pPr>
            <a:r>
              <a:rPr lang="en-US" sz="2400" dirty="0">
                <a:sym typeface="+mn-ea"/>
              </a:rPr>
              <a:t>The KiCad installation is now complete. KiCad can be started using the KiCad icon on the desktop or by searching for KiCad using the Windows start menu button.</a:t>
            </a:r>
            <a:endParaRPr lang="en-US" sz="2400" dirty="0">
              <a:sym typeface="+mn-ea"/>
            </a:endParaRPr>
          </a:p>
        </p:txBody>
      </p:sp>
      <p:sp>
        <p:nvSpPr>
          <p:cNvPr id="9" name="Footer Placeholder 4"/>
          <p:cNvSpPr txBox="1">
            <a:spLocks noGrp="1"/>
          </p:cNvSpPr>
          <p:nvPr>
            <p:ph type="ftr" sz="quarter" idx="11"/>
          </p:nvPr>
        </p:nvSpPr>
        <p:spPr>
          <a:xfrm>
            <a:off x="2876550" y="6488430"/>
            <a:ext cx="3637280" cy="365125"/>
          </a:xfrm>
          <a:no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rPr>
              <a:t>Desain dan Simulasi Rangkaian Elektronika</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3" name="Picture 2" descr="Screen Shot 2022-02-06 at 13.08.20"/>
          <p:cNvPicPr>
            <a:picLocks noChangeAspect="1"/>
          </p:cNvPicPr>
          <p:nvPr/>
        </p:nvPicPr>
        <p:blipFill>
          <a:blip r:embed="rId1"/>
          <a:stretch>
            <a:fillRect/>
          </a:stretch>
        </p:blipFill>
        <p:spPr>
          <a:xfrm>
            <a:off x="1871345" y="2806700"/>
            <a:ext cx="5401310" cy="3597910"/>
          </a:xfrm>
          <a:prstGeom prst="rect">
            <a:avLst/>
          </a:prstGeom>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Shape 80"/>
          <p:cNvSpPr>
            <a:spLocks noGrp="1"/>
          </p:cNvSpPr>
          <p:nvPr>
            <p:ph type="title"/>
          </p:nvPr>
        </p:nvSpPr>
        <p:spPr>
          <a:xfrm>
            <a:off x="268288" y="212725"/>
            <a:ext cx="8229600" cy="650875"/>
          </a:xfrm>
        </p:spPr>
        <p:txBody>
          <a:bodyPr vert="horz" wrap="square" lIns="91425" tIns="45700" rIns="91425" bIns="45700" anchor="ctr"/>
          <a:p>
            <a:pPr algn="l">
              <a:buClr>
                <a:srgbClr val="1F497D"/>
              </a:buClr>
              <a:buSzPct val="25000"/>
            </a:pPr>
            <a:r>
              <a:rPr lang="en-US" altLang="en-US" sz="1400" b="1" u="sng" dirty="0">
                <a:latin typeface="Arial" panose="020B0604020202090204" pitchFamily="34" charset="0"/>
                <a:sym typeface="Arial" panose="020B0604020202090204" pitchFamily="34" charset="0"/>
              </a:rPr>
              <a:t>Chapter 3</a:t>
            </a:r>
            <a:endParaRPr lang="en-US" altLang="en-US" sz="1400" b="1" u="sng" dirty="0">
              <a:latin typeface="Arial" panose="020B0604020202090204" pitchFamily="34" charset="0"/>
              <a:ea typeface="Arial" panose="020B0604020202090204" pitchFamily="34" charset="0"/>
              <a:sym typeface="Arial" panose="020B0604020202090204" pitchFamily="34" charset="0"/>
            </a:endParaRPr>
          </a:p>
        </p:txBody>
      </p:sp>
      <p:sp>
        <p:nvSpPr>
          <p:cNvPr id="10242" name="Shape 81"/>
          <p:cNvSpPr>
            <a:spLocks noGrp="1"/>
          </p:cNvSpPr>
          <p:nvPr>
            <p:ph idx="1"/>
          </p:nvPr>
        </p:nvSpPr>
        <p:spPr>
          <a:xfrm>
            <a:off x="268605" y="863600"/>
            <a:ext cx="8608695" cy="1885950"/>
          </a:xfrm>
        </p:spPr>
        <p:txBody>
          <a:bodyPr vert="horz" wrap="square" lIns="91425" tIns="45700" rIns="91425" bIns="45700" anchor="t"/>
          <a:p>
            <a:pPr marL="0" indent="0">
              <a:spcBef>
                <a:spcPct val="0"/>
              </a:spcBef>
              <a:buClr>
                <a:schemeClr val="accent2"/>
              </a:buClr>
              <a:buSzPct val="60000"/>
              <a:buNone/>
            </a:pPr>
            <a:r>
              <a:rPr lang="en-US" sz="2800" b="1" dirty="0"/>
              <a:t>Tugas Mandiri (teori):</a:t>
            </a:r>
            <a:endParaRPr lang="en-US" sz="2800" b="1" dirty="0"/>
          </a:p>
          <a:p>
            <a:pPr marL="0" indent="0">
              <a:spcBef>
                <a:spcPct val="0"/>
              </a:spcBef>
              <a:buClr>
                <a:schemeClr val="accent2"/>
              </a:buClr>
              <a:buSzPct val="60000"/>
              <a:buNone/>
            </a:pPr>
            <a:r>
              <a:rPr lang="en-US" sz="1400" dirty="0"/>
              <a:t> </a:t>
            </a:r>
            <a:endParaRPr lang="en-US" sz="1400" dirty="0"/>
          </a:p>
          <a:p>
            <a:pPr marL="0" indent="0">
              <a:spcBef>
                <a:spcPct val="0"/>
              </a:spcBef>
              <a:buClr>
                <a:schemeClr val="accent2"/>
              </a:buClr>
              <a:buSzPct val="60000"/>
              <a:buNone/>
            </a:pPr>
            <a:r>
              <a:rPr lang="en-US" sz="2800" dirty="0"/>
              <a:t>Review jenis simulator dalam eletronika (Kekurangan &amp; Kelebihan masing-masing)</a:t>
            </a:r>
            <a:endParaRPr lang="en-US" sz="2800" dirty="0"/>
          </a:p>
        </p:txBody>
      </p:sp>
      <p:sp>
        <p:nvSpPr>
          <p:cNvPr id="2" name="Shape 81"/>
          <p:cNvSpPr>
            <a:spLocks noGrp="1"/>
          </p:cNvSpPr>
          <p:nvPr/>
        </p:nvSpPr>
        <p:spPr>
          <a:xfrm>
            <a:off x="268605" y="3699510"/>
            <a:ext cx="8608695" cy="1729740"/>
          </a:xfrm>
          <a:prstGeom prst="rect">
            <a:avLst/>
          </a:prstGeom>
          <a:noFill/>
          <a:ln w="9525">
            <a:noFill/>
          </a:ln>
        </p:spPr>
        <p:txBody>
          <a:bodyPr vert="horz" wrap="square" lIns="91425" tIns="45700" rIns="91425" bIns="45700" anchor="t"/>
          <a:lstStyle>
            <a:lvl1pPr marL="342900" indent="-342900" algn="l" rtl="0" eaLnBrk="0" fontAlgn="base" hangingPunct="0">
              <a:spcBef>
                <a:spcPct val="20000"/>
              </a:spcBef>
              <a:spcAft>
                <a:spcPct val="0"/>
              </a:spcAft>
              <a:buFont typeface="Arial" panose="020B060402020209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9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9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9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9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a:lstStyle>
          <a:p>
            <a:pPr marL="0" indent="0">
              <a:spcBef>
                <a:spcPct val="0"/>
              </a:spcBef>
              <a:buClr>
                <a:schemeClr val="accent2"/>
              </a:buClr>
              <a:buSzPct val="60000"/>
              <a:buNone/>
            </a:pPr>
            <a:r>
              <a:rPr lang="en-US" sz="2800" b="1" dirty="0"/>
              <a:t>Tugas Mandiri (prakt):</a:t>
            </a:r>
            <a:endParaRPr lang="en-US" sz="2800" b="1" dirty="0"/>
          </a:p>
          <a:p>
            <a:pPr marL="0" indent="0">
              <a:spcBef>
                <a:spcPct val="0"/>
              </a:spcBef>
              <a:buClr>
                <a:schemeClr val="accent2"/>
              </a:buClr>
              <a:buSzPct val="60000"/>
              <a:buNone/>
            </a:pPr>
            <a:endParaRPr lang="en-US" sz="1000" b="1" dirty="0"/>
          </a:p>
          <a:p>
            <a:pPr marL="0" indent="0">
              <a:spcBef>
                <a:spcPct val="0"/>
              </a:spcBef>
              <a:buClr>
                <a:schemeClr val="accent2"/>
              </a:buClr>
              <a:buSzPct val="60000"/>
              <a:buNone/>
            </a:pPr>
            <a:r>
              <a:rPr lang="en-US" sz="2800" dirty="0"/>
              <a:t>Lakukan Installasi </a:t>
            </a:r>
            <a:r>
              <a:rPr lang="en-US" sz="2800" b="1">
                <a:latin typeface="Arial Bold" panose="020B0604020202090204" charset="0"/>
                <a:cs typeface="Arial Bold" panose="020B0604020202090204" charset="0"/>
                <a:sym typeface="+mn-ea"/>
              </a:rPr>
              <a:t>KiCad</a:t>
            </a:r>
            <a:r>
              <a:rPr lang="en-US" sz="2800" dirty="0"/>
              <a:t> Simulator, jelaskan tahapan installasi.</a:t>
            </a:r>
            <a:endParaRPr lang="en-US" sz="2800" dirty="0"/>
          </a:p>
        </p:txBody>
      </p:sp>
      <p:sp>
        <p:nvSpPr>
          <p:cNvPr id="9" name="Footer Placeholder 4"/>
          <p:cNvSpPr txBox="1">
            <a:spLocks noGrp="1"/>
          </p:cNvSpPr>
          <p:nvPr>
            <p:ph type="ftr" sz="quarter" idx="11"/>
          </p:nvPr>
        </p:nvSpPr>
        <p:spPr>
          <a:xfrm>
            <a:off x="2876550" y="6488430"/>
            <a:ext cx="3637280" cy="365125"/>
          </a:xfrm>
          <a:no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rPr>
              <a:t>Desain dan Simulasi Rangkaian Elektronika</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ectangle 3"/>
          <p:cNvSpPr>
            <a:spLocks noGrp="1"/>
          </p:cNvSpPr>
          <p:nvPr>
            <p:ph type="title"/>
            <p:custDataLst>
              <p:tags r:id="rId1"/>
            </p:custDataLst>
          </p:nvPr>
        </p:nvSpPr>
        <p:spPr bwMode="auto">
          <a:xfrm>
            <a:off x="3500430" y="2629326"/>
            <a:ext cx="2428892" cy="1362075"/>
          </a:xfrm>
          <a:ln>
            <a:miter lim="800000"/>
          </a:ln>
          <a:effectLst/>
          <a:scene3d>
            <a:camera prst="orthographicFront"/>
            <a:lightRig rig="balanced" dir="t"/>
          </a:scene3d>
          <a:sp3d prstMaterial="plastic"/>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7200" b="0" i="0" u="none" strike="noStrike" kern="1200" cap="none" spc="0" normalizeH="0" baseline="0" noProof="0" dirty="0" smtClean="0">
                <a:ln w="18415" cmpd="sng">
                  <a:solidFill>
                    <a:srgbClr val="FFFFFF"/>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reflection blurRad="6350" stA="60000" endA="900" endPos="58000" dir="5400000" sy="-100000" algn="bl" rotWithShape="0"/>
                </a:effectLst>
                <a:uLnTx/>
                <a:uFillTx/>
                <a:latin typeface="Arial Black" panose="020B0A04020102020204" pitchFamily="34" charset="0"/>
                <a:ea typeface="+mj-ea"/>
                <a:cs typeface="+mj-cs"/>
              </a:rPr>
              <a:t>end</a:t>
            </a:r>
            <a:endParaRPr kumimoji="0" lang="en-US" sz="7200" b="0" i="0" u="none" strike="noStrike" kern="1200" cap="none" spc="0" normalizeH="0" baseline="0" noProof="0" dirty="0">
              <a:ln w="18415" cmpd="sng">
                <a:solidFill>
                  <a:srgbClr val="FFFFFF"/>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reflection blurRad="6350" stA="60000" endA="900" endPos="58000" dir="5400000" sy="-100000" algn="bl" rotWithShape="0"/>
              </a:effectLst>
              <a:uLnTx/>
              <a:uFillTx/>
              <a:latin typeface="Arial Black" panose="020B0A04020102020204" pitchFamily="34" charset="0"/>
              <a:ea typeface="+mj-ea"/>
              <a:cs typeface="+mj-cs"/>
            </a:endParaRPr>
          </a:p>
        </p:txBody>
      </p:sp>
      <p:sp>
        <p:nvSpPr>
          <p:cNvPr id="14339" name="Date Placeholder 3"/>
          <p:cNvSpPr>
            <a:spLocks noGrp="1"/>
          </p:cNvSpPr>
          <p:nvPr>
            <p:ph type="dt" sz="half" idx="10"/>
          </p:nvPr>
        </p:nvSpPr>
        <p:spPr>
          <a:noFill/>
          <a:ln>
            <a:noFill/>
          </a:ln>
        </p:spPr>
        <p:txBody>
          <a:bodyPr wrap="square" lIns="91440" tIns="45720" rIns="91440" bIns="4572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90204" pitchFamily="34" charset="0"/>
                <a:ea typeface="Arial" panose="020B060402020209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90204" pitchFamily="34" charset="0"/>
                <a:ea typeface="Arial" panose="020B060402020209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90204" pitchFamily="34" charset="0"/>
                <a:ea typeface="Arial" panose="020B060402020209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90204" pitchFamily="34" charset="0"/>
                <a:ea typeface="Arial" panose="020B060402020209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90204" pitchFamily="34" charset="0"/>
                <a:ea typeface="Arial" panose="020B0604020202090204" pitchFamily="34" charset="0"/>
                <a:cs typeface="+mn-cs"/>
              </a:defRPr>
            </a:lvl5pPr>
          </a:lstStyle>
          <a:p>
            <a:pPr lvl="0" indent="0" eaLnBrk="1" hangingPunct="1"/>
            <a:r>
              <a:rPr lang="en-US" altLang="en-US" sz="1200" dirty="0">
                <a:solidFill>
                  <a:srgbClr val="898989"/>
                </a:solidFill>
                <a:latin typeface="Calibri" pitchFamily="34" charset="0"/>
              </a:rPr>
              <a:t>*</a:t>
            </a:r>
            <a:endParaRPr lang="en-US" altLang="en-US" sz="1200" dirty="0">
              <a:solidFill>
                <a:srgbClr val="898989"/>
              </a:solidFill>
              <a:latin typeface="Calibri" pitchFamily="34" charset="0"/>
            </a:endParaRPr>
          </a:p>
        </p:txBody>
      </p:sp>
    </p:spTree>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Shape 80"/>
          <p:cNvSpPr>
            <a:spLocks noGrp="1"/>
          </p:cNvSpPr>
          <p:nvPr>
            <p:ph type="title"/>
          </p:nvPr>
        </p:nvSpPr>
        <p:spPr>
          <a:xfrm>
            <a:off x="395288" y="746760"/>
            <a:ext cx="8229600" cy="650875"/>
          </a:xfrm>
        </p:spPr>
        <p:txBody>
          <a:bodyPr vert="horz" wrap="square" lIns="91425" tIns="45700" rIns="91425" bIns="45700" anchor="ctr"/>
          <a:p>
            <a:pPr algn="l">
              <a:buClr>
                <a:srgbClr val="1F497D"/>
              </a:buClr>
              <a:buSzPct val="25000"/>
            </a:pPr>
            <a:r>
              <a:rPr lang="en-US" altLang="en-US" sz="3200" b="1" u="sng" dirty="0">
                <a:latin typeface="Arial" panose="020B0604020202090204" pitchFamily="34" charset="0"/>
                <a:sym typeface="Arial" panose="020B0604020202090204" pitchFamily="34" charset="0"/>
              </a:rPr>
              <a:t>Tables of Content</a:t>
            </a:r>
            <a:endParaRPr lang="en-US" altLang="en-US" sz="3200" b="1" u="sng" dirty="0">
              <a:latin typeface="Arial" panose="020B0604020202090204" pitchFamily="34" charset="0"/>
              <a:ea typeface="Arial" panose="020B0604020202090204" pitchFamily="34" charset="0"/>
              <a:sym typeface="Arial" panose="020B0604020202090204" pitchFamily="34" charset="0"/>
            </a:endParaRPr>
          </a:p>
        </p:txBody>
      </p:sp>
      <p:sp>
        <p:nvSpPr>
          <p:cNvPr id="8194" name="Shape 81"/>
          <p:cNvSpPr>
            <a:spLocks noGrp="1"/>
          </p:cNvSpPr>
          <p:nvPr>
            <p:ph idx="1"/>
          </p:nvPr>
        </p:nvSpPr>
        <p:spPr>
          <a:xfrm>
            <a:off x="395605" y="1577975"/>
            <a:ext cx="8470900" cy="4729480"/>
          </a:xfrm>
        </p:spPr>
        <p:txBody>
          <a:bodyPr vert="horz" wrap="square" lIns="91425" tIns="45700" rIns="91425" bIns="45700" anchor="t"/>
          <a:p>
            <a:pPr marL="0" indent="0">
              <a:spcBef>
                <a:spcPct val="0"/>
              </a:spcBef>
              <a:buClr>
                <a:schemeClr val="accent2"/>
              </a:buClr>
              <a:buSzPct val="60000"/>
              <a:buNone/>
            </a:pPr>
            <a:r>
              <a:rPr lang="en-US" sz="3000" dirty="0"/>
              <a:t>The Electronic Simulators 1</a:t>
            </a:r>
            <a:endParaRPr lang="en-US" sz="3000" dirty="0"/>
          </a:p>
          <a:p>
            <a:pPr marL="0" indent="0">
              <a:spcBef>
                <a:spcPct val="0"/>
              </a:spcBef>
              <a:buClr>
                <a:schemeClr val="accent2"/>
              </a:buClr>
              <a:buSzPct val="60000"/>
              <a:buNone/>
            </a:pPr>
            <a:r>
              <a:rPr lang="en-US" sz="3000" dirty="0">
                <a:sym typeface="+mn-ea"/>
              </a:rPr>
              <a:t>Type of Electronic Simulators</a:t>
            </a:r>
            <a:endParaRPr lang="en-US" sz="3000" dirty="0">
              <a:sym typeface="+mn-ea"/>
            </a:endParaRPr>
          </a:p>
          <a:p>
            <a:pPr marL="0" indent="0">
              <a:spcBef>
                <a:spcPct val="0"/>
              </a:spcBef>
              <a:buClr>
                <a:schemeClr val="accent2"/>
              </a:buClr>
              <a:buSzPct val="60000"/>
              <a:buNone/>
            </a:pPr>
            <a:r>
              <a:rPr lang="en-US" sz="3000" dirty="0">
                <a:sym typeface="+mn-ea"/>
              </a:rPr>
              <a:t>	- </a:t>
            </a:r>
            <a:r>
              <a:rPr lang="en-US" sz="3000">
                <a:sym typeface="+mn-ea"/>
              </a:rPr>
              <a:t>LiveWire</a:t>
            </a:r>
            <a:endParaRPr lang="en-US" sz="3000" dirty="0">
              <a:sym typeface="+mn-ea"/>
            </a:endParaRPr>
          </a:p>
          <a:p>
            <a:pPr marL="0" indent="0">
              <a:spcBef>
                <a:spcPct val="0"/>
              </a:spcBef>
              <a:buClr>
                <a:schemeClr val="accent2"/>
              </a:buClr>
              <a:buSzPct val="60000"/>
              <a:buNone/>
            </a:pPr>
            <a:r>
              <a:rPr lang="en-US" sz="3000" dirty="0">
                <a:sym typeface="+mn-ea"/>
              </a:rPr>
              <a:t>	- </a:t>
            </a:r>
            <a:r>
              <a:rPr lang="en-US" sz="3000">
                <a:sym typeface="+mn-ea"/>
              </a:rPr>
              <a:t>Electronics Workbench (EWB)</a:t>
            </a:r>
            <a:endParaRPr lang="en-US" sz="3000">
              <a:sym typeface="+mn-ea"/>
            </a:endParaRPr>
          </a:p>
          <a:p>
            <a:pPr marL="0" indent="0">
              <a:spcBef>
                <a:spcPct val="0"/>
              </a:spcBef>
              <a:buClr>
                <a:schemeClr val="accent2"/>
              </a:buClr>
              <a:buSzPct val="60000"/>
              <a:buNone/>
            </a:pPr>
            <a:r>
              <a:rPr lang="en-US" sz="3000">
                <a:sym typeface="+mn-ea"/>
              </a:rPr>
              <a:t>	- NI Multisim</a:t>
            </a:r>
            <a:endParaRPr lang="en-US" sz="3000">
              <a:sym typeface="+mn-ea"/>
            </a:endParaRPr>
          </a:p>
          <a:p>
            <a:pPr marL="0" indent="0">
              <a:spcBef>
                <a:spcPct val="0"/>
              </a:spcBef>
              <a:buClr>
                <a:schemeClr val="accent2"/>
              </a:buClr>
              <a:buSzPct val="60000"/>
              <a:buNone/>
            </a:pPr>
            <a:r>
              <a:rPr lang="en-US" sz="3000">
                <a:sym typeface="+mn-ea"/>
              </a:rPr>
              <a:t>	- Fritzing</a:t>
            </a:r>
            <a:endParaRPr lang="en-US" sz="3000">
              <a:sym typeface="+mn-ea"/>
            </a:endParaRPr>
          </a:p>
          <a:p>
            <a:pPr marL="0" indent="0">
              <a:spcBef>
                <a:spcPct val="0"/>
              </a:spcBef>
              <a:buClr>
                <a:schemeClr val="accent2"/>
              </a:buClr>
              <a:buSzPct val="60000"/>
              <a:buNone/>
            </a:pPr>
            <a:r>
              <a:rPr lang="en-US" sz="3000">
                <a:sym typeface="+mn-ea"/>
              </a:rPr>
              <a:t>	- Autodesk Circuits</a:t>
            </a:r>
            <a:endParaRPr lang="en-US" sz="3000">
              <a:sym typeface="+mn-ea"/>
            </a:endParaRPr>
          </a:p>
          <a:p>
            <a:pPr marL="0" indent="0">
              <a:spcBef>
                <a:spcPct val="0"/>
              </a:spcBef>
              <a:buClr>
                <a:schemeClr val="accent2"/>
              </a:buClr>
              <a:buSzPct val="60000"/>
              <a:buNone/>
            </a:pPr>
            <a:r>
              <a:rPr lang="en-US" sz="3000">
                <a:sym typeface="+mn-ea"/>
              </a:rPr>
              <a:t>	- Proteus ISIS</a:t>
            </a:r>
            <a:endParaRPr lang="en-US" sz="3000" dirty="0">
              <a:sym typeface="+mn-ea"/>
            </a:endParaRPr>
          </a:p>
          <a:p>
            <a:pPr marL="0" indent="0">
              <a:spcBef>
                <a:spcPct val="0"/>
              </a:spcBef>
              <a:buClr>
                <a:schemeClr val="accent2"/>
              </a:buClr>
              <a:buSzPct val="60000"/>
              <a:buNone/>
            </a:pPr>
            <a:r>
              <a:rPr lang="en-US" sz="3000" dirty="0">
                <a:sym typeface="+mn-ea"/>
              </a:rPr>
              <a:t>Setup &amp; Installation</a:t>
            </a:r>
            <a:endParaRPr lang="en-US" sz="3000" dirty="0">
              <a:sym typeface="+mn-ea"/>
            </a:endParaRPr>
          </a:p>
          <a:p>
            <a:pPr marL="0" indent="0">
              <a:spcBef>
                <a:spcPct val="0"/>
              </a:spcBef>
              <a:buClr>
                <a:schemeClr val="accent2"/>
              </a:buClr>
              <a:buSzPct val="60000"/>
              <a:buNone/>
            </a:pPr>
            <a:r>
              <a:rPr lang="en-US" sz="3000" dirty="0">
                <a:sym typeface="+mn-ea"/>
              </a:rPr>
              <a:t>Tugas Mandiri</a:t>
            </a:r>
            <a:endParaRPr lang="zh-CN" altLang="x-none" sz="3000">
              <a:solidFill>
                <a:srgbClr val="000000"/>
              </a:solidFill>
              <a:cs typeface="SimSun" charset="0"/>
              <a:sym typeface="Arial" panose="020B0604020202090204" pitchFamily="34" charset="0"/>
            </a:endParaRPr>
          </a:p>
          <a:p>
            <a:pPr marL="0" indent="0">
              <a:lnSpc>
                <a:spcPct val="90000"/>
              </a:lnSpc>
              <a:spcBef>
                <a:spcPct val="0"/>
              </a:spcBef>
              <a:buClrTx/>
              <a:buSzPct val="25000"/>
              <a:buNone/>
            </a:pPr>
            <a:r>
              <a:rPr lang="en-US" sz="3000" i="1" dirty="0">
                <a:solidFill>
                  <a:srgbClr val="000000"/>
                </a:solidFill>
                <a:latin typeface="Arial" panose="020B0604020202090204" pitchFamily="34" charset="0"/>
                <a:sym typeface="Arial" panose="020B0604020202090204" pitchFamily="34" charset="0"/>
              </a:rPr>
              <a:t>	</a:t>
            </a:r>
            <a:endParaRPr lang="en-US" sz="3000" i="1" dirty="0">
              <a:solidFill>
                <a:srgbClr val="000000"/>
              </a:solidFill>
              <a:latin typeface="Arial" panose="020B0604020202090204" pitchFamily="34" charset="0"/>
              <a:ea typeface="Arial" panose="020B0604020202090204" pitchFamily="34" charset="0"/>
              <a:sym typeface="Arial" panose="020B0604020202090204" pitchFamily="34" charset="0"/>
            </a:endParaRPr>
          </a:p>
        </p:txBody>
      </p:sp>
      <p:sp>
        <p:nvSpPr>
          <p:cNvPr id="10241" name="Shape 80"/>
          <p:cNvSpPr>
            <a:spLocks noGrp="1"/>
          </p:cNvSpPr>
          <p:nvPr/>
        </p:nvSpPr>
        <p:spPr>
          <a:xfrm>
            <a:off x="395288" y="339725"/>
            <a:ext cx="8229600" cy="650875"/>
          </a:xfrm>
          <a:prstGeom prst="rect">
            <a:avLst/>
          </a:prstGeom>
          <a:noFill/>
          <a:ln w="9525">
            <a:noFill/>
          </a:ln>
        </p:spPr>
        <p:txBody>
          <a:bodyPr vert="horz" wrap="square" lIns="91425" tIns="45700" rIns="91425" bIns="45700"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buClr>
                <a:srgbClr val="1F497D"/>
              </a:buClr>
              <a:buSzPct val="25000"/>
            </a:pPr>
            <a:r>
              <a:rPr lang="en-US" altLang="en-US" sz="1400" b="1" u="sng" dirty="0">
                <a:latin typeface="Arial" panose="020B0604020202090204" pitchFamily="34" charset="0"/>
                <a:sym typeface="Arial" panose="020B0604020202090204" pitchFamily="34" charset="0"/>
              </a:rPr>
              <a:t>Chapter 3</a:t>
            </a:r>
            <a:endParaRPr lang="en-US" altLang="en-US" sz="1400" b="1" u="sng" dirty="0">
              <a:latin typeface="Arial" panose="020B0604020202090204" pitchFamily="34" charset="0"/>
              <a:ea typeface="Arial" panose="020B0604020202090204" pitchFamily="34" charset="0"/>
              <a:sym typeface="Arial" panose="020B0604020202090204" pitchFamily="34" charset="0"/>
            </a:endParaRPr>
          </a:p>
        </p:txBody>
      </p:sp>
      <p:sp>
        <p:nvSpPr>
          <p:cNvPr id="9" name="Footer Placeholder 4"/>
          <p:cNvSpPr txBox="1">
            <a:spLocks noGrp="1"/>
          </p:cNvSpPr>
          <p:nvPr>
            <p:ph type="ftr" sz="quarter" idx="11"/>
          </p:nvPr>
        </p:nvSpPr>
        <p:spPr>
          <a:xfrm>
            <a:off x="2876550" y="6488430"/>
            <a:ext cx="3637280" cy="365125"/>
          </a:xfrm>
          <a:no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rPr>
              <a:t>Desain dan Simulasi Rangkaian Elektronika</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Shape 80"/>
          <p:cNvSpPr>
            <a:spLocks noGrp="1"/>
          </p:cNvSpPr>
          <p:nvPr>
            <p:ph type="title"/>
          </p:nvPr>
        </p:nvSpPr>
        <p:spPr>
          <a:xfrm>
            <a:off x="268288" y="212725"/>
            <a:ext cx="8229600" cy="650875"/>
          </a:xfrm>
        </p:spPr>
        <p:txBody>
          <a:bodyPr vert="horz" wrap="square" lIns="91425" tIns="45700" rIns="91425" bIns="45700" anchor="ctr"/>
          <a:p>
            <a:pPr algn="l">
              <a:buClr>
                <a:srgbClr val="1F497D"/>
              </a:buClr>
              <a:buSzPct val="25000"/>
            </a:pPr>
            <a:r>
              <a:rPr lang="en-US" altLang="en-US" sz="1400" b="1" u="sng" dirty="0">
                <a:latin typeface="Arial" panose="020B0604020202090204" pitchFamily="34" charset="0"/>
                <a:sym typeface="Arial" panose="020B0604020202090204" pitchFamily="34" charset="0"/>
              </a:rPr>
              <a:t>Chapter 3</a:t>
            </a:r>
            <a:endParaRPr lang="en-US" altLang="en-US" sz="1400" b="1" u="sng" dirty="0">
              <a:latin typeface="Arial" panose="020B0604020202090204" pitchFamily="34" charset="0"/>
              <a:ea typeface="Arial" panose="020B0604020202090204" pitchFamily="34" charset="0"/>
              <a:sym typeface="Arial" panose="020B0604020202090204" pitchFamily="34" charset="0"/>
            </a:endParaRPr>
          </a:p>
        </p:txBody>
      </p:sp>
      <p:sp>
        <p:nvSpPr>
          <p:cNvPr id="10242" name="Shape 81"/>
          <p:cNvSpPr>
            <a:spLocks noGrp="1"/>
          </p:cNvSpPr>
          <p:nvPr>
            <p:ph idx="1"/>
          </p:nvPr>
        </p:nvSpPr>
        <p:spPr>
          <a:xfrm>
            <a:off x="268605" y="600075"/>
            <a:ext cx="8608695" cy="579120"/>
          </a:xfrm>
        </p:spPr>
        <p:txBody>
          <a:bodyPr vert="horz" wrap="square" lIns="91425" tIns="45700" rIns="91425" bIns="45700" anchor="t"/>
          <a:p>
            <a:pPr marL="0" indent="0">
              <a:spcBef>
                <a:spcPct val="0"/>
              </a:spcBef>
              <a:buClr>
                <a:schemeClr val="accent2"/>
              </a:buClr>
              <a:buSzPct val="60000"/>
              <a:buNone/>
            </a:pPr>
            <a:r>
              <a:rPr lang="en-US" sz="3000" b="1" dirty="0">
                <a:sym typeface="+mn-ea"/>
              </a:rPr>
              <a:t>The Electronic Simulators</a:t>
            </a:r>
            <a:endParaRPr lang="en-US" sz="3000" dirty="0">
              <a:sym typeface="+mn-ea"/>
            </a:endParaRPr>
          </a:p>
          <a:p>
            <a:pPr marL="0" indent="0">
              <a:spcBef>
                <a:spcPct val="0"/>
              </a:spcBef>
              <a:buClr>
                <a:schemeClr val="accent2"/>
              </a:buClr>
              <a:buSzPct val="60000"/>
              <a:buNone/>
            </a:pPr>
            <a:endParaRPr lang="en-US" sz="3000" b="1" dirty="0"/>
          </a:p>
          <a:p>
            <a:pPr marL="0" indent="0">
              <a:spcBef>
                <a:spcPct val="0"/>
              </a:spcBef>
              <a:buClr>
                <a:schemeClr val="accent2"/>
              </a:buClr>
              <a:buSzPct val="60000"/>
              <a:buNone/>
            </a:pPr>
            <a:endParaRPr sz="2800" b="1" dirty="0"/>
          </a:p>
        </p:txBody>
      </p:sp>
      <p:sp>
        <p:nvSpPr>
          <p:cNvPr id="4" name="Text Box 3"/>
          <p:cNvSpPr txBox="1"/>
          <p:nvPr/>
        </p:nvSpPr>
        <p:spPr>
          <a:xfrm>
            <a:off x="268605" y="1179195"/>
            <a:ext cx="6264275" cy="460375"/>
          </a:xfrm>
          <a:prstGeom prst="rect">
            <a:avLst/>
          </a:prstGeom>
          <a:noFill/>
        </p:spPr>
        <p:txBody>
          <a:bodyPr wrap="square" rtlCol="0" anchor="t">
            <a:spAutoFit/>
          </a:bodyPr>
          <a:p>
            <a:r>
              <a:rPr lang="en-US" sz="2400" dirty="0">
                <a:sym typeface="+mn-ea"/>
              </a:rPr>
              <a:t>Type of Electronic Simulators</a:t>
            </a:r>
            <a:endParaRPr lang="en-US" sz="2400"/>
          </a:p>
        </p:txBody>
      </p:sp>
      <p:sp>
        <p:nvSpPr>
          <p:cNvPr id="9" name="Footer Placeholder 4"/>
          <p:cNvSpPr txBox="1">
            <a:spLocks noGrp="1"/>
          </p:cNvSpPr>
          <p:nvPr>
            <p:ph type="ftr" sz="quarter" idx="11"/>
          </p:nvPr>
        </p:nvSpPr>
        <p:spPr>
          <a:xfrm>
            <a:off x="2876550" y="6488430"/>
            <a:ext cx="3637280" cy="365125"/>
          </a:xfrm>
          <a:no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rPr>
              <a:t>Desain dan Simulasi Rangkaian Elektronika</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7" name="Text Box 6"/>
          <p:cNvSpPr txBox="1"/>
          <p:nvPr/>
        </p:nvSpPr>
        <p:spPr>
          <a:xfrm>
            <a:off x="535305" y="2720340"/>
            <a:ext cx="1803400" cy="460375"/>
          </a:xfrm>
          <a:prstGeom prst="rect">
            <a:avLst/>
          </a:prstGeom>
          <a:noFill/>
        </p:spPr>
        <p:txBody>
          <a:bodyPr wrap="square" rtlCol="0" anchor="t">
            <a:spAutoFit/>
          </a:bodyPr>
          <a:p>
            <a:r>
              <a:rPr lang="en-US" sz="2400">
                <a:solidFill>
                  <a:schemeClr val="accent6">
                    <a:lumMod val="75000"/>
                  </a:schemeClr>
                </a:solidFill>
              </a:rPr>
              <a:t>LiveWire</a:t>
            </a:r>
            <a:endParaRPr lang="en-US" sz="2400">
              <a:solidFill>
                <a:schemeClr val="accent6">
                  <a:lumMod val="75000"/>
                </a:schemeClr>
              </a:solidFill>
            </a:endParaRPr>
          </a:p>
        </p:txBody>
      </p:sp>
      <p:sp>
        <p:nvSpPr>
          <p:cNvPr id="8" name="Text Box 7"/>
          <p:cNvSpPr txBox="1"/>
          <p:nvPr/>
        </p:nvSpPr>
        <p:spPr>
          <a:xfrm>
            <a:off x="2517775" y="1971675"/>
            <a:ext cx="4354830" cy="460375"/>
          </a:xfrm>
          <a:prstGeom prst="rect">
            <a:avLst/>
          </a:prstGeom>
          <a:noFill/>
        </p:spPr>
        <p:txBody>
          <a:bodyPr wrap="square" rtlCol="0" anchor="t">
            <a:spAutoFit/>
          </a:bodyPr>
          <a:p>
            <a:r>
              <a:rPr lang="en-US" sz="2400">
                <a:solidFill>
                  <a:schemeClr val="accent6">
                    <a:lumMod val="75000"/>
                  </a:schemeClr>
                </a:solidFill>
              </a:rPr>
              <a:t>Electronics Workbench (EWB)</a:t>
            </a:r>
            <a:endParaRPr lang="en-US" sz="2400">
              <a:solidFill>
                <a:schemeClr val="accent6">
                  <a:lumMod val="75000"/>
                </a:schemeClr>
              </a:solidFill>
            </a:endParaRPr>
          </a:p>
        </p:txBody>
      </p:sp>
      <p:pic>
        <p:nvPicPr>
          <p:cNvPr id="10" name="Picture 9" descr="Screen Shot 2022-02-06 at 09.59.57"/>
          <p:cNvPicPr>
            <a:picLocks noChangeAspect="1"/>
          </p:cNvPicPr>
          <p:nvPr/>
        </p:nvPicPr>
        <p:blipFill>
          <a:blip r:embed="rId1"/>
          <a:stretch>
            <a:fillRect/>
          </a:stretch>
        </p:blipFill>
        <p:spPr>
          <a:xfrm>
            <a:off x="268605" y="3319780"/>
            <a:ext cx="2514600" cy="2044700"/>
          </a:xfrm>
          <a:prstGeom prst="rect">
            <a:avLst/>
          </a:prstGeom>
        </p:spPr>
      </p:pic>
      <p:pic>
        <p:nvPicPr>
          <p:cNvPr id="11" name="Picture 10" descr="Screen Shot 2022-02-06 at 10.01.05"/>
          <p:cNvPicPr>
            <a:picLocks noChangeAspect="1"/>
          </p:cNvPicPr>
          <p:nvPr/>
        </p:nvPicPr>
        <p:blipFill>
          <a:blip r:embed="rId2"/>
          <a:stretch>
            <a:fillRect/>
          </a:stretch>
        </p:blipFill>
        <p:spPr>
          <a:xfrm>
            <a:off x="3340100" y="2432050"/>
            <a:ext cx="2589530" cy="1993900"/>
          </a:xfrm>
          <a:prstGeom prst="rect">
            <a:avLst/>
          </a:prstGeom>
        </p:spPr>
      </p:pic>
      <p:sp>
        <p:nvSpPr>
          <p:cNvPr id="12" name="Text Box 11"/>
          <p:cNvSpPr txBox="1"/>
          <p:nvPr/>
        </p:nvSpPr>
        <p:spPr>
          <a:xfrm>
            <a:off x="6513830" y="3499485"/>
            <a:ext cx="1925955" cy="460375"/>
          </a:xfrm>
          <a:prstGeom prst="rect">
            <a:avLst/>
          </a:prstGeom>
          <a:noFill/>
        </p:spPr>
        <p:txBody>
          <a:bodyPr wrap="square" rtlCol="0" anchor="t">
            <a:spAutoFit/>
          </a:bodyPr>
          <a:p>
            <a:r>
              <a:rPr lang="en-US" sz="2400">
                <a:solidFill>
                  <a:schemeClr val="accent6">
                    <a:lumMod val="75000"/>
                  </a:schemeClr>
                </a:solidFill>
              </a:rPr>
              <a:t>NI Multisim</a:t>
            </a:r>
            <a:endParaRPr lang="en-US" sz="2400">
              <a:solidFill>
                <a:schemeClr val="accent6">
                  <a:lumMod val="75000"/>
                </a:schemeClr>
              </a:solidFill>
            </a:endParaRPr>
          </a:p>
        </p:txBody>
      </p:sp>
      <p:pic>
        <p:nvPicPr>
          <p:cNvPr id="13" name="Picture 12" descr="Screen Shot 2022-02-06 at 10.02.15"/>
          <p:cNvPicPr>
            <a:picLocks noChangeAspect="1"/>
          </p:cNvPicPr>
          <p:nvPr/>
        </p:nvPicPr>
        <p:blipFill>
          <a:blip r:embed="rId3"/>
          <a:stretch>
            <a:fillRect/>
          </a:stretch>
        </p:blipFill>
        <p:spPr>
          <a:xfrm>
            <a:off x="6342380" y="4029075"/>
            <a:ext cx="2534285" cy="2006600"/>
          </a:xfrm>
          <a:prstGeom prst="rect">
            <a:avLst/>
          </a:prstGeom>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Shape 80"/>
          <p:cNvSpPr>
            <a:spLocks noGrp="1"/>
          </p:cNvSpPr>
          <p:nvPr>
            <p:ph type="title"/>
          </p:nvPr>
        </p:nvSpPr>
        <p:spPr>
          <a:xfrm>
            <a:off x="268288" y="212725"/>
            <a:ext cx="8229600" cy="650875"/>
          </a:xfrm>
        </p:spPr>
        <p:txBody>
          <a:bodyPr vert="horz" wrap="square" lIns="91425" tIns="45700" rIns="91425" bIns="45700" anchor="ctr"/>
          <a:p>
            <a:pPr algn="l">
              <a:buClr>
                <a:srgbClr val="1F497D"/>
              </a:buClr>
              <a:buSzPct val="25000"/>
            </a:pPr>
            <a:r>
              <a:rPr lang="en-US" altLang="en-US" sz="1400" b="1" u="sng" dirty="0">
                <a:latin typeface="Arial" panose="020B0604020202090204" pitchFamily="34" charset="0"/>
                <a:sym typeface="Arial" panose="020B0604020202090204" pitchFamily="34" charset="0"/>
              </a:rPr>
              <a:t>Chapter 3</a:t>
            </a:r>
            <a:endParaRPr lang="en-US" altLang="en-US" sz="1400" b="1" u="sng" dirty="0">
              <a:latin typeface="Arial" panose="020B0604020202090204" pitchFamily="34" charset="0"/>
              <a:ea typeface="Arial" panose="020B0604020202090204" pitchFamily="34" charset="0"/>
              <a:sym typeface="Arial" panose="020B0604020202090204" pitchFamily="34" charset="0"/>
            </a:endParaRPr>
          </a:p>
        </p:txBody>
      </p:sp>
      <p:sp>
        <p:nvSpPr>
          <p:cNvPr id="10242" name="Shape 81"/>
          <p:cNvSpPr>
            <a:spLocks noGrp="1"/>
          </p:cNvSpPr>
          <p:nvPr>
            <p:ph idx="1"/>
          </p:nvPr>
        </p:nvSpPr>
        <p:spPr>
          <a:xfrm>
            <a:off x="268605" y="600075"/>
            <a:ext cx="8608695" cy="579120"/>
          </a:xfrm>
        </p:spPr>
        <p:txBody>
          <a:bodyPr vert="horz" wrap="square" lIns="91425" tIns="45700" rIns="91425" bIns="45700" anchor="t"/>
          <a:p>
            <a:pPr marL="0" indent="0">
              <a:spcBef>
                <a:spcPct val="0"/>
              </a:spcBef>
              <a:buClr>
                <a:schemeClr val="accent2"/>
              </a:buClr>
              <a:buSzPct val="60000"/>
              <a:buNone/>
            </a:pPr>
            <a:r>
              <a:rPr lang="en-US" sz="3000" b="1" dirty="0">
                <a:sym typeface="+mn-ea"/>
              </a:rPr>
              <a:t>The Electronic Simulators</a:t>
            </a:r>
            <a:endParaRPr lang="en-US" sz="3000" dirty="0">
              <a:sym typeface="+mn-ea"/>
            </a:endParaRPr>
          </a:p>
          <a:p>
            <a:pPr marL="0" indent="0">
              <a:spcBef>
                <a:spcPct val="0"/>
              </a:spcBef>
              <a:buClr>
                <a:schemeClr val="accent2"/>
              </a:buClr>
              <a:buSzPct val="60000"/>
              <a:buNone/>
            </a:pPr>
            <a:endParaRPr lang="en-US" sz="3000" b="1" dirty="0"/>
          </a:p>
          <a:p>
            <a:pPr marL="0" indent="0">
              <a:spcBef>
                <a:spcPct val="0"/>
              </a:spcBef>
              <a:buClr>
                <a:schemeClr val="accent2"/>
              </a:buClr>
              <a:buSzPct val="60000"/>
              <a:buNone/>
            </a:pPr>
            <a:endParaRPr sz="2800" b="1" dirty="0"/>
          </a:p>
        </p:txBody>
      </p:sp>
      <p:sp>
        <p:nvSpPr>
          <p:cNvPr id="4" name="Text Box 3"/>
          <p:cNvSpPr txBox="1"/>
          <p:nvPr/>
        </p:nvSpPr>
        <p:spPr>
          <a:xfrm>
            <a:off x="268605" y="1179195"/>
            <a:ext cx="6264275" cy="460375"/>
          </a:xfrm>
          <a:prstGeom prst="rect">
            <a:avLst/>
          </a:prstGeom>
          <a:noFill/>
        </p:spPr>
        <p:txBody>
          <a:bodyPr wrap="square" rtlCol="0" anchor="t">
            <a:spAutoFit/>
          </a:bodyPr>
          <a:p>
            <a:r>
              <a:rPr lang="en-US" sz="2400" dirty="0">
                <a:sym typeface="+mn-ea"/>
              </a:rPr>
              <a:t>Type of Electronic Simulators</a:t>
            </a:r>
            <a:endParaRPr lang="en-US" sz="2400"/>
          </a:p>
        </p:txBody>
      </p:sp>
      <p:sp>
        <p:nvSpPr>
          <p:cNvPr id="9" name="Footer Placeholder 4"/>
          <p:cNvSpPr txBox="1">
            <a:spLocks noGrp="1"/>
          </p:cNvSpPr>
          <p:nvPr>
            <p:ph type="ftr" sz="quarter" idx="11"/>
          </p:nvPr>
        </p:nvSpPr>
        <p:spPr>
          <a:xfrm>
            <a:off x="2876550" y="6488430"/>
            <a:ext cx="3637280" cy="365125"/>
          </a:xfrm>
          <a:no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rPr>
              <a:t>Desain dan Simulasi Rangkaian Elektronika</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7" name="Text Box 6"/>
          <p:cNvSpPr txBox="1"/>
          <p:nvPr/>
        </p:nvSpPr>
        <p:spPr>
          <a:xfrm>
            <a:off x="574675" y="3117215"/>
            <a:ext cx="1803400" cy="460375"/>
          </a:xfrm>
          <a:prstGeom prst="rect">
            <a:avLst/>
          </a:prstGeom>
          <a:noFill/>
        </p:spPr>
        <p:txBody>
          <a:bodyPr wrap="square" rtlCol="0" anchor="t">
            <a:spAutoFit/>
          </a:bodyPr>
          <a:p>
            <a:r>
              <a:rPr lang="en-US" sz="2400">
                <a:solidFill>
                  <a:schemeClr val="accent6">
                    <a:lumMod val="75000"/>
                  </a:schemeClr>
                </a:solidFill>
              </a:rPr>
              <a:t>Fritzing</a:t>
            </a:r>
            <a:endParaRPr lang="en-US" sz="2400">
              <a:solidFill>
                <a:schemeClr val="accent6">
                  <a:lumMod val="75000"/>
                </a:schemeClr>
              </a:solidFill>
            </a:endParaRPr>
          </a:p>
        </p:txBody>
      </p:sp>
      <p:sp>
        <p:nvSpPr>
          <p:cNvPr id="8" name="Text Box 7"/>
          <p:cNvSpPr txBox="1"/>
          <p:nvPr/>
        </p:nvSpPr>
        <p:spPr>
          <a:xfrm>
            <a:off x="3255010" y="1991995"/>
            <a:ext cx="2880995" cy="460375"/>
          </a:xfrm>
          <a:prstGeom prst="rect">
            <a:avLst/>
          </a:prstGeom>
          <a:noFill/>
        </p:spPr>
        <p:txBody>
          <a:bodyPr wrap="square" rtlCol="0" anchor="t">
            <a:spAutoFit/>
          </a:bodyPr>
          <a:p>
            <a:r>
              <a:rPr lang="en-US" sz="2400">
                <a:solidFill>
                  <a:schemeClr val="accent6">
                    <a:lumMod val="75000"/>
                  </a:schemeClr>
                </a:solidFill>
              </a:rPr>
              <a:t>Autodesk Circuits</a:t>
            </a:r>
            <a:endParaRPr lang="en-US" sz="2400">
              <a:solidFill>
                <a:schemeClr val="accent6">
                  <a:lumMod val="75000"/>
                </a:schemeClr>
              </a:solidFill>
            </a:endParaRPr>
          </a:p>
        </p:txBody>
      </p:sp>
      <p:sp>
        <p:nvSpPr>
          <p:cNvPr id="12" name="Text Box 11"/>
          <p:cNvSpPr txBox="1"/>
          <p:nvPr/>
        </p:nvSpPr>
        <p:spPr>
          <a:xfrm>
            <a:off x="6668135" y="3577590"/>
            <a:ext cx="1925955" cy="460375"/>
          </a:xfrm>
          <a:prstGeom prst="rect">
            <a:avLst/>
          </a:prstGeom>
          <a:noFill/>
        </p:spPr>
        <p:txBody>
          <a:bodyPr wrap="square" rtlCol="0" anchor="t">
            <a:spAutoFit/>
          </a:bodyPr>
          <a:p>
            <a:r>
              <a:rPr lang="en-US" sz="2400">
                <a:solidFill>
                  <a:schemeClr val="accent6">
                    <a:lumMod val="75000"/>
                  </a:schemeClr>
                </a:solidFill>
              </a:rPr>
              <a:t>Proteus ISIS</a:t>
            </a:r>
            <a:endParaRPr lang="en-US" sz="2400">
              <a:solidFill>
                <a:schemeClr val="accent6">
                  <a:lumMod val="75000"/>
                </a:schemeClr>
              </a:solidFill>
            </a:endParaRPr>
          </a:p>
        </p:txBody>
      </p:sp>
      <p:pic>
        <p:nvPicPr>
          <p:cNvPr id="2" name="Picture 1" descr="Screen Shot 2022-02-06 at 10.03.46"/>
          <p:cNvPicPr>
            <a:picLocks noChangeAspect="1"/>
          </p:cNvPicPr>
          <p:nvPr/>
        </p:nvPicPr>
        <p:blipFill>
          <a:blip r:embed="rId1"/>
          <a:stretch>
            <a:fillRect/>
          </a:stretch>
        </p:blipFill>
        <p:spPr>
          <a:xfrm>
            <a:off x="269240" y="3648075"/>
            <a:ext cx="2414905" cy="1993900"/>
          </a:xfrm>
          <a:prstGeom prst="rect">
            <a:avLst/>
          </a:prstGeom>
        </p:spPr>
      </p:pic>
      <p:pic>
        <p:nvPicPr>
          <p:cNvPr id="3" name="Picture 2" descr="Screen Shot 2022-02-06 at 10.04.28"/>
          <p:cNvPicPr>
            <a:picLocks noChangeAspect="1"/>
          </p:cNvPicPr>
          <p:nvPr/>
        </p:nvPicPr>
        <p:blipFill>
          <a:blip r:embed="rId2"/>
          <a:stretch>
            <a:fillRect/>
          </a:stretch>
        </p:blipFill>
        <p:spPr>
          <a:xfrm>
            <a:off x="3322320" y="2531110"/>
            <a:ext cx="2625090" cy="1981200"/>
          </a:xfrm>
          <a:prstGeom prst="rect">
            <a:avLst/>
          </a:prstGeom>
        </p:spPr>
      </p:pic>
      <p:pic>
        <p:nvPicPr>
          <p:cNvPr id="5" name="Picture 4" descr="Screen Shot 2022-02-06 at 10.05.05"/>
          <p:cNvPicPr>
            <a:picLocks noChangeAspect="1"/>
          </p:cNvPicPr>
          <p:nvPr/>
        </p:nvPicPr>
        <p:blipFill>
          <a:blip r:embed="rId3"/>
          <a:stretch>
            <a:fillRect/>
          </a:stretch>
        </p:blipFill>
        <p:spPr>
          <a:xfrm>
            <a:off x="6385560" y="4051935"/>
            <a:ext cx="2491105" cy="2019300"/>
          </a:xfrm>
          <a:prstGeom prst="rect">
            <a:avLst/>
          </a:prstGeom>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Shape 80"/>
          <p:cNvSpPr>
            <a:spLocks noGrp="1"/>
          </p:cNvSpPr>
          <p:nvPr>
            <p:ph type="title"/>
          </p:nvPr>
        </p:nvSpPr>
        <p:spPr>
          <a:xfrm>
            <a:off x="268288" y="212725"/>
            <a:ext cx="8229600" cy="650875"/>
          </a:xfrm>
        </p:spPr>
        <p:txBody>
          <a:bodyPr vert="horz" wrap="square" lIns="91425" tIns="45700" rIns="91425" bIns="45700" anchor="ctr"/>
          <a:p>
            <a:pPr algn="l">
              <a:buClr>
                <a:srgbClr val="1F497D"/>
              </a:buClr>
              <a:buSzPct val="25000"/>
            </a:pPr>
            <a:r>
              <a:rPr lang="en-US" altLang="en-US" sz="1400" b="1" u="sng" dirty="0">
                <a:latin typeface="Arial" panose="020B0604020202090204" pitchFamily="34" charset="0"/>
                <a:sym typeface="Arial" panose="020B0604020202090204" pitchFamily="34" charset="0"/>
              </a:rPr>
              <a:t>Chapter 3</a:t>
            </a:r>
            <a:endParaRPr lang="en-US" altLang="en-US" sz="1400" b="1" u="sng" dirty="0">
              <a:latin typeface="Arial" panose="020B0604020202090204" pitchFamily="34" charset="0"/>
              <a:ea typeface="Arial" panose="020B0604020202090204" pitchFamily="34" charset="0"/>
              <a:sym typeface="Arial" panose="020B0604020202090204" pitchFamily="34" charset="0"/>
            </a:endParaRPr>
          </a:p>
        </p:txBody>
      </p:sp>
      <p:sp>
        <p:nvSpPr>
          <p:cNvPr id="10242" name="Shape 81"/>
          <p:cNvSpPr>
            <a:spLocks noGrp="1"/>
          </p:cNvSpPr>
          <p:nvPr>
            <p:ph idx="1"/>
          </p:nvPr>
        </p:nvSpPr>
        <p:spPr>
          <a:xfrm>
            <a:off x="267335" y="668655"/>
            <a:ext cx="8608695" cy="579120"/>
          </a:xfrm>
        </p:spPr>
        <p:txBody>
          <a:bodyPr vert="horz" wrap="square" lIns="91425" tIns="45700" rIns="91425" bIns="45700" anchor="t"/>
          <a:p>
            <a:pPr marL="0" indent="0">
              <a:spcBef>
                <a:spcPct val="0"/>
              </a:spcBef>
              <a:buClr>
                <a:schemeClr val="accent2"/>
              </a:buClr>
              <a:buSzPct val="60000"/>
              <a:buNone/>
            </a:pPr>
            <a:r>
              <a:rPr lang="en-US" sz="3000" b="1" dirty="0">
                <a:sym typeface="+mn-ea"/>
              </a:rPr>
              <a:t>Setup &amp; Installation</a:t>
            </a:r>
            <a:r>
              <a:rPr lang="en-US" sz="3000" dirty="0">
                <a:sym typeface="+mn-ea"/>
              </a:rPr>
              <a:t> </a:t>
            </a:r>
            <a:r>
              <a:rPr lang="en-US" sz="3000" b="1">
                <a:latin typeface="Arial Bold" panose="020B0604020202090204" charset="0"/>
                <a:cs typeface="Arial Bold" panose="020B0604020202090204" charset="0"/>
                <a:sym typeface="+mn-ea"/>
              </a:rPr>
              <a:t>KiCad</a:t>
            </a:r>
            <a:r>
              <a:rPr lang="en-US" sz="3000" b="1" dirty="0">
                <a:sym typeface="+mn-ea"/>
              </a:rPr>
              <a:t> Simulator</a:t>
            </a:r>
            <a:endParaRPr lang="en-US" sz="3000" dirty="0">
              <a:sym typeface="+mn-ea"/>
            </a:endParaRPr>
          </a:p>
          <a:p>
            <a:pPr marL="0" indent="0">
              <a:spcBef>
                <a:spcPct val="0"/>
              </a:spcBef>
              <a:buClr>
                <a:schemeClr val="accent2"/>
              </a:buClr>
              <a:buSzPct val="60000"/>
              <a:buNone/>
            </a:pPr>
            <a:endParaRPr lang="en-US" sz="3000" b="1" dirty="0"/>
          </a:p>
          <a:p>
            <a:pPr marL="0" indent="0">
              <a:spcBef>
                <a:spcPct val="0"/>
              </a:spcBef>
              <a:buClr>
                <a:schemeClr val="accent2"/>
              </a:buClr>
              <a:buSzPct val="60000"/>
              <a:buNone/>
            </a:pPr>
            <a:endParaRPr sz="2800" b="1" dirty="0"/>
          </a:p>
        </p:txBody>
      </p:sp>
      <p:sp>
        <p:nvSpPr>
          <p:cNvPr id="9" name="Footer Placeholder 4"/>
          <p:cNvSpPr txBox="1">
            <a:spLocks noGrp="1"/>
          </p:cNvSpPr>
          <p:nvPr>
            <p:ph type="ftr" sz="quarter" idx="11"/>
          </p:nvPr>
        </p:nvSpPr>
        <p:spPr>
          <a:xfrm>
            <a:off x="2876550" y="6488430"/>
            <a:ext cx="3637280" cy="365125"/>
          </a:xfrm>
          <a:no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rPr>
              <a:t>Desain dan Simulasi Rangkaian Elektronika</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8" name="Text Box 7"/>
          <p:cNvSpPr txBox="1"/>
          <p:nvPr/>
        </p:nvSpPr>
        <p:spPr>
          <a:xfrm>
            <a:off x="268605" y="2781935"/>
            <a:ext cx="7261860" cy="2691765"/>
          </a:xfrm>
          <a:prstGeom prst="rect">
            <a:avLst/>
          </a:prstGeom>
          <a:noFill/>
        </p:spPr>
        <p:txBody>
          <a:bodyPr wrap="square" rtlCol="0" anchor="t">
            <a:spAutoFit/>
          </a:bodyPr>
          <a:p>
            <a:r>
              <a:rPr lang="en-US" sz="2000" b="1">
                <a:solidFill>
                  <a:schemeClr val="accent6">
                    <a:lumMod val="75000"/>
                  </a:schemeClr>
                </a:solidFill>
                <a:latin typeface="Arial Bold" panose="020B0604020202090204" charset="0"/>
                <a:cs typeface="Arial Bold" panose="020B0604020202090204" charset="0"/>
              </a:rPr>
              <a:t>System Requirements:</a:t>
            </a:r>
            <a:endParaRPr lang="en-US" sz="2000" b="1">
              <a:solidFill>
                <a:schemeClr val="accent6">
                  <a:lumMod val="75000"/>
                </a:schemeClr>
              </a:solidFill>
              <a:latin typeface="Arial Bold" panose="020B0604020202090204" charset="0"/>
              <a:cs typeface="Arial Bold" panose="020B0604020202090204" charset="0"/>
            </a:endParaRPr>
          </a:p>
          <a:p>
            <a:endParaRPr lang="en-US" sz="900"/>
          </a:p>
          <a:p>
            <a:r>
              <a:rPr lang="en-US" sz="2000"/>
              <a:t>Windows XP/Vista/7/8/10 (32-bit or 64-bit – all editions)</a:t>
            </a:r>
            <a:endParaRPr lang="en-US" sz="2000"/>
          </a:p>
          <a:p>
            <a:r>
              <a:rPr lang="en-US" sz="2000"/>
              <a:t>2 GHz or faster processor</a:t>
            </a:r>
            <a:endParaRPr lang="en-US" sz="2000"/>
          </a:p>
          <a:p>
            <a:r>
              <a:rPr lang="en-US" sz="2000"/>
              <a:t>3 GB RAM (Memory)</a:t>
            </a:r>
            <a:endParaRPr lang="en-US" sz="2000"/>
          </a:p>
          <a:p>
            <a:r>
              <a:rPr lang="en-US" sz="2000"/>
              <a:t>1 GB free hard disk space</a:t>
            </a:r>
            <a:endParaRPr lang="en-US" sz="2000"/>
          </a:p>
          <a:p>
            <a:r>
              <a:rPr lang="en-US" sz="2000"/>
              <a:t>1280 x 800 display</a:t>
            </a:r>
            <a:endParaRPr lang="en-US" sz="2000"/>
          </a:p>
          <a:p>
            <a:r>
              <a:rPr lang="en-US" sz="2000"/>
              <a:t>OpenGL 2.0</a:t>
            </a:r>
            <a:endParaRPr lang="en-US" sz="2000"/>
          </a:p>
          <a:p>
            <a:r>
              <a:rPr lang="en-US" sz="2000"/>
              <a:t>DirectX 9.0</a:t>
            </a:r>
            <a:endParaRPr lang="en-US" sz="2000"/>
          </a:p>
        </p:txBody>
      </p:sp>
      <p:sp>
        <p:nvSpPr>
          <p:cNvPr id="10" name="Text Box 9"/>
          <p:cNvSpPr txBox="1"/>
          <p:nvPr/>
        </p:nvSpPr>
        <p:spPr>
          <a:xfrm>
            <a:off x="268605" y="1318260"/>
            <a:ext cx="7501890" cy="829945"/>
          </a:xfrm>
          <a:prstGeom prst="rect">
            <a:avLst/>
          </a:prstGeom>
          <a:noFill/>
        </p:spPr>
        <p:txBody>
          <a:bodyPr wrap="square" rtlCol="0" anchor="t">
            <a:spAutoFit/>
          </a:bodyPr>
          <a:p>
            <a:r>
              <a:rPr lang="en-US" sz="2400" b="1">
                <a:latin typeface="Arial Bold" panose="020B0604020202090204" charset="0"/>
                <a:cs typeface="Arial Bold" panose="020B0604020202090204" charset="0"/>
              </a:rPr>
              <a:t>KiCad</a:t>
            </a:r>
            <a:r>
              <a:rPr lang="en-US" sz="2400"/>
              <a:t> is used for schematic capture and PCB layout. It is a cross platform open source EDA suite.</a:t>
            </a:r>
            <a:endParaRPr lang="en-US" sz="2400"/>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Shape 80"/>
          <p:cNvSpPr>
            <a:spLocks noGrp="1"/>
          </p:cNvSpPr>
          <p:nvPr>
            <p:ph type="title"/>
          </p:nvPr>
        </p:nvSpPr>
        <p:spPr>
          <a:xfrm>
            <a:off x="268288" y="212725"/>
            <a:ext cx="8229600" cy="650875"/>
          </a:xfrm>
        </p:spPr>
        <p:txBody>
          <a:bodyPr vert="horz" wrap="square" lIns="91425" tIns="45700" rIns="91425" bIns="45700" anchor="ctr"/>
          <a:p>
            <a:pPr algn="l">
              <a:buClr>
                <a:srgbClr val="1F497D"/>
              </a:buClr>
              <a:buSzPct val="25000"/>
            </a:pPr>
            <a:r>
              <a:rPr lang="en-US" altLang="en-US" sz="1400" b="1" u="sng" dirty="0">
                <a:latin typeface="Arial" panose="020B0604020202090204" pitchFamily="34" charset="0"/>
                <a:sym typeface="Arial" panose="020B0604020202090204" pitchFamily="34" charset="0"/>
              </a:rPr>
              <a:t>Chapter 3</a:t>
            </a:r>
            <a:endParaRPr lang="en-US" altLang="en-US" sz="1400" b="1" u="sng" dirty="0">
              <a:latin typeface="Arial" panose="020B0604020202090204" pitchFamily="34" charset="0"/>
              <a:ea typeface="Arial" panose="020B0604020202090204" pitchFamily="34" charset="0"/>
              <a:sym typeface="Arial" panose="020B0604020202090204" pitchFamily="34" charset="0"/>
            </a:endParaRPr>
          </a:p>
        </p:txBody>
      </p:sp>
      <p:sp>
        <p:nvSpPr>
          <p:cNvPr id="10242" name="Shape 81"/>
          <p:cNvSpPr>
            <a:spLocks noGrp="1"/>
          </p:cNvSpPr>
          <p:nvPr>
            <p:ph idx="1"/>
          </p:nvPr>
        </p:nvSpPr>
        <p:spPr>
          <a:xfrm>
            <a:off x="267335" y="668655"/>
            <a:ext cx="8608695" cy="579120"/>
          </a:xfrm>
        </p:spPr>
        <p:txBody>
          <a:bodyPr vert="horz" wrap="square" lIns="91425" tIns="45700" rIns="91425" bIns="45700" anchor="t"/>
          <a:p>
            <a:pPr marL="0" indent="0">
              <a:spcBef>
                <a:spcPct val="0"/>
              </a:spcBef>
              <a:buClr>
                <a:schemeClr val="accent2"/>
              </a:buClr>
              <a:buSzPct val="60000"/>
              <a:buNone/>
            </a:pPr>
            <a:r>
              <a:rPr lang="en-US" sz="3000" b="1" dirty="0">
                <a:sym typeface="+mn-ea"/>
              </a:rPr>
              <a:t>Setup &amp; Installation</a:t>
            </a:r>
            <a:r>
              <a:rPr lang="en-US" sz="3000" dirty="0">
                <a:sym typeface="+mn-ea"/>
              </a:rPr>
              <a:t> </a:t>
            </a:r>
            <a:r>
              <a:rPr lang="en-US" sz="3000" b="1">
                <a:latin typeface="Arial Bold" panose="020B0604020202090204" charset="0"/>
                <a:cs typeface="Arial Bold" panose="020B0604020202090204" charset="0"/>
                <a:sym typeface="+mn-ea"/>
              </a:rPr>
              <a:t>KiCad</a:t>
            </a:r>
            <a:r>
              <a:rPr lang="en-US" sz="3000" b="1" dirty="0">
                <a:sym typeface="+mn-ea"/>
              </a:rPr>
              <a:t> Simulator</a:t>
            </a:r>
            <a:endParaRPr lang="en-US" sz="3000" dirty="0">
              <a:sym typeface="+mn-ea"/>
            </a:endParaRPr>
          </a:p>
          <a:p>
            <a:pPr marL="0" indent="0">
              <a:spcBef>
                <a:spcPct val="0"/>
              </a:spcBef>
              <a:buClr>
                <a:schemeClr val="accent2"/>
              </a:buClr>
              <a:buSzPct val="60000"/>
              <a:buNone/>
            </a:pPr>
            <a:endParaRPr lang="en-US" sz="3000" b="1" dirty="0"/>
          </a:p>
          <a:p>
            <a:pPr marL="0" indent="0">
              <a:spcBef>
                <a:spcPct val="0"/>
              </a:spcBef>
              <a:buClr>
                <a:schemeClr val="accent2"/>
              </a:buClr>
              <a:buSzPct val="60000"/>
              <a:buNone/>
            </a:pPr>
            <a:endParaRPr sz="2800" b="1" dirty="0"/>
          </a:p>
        </p:txBody>
      </p:sp>
      <p:sp>
        <p:nvSpPr>
          <p:cNvPr id="9" name="Footer Placeholder 4"/>
          <p:cNvSpPr txBox="1">
            <a:spLocks noGrp="1"/>
          </p:cNvSpPr>
          <p:nvPr>
            <p:ph type="ftr" sz="quarter" idx="11"/>
          </p:nvPr>
        </p:nvSpPr>
        <p:spPr>
          <a:xfrm>
            <a:off x="2876550" y="6488430"/>
            <a:ext cx="3637280" cy="365125"/>
          </a:xfrm>
          <a:no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rPr>
              <a:t>Desain dan Simulasi Rangkaian Elektronika</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8" name="Text Box 7"/>
          <p:cNvSpPr txBox="1"/>
          <p:nvPr/>
        </p:nvSpPr>
        <p:spPr>
          <a:xfrm>
            <a:off x="267335" y="3895725"/>
            <a:ext cx="7261860" cy="2691765"/>
          </a:xfrm>
          <a:prstGeom prst="rect">
            <a:avLst/>
          </a:prstGeom>
          <a:noFill/>
        </p:spPr>
        <p:txBody>
          <a:bodyPr wrap="square" rtlCol="0" anchor="t">
            <a:spAutoFit/>
          </a:bodyPr>
          <a:p>
            <a:r>
              <a:rPr lang="en-US" sz="2000" b="1">
                <a:solidFill>
                  <a:schemeClr val="accent6">
                    <a:lumMod val="75000"/>
                  </a:schemeClr>
                </a:solidFill>
                <a:latin typeface="Arial Bold" panose="020B0604020202090204" charset="0"/>
                <a:cs typeface="Arial Bold" panose="020B0604020202090204" charset="0"/>
              </a:rPr>
              <a:t>System Requirements:</a:t>
            </a:r>
            <a:endParaRPr lang="en-US" sz="2000" b="1">
              <a:solidFill>
                <a:schemeClr val="accent6">
                  <a:lumMod val="75000"/>
                </a:schemeClr>
              </a:solidFill>
              <a:latin typeface="Arial Bold" panose="020B0604020202090204" charset="0"/>
              <a:cs typeface="Arial Bold" panose="020B0604020202090204" charset="0"/>
            </a:endParaRPr>
          </a:p>
          <a:p>
            <a:endParaRPr lang="en-US" sz="900"/>
          </a:p>
          <a:p>
            <a:r>
              <a:rPr lang="en-US" sz="2000"/>
              <a:t>Windows XP/Vista/7/8/10 (32-bit or 64-bit – all editions)</a:t>
            </a:r>
            <a:endParaRPr lang="en-US" sz="2000"/>
          </a:p>
          <a:p>
            <a:r>
              <a:rPr lang="en-US" sz="2000"/>
              <a:t>2 GHz or faster processor</a:t>
            </a:r>
            <a:endParaRPr lang="en-US" sz="2000"/>
          </a:p>
          <a:p>
            <a:r>
              <a:rPr lang="en-US" sz="2000"/>
              <a:t>3 GB RAM (Memory)</a:t>
            </a:r>
            <a:endParaRPr lang="en-US" sz="2000"/>
          </a:p>
          <a:p>
            <a:r>
              <a:rPr lang="en-US" sz="2000"/>
              <a:t>1 GB free hard disk space</a:t>
            </a:r>
            <a:endParaRPr lang="en-US" sz="2000"/>
          </a:p>
          <a:p>
            <a:r>
              <a:rPr lang="en-US" sz="2000"/>
              <a:t>1280 x 800 display</a:t>
            </a:r>
            <a:endParaRPr lang="en-US" sz="2000"/>
          </a:p>
          <a:p>
            <a:r>
              <a:rPr lang="en-US" sz="2000"/>
              <a:t>OpenGL 2.0</a:t>
            </a:r>
            <a:endParaRPr lang="en-US" sz="2000"/>
          </a:p>
          <a:p>
            <a:r>
              <a:rPr lang="en-US" sz="2000"/>
              <a:t>DirectX 9.0</a:t>
            </a:r>
            <a:endParaRPr lang="en-US" sz="2000"/>
          </a:p>
        </p:txBody>
      </p:sp>
      <p:sp>
        <p:nvSpPr>
          <p:cNvPr id="10" name="Text Box 9"/>
          <p:cNvSpPr txBox="1"/>
          <p:nvPr/>
        </p:nvSpPr>
        <p:spPr>
          <a:xfrm>
            <a:off x="268605" y="1318260"/>
            <a:ext cx="8608060" cy="1014730"/>
          </a:xfrm>
          <a:prstGeom prst="rect">
            <a:avLst/>
          </a:prstGeom>
          <a:noFill/>
        </p:spPr>
        <p:txBody>
          <a:bodyPr wrap="square" rtlCol="0" anchor="t">
            <a:spAutoFit/>
          </a:bodyPr>
          <a:p>
            <a:r>
              <a:rPr lang="en-US" sz="2000" b="1">
                <a:latin typeface="Arial Bold" panose="020B0604020202090204" charset="0"/>
                <a:cs typeface="Arial Bold" panose="020B0604020202090204" charset="0"/>
              </a:rPr>
              <a:t>KiCad</a:t>
            </a:r>
            <a:r>
              <a:rPr lang="en-US" sz="2000"/>
              <a:t> in Windows – the open source Electronic Design Automation (EDA) program for drawing electronic circuit diagrams or schematics and laying out printed circuit boards (PCBs).</a:t>
            </a:r>
            <a:endParaRPr lang="en-US" sz="2000"/>
          </a:p>
        </p:txBody>
      </p:sp>
      <p:pic>
        <p:nvPicPr>
          <p:cNvPr id="2" name="Picture 1" descr="Screen Shot 2022-02-06 at 13.00.46"/>
          <p:cNvPicPr>
            <a:picLocks noChangeAspect="1"/>
          </p:cNvPicPr>
          <p:nvPr/>
        </p:nvPicPr>
        <p:blipFill>
          <a:blip r:embed="rId1"/>
          <a:stretch>
            <a:fillRect/>
          </a:stretch>
        </p:blipFill>
        <p:spPr>
          <a:xfrm>
            <a:off x="3074670" y="2511425"/>
            <a:ext cx="2617470" cy="1206500"/>
          </a:xfrm>
          <a:prstGeom prst="rect">
            <a:avLst/>
          </a:prstGeom>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Shape 80"/>
          <p:cNvSpPr>
            <a:spLocks noGrp="1"/>
          </p:cNvSpPr>
          <p:nvPr>
            <p:ph type="title"/>
          </p:nvPr>
        </p:nvSpPr>
        <p:spPr>
          <a:xfrm>
            <a:off x="268288" y="212725"/>
            <a:ext cx="8229600" cy="650875"/>
          </a:xfrm>
        </p:spPr>
        <p:txBody>
          <a:bodyPr vert="horz" wrap="square" lIns="91425" tIns="45700" rIns="91425" bIns="45700" anchor="ctr"/>
          <a:p>
            <a:pPr algn="l">
              <a:buClr>
                <a:srgbClr val="1F497D"/>
              </a:buClr>
              <a:buSzPct val="25000"/>
            </a:pPr>
            <a:r>
              <a:rPr lang="en-US" altLang="en-US" sz="1400" b="1" u="sng" dirty="0">
                <a:latin typeface="Arial" panose="020B0604020202090204" pitchFamily="34" charset="0"/>
                <a:sym typeface="Arial" panose="020B0604020202090204" pitchFamily="34" charset="0"/>
              </a:rPr>
              <a:t>Chapter 3</a:t>
            </a:r>
            <a:endParaRPr lang="en-US" altLang="en-US" sz="1400" b="1" u="sng" dirty="0">
              <a:latin typeface="Arial" panose="020B0604020202090204" pitchFamily="34" charset="0"/>
              <a:ea typeface="Arial" panose="020B0604020202090204" pitchFamily="34" charset="0"/>
              <a:sym typeface="Arial" panose="020B0604020202090204" pitchFamily="34" charset="0"/>
            </a:endParaRPr>
          </a:p>
        </p:txBody>
      </p:sp>
      <p:sp>
        <p:nvSpPr>
          <p:cNvPr id="10242" name="Shape 81"/>
          <p:cNvSpPr>
            <a:spLocks noGrp="1"/>
          </p:cNvSpPr>
          <p:nvPr>
            <p:ph idx="1"/>
          </p:nvPr>
        </p:nvSpPr>
        <p:spPr>
          <a:xfrm>
            <a:off x="268605" y="778510"/>
            <a:ext cx="8608695" cy="579120"/>
          </a:xfrm>
        </p:spPr>
        <p:txBody>
          <a:bodyPr vert="horz" wrap="square" lIns="91425" tIns="45700" rIns="91425" bIns="45700" anchor="t"/>
          <a:p>
            <a:pPr marL="0" indent="0">
              <a:spcBef>
                <a:spcPct val="0"/>
              </a:spcBef>
              <a:buClr>
                <a:schemeClr val="accent2"/>
              </a:buClr>
              <a:buSzPct val="60000"/>
              <a:buNone/>
            </a:pPr>
            <a:r>
              <a:rPr lang="en-US" sz="2400" dirty="0">
                <a:sym typeface="+mn-ea"/>
              </a:rPr>
              <a:t>Download Software: https://www.kicad.org/</a:t>
            </a:r>
            <a:endParaRPr lang="en-US" sz="2400" dirty="0">
              <a:sym typeface="+mn-ea"/>
            </a:endParaRPr>
          </a:p>
          <a:p>
            <a:pPr marL="0" indent="0">
              <a:spcBef>
                <a:spcPct val="0"/>
              </a:spcBef>
              <a:buClr>
                <a:schemeClr val="accent2"/>
              </a:buClr>
              <a:buSzPct val="60000"/>
              <a:buNone/>
            </a:pPr>
            <a:endParaRPr lang="en-US" sz="3000" b="1" dirty="0"/>
          </a:p>
          <a:p>
            <a:pPr marL="0" indent="0">
              <a:spcBef>
                <a:spcPct val="0"/>
              </a:spcBef>
              <a:buClr>
                <a:schemeClr val="accent2"/>
              </a:buClr>
              <a:buSzPct val="60000"/>
              <a:buNone/>
            </a:pPr>
            <a:endParaRPr sz="2800" b="1" dirty="0"/>
          </a:p>
        </p:txBody>
      </p:sp>
      <p:sp>
        <p:nvSpPr>
          <p:cNvPr id="9" name="Footer Placeholder 4"/>
          <p:cNvSpPr txBox="1">
            <a:spLocks noGrp="1"/>
          </p:cNvSpPr>
          <p:nvPr>
            <p:ph type="ftr" sz="quarter" idx="11"/>
          </p:nvPr>
        </p:nvSpPr>
        <p:spPr>
          <a:xfrm>
            <a:off x="2876550" y="6488430"/>
            <a:ext cx="3637280" cy="365125"/>
          </a:xfrm>
          <a:no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rPr>
              <a:t>Desain dan Simulasi Rangkaian Elektronika</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5" name="Picture 4" descr="Screen Shot 2022-02-06 at 13.02.42"/>
          <p:cNvPicPr>
            <a:picLocks noChangeAspect="1"/>
          </p:cNvPicPr>
          <p:nvPr/>
        </p:nvPicPr>
        <p:blipFill>
          <a:blip r:embed="rId1"/>
          <a:stretch>
            <a:fillRect/>
          </a:stretch>
        </p:blipFill>
        <p:spPr>
          <a:xfrm>
            <a:off x="668020" y="1544955"/>
            <a:ext cx="7430135" cy="4457700"/>
          </a:xfrm>
          <a:prstGeom prst="rect">
            <a:avLst/>
          </a:prstGeom>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Shape 80"/>
          <p:cNvSpPr>
            <a:spLocks noGrp="1"/>
          </p:cNvSpPr>
          <p:nvPr>
            <p:ph type="title"/>
          </p:nvPr>
        </p:nvSpPr>
        <p:spPr>
          <a:xfrm>
            <a:off x="268288" y="212725"/>
            <a:ext cx="8229600" cy="650875"/>
          </a:xfrm>
        </p:spPr>
        <p:txBody>
          <a:bodyPr vert="horz" wrap="square" lIns="91425" tIns="45700" rIns="91425" bIns="45700" anchor="ctr"/>
          <a:p>
            <a:pPr algn="l">
              <a:buClr>
                <a:srgbClr val="1F497D"/>
              </a:buClr>
              <a:buSzPct val="25000"/>
            </a:pPr>
            <a:r>
              <a:rPr lang="en-US" altLang="en-US" sz="1400" b="1" u="sng" dirty="0">
                <a:latin typeface="Arial" panose="020B0604020202090204" pitchFamily="34" charset="0"/>
                <a:sym typeface="Arial" panose="020B0604020202090204" pitchFamily="34" charset="0"/>
              </a:rPr>
              <a:t>Chapter 3</a:t>
            </a:r>
            <a:endParaRPr lang="en-US" altLang="en-US" sz="1400" b="1" u="sng" dirty="0">
              <a:latin typeface="Arial" panose="020B0604020202090204" pitchFamily="34" charset="0"/>
              <a:ea typeface="Arial" panose="020B0604020202090204" pitchFamily="34" charset="0"/>
              <a:sym typeface="Arial" panose="020B0604020202090204" pitchFamily="34" charset="0"/>
            </a:endParaRPr>
          </a:p>
        </p:txBody>
      </p:sp>
      <p:sp>
        <p:nvSpPr>
          <p:cNvPr id="10242" name="Shape 81"/>
          <p:cNvSpPr>
            <a:spLocks noGrp="1"/>
          </p:cNvSpPr>
          <p:nvPr>
            <p:ph idx="1"/>
          </p:nvPr>
        </p:nvSpPr>
        <p:spPr>
          <a:xfrm>
            <a:off x="267335" y="718820"/>
            <a:ext cx="8608695" cy="579120"/>
          </a:xfrm>
        </p:spPr>
        <p:txBody>
          <a:bodyPr vert="horz" wrap="square" lIns="91425" tIns="45700" rIns="91425" bIns="45700" anchor="t"/>
          <a:p>
            <a:pPr marL="0" indent="0">
              <a:spcBef>
                <a:spcPct val="0"/>
              </a:spcBef>
              <a:buClr>
                <a:schemeClr val="accent2"/>
              </a:buClr>
              <a:buSzPct val="60000"/>
              <a:buNone/>
            </a:pPr>
            <a:r>
              <a:rPr lang="en-US" sz="2400" dirty="0">
                <a:sym typeface="+mn-ea"/>
              </a:rPr>
              <a:t>Click Next in the KiCad setup dialog box. In the "choose components" dialog box, all of the options are selected by default, including help files in multiple languages. It is OK to leave all the options selected and click the Next button. You could uncheck the boxes next to the languages that you don't want, this will save a small amount of disc space</a:t>
            </a:r>
            <a:endParaRPr lang="en-US" sz="2400" dirty="0">
              <a:sym typeface="+mn-ea"/>
            </a:endParaRPr>
          </a:p>
          <a:p>
            <a:pPr marL="0" indent="0">
              <a:spcBef>
                <a:spcPct val="0"/>
              </a:spcBef>
              <a:buClr>
                <a:schemeClr val="accent2"/>
              </a:buClr>
              <a:buSzPct val="60000"/>
              <a:buNone/>
            </a:pPr>
            <a:endParaRPr sz="2800" b="1" dirty="0"/>
          </a:p>
        </p:txBody>
      </p:sp>
      <p:sp>
        <p:nvSpPr>
          <p:cNvPr id="9" name="Footer Placeholder 4"/>
          <p:cNvSpPr txBox="1">
            <a:spLocks noGrp="1"/>
          </p:cNvSpPr>
          <p:nvPr>
            <p:ph type="ftr" sz="quarter" idx="11"/>
          </p:nvPr>
        </p:nvSpPr>
        <p:spPr>
          <a:xfrm>
            <a:off x="2876550" y="6488430"/>
            <a:ext cx="3637280" cy="365125"/>
          </a:xfrm>
          <a:no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rPr>
              <a:t>Desain dan Simulasi Rangkaian Elektronika</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2" name="Picture 1" descr="Screen Shot 2022-02-06 at 13.04.10"/>
          <p:cNvPicPr>
            <a:picLocks noChangeAspect="1"/>
          </p:cNvPicPr>
          <p:nvPr/>
        </p:nvPicPr>
        <p:blipFill>
          <a:blip r:embed="rId1"/>
          <a:stretch>
            <a:fillRect/>
          </a:stretch>
        </p:blipFill>
        <p:spPr>
          <a:xfrm>
            <a:off x="2589530" y="3452495"/>
            <a:ext cx="4211955" cy="2339975"/>
          </a:xfrm>
          <a:prstGeom prst="rect">
            <a:avLst/>
          </a:prstGeom>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Shape 80"/>
          <p:cNvSpPr>
            <a:spLocks noGrp="1"/>
          </p:cNvSpPr>
          <p:nvPr>
            <p:ph type="title"/>
          </p:nvPr>
        </p:nvSpPr>
        <p:spPr>
          <a:xfrm>
            <a:off x="268288" y="212725"/>
            <a:ext cx="8229600" cy="650875"/>
          </a:xfrm>
        </p:spPr>
        <p:txBody>
          <a:bodyPr vert="horz" wrap="square" lIns="91425" tIns="45700" rIns="91425" bIns="45700" anchor="ctr"/>
          <a:p>
            <a:pPr algn="l">
              <a:buClr>
                <a:srgbClr val="1F497D"/>
              </a:buClr>
              <a:buSzPct val="25000"/>
            </a:pPr>
            <a:r>
              <a:rPr lang="en-US" altLang="en-US" sz="1400" b="1" u="sng" dirty="0">
                <a:latin typeface="Arial" panose="020B0604020202090204" pitchFamily="34" charset="0"/>
                <a:sym typeface="Arial" panose="020B0604020202090204" pitchFamily="34" charset="0"/>
              </a:rPr>
              <a:t>Chapter 3</a:t>
            </a:r>
            <a:endParaRPr lang="en-US" altLang="en-US" sz="1400" b="1" u="sng" dirty="0">
              <a:latin typeface="Arial" panose="020B0604020202090204" pitchFamily="34" charset="0"/>
              <a:ea typeface="Arial" panose="020B0604020202090204" pitchFamily="34" charset="0"/>
              <a:sym typeface="Arial" panose="020B0604020202090204" pitchFamily="34" charset="0"/>
            </a:endParaRPr>
          </a:p>
        </p:txBody>
      </p:sp>
      <p:sp>
        <p:nvSpPr>
          <p:cNvPr id="10242" name="Shape 81"/>
          <p:cNvSpPr>
            <a:spLocks noGrp="1"/>
          </p:cNvSpPr>
          <p:nvPr>
            <p:ph idx="1"/>
          </p:nvPr>
        </p:nvSpPr>
        <p:spPr>
          <a:xfrm>
            <a:off x="267335" y="718820"/>
            <a:ext cx="8608695" cy="579120"/>
          </a:xfrm>
        </p:spPr>
        <p:txBody>
          <a:bodyPr vert="horz" wrap="square" lIns="91425" tIns="45700" rIns="91425" bIns="45700" anchor="t"/>
          <a:p>
            <a:pPr marL="0" indent="0">
              <a:spcBef>
                <a:spcPct val="0"/>
              </a:spcBef>
              <a:buClr>
                <a:schemeClr val="accent2"/>
              </a:buClr>
              <a:buSzPct val="60000"/>
              <a:buNone/>
            </a:pPr>
            <a:r>
              <a:rPr lang="en-US" sz="2400" dirty="0">
                <a:sym typeface="+mn-ea"/>
              </a:rPr>
              <a:t>In the next dialog box, the folder in which KiCad will be installed can be changed. It is best to leave the default location here and click the Install button.</a:t>
            </a:r>
            <a:endParaRPr lang="en-US" sz="2400" dirty="0">
              <a:sym typeface="+mn-ea"/>
            </a:endParaRPr>
          </a:p>
          <a:p>
            <a:pPr marL="0" indent="0">
              <a:spcBef>
                <a:spcPct val="0"/>
              </a:spcBef>
              <a:buClr>
                <a:schemeClr val="accent2"/>
              </a:buClr>
              <a:buSzPct val="60000"/>
              <a:buNone/>
            </a:pPr>
            <a:endParaRPr sz="2800" b="1" dirty="0"/>
          </a:p>
        </p:txBody>
      </p:sp>
      <p:sp>
        <p:nvSpPr>
          <p:cNvPr id="9" name="Footer Placeholder 4"/>
          <p:cNvSpPr txBox="1">
            <a:spLocks noGrp="1"/>
          </p:cNvSpPr>
          <p:nvPr>
            <p:ph type="ftr" sz="quarter" idx="11"/>
          </p:nvPr>
        </p:nvSpPr>
        <p:spPr>
          <a:xfrm>
            <a:off x="2876550" y="6488430"/>
            <a:ext cx="3637280" cy="365125"/>
          </a:xfrm>
          <a:no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rPr>
              <a:t>Desain dan Simulasi Rangkaian Elektronika</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3" name="Picture 2" descr="Screen Shot 2022-02-06 at 13.05.25"/>
          <p:cNvPicPr>
            <a:picLocks noChangeAspect="1"/>
          </p:cNvPicPr>
          <p:nvPr/>
        </p:nvPicPr>
        <p:blipFill>
          <a:blip r:embed="rId1"/>
          <a:stretch>
            <a:fillRect/>
          </a:stretch>
        </p:blipFill>
        <p:spPr>
          <a:xfrm>
            <a:off x="2350135" y="2312670"/>
            <a:ext cx="4443730" cy="3437255"/>
          </a:xfrm>
          <a:prstGeom prst="rect">
            <a:avLst/>
          </a:prstGeom>
        </p:spPr>
      </p:pic>
    </p:spTree>
  </p:cSld>
  <p:clrMapOvr>
    <a:masterClrMapping/>
  </p:clrMapOvr>
  <p:transition spd="slow">
    <p:cut/>
  </p:transition>
</p:sld>
</file>

<file path=ppt/tags/tag1.xml><?xml version="1.0" encoding="utf-8"?>
<p:tagLst xmlns:p="http://schemas.openxmlformats.org/presentationml/2006/main">
  <p:tag name="PRESENTER_SHAPEINFO" val="&lt;ThreeDShapeInfo&gt;&lt;uuid val=&quot;{05A44488-2ACF-4347-AB47-2512FC001EB7}&quot;/&gt;&lt;filename val=&quot;D:\template ppt\template darmajaya\flash template\data\asimages\{05A44488-2ACF-4347-AB47-2512FC001EB7}.png&quot;/&gt;&lt;hasEffects val=&quot;1&quot;/&gt;&lt;left val=&quot;168.72&quot;/&gt;&lt;top val=&quot;177.84&quot;/&gt;&lt;width val=&quot;391.92&quot;/&gt;&lt;height val=&quot;205.2&quot;/&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3035</Words>
  <Application>WPS Writer</Application>
  <PresentationFormat>On-screen Show (4:3)</PresentationFormat>
  <Paragraphs>161</Paragraphs>
  <Slides>13</Slides>
  <Notes>3</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13</vt:i4>
      </vt:variant>
    </vt:vector>
  </HeadingPairs>
  <TitlesOfParts>
    <vt:vector size="27" baseType="lpstr">
      <vt:lpstr>Arial</vt:lpstr>
      <vt:lpstr>SimSun</vt:lpstr>
      <vt:lpstr>Wingdings</vt:lpstr>
      <vt:lpstr>Calibri</vt:lpstr>
      <vt:lpstr>Helvetica Neue</vt:lpstr>
      <vt:lpstr>Arial Narrow Bold</vt:lpstr>
      <vt:lpstr>SimSun</vt:lpstr>
      <vt:lpstr>宋体-简</vt:lpstr>
      <vt:lpstr>Arial Bold</vt:lpstr>
      <vt:lpstr>Arial Black</vt:lpstr>
      <vt:lpstr>微软雅黑</vt:lpstr>
      <vt:lpstr>汉仪旗黑</vt:lpstr>
      <vt:lpstr>Arial Unicode MS</vt:lpstr>
      <vt:lpstr>Office Theme</vt:lpstr>
      <vt:lpstr>PowerPoint 演示文稿</vt:lpstr>
      <vt:lpstr>Tables of Content</vt:lpstr>
      <vt:lpstr>Chapter 3</vt:lpstr>
      <vt:lpstr>Chapter 3</vt:lpstr>
      <vt:lpstr>Chapter 3</vt:lpstr>
      <vt:lpstr>Chapter 3</vt:lpstr>
      <vt:lpstr>Chapter 3</vt:lpstr>
      <vt:lpstr>Chapter 3</vt:lpstr>
      <vt:lpstr>Chapter 3</vt:lpstr>
      <vt:lpstr>Chapter 3</vt:lpstr>
      <vt:lpstr>Chapter 3</vt:lpstr>
      <vt:lpstr>Chapter 3</vt:lpstr>
      <vt:lpstr>end</vt:lpstr>
    </vt:vector>
  </TitlesOfParts>
  <Company>IBI Darmajaya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 title …………….</dc:title>
  <dc:creator>CTC</dc:creator>
  <cp:lastModifiedBy>bayunugroho</cp:lastModifiedBy>
  <cp:revision>364</cp:revision>
  <dcterms:created xsi:type="dcterms:W3CDTF">2022-02-10T04:08:24Z</dcterms:created>
  <dcterms:modified xsi:type="dcterms:W3CDTF">2022-02-10T04:08:24Z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1033-3.2.0.6370</vt:lpwstr>
  </property>
</Properties>
</file>