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AF3C-687B-7E98-CCAD-93619783A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C2536-6E5B-0C0F-9CD1-27B2810FF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ACEB0-8D93-FE6A-D5F7-5C696F9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794F8-B117-BEDC-02F7-A534A6642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427D6-67A2-1256-448A-D8C69C04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126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F2BEC-D9E0-1B1C-E45D-06566030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9E9306-51DE-36D3-D62E-9B6D1FD5D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841A9-0570-2ECD-6D5B-C64216C6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BE4C-082F-2541-1ABD-41D437FF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1043F-2584-4D90-4A3F-00A436513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178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4AFBF1-F479-160E-3202-9E57DFCC8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595BC-B33B-8415-FC8D-96BE556EB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EBB48-14A3-6EBB-A301-60E4F5EC2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ADE3C-1C47-5719-73F1-041FC076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60F5E-FBE3-D9D4-B001-323F6309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089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C844-91E0-BDEA-DC71-586668357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5054F-745F-438A-3B80-D8AB9F4A3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2A09-0446-1FFF-CD1A-BBB3CBCE6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5C417-C752-3B8D-88CC-28A0BD74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17D4C-6130-457B-348A-7C02A7649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704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5781E-9EE6-C183-7176-1060244B7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5D688-CA50-3833-B641-52EB92027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FA896-1EB0-9D3C-4E9A-DB1FEA00C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8AE77-4179-AB63-E041-B017BDE1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258FE-BF30-981F-7372-ED1D8854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364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8034-A399-33D2-CAA9-964E82ACD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B4298-12E3-8653-D5A3-3304E039D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0C3FE8-7BF8-C9A1-E1E3-B31169B47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4B581-446E-697F-B79C-B45D3261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328B1-6B22-2524-D7E6-EAEDF76AE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DAB775-3DF4-72B0-68EB-CE371233B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991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7684-0FFA-6A32-063A-D4A5162A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87128-602D-4410-3A8C-CBF0A053F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69AD8-7D9D-12D2-8412-A13DE7447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98C39-E11F-8A84-9DCA-95BB00CEB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D354D3-FBC1-566D-CAF0-F274CA5198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BB9F23-89EB-843E-9068-125D4AB03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51DDE7-3E36-A35E-4F26-E889D1825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223EB1-17D0-F4FD-9B45-03ECE1C6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737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4FE56-33FA-5696-FCE1-3992B793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0542C8-E56D-D253-E952-5C9CDEA61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5E463-9495-BC0F-9FE1-0D8587D3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30863-9F18-1008-6138-5B1DF1CD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973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6BFEF-46E1-2865-389A-3CD8E771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0FDB02-BEAB-6947-F107-558E146E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1991F-9DF3-3266-EF48-7F0F8ED83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208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6D07-E03A-E264-828F-82FA6C46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302E3-06AA-BE76-A04E-3230A598A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1D2DB-97AD-1AC6-DB55-944B6676D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51507-FBB4-35C0-948B-262C93FE8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BCA5C-2BE4-2F6D-39BC-18778B41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E781C-743D-245A-4A0B-53E46714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827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AEE85-84DF-48B6-BA2E-2136D65AF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444317-88F7-4A31-2E28-29B83766B8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1DED8D-C750-A2BF-E607-BA274ECC8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732F4-F731-1BED-04D7-2E54C7473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17D4E-B038-CAA5-A44B-7190280C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48019-1CB3-028B-D509-306E3729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859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194EC6-116F-4337-0317-84654C43A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08771-4F8F-DEEC-B3B1-07EE7A33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52CB9-68DD-D3B4-1F6A-6FE8936AC0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3FACF-0E15-4E4F-B1B6-61378918EC89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2AB7F-0566-6029-48E6-9E5BECF13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88C46-1CAD-2482-B8F8-56E75DA81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88724-A450-4520-BAD1-E968BE1DA45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822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84763-A1C4-0DB6-0F6A-11EE6E7955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B7C5F-5990-CFCD-A01B-D2F29CF878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325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Dika Tondo</dc:creator>
  <cp:lastModifiedBy>Dika Tondo</cp:lastModifiedBy>
  <cp:revision>1</cp:revision>
  <dcterms:created xsi:type="dcterms:W3CDTF">2023-11-04T18:29:12Z</dcterms:created>
  <dcterms:modified xsi:type="dcterms:W3CDTF">2023-11-04T18:30:11Z</dcterms:modified>
</cp:coreProperties>
</file>