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8" r:id="rId1"/>
  </p:sldMasterIdLst>
  <p:notesMasterIdLst>
    <p:notesMasterId r:id="rId23"/>
  </p:notesMasterIdLst>
  <p:sldIdLst>
    <p:sldId id="316" r:id="rId2"/>
    <p:sldId id="315" r:id="rId3"/>
    <p:sldId id="301" r:id="rId4"/>
    <p:sldId id="308" r:id="rId5"/>
    <p:sldId id="309" r:id="rId6"/>
    <p:sldId id="310" r:id="rId7"/>
    <p:sldId id="273" r:id="rId8"/>
    <p:sldId id="302" r:id="rId9"/>
    <p:sldId id="258" r:id="rId10"/>
    <p:sldId id="259" r:id="rId11"/>
    <p:sldId id="313" r:id="rId12"/>
    <p:sldId id="314" r:id="rId13"/>
    <p:sldId id="276" r:id="rId14"/>
    <p:sldId id="267" r:id="rId15"/>
    <p:sldId id="303" r:id="rId16"/>
    <p:sldId id="304" r:id="rId17"/>
    <p:sldId id="306" r:id="rId18"/>
    <p:sldId id="311" r:id="rId19"/>
    <p:sldId id="312" r:id="rId20"/>
    <p:sldId id="283" r:id="rId21"/>
    <p:sldId id="299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>
      <p:cViewPr varScale="1">
        <p:scale>
          <a:sx n="71" d="100"/>
          <a:sy n="71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6AE29-A749-4252-A3CE-25013A1E7E7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62ED5AB-8889-4FE6-A040-64DD5629BDAA}">
      <dgm:prSet phldrT="[Text]"/>
      <dgm:spPr/>
      <dgm:t>
        <a:bodyPr/>
        <a:lstStyle/>
        <a:p>
          <a:r>
            <a:rPr lang="id-ID" dirty="0" smtClean="0"/>
            <a:t>System</a:t>
          </a:r>
          <a:endParaRPr lang="id-ID" dirty="0"/>
        </a:p>
      </dgm:t>
    </dgm:pt>
    <dgm:pt modelId="{C5F07FDB-7D6B-43AB-A2B0-26BB67FE7BCA}" type="parTrans" cxnId="{6F008CD0-6987-4A78-ACF4-A025A4DAA60F}">
      <dgm:prSet/>
      <dgm:spPr/>
      <dgm:t>
        <a:bodyPr/>
        <a:lstStyle/>
        <a:p>
          <a:endParaRPr lang="id-ID"/>
        </a:p>
      </dgm:t>
    </dgm:pt>
    <dgm:pt modelId="{F7D6E59D-E24D-4DFA-A18C-6799388A6554}" type="sibTrans" cxnId="{6F008CD0-6987-4A78-ACF4-A025A4DAA60F}">
      <dgm:prSet/>
      <dgm:spPr/>
      <dgm:t>
        <a:bodyPr/>
        <a:lstStyle/>
        <a:p>
          <a:endParaRPr lang="id-ID"/>
        </a:p>
      </dgm:t>
    </dgm:pt>
    <dgm:pt modelId="{7976D8B4-BF88-45EC-AA04-C18D8990F8BA}">
      <dgm:prSet phldrT="[Text]"/>
      <dgm:spPr/>
      <dgm:t>
        <a:bodyPr/>
        <a:lstStyle/>
        <a:p>
          <a:r>
            <a:rPr lang="id-ID" dirty="0" smtClean="0"/>
            <a:t>Subsistem</a:t>
          </a:r>
          <a:endParaRPr lang="id-ID" dirty="0"/>
        </a:p>
      </dgm:t>
    </dgm:pt>
    <dgm:pt modelId="{E098B09A-959D-4AFF-BF06-491F1564411D}" type="parTrans" cxnId="{C32FEFCB-1600-4F60-9A0F-0D64EBB58F2C}">
      <dgm:prSet/>
      <dgm:spPr/>
      <dgm:t>
        <a:bodyPr/>
        <a:lstStyle/>
        <a:p>
          <a:endParaRPr lang="id-ID"/>
        </a:p>
      </dgm:t>
    </dgm:pt>
    <dgm:pt modelId="{D43535BB-869F-4944-AA6D-5A1D4EC4CAC0}" type="sibTrans" cxnId="{C32FEFCB-1600-4F60-9A0F-0D64EBB58F2C}">
      <dgm:prSet/>
      <dgm:spPr/>
      <dgm:t>
        <a:bodyPr/>
        <a:lstStyle/>
        <a:p>
          <a:endParaRPr lang="id-ID"/>
        </a:p>
      </dgm:t>
    </dgm:pt>
    <dgm:pt modelId="{5FE32D1B-FB2A-4684-AAB4-64162270702C}">
      <dgm:prSet phldrT="[Text]"/>
      <dgm:spPr/>
      <dgm:t>
        <a:bodyPr/>
        <a:lstStyle/>
        <a:p>
          <a:r>
            <a:rPr lang="id-ID" dirty="0" smtClean="0"/>
            <a:t>Subsistem</a:t>
          </a:r>
          <a:endParaRPr lang="id-ID" dirty="0"/>
        </a:p>
      </dgm:t>
    </dgm:pt>
    <dgm:pt modelId="{B64CFC59-28F7-4147-AE7B-D64B3D3F33C6}" type="parTrans" cxnId="{595167BD-C42C-4D9C-B9EE-6753EA12461B}">
      <dgm:prSet/>
      <dgm:spPr/>
      <dgm:t>
        <a:bodyPr/>
        <a:lstStyle/>
        <a:p>
          <a:endParaRPr lang="id-ID"/>
        </a:p>
      </dgm:t>
    </dgm:pt>
    <dgm:pt modelId="{9DC88466-0762-414C-971E-AD4BCBAD7A45}" type="sibTrans" cxnId="{595167BD-C42C-4D9C-B9EE-6753EA12461B}">
      <dgm:prSet/>
      <dgm:spPr/>
      <dgm:t>
        <a:bodyPr/>
        <a:lstStyle/>
        <a:p>
          <a:endParaRPr lang="id-ID"/>
        </a:p>
      </dgm:t>
    </dgm:pt>
    <dgm:pt modelId="{79447FC0-951B-401A-994C-FFE1BAD0DAB2}">
      <dgm:prSet phldrT="[Text]"/>
      <dgm:spPr/>
      <dgm:t>
        <a:bodyPr/>
        <a:lstStyle/>
        <a:p>
          <a:r>
            <a:rPr lang="id-ID" dirty="0" smtClean="0"/>
            <a:t>Subsistem</a:t>
          </a:r>
          <a:endParaRPr lang="id-ID" dirty="0"/>
        </a:p>
      </dgm:t>
    </dgm:pt>
    <dgm:pt modelId="{6C541316-6E20-4FA7-AC8A-A915B7817855}" type="parTrans" cxnId="{67373180-062F-4B20-B3A9-6E03E0C1F6A5}">
      <dgm:prSet/>
      <dgm:spPr/>
      <dgm:t>
        <a:bodyPr/>
        <a:lstStyle/>
        <a:p>
          <a:endParaRPr lang="id-ID"/>
        </a:p>
      </dgm:t>
    </dgm:pt>
    <dgm:pt modelId="{C7E7B779-2D4B-4CBE-8B5D-01B436D05C09}" type="sibTrans" cxnId="{67373180-062F-4B20-B3A9-6E03E0C1F6A5}">
      <dgm:prSet/>
      <dgm:spPr/>
      <dgm:t>
        <a:bodyPr/>
        <a:lstStyle/>
        <a:p>
          <a:endParaRPr lang="id-ID"/>
        </a:p>
      </dgm:t>
    </dgm:pt>
    <dgm:pt modelId="{DBE13F83-848D-43D6-942C-198589769EE5}">
      <dgm:prSet phldrT="[Text]"/>
      <dgm:spPr/>
      <dgm:t>
        <a:bodyPr/>
        <a:lstStyle/>
        <a:p>
          <a:r>
            <a:rPr lang="id-ID" dirty="0" smtClean="0"/>
            <a:t>Subsistem</a:t>
          </a:r>
          <a:endParaRPr lang="id-ID" dirty="0"/>
        </a:p>
      </dgm:t>
    </dgm:pt>
    <dgm:pt modelId="{D9DAFA8E-7F6A-4F81-A296-C7B0BE3E9E2D}" type="parTrans" cxnId="{E5F7925D-B6F7-40E0-A0F1-8CF75EE3E72F}">
      <dgm:prSet/>
      <dgm:spPr/>
      <dgm:t>
        <a:bodyPr/>
        <a:lstStyle/>
        <a:p>
          <a:endParaRPr lang="id-ID"/>
        </a:p>
      </dgm:t>
    </dgm:pt>
    <dgm:pt modelId="{9AB4FBCC-B253-416E-963D-6EC7B2BE4E5C}" type="sibTrans" cxnId="{E5F7925D-B6F7-40E0-A0F1-8CF75EE3E72F}">
      <dgm:prSet/>
      <dgm:spPr/>
      <dgm:t>
        <a:bodyPr/>
        <a:lstStyle/>
        <a:p>
          <a:endParaRPr lang="id-ID"/>
        </a:p>
      </dgm:t>
    </dgm:pt>
    <dgm:pt modelId="{36730202-DB3E-4B84-A55A-1434B46D84DD}">
      <dgm:prSet phldrT="[Text]"/>
      <dgm:spPr/>
      <dgm:t>
        <a:bodyPr/>
        <a:lstStyle/>
        <a:p>
          <a:r>
            <a:rPr lang="id-ID" dirty="0" smtClean="0"/>
            <a:t>Susbsistem</a:t>
          </a:r>
          <a:endParaRPr lang="id-ID" dirty="0"/>
        </a:p>
      </dgm:t>
    </dgm:pt>
    <dgm:pt modelId="{DA0765D6-816A-4468-9263-1B3A3C5871D7}" type="parTrans" cxnId="{3DCEF1B2-FC20-4BB6-87C2-2CA75EE98BE7}">
      <dgm:prSet/>
      <dgm:spPr/>
      <dgm:t>
        <a:bodyPr/>
        <a:lstStyle/>
        <a:p>
          <a:endParaRPr lang="id-ID"/>
        </a:p>
      </dgm:t>
    </dgm:pt>
    <dgm:pt modelId="{EC9EFA5F-79D7-45C4-8910-3A2005A7C339}" type="sibTrans" cxnId="{3DCEF1B2-FC20-4BB6-87C2-2CA75EE98BE7}">
      <dgm:prSet/>
      <dgm:spPr/>
      <dgm:t>
        <a:bodyPr/>
        <a:lstStyle/>
        <a:p>
          <a:endParaRPr lang="id-ID"/>
        </a:p>
      </dgm:t>
    </dgm:pt>
    <dgm:pt modelId="{74E63EC0-EFFC-46F6-89C3-45F27CC81F97}">
      <dgm:prSet phldrT="[Text]" custT="1"/>
      <dgm:spPr/>
      <dgm:t>
        <a:bodyPr/>
        <a:lstStyle/>
        <a:p>
          <a:r>
            <a:rPr lang="id-ID" sz="2400" dirty="0" smtClean="0"/>
            <a:t>Level 0</a:t>
          </a:r>
          <a:endParaRPr lang="id-ID" sz="2400" dirty="0"/>
        </a:p>
      </dgm:t>
    </dgm:pt>
    <dgm:pt modelId="{7E365735-D6E7-4A65-B5A3-3E5C80059D37}" type="parTrans" cxnId="{C3507E40-B048-446F-8584-C74D45C7D6B8}">
      <dgm:prSet/>
      <dgm:spPr/>
      <dgm:t>
        <a:bodyPr/>
        <a:lstStyle/>
        <a:p>
          <a:endParaRPr lang="id-ID"/>
        </a:p>
      </dgm:t>
    </dgm:pt>
    <dgm:pt modelId="{447D310D-9EDC-46E2-AEC5-01611E965DA0}" type="sibTrans" cxnId="{C3507E40-B048-446F-8584-C74D45C7D6B8}">
      <dgm:prSet/>
      <dgm:spPr/>
      <dgm:t>
        <a:bodyPr/>
        <a:lstStyle/>
        <a:p>
          <a:endParaRPr lang="id-ID"/>
        </a:p>
      </dgm:t>
    </dgm:pt>
    <dgm:pt modelId="{4A901D67-53D0-44C8-8489-480042D0E4B0}">
      <dgm:prSet phldrT="[Text]" custT="1"/>
      <dgm:spPr/>
      <dgm:t>
        <a:bodyPr/>
        <a:lstStyle/>
        <a:p>
          <a:r>
            <a:rPr lang="id-ID" sz="2400" dirty="0" smtClean="0"/>
            <a:t>Level 1</a:t>
          </a:r>
          <a:endParaRPr lang="id-ID" sz="2400" dirty="0"/>
        </a:p>
      </dgm:t>
    </dgm:pt>
    <dgm:pt modelId="{D3CC1A72-BCB8-4634-87D3-7606785CA75A}" type="parTrans" cxnId="{139B0ABA-3114-45A9-B72B-33121B11B8B4}">
      <dgm:prSet/>
      <dgm:spPr/>
      <dgm:t>
        <a:bodyPr/>
        <a:lstStyle/>
        <a:p>
          <a:endParaRPr lang="id-ID"/>
        </a:p>
      </dgm:t>
    </dgm:pt>
    <dgm:pt modelId="{00E194DE-8CEC-4435-A56D-1FF28B0A7824}" type="sibTrans" cxnId="{139B0ABA-3114-45A9-B72B-33121B11B8B4}">
      <dgm:prSet/>
      <dgm:spPr/>
      <dgm:t>
        <a:bodyPr/>
        <a:lstStyle/>
        <a:p>
          <a:endParaRPr lang="id-ID"/>
        </a:p>
      </dgm:t>
    </dgm:pt>
    <dgm:pt modelId="{12896B9E-87B3-4C18-9299-7DC454D5383F}">
      <dgm:prSet phldrT="[Text]" custT="1"/>
      <dgm:spPr/>
      <dgm:t>
        <a:bodyPr/>
        <a:lstStyle/>
        <a:p>
          <a:r>
            <a:rPr lang="id-ID" sz="2400" dirty="0" smtClean="0"/>
            <a:t>Level 2</a:t>
          </a:r>
          <a:endParaRPr lang="id-ID" sz="2400" dirty="0"/>
        </a:p>
      </dgm:t>
    </dgm:pt>
    <dgm:pt modelId="{3B1418BC-A93F-43E3-99F8-F84E2B400ECE}" type="parTrans" cxnId="{1A498C5D-B930-4962-8B27-F0BA10FCBAAD}">
      <dgm:prSet/>
      <dgm:spPr/>
      <dgm:t>
        <a:bodyPr/>
        <a:lstStyle/>
        <a:p>
          <a:endParaRPr lang="id-ID"/>
        </a:p>
      </dgm:t>
    </dgm:pt>
    <dgm:pt modelId="{EA3CB62C-B6D1-441C-9AC0-4CAB43CA2714}" type="sibTrans" cxnId="{1A498C5D-B930-4962-8B27-F0BA10FCBAAD}">
      <dgm:prSet/>
      <dgm:spPr/>
      <dgm:t>
        <a:bodyPr/>
        <a:lstStyle/>
        <a:p>
          <a:endParaRPr lang="id-ID"/>
        </a:p>
      </dgm:t>
    </dgm:pt>
    <dgm:pt modelId="{1A765054-6EE8-4EB6-BF13-FC5E30A4AE1F}">
      <dgm:prSet phldrT="[Text]"/>
      <dgm:spPr/>
      <dgm:t>
        <a:bodyPr/>
        <a:lstStyle/>
        <a:p>
          <a:r>
            <a:rPr lang="id-ID" dirty="0" smtClean="0"/>
            <a:t>Subsistem</a:t>
          </a:r>
          <a:endParaRPr lang="id-ID" dirty="0"/>
        </a:p>
      </dgm:t>
    </dgm:pt>
    <dgm:pt modelId="{7628AAE0-22C1-47BF-8E71-F19906490645}" type="parTrans" cxnId="{F45CEAA1-1C7D-40E7-BB95-039734F50CE4}">
      <dgm:prSet/>
      <dgm:spPr/>
      <dgm:t>
        <a:bodyPr/>
        <a:lstStyle/>
        <a:p>
          <a:endParaRPr lang="id-ID"/>
        </a:p>
      </dgm:t>
    </dgm:pt>
    <dgm:pt modelId="{4340FD17-1CA3-43EF-82E2-932B8F841AFA}" type="sibTrans" cxnId="{F45CEAA1-1C7D-40E7-BB95-039734F50CE4}">
      <dgm:prSet/>
      <dgm:spPr/>
      <dgm:t>
        <a:bodyPr/>
        <a:lstStyle/>
        <a:p>
          <a:endParaRPr lang="id-ID"/>
        </a:p>
      </dgm:t>
    </dgm:pt>
    <dgm:pt modelId="{6A01617D-2B0F-4AA6-807B-76EA1B87F346}" type="pres">
      <dgm:prSet presAssocID="{7156AE29-A749-4252-A3CE-25013A1E7E7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B90D1B0-3B91-4C0F-AA99-8A81982DB8E5}" type="pres">
      <dgm:prSet presAssocID="{7156AE29-A749-4252-A3CE-25013A1E7E7E}" presName="hierFlow" presStyleCnt="0"/>
      <dgm:spPr/>
    </dgm:pt>
    <dgm:pt modelId="{0E66580B-128B-4C8B-8FA1-F6EC6E61ECF8}" type="pres">
      <dgm:prSet presAssocID="{7156AE29-A749-4252-A3CE-25013A1E7E7E}" presName="firstBuf" presStyleCnt="0"/>
      <dgm:spPr/>
    </dgm:pt>
    <dgm:pt modelId="{3A7BAE16-A635-4851-985B-5C24DEFFEACF}" type="pres">
      <dgm:prSet presAssocID="{7156AE29-A749-4252-A3CE-25013A1E7E7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F661645-75EA-41DB-AA2A-39CB61FD616B}" type="pres">
      <dgm:prSet presAssocID="{F62ED5AB-8889-4FE6-A040-64DD5629BDAA}" presName="Name14" presStyleCnt="0"/>
      <dgm:spPr/>
    </dgm:pt>
    <dgm:pt modelId="{8637BE5B-FCB3-423B-A6DA-270EDD910D84}" type="pres">
      <dgm:prSet presAssocID="{F62ED5AB-8889-4FE6-A040-64DD5629BDA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5A755A-0D03-42ED-AB57-4AE434FDAA91}" type="pres">
      <dgm:prSet presAssocID="{F62ED5AB-8889-4FE6-A040-64DD5629BDAA}" presName="hierChild2" presStyleCnt="0"/>
      <dgm:spPr/>
    </dgm:pt>
    <dgm:pt modelId="{CC43D059-008F-4469-91CF-745700373161}" type="pres">
      <dgm:prSet presAssocID="{E098B09A-959D-4AFF-BF06-491F1564411D}" presName="Name19" presStyleLbl="parChTrans1D2" presStyleIdx="0" presStyleCnt="2"/>
      <dgm:spPr/>
      <dgm:t>
        <a:bodyPr/>
        <a:lstStyle/>
        <a:p>
          <a:endParaRPr lang="id-ID"/>
        </a:p>
      </dgm:t>
    </dgm:pt>
    <dgm:pt modelId="{3A4B5CDF-D17B-4A19-BC2F-11EF09DD6F1F}" type="pres">
      <dgm:prSet presAssocID="{7976D8B4-BF88-45EC-AA04-C18D8990F8BA}" presName="Name21" presStyleCnt="0"/>
      <dgm:spPr/>
    </dgm:pt>
    <dgm:pt modelId="{C87E6BF7-80CA-4957-96B5-14EE521787BB}" type="pres">
      <dgm:prSet presAssocID="{7976D8B4-BF88-45EC-AA04-C18D8990F8BA}" presName="level2Shape" presStyleLbl="node2" presStyleIdx="0" presStyleCnt="2"/>
      <dgm:spPr/>
      <dgm:t>
        <a:bodyPr/>
        <a:lstStyle/>
        <a:p>
          <a:endParaRPr lang="id-ID"/>
        </a:p>
      </dgm:t>
    </dgm:pt>
    <dgm:pt modelId="{2487DD83-9C86-40B1-829E-A141F65E901F}" type="pres">
      <dgm:prSet presAssocID="{7976D8B4-BF88-45EC-AA04-C18D8990F8BA}" presName="hierChild3" presStyleCnt="0"/>
      <dgm:spPr/>
    </dgm:pt>
    <dgm:pt modelId="{37CE2EDA-A3A7-480A-8249-2971D5002DF2}" type="pres">
      <dgm:prSet presAssocID="{B64CFC59-28F7-4147-AE7B-D64B3D3F33C6}" presName="Name19" presStyleLbl="parChTrans1D3" presStyleIdx="0" presStyleCnt="4"/>
      <dgm:spPr/>
      <dgm:t>
        <a:bodyPr/>
        <a:lstStyle/>
        <a:p>
          <a:endParaRPr lang="id-ID"/>
        </a:p>
      </dgm:t>
    </dgm:pt>
    <dgm:pt modelId="{212C74BB-0220-447A-B9E2-FD8EE59D744D}" type="pres">
      <dgm:prSet presAssocID="{5FE32D1B-FB2A-4684-AAB4-64162270702C}" presName="Name21" presStyleCnt="0"/>
      <dgm:spPr/>
    </dgm:pt>
    <dgm:pt modelId="{D2B3C466-BB2B-4A95-88A1-1701AB5C5C3D}" type="pres">
      <dgm:prSet presAssocID="{5FE32D1B-FB2A-4684-AAB4-64162270702C}" presName="level2Shape" presStyleLbl="node3" presStyleIdx="0" presStyleCnt="4"/>
      <dgm:spPr/>
      <dgm:t>
        <a:bodyPr/>
        <a:lstStyle/>
        <a:p>
          <a:endParaRPr lang="id-ID"/>
        </a:p>
      </dgm:t>
    </dgm:pt>
    <dgm:pt modelId="{6B8655AA-A038-44C6-9C92-6B981EE007B5}" type="pres">
      <dgm:prSet presAssocID="{5FE32D1B-FB2A-4684-AAB4-64162270702C}" presName="hierChild3" presStyleCnt="0"/>
      <dgm:spPr/>
    </dgm:pt>
    <dgm:pt modelId="{7DC2D000-5569-4D21-89BA-255220D20A29}" type="pres">
      <dgm:prSet presAssocID="{6C541316-6E20-4FA7-AC8A-A915B7817855}" presName="Name19" presStyleLbl="parChTrans1D3" presStyleIdx="1" presStyleCnt="4"/>
      <dgm:spPr/>
      <dgm:t>
        <a:bodyPr/>
        <a:lstStyle/>
        <a:p>
          <a:endParaRPr lang="id-ID"/>
        </a:p>
      </dgm:t>
    </dgm:pt>
    <dgm:pt modelId="{C124A643-E265-41B5-8677-9EA3FA5C5154}" type="pres">
      <dgm:prSet presAssocID="{79447FC0-951B-401A-994C-FFE1BAD0DAB2}" presName="Name21" presStyleCnt="0"/>
      <dgm:spPr/>
    </dgm:pt>
    <dgm:pt modelId="{B094E005-C872-44BE-B9C2-F2873856655B}" type="pres">
      <dgm:prSet presAssocID="{79447FC0-951B-401A-994C-FFE1BAD0DAB2}" presName="level2Shape" presStyleLbl="node3" presStyleIdx="1" presStyleCnt="4"/>
      <dgm:spPr/>
      <dgm:t>
        <a:bodyPr/>
        <a:lstStyle/>
        <a:p>
          <a:endParaRPr lang="id-ID"/>
        </a:p>
      </dgm:t>
    </dgm:pt>
    <dgm:pt modelId="{22E468AB-9229-45AB-A70B-FCC944E3D6A4}" type="pres">
      <dgm:prSet presAssocID="{79447FC0-951B-401A-994C-FFE1BAD0DAB2}" presName="hierChild3" presStyleCnt="0"/>
      <dgm:spPr/>
    </dgm:pt>
    <dgm:pt modelId="{C3EF958D-E78A-4592-97C0-632A1D0D1CF2}" type="pres">
      <dgm:prSet presAssocID="{D9DAFA8E-7F6A-4F81-A296-C7B0BE3E9E2D}" presName="Name19" presStyleLbl="parChTrans1D2" presStyleIdx="1" presStyleCnt="2"/>
      <dgm:spPr/>
      <dgm:t>
        <a:bodyPr/>
        <a:lstStyle/>
        <a:p>
          <a:endParaRPr lang="id-ID"/>
        </a:p>
      </dgm:t>
    </dgm:pt>
    <dgm:pt modelId="{9CBD17B1-814D-4628-9552-D762F36B2FBF}" type="pres">
      <dgm:prSet presAssocID="{DBE13F83-848D-43D6-942C-198589769EE5}" presName="Name21" presStyleCnt="0"/>
      <dgm:spPr/>
    </dgm:pt>
    <dgm:pt modelId="{3397DC7B-72CB-434B-81E7-D59F8544293B}" type="pres">
      <dgm:prSet presAssocID="{DBE13F83-848D-43D6-942C-198589769EE5}" presName="level2Shape" presStyleLbl="node2" presStyleIdx="1" presStyleCnt="2"/>
      <dgm:spPr/>
      <dgm:t>
        <a:bodyPr/>
        <a:lstStyle/>
        <a:p>
          <a:endParaRPr lang="id-ID"/>
        </a:p>
      </dgm:t>
    </dgm:pt>
    <dgm:pt modelId="{5987ECB7-292A-4799-8A5C-2CCDE6DB40D8}" type="pres">
      <dgm:prSet presAssocID="{DBE13F83-848D-43D6-942C-198589769EE5}" presName="hierChild3" presStyleCnt="0"/>
      <dgm:spPr/>
    </dgm:pt>
    <dgm:pt modelId="{3FB1BD6D-4C1D-44C4-8161-DF6C27E41FA8}" type="pres">
      <dgm:prSet presAssocID="{DA0765D6-816A-4468-9263-1B3A3C5871D7}" presName="Name19" presStyleLbl="parChTrans1D3" presStyleIdx="2" presStyleCnt="4"/>
      <dgm:spPr/>
      <dgm:t>
        <a:bodyPr/>
        <a:lstStyle/>
        <a:p>
          <a:endParaRPr lang="id-ID"/>
        </a:p>
      </dgm:t>
    </dgm:pt>
    <dgm:pt modelId="{6D06CC68-7A3E-406E-B925-BD92F0482EB7}" type="pres">
      <dgm:prSet presAssocID="{36730202-DB3E-4B84-A55A-1434B46D84DD}" presName="Name21" presStyleCnt="0"/>
      <dgm:spPr/>
    </dgm:pt>
    <dgm:pt modelId="{7151D2C0-C805-4CA0-914E-C40D82EEBF96}" type="pres">
      <dgm:prSet presAssocID="{36730202-DB3E-4B84-A55A-1434B46D84DD}" presName="level2Shape" presStyleLbl="node3" presStyleIdx="2" presStyleCnt="4"/>
      <dgm:spPr/>
      <dgm:t>
        <a:bodyPr/>
        <a:lstStyle/>
        <a:p>
          <a:endParaRPr lang="id-ID"/>
        </a:p>
      </dgm:t>
    </dgm:pt>
    <dgm:pt modelId="{446D4AE5-80C6-4C15-9D09-C61948674894}" type="pres">
      <dgm:prSet presAssocID="{36730202-DB3E-4B84-A55A-1434B46D84DD}" presName="hierChild3" presStyleCnt="0"/>
      <dgm:spPr/>
    </dgm:pt>
    <dgm:pt modelId="{87C1E930-A546-4DFE-9BD7-3FD58F1A6374}" type="pres">
      <dgm:prSet presAssocID="{7628AAE0-22C1-47BF-8E71-F19906490645}" presName="Name19" presStyleLbl="parChTrans1D3" presStyleIdx="3" presStyleCnt="4"/>
      <dgm:spPr/>
      <dgm:t>
        <a:bodyPr/>
        <a:lstStyle/>
        <a:p>
          <a:endParaRPr lang="id-ID"/>
        </a:p>
      </dgm:t>
    </dgm:pt>
    <dgm:pt modelId="{41F82CE6-BD58-4DC5-A72D-2207D971AEF3}" type="pres">
      <dgm:prSet presAssocID="{1A765054-6EE8-4EB6-BF13-FC5E30A4AE1F}" presName="Name21" presStyleCnt="0"/>
      <dgm:spPr/>
    </dgm:pt>
    <dgm:pt modelId="{54AB8FE3-741D-46D4-91B8-38450EE03C78}" type="pres">
      <dgm:prSet presAssocID="{1A765054-6EE8-4EB6-BF13-FC5E30A4AE1F}" presName="level2Shape" presStyleLbl="node3" presStyleIdx="3" presStyleCnt="4"/>
      <dgm:spPr/>
      <dgm:t>
        <a:bodyPr/>
        <a:lstStyle/>
        <a:p>
          <a:endParaRPr lang="id-ID"/>
        </a:p>
      </dgm:t>
    </dgm:pt>
    <dgm:pt modelId="{1CEEA862-B10B-4D60-8E79-9B5F1845AC5B}" type="pres">
      <dgm:prSet presAssocID="{1A765054-6EE8-4EB6-BF13-FC5E30A4AE1F}" presName="hierChild3" presStyleCnt="0"/>
      <dgm:spPr/>
    </dgm:pt>
    <dgm:pt modelId="{D7F7E71A-EBBD-4C2B-A848-4EF88794D063}" type="pres">
      <dgm:prSet presAssocID="{7156AE29-A749-4252-A3CE-25013A1E7E7E}" presName="bgShapesFlow" presStyleCnt="0"/>
      <dgm:spPr/>
    </dgm:pt>
    <dgm:pt modelId="{E5F2D315-25EB-452F-835D-C9982DE9B079}" type="pres">
      <dgm:prSet presAssocID="{74E63EC0-EFFC-46F6-89C3-45F27CC81F97}" presName="rectComp" presStyleCnt="0"/>
      <dgm:spPr/>
    </dgm:pt>
    <dgm:pt modelId="{4EB0DEBF-03CA-400E-B235-1F98CA68E38B}" type="pres">
      <dgm:prSet presAssocID="{74E63EC0-EFFC-46F6-89C3-45F27CC81F97}" presName="bgRect" presStyleLbl="bgShp" presStyleIdx="0" presStyleCnt="3"/>
      <dgm:spPr/>
      <dgm:t>
        <a:bodyPr/>
        <a:lstStyle/>
        <a:p>
          <a:endParaRPr lang="id-ID"/>
        </a:p>
      </dgm:t>
    </dgm:pt>
    <dgm:pt modelId="{74D1FD21-E039-4013-8062-2CB084FF350D}" type="pres">
      <dgm:prSet presAssocID="{74E63EC0-EFFC-46F6-89C3-45F27CC81F9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047150-50A9-4F2F-AB24-EDFB74250282}" type="pres">
      <dgm:prSet presAssocID="{74E63EC0-EFFC-46F6-89C3-45F27CC81F97}" presName="spComp" presStyleCnt="0"/>
      <dgm:spPr/>
    </dgm:pt>
    <dgm:pt modelId="{F50B6CA7-507F-4BB1-91AE-15DDB3CA3B56}" type="pres">
      <dgm:prSet presAssocID="{74E63EC0-EFFC-46F6-89C3-45F27CC81F97}" presName="vSp" presStyleCnt="0"/>
      <dgm:spPr/>
    </dgm:pt>
    <dgm:pt modelId="{6B817D92-BE8E-41CB-AE62-5DC5EBAE2C86}" type="pres">
      <dgm:prSet presAssocID="{4A901D67-53D0-44C8-8489-480042D0E4B0}" presName="rectComp" presStyleCnt="0"/>
      <dgm:spPr/>
    </dgm:pt>
    <dgm:pt modelId="{574FCD95-DE4D-4F5D-A1E6-7A5358046F80}" type="pres">
      <dgm:prSet presAssocID="{4A901D67-53D0-44C8-8489-480042D0E4B0}" presName="bgRect" presStyleLbl="bgShp" presStyleIdx="1" presStyleCnt="3"/>
      <dgm:spPr/>
      <dgm:t>
        <a:bodyPr/>
        <a:lstStyle/>
        <a:p>
          <a:endParaRPr lang="id-ID"/>
        </a:p>
      </dgm:t>
    </dgm:pt>
    <dgm:pt modelId="{17F5954D-5F6F-48A0-BC8B-C5B25195228F}" type="pres">
      <dgm:prSet presAssocID="{4A901D67-53D0-44C8-8489-480042D0E4B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DD8EFE-83A1-408B-8A5B-09B7C9A5067A}" type="pres">
      <dgm:prSet presAssocID="{4A901D67-53D0-44C8-8489-480042D0E4B0}" presName="spComp" presStyleCnt="0"/>
      <dgm:spPr/>
    </dgm:pt>
    <dgm:pt modelId="{F17F4EB1-EAFD-4F33-8156-A0B8D9DF2B04}" type="pres">
      <dgm:prSet presAssocID="{4A901D67-53D0-44C8-8489-480042D0E4B0}" presName="vSp" presStyleCnt="0"/>
      <dgm:spPr/>
    </dgm:pt>
    <dgm:pt modelId="{CA13FD47-A0F2-4DCB-893B-535AA1F0D82F}" type="pres">
      <dgm:prSet presAssocID="{12896B9E-87B3-4C18-9299-7DC454D5383F}" presName="rectComp" presStyleCnt="0"/>
      <dgm:spPr/>
    </dgm:pt>
    <dgm:pt modelId="{D0F1890A-A320-4D26-AF05-948D05C6F0F4}" type="pres">
      <dgm:prSet presAssocID="{12896B9E-87B3-4C18-9299-7DC454D5383F}" presName="bgRect" presStyleLbl="bgShp" presStyleIdx="2" presStyleCnt="3"/>
      <dgm:spPr/>
      <dgm:t>
        <a:bodyPr/>
        <a:lstStyle/>
        <a:p>
          <a:endParaRPr lang="id-ID"/>
        </a:p>
      </dgm:t>
    </dgm:pt>
    <dgm:pt modelId="{85CD8829-7201-4911-ABBA-A246154501DA}" type="pres">
      <dgm:prSet presAssocID="{12896B9E-87B3-4C18-9299-7DC454D5383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DCEF1B2-FC20-4BB6-87C2-2CA75EE98BE7}" srcId="{DBE13F83-848D-43D6-942C-198589769EE5}" destId="{36730202-DB3E-4B84-A55A-1434B46D84DD}" srcOrd="0" destOrd="0" parTransId="{DA0765D6-816A-4468-9263-1B3A3C5871D7}" sibTransId="{EC9EFA5F-79D7-45C4-8910-3A2005A7C339}"/>
    <dgm:cxn modelId="{760EB79C-9374-4A32-B260-EC5BB6158EA3}" type="presOf" srcId="{36730202-DB3E-4B84-A55A-1434B46D84DD}" destId="{7151D2C0-C805-4CA0-914E-C40D82EEBF96}" srcOrd="0" destOrd="0" presId="urn:microsoft.com/office/officeart/2005/8/layout/hierarchy6"/>
    <dgm:cxn modelId="{98EC1438-C99B-46C0-BFAC-1828FEC28771}" type="presOf" srcId="{F62ED5AB-8889-4FE6-A040-64DD5629BDAA}" destId="{8637BE5B-FCB3-423B-A6DA-270EDD910D84}" srcOrd="0" destOrd="0" presId="urn:microsoft.com/office/officeart/2005/8/layout/hierarchy6"/>
    <dgm:cxn modelId="{E02AAC10-01FB-4592-9D9B-20289DC0F3A4}" type="presOf" srcId="{12896B9E-87B3-4C18-9299-7DC454D5383F}" destId="{D0F1890A-A320-4D26-AF05-948D05C6F0F4}" srcOrd="0" destOrd="0" presId="urn:microsoft.com/office/officeart/2005/8/layout/hierarchy6"/>
    <dgm:cxn modelId="{595167BD-C42C-4D9C-B9EE-6753EA12461B}" srcId="{7976D8B4-BF88-45EC-AA04-C18D8990F8BA}" destId="{5FE32D1B-FB2A-4684-AAB4-64162270702C}" srcOrd="0" destOrd="0" parTransId="{B64CFC59-28F7-4147-AE7B-D64B3D3F33C6}" sibTransId="{9DC88466-0762-414C-971E-AD4BCBAD7A45}"/>
    <dgm:cxn modelId="{6189EDBA-B6C8-40DA-B6BE-CA59B39489DE}" type="presOf" srcId="{4A901D67-53D0-44C8-8489-480042D0E4B0}" destId="{574FCD95-DE4D-4F5D-A1E6-7A5358046F80}" srcOrd="0" destOrd="0" presId="urn:microsoft.com/office/officeart/2005/8/layout/hierarchy6"/>
    <dgm:cxn modelId="{F45CEAA1-1C7D-40E7-BB95-039734F50CE4}" srcId="{DBE13F83-848D-43D6-942C-198589769EE5}" destId="{1A765054-6EE8-4EB6-BF13-FC5E30A4AE1F}" srcOrd="1" destOrd="0" parTransId="{7628AAE0-22C1-47BF-8E71-F19906490645}" sibTransId="{4340FD17-1CA3-43EF-82E2-932B8F841AFA}"/>
    <dgm:cxn modelId="{E5F7925D-B6F7-40E0-A0F1-8CF75EE3E72F}" srcId="{F62ED5AB-8889-4FE6-A040-64DD5629BDAA}" destId="{DBE13F83-848D-43D6-942C-198589769EE5}" srcOrd="1" destOrd="0" parTransId="{D9DAFA8E-7F6A-4F81-A296-C7B0BE3E9E2D}" sibTransId="{9AB4FBCC-B253-416E-963D-6EC7B2BE4E5C}"/>
    <dgm:cxn modelId="{C464A1F1-B97D-4EC6-842D-1FAE8417026B}" type="presOf" srcId="{1A765054-6EE8-4EB6-BF13-FC5E30A4AE1F}" destId="{54AB8FE3-741D-46D4-91B8-38450EE03C78}" srcOrd="0" destOrd="0" presId="urn:microsoft.com/office/officeart/2005/8/layout/hierarchy6"/>
    <dgm:cxn modelId="{771A97B4-185D-40C8-8F77-E2226D59AAE0}" type="presOf" srcId="{D9DAFA8E-7F6A-4F81-A296-C7B0BE3E9E2D}" destId="{C3EF958D-E78A-4592-97C0-632A1D0D1CF2}" srcOrd="0" destOrd="0" presId="urn:microsoft.com/office/officeart/2005/8/layout/hierarchy6"/>
    <dgm:cxn modelId="{39866618-E5B4-4949-AF31-DAB4500256FA}" type="presOf" srcId="{7156AE29-A749-4252-A3CE-25013A1E7E7E}" destId="{6A01617D-2B0F-4AA6-807B-76EA1B87F346}" srcOrd="0" destOrd="0" presId="urn:microsoft.com/office/officeart/2005/8/layout/hierarchy6"/>
    <dgm:cxn modelId="{61B88CFC-17B5-487D-B3CA-2C65A8DDB6F1}" type="presOf" srcId="{12896B9E-87B3-4C18-9299-7DC454D5383F}" destId="{85CD8829-7201-4911-ABBA-A246154501DA}" srcOrd="1" destOrd="0" presId="urn:microsoft.com/office/officeart/2005/8/layout/hierarchy6"/>
    <dgm:cxn modelId="{6F008CD0-6987-4A78-ACF4-A025A4DAA60F}" srcId="{7156AE29-A749-4252-A3CE-25013A1E7E7E}" destId="{F62ED5AB-8889-4FE6-A040-64DD5629BDAA}" srcOrd="0" destOrd="0" parTransId="{C5F07FDB-7D6B-43AB-A2B0-26BB67FE7BCA}" sibTransId="{F7D6E59D-E24D-4DFA-A18C-6799388A6554}"/>
    <dgm:cxn modelId="{1A498C5D-B930-4962-8B27-F0BA10FCBAAD}" srcId="{7156AE29-A749-4252-A3CE-25013A1E7E7E}" destId="{12896B9E-87B3-4C18-9299-7DC454D5383F}" srcOrd="3" destOrd="0" parTransId="{3B1418BC-A93F-43E3-99F8-F84E2B400ECE}" sibTransId="{EA3CB62C-B6D1-441C-9AC0-4CAB43CA2714}"/>
    <dgm:cxn modelId="{BEADF6D8-239E-4790-8B8C-23A83E1570B8}" type="presOf" srcId="{DBE13F83-848D-43D6-942C-198589769EE5}" destId="{3397DC7B-72CB-434B-81E7-D59F8544293B}" srcOrd="0" destOrd="0" presId="urn:microsoft.com/office/officeart/2005/8/layout/hierarchy6"/>
    <dgm:cxn modelId="{EA837123-00C2-421F-9DE8-E8A74DC2F12D}" type="presOf" srcId="{74E63EC0-EFFC-46F6-89C3-45F27CC81F97}" destId="{74D1FD21-E039-4013-8062-2CB084FF350D}" srcOrd="1" destOrd="0" presId="urn:microsoft.com/office/officeart/2005/8/layout/hierarchy6"/>
    <dgm:cxn modelId="{91025955-411D-48FC-9B5E-F2B4B7CE1E7E}" type="presOf" srcId="{B64CFC59-28F7-4147-AE7B-D64B3D3F33C6}" destId="{37CE2EDA-A3A7-480A-8249-2971D5002DF2}" srcOrd="0" destOrd="0" presId="urn:microsoft.com/office/officeart/2005/8/layout/hierarchy6"/>
    <dgm:cxn modelId="{139B0ABA-3114-45A9-B72B-33121B11B8B4}" srcId="{7156AE29-A749-4252-A3CE-25013A1E7E7E}" destId="{4A901D67-53D0-44C8-8489-480042D0E4B0}" srcOrd="2" destOrd="0" parTransId="{D3CC1A72-BCB8-4634-87D3-7606785CA75A}" sibTransId="{00E194DE-8CEC-4435-A56D-1FF28B0A7824}"/>
    <dgm:cxn modelId="{3F5E4BD0-4C60-489B-AB75-367D288270C5}" type="presOf" srcId="{DA0765D6-816A-4468-9263-1B3A3C5871D7}" destId="{3FB1BD6D-4C1D-44C4-8161-DF6C27E41FA8}" srcOrd="0" destOrd="0" presId="urn:microsoft.com/office/officeart/2005/8/layout/hierarchy6"/>
    <dgm:cxn modelId="{2CB25891-738F-425D-A930-B1D566B6D386}" type="presOf" srcId="{5FE32D1B-FB2A-4684-AAB4-64162270702C}" destId="{D2B3C466-BB2B-4A95-88A1-1701AB5C5C3D}" srcOrd="0" destOrd="0" presId="urn:microsoft.com/office/officeart/2005/8/layout/hierarchy6"/>
    <dgm:cxn modelId="{4F08EDAB-188D-4ED2-A479-88A2C47065A1}" type="presOf" srcId="{4A901D67-53D0-44C8-8489-480042D0E4B0}" destId="{17F5954D-5F6F-48A0-BC8B-C5B25195228F}" srcOrd="1" destOrd="0" presId="urn:microsoft.com/office/officeart/2005/8/layout/hierarchy6"/>
    <dgm:cxn modelId="{891C90FA-7C10-4107-9AB7-FC6D80E2B112}" type="presOf" srcId="{79447FC0-951B-401A-994C-FFE1BAD0DAB2}" destId="{B094E005-C872-44BE-B9C2-F2873856655B}" srcOrd="0" destOrd="0" presId="urn:microsoft.com/office/officeart/2005/8/layout/hierarchy6"/>
    <dgm:cxn modelId="{62AFC931-4A82-495D-AA39-FD453D1FA914}" type="presOf" srcId="{74E63EC0-EFFC-46F6-89C3-45F27CC81F97}" destId="{4EB0DEBF-03CA-400E-B235-1F98CA68E38B}" srcOrd="0" destOrd="0" presId="urn:microsoft.com/office/officeart/2005/8/layout/hierarchy6"/>
    <dgm:cxn modelId="{C32FEFCB-1600-4F60-9A0F-0D64EBB58F2C}" srcId="{F62ED5AB-8889-4FE6-A040-64DD5629BDAA}" destId="{7976D8B4-BF88-45EC-AA04-C18D8990F8BA}" srcOrd="0" destOrd="0" parTransId="{E098B09A-959D-4AFF-BF06-491F1564411D}" sibTransId="{D43535BB-869F-4944-AA6D-5A1D4EC4CAC0}"/>
    <dgm:cxn modelId="{C3507E40-B048-446F-8584-C74D45C7D6B8}" srcId="{7156AE29-A749-4252-A3CE-25013A1E7E7E}" destId="{74E63EC0-EFFC-46F6-89C3-45F27CC81F97}" srcOrd="1" destOrd="0" parTransId="{7E365735-D6E7-4A65-B5A3-3E5C80059D37}" sibTransId="{447D310D-9EDC-46E2-AEC5-01611E965DA0}"/>
    <dgm:cxn modelId="{974D66B3-3BBF-4019-B41E-4791B9DB4BD9}" type="presOf" srcId="{7976D8B4-BF88-45EC-AA04-C18D8990F8BA}" destId="{C87E6BF7-80CA-4957-96B5-14EE521787BB}" srcOrd="0" destOrd="0" presId="urn:microsoft.com/office/officeart/2005/8/layout/hierarchy6"/>
    <dgm:cxn modelId="{5A1E0C3D-EEF4-45EF-B5FD-F2060D33250A}" type="presOf" srcId="{E098B09A-959D-4AFF-BF06-491F1564411D}" destId="{CC43D059-008F-4469-91CF-745700373161}" srcOrd="0" destOrd="0" presId="urn:microsoft.com/office/officeart/2005/8/layout/hierarchy6"/>
    <dgm:cxn modelId="{3306CC22-D87E-47B6-80B9-DAE428F3FE0F}" type="presOf" srcId="{6C541316-6E20-4FA7-AC8A-A915B7817855}" destId="{7DC2D000-5569-4D21-89BA-255220D20A29}" srcOrd="0" destOrd="0" presId="urn:microsoft.com/office/officeart/2005/8/layout/hierarchy6"/>
    <dgm:cxn modelId="{4546491D-7FF9-46F6-94E2-37ECFA80FBB9}" type="presOf" srcId="{7628AAE0-22C1-47BF-8E71-F19906490645}" destId="{87C1E930-A546-4DFE-9BD7-3FD58F1A6374}" srcOrd="0" destOrd="0" presId="urn:microsoft.com/office/officeart/2005/8/layout/hierarchy6"/>
    <dgm:cxn modelId="{67373180-062F-4B20-B3A9-6E03E0C1F6A5}" srcId="{7976D8B4-BF88-45EC-AA04-C18D8990F8BA}" destId="{79447FC0-951B-401A-994C-FFE1BAD0DAB2}" srcOrd="1" destOrd="0" parTransId="{6C541316-6E20-4FA7-AC8A-A915B7817855}" sibTransId="{C7E7B779-2D4B-4CBE-8B5D-01B436D05C09}"/>
    <dgm:cxn modelId="{7708AC78-9222-477F-AF39-CEAB1A19FF72}" type="presParOf" srcId="{6A01617D-2B0F-4AA6-807B-76EA1B87F346}" destId="{DB90D1B0-3B91-4C0F-AA99-8A81982DB8E5}" srcOrd="0" destOrd="0" presId="urn:microsoft.com/office/officeart/2005/8/layout/hierarchy6"/>
    <dgm:cxn modelId="{5B19463F-AA1E-4706-B8AB-941122862BA5}" type="presParOf" srcId="{DB90D1B0-3B91-4C0F-AA99-8A81982DB8E5}" destId="{0E66580B-128B-4C8B-8FA1-F6EC6E61ECF8}" srcOrd="0" destOrd="0" presId="urn:microsoft.com/office/officeart/2005/8/layout/hierarchy6"/>
    <dgm:cxn modelId="{034A41DB-E6F8-4787-BE63-EB550F2A7EDA}" type="presParOf" srcId="{DB90D1B0-3B91-4C0F-AA99-8A81982DB8E5}" destId="{3A7BAE16-A635-4851-985B-5C24DEFFEACF}" srcOrd="1" destOrd="0" presId="urn:microsoft.com/office/officeart/2005/8/layout/hierarchy6"/>
    <dgm:cxn modelId="{0E14F4F1-3DEE-4015-ADC0-90D6A0B6CF17}" type="presParOf" srcId="{3A7BAE16-A635-4851-985B-5C24DEFFEACF}" destId="{5F661645-75EA-41DB-AA2A-39CB61FD616B}" srcOrd="0" destOrd="0" presId="urn:microsoft.com/office/officeart/2005/8/layout/hierarchy6"/>
    <dgm:cxn modelId="{39E2DC41-692E-4888-B0A5-C4CF745D7C7D}" type="presParOf" srcId="{5F661645-75EA-41DB-AA2A-39CB61FD616B}" destId="{8637BE5B-FCB3-423B-A6DA-270EDD910D84}" srcOrd="0" destOrd="0" presId="urn:microsoft.com/office/officeart/2005/8/layout/hierarchy6"/>
    <dgm:cxn modelId="{253FB83F-8322-4F6E-A469-33E7BCC9989C}" type="presParOf" srcId="{5F661645-75EA-41DB-AA2A-39CB61FD616B}" destId="{1E5A755A-0D03-42ED-AB57-4AE434FDAA91}" srcOrd="1" destOrd="0" presId="urn:microsoft.com/office/officeart/2005/8/layout/hierarchy6"/>
    <dgm:cxn modelId="{237FBC66-9D14-447C-B356-039C995EE5C7}" type="presParOf" srcId="{1E5A755A-0D03-42ED-AB57-4AE434FDAA91}" destId="{CC43D059-008F-4469-91CF-745700373161}" srcOrd="0" destOrd="0" presId="urn:microsoft.com/office/officeart/2005/8/layout/hierarchy6"/>
    <dgm:cxn modelId="{3012397C-E24D-46F6-8BDF-6ADA67E0726C}" type="presParOf" srcId="{1E5A755A-0D03-42ED-AB57-4AE434FDAA91}" destId="{3A4B5CDF-D17B-4A19-BC2F-11EF09DD6F1F}" srcOrd="1" destOrd="0" presId="urn:microsoft.com/office/officeart/2005/8/layout/hierarchy6"/>
    <dgm:cxn modelId="{7E12AFCC-8D06-4E5C-B0D7-8B5248B9892D}" type="presParOf" srcId="{3A4B5CDF-D17B-4A19-BC2F-11EF09DD6F1F}" destId="{C87E6BF7-80CA-4957-96B5-14EE521787BB}" srcOrd="0" destOrd="0" presId="urn:microsoft.com/office/officeart/2005/8/layout/hierarchy6"/>
    <dgm:cxn modelId="{AE4F4796-2A5F-4A03-AB8D-4E3C54D0E897}" type="presParOf" srcId="{3A4B5CDF-D17B-4A19-BC2F-11EF09DD6F1F}" destId="{2487DD83-9C86-40B1-829E-A141F65E901F}" srcOrd="1" destOrd="0" presId="urn:microsoft.com/office/officeart/2005/8/layout/hierarchy6"/>
    <dgm:cxn modelId="{D6AD8313-5640-4213-AD7C-8D0FA8E32D33}" type="presParOf" srcId="{2487DD83-9C86-40B1-829E-A141F65E901F}" destId="{37CE2EDA-A3A7-480A-8249-2971D5002DF2}" srcOrd="0" destOrd="0" presId="urn:microsoft.com/office/officeart/2005/8/layout/hierarchy6"/>
    <dgm:cxn modelId="{8F43EA15-C42C-4A7E-8AFC-D8A3125568E5}" type="presParOf" srcId="{2487DD83-9C86-40B1-829E-A141F65E901F}" destId="{212C74BB-0220-447A-B9E2-FD8EE59D744D}" srcOrd="1" destOrd="0" presId="urn:microsoft.com/office/officeart/2005/8/layout/hierarchy6"/>
    <dgm:cxn modelId="{660A4D69-D42A-4423-B545-F4D6AAF739A6}" type="presParOf" srcId="{212C74BB-0220-447A-B9E2-FD8EE59D744D}" destId="{D2B3C466-BB2B-4A95-88A1-1701AB5C5C3D}" srcOrd="0" destOrd="0" presId="urn:microsoft.com/office/officeart/2005/8/layout/hierarchy6"/>
    <dgm:cxn modelId="{D0547F66-7774-4C67-974E-8F0BD3463057}" type="presParOf" srcId="{212C74BB-0220-447A-B9E2-FD8EE59D744D}" destId="{6B8655AA-A038-44C6-9C92-6B981EE007B5}" srcOrd="1" destOrd="0" presId="urn:microsoft.com/office/officeart/2005/8/layout/hierarchy6"/>
    <dgm:cxn modelId="{6A620B8F-64A2-4C04-BEE0-BA5C13971150}" type="presParOf" srcId="{2487DD83-9C86-40B1-829E-A141F65E901F}" destId="{7DC2D000-5569-4D21-89BA-255220D20A29}" srcOrd="2" destOrd="0" presId="urn:microsoft.com/office/officeart/2005/8/layout/hierarchy6"/>
    <dgm:cxn modelId="{79F2079D-E47C-494B-8647-97C69E20512E}" type="presParOf" srcId="{2487DD83-9C86-40B1-829E-A141F65E901F}" destId="{C124A643-E265-41B5-8677-9EA3FA5C5154}" srcOrd="3" destOrd="0" presId="urn:microsoft.com/office/officeart/2005/8/layout/hierarchy6"/>
    <dgm:cxn modelId="{DCA689DE-1C85-4BD4-AD5D-6F77203AFDA6}" type="presParOf" srcId="{C124A643-E265-41B5-8677-9EA3FA5C5154}" destId="{B094E005-C872-44BE-B9C2-F2873856655B}" srcOrd="0" destOrd="0" presId="urn:microsoft.com/office/officeart/2005/8/layout/hierarchy6"/>
    <dgm:cxn modelId="{D430CDC7-5A41-47D1-A64F-81A0C2945F3F}" type="presParOf" srcId="{C124A643-E265-41B5-8677-9EA3FA5C5154}" destId="{22E468AB-9229-45AB-A70B-FCC944E3D6A4}" srcOrd="1" destOrd="0" presId="urn:microsoft.com/office/officeart/2005/8/layout/hierarchy6"/>
    <dgm:cxn modelId="{C2C85703-B8E7-45A9-8F16-490A3391880D}" type="presParOf" srcId="{1E5A755A-0D03-42ED-AB57-4AE434FDAA91}" destId="{C3EF958D-E78A-4592-97C0-632A1D0D1CF2}" srcOrd="2" destOrd="0" presId="urn:microsoft.com/office/officeart/2005/8/layout/hierarchy6"/>
    <dgm:cxn modelId="{28CF9847-09E0-429A-BD1C-5DE77F50D69C}" type="presParOf" srcId="{1E5A755A-0D03-42ED-AB57-4AE434FDAA91}" destId="{9CBD17B1-814D-4628-9552-D762F36B2FBF}" srcOrd="3" destOrd="0" presId="urn:microsoft.com/office/officeart/2005/8/layout/hierarchy6"/>
    <dgm:cxn modelId="{D71ECAFC-0077-49D3-AC7E-CE768D37B557}" type="presParOf" srcId="{9CBD17B1-814D-4628-9552-D762F36B2FBF}" destId="{3397DC7B-72CB-434B-81E7-D59F8544293B}" srcOrd="0" destOrd="0" presId="urn:microsoft.com/office/officeart/2005/8/layout/hierarchy6"/>
    <dgm:cxn modelId="{40B1E451-0E46-4E50-B70C-F3C972AB09C0}" type="presParOf" srcId="{9CBD17B1-814D-4628-9552-D762F36B2FBF}" destId="{5987ECB7-292A-4799-8A5C-2CCDE6DB40D8}" srcOrd="1" destOrd="0" presId="urn:microsoft.com/office/officeart/2005/8/layout/hierarchy6"/>
    <dgm:cxn modelId="{BA0A3BAD-8C8C-4B01-89D7-D88F154A6384}" type="presParOf" srcId="{5987ECB7-292A-4799-8A5C-2CCDE6DB40D8}" destId="{3FB1BD6D-4C1D-44C4-8161-DF6C27E41FA8}" srcOrd="0" destOrd="0" presId="urn:microsoft.com/office/officeart/2005/8/layout/hierarchy6"/>
    <dgm:cxn modelId="{ED8E93DB-74D5-4292-A827-185B3F51FED5}" type="presParOf" srcId="{5987ECB7-292A-4799-8A5C-2CCDE6DB40D8}" destId="{6D06CC68-7A3E-406E-B925-BD92F0482EB7}" srcOrd="1" destOrd="0" presId="urn:microsoft.com/office/officeart/2005/8/layout/hierarchy6"/>
    <dgm:cxn modelId="{73EC2B97-458E-496A-9388-A8EFDD83BD41}" type="presParOf" srcId="{6D06CC68-7A3E-406E-B925-BD92F0482EB7}" destId="{7151D2C0-C805-4CA0-914E-C40D82EEBF96}" srcOrd="0" destOrd="0" presId="urn:microsoft.com/office/officeart/2005/8/layout/hierarchy6"/>
    <dgm:cxn modelId="{E25B8107-6002-4F09-9A58-44AA321D0D2E}" type="presParOf" srcId="{6D06CC68-7A3E-406E-B925-BD92F0482EB7}" destId="{446D4AE5-80C6-4C15-9D09-C61948674894}" srcOrd="1" destOrd="0" presId="urn:microsoft.com/office/officeart/2005/8/layout/hierarchy6"/>
    <dgm:cxn modelId="{9B4E7F6F-D984-4F08-818A-C0C133E00552}" type="presParOf" srcId="{5987ECB7-292A-4799-8A5C-2CCDE6DB40D8}" destId="{87C1E930-A546-4DFE-9BD7-3FD58F1A6374}" srcOrd="2" destOrd="0" presId="urn:microsoft.com/office/officeart/2005/8/layout/hierarchy6"/>
    <dgm:cxn modelId="{CCED5E51-FAA4-44EF-BABC-C8FBCF101DDD}" type="presParOf" srcId="{5987ECB7-292A-4799-8A5C-2CCDE6DB40D8}" destId="{41F82CE6-BD58-4DC5-A72D-2207D971AEF3}" srcOrd="3" destOrd="0" presId="urn:microsoft.com/office/officeart/2005/8/layout/hierarchy6"/>
    <dgm:cxn modelId="{31DD248B-0808-4480-97F8-65666B781EFD}" type="presParOf" srcId="{41F82CE6-BD58-4DC5-A72D-2207D971AEF3}" destId="{54AB8FE3-741D-46D4-91B8-38450EE03C78}" srcOrd="0" destOrd="0" presId="urn:microsoft.com/office/officeart/2005/8/layout/hierarchy6"/>
    <dgm:cxn modelId="{69721198-F3BA-43F4-B407-C27102299BA0}" type="presParOf" srcId="{41F82CE6-BD58-4DC5-A72D-2207D971AEF3}" destId="{1CEEA862-B10B-4D60-8E79-9B5F1845AC5B}" srcOrd="1" destOrd="0" presId="urn:microsoft.com/office/officeart/2005/8/layout/hierarchy6"/>
    <dgm:cxn modelId="{599F8B11-B265-493A-9F21-43C9518EAAA8}" type="presParOf" srcId="{6A01617D-2B0F-4AA6-807B-76EA1B87F346}" destId="{D7F7E71A-EBBD-4C2B-A848-4EF88794D063}" srcOrd="1" destOrd="0" presId="urn:microsoft.com/office/officeart/2005/8/layout/hierarchy6"/>
    <dgm:cxn modelId="{3C734847-F18C-4308-94B1-4C9F96455E0B}" type="presParOf" srcId="{D7F7E71A-EBBD-4C2B-A848-4EF88794D063}" destId="{E5F2D315-25EB-452F-835D-C9982DE9B079}" srcOrd="0" destOrd="0" presId="urn:microsoft.com/office/officeart/2005/8/layout/hierarchy6"/>
    <dgm:cxn modelId="{307D3225-6241-42CC-8D5B-A69EDE38C125}" type="presParOf" srcId="{E5F2D315-25EB-452F-835D-C9982DE9B079}" destId="{4EB0DEBF-03CA-400E-B235-1F98CA68E38B}" srcOrd="0" destOrd="0" presId="urn:microsoft.com/office/officeart/2005/8/layout/hierarchy6"/>
    <dgm:cxn modelId="{3D72FD7B-21C3-487C-875A-988D600784FD}" type="presParOf" srcId="{E5F2D315-25EB-452F-835D-C9982DE9B079}" destId="{74D1FD21-E039-4013-8062-2CB084FF350D}" srcOrd="1" destOrd="0" presId="urn:microsoft.com/office/officeart/2005/8/layout/hierarchy6"/>
    <dgm:cxn modelId="{6F111DDF-3F03-450D-A2A2-256C379B3716}" type="presParOf" srcId="{D7F7E71A-EBBD-4C2B-A848-4EF88794D063}" destId="{4E047150-50A9-4F2F-AB24-EDFB74250282}" srcOrd="1" destOrd="0" presId="urn:microsoft.com/office/officeart/2005/8/layout/hierarchy6"/>
    <dgm:cxn modelId="{5054FFBD-61CC-41A1-9F2B-8B8B5AB2931F}" type="presParOf" srcId="{4E047150-50A9-4F2F-AB24-EDFB74250282}" destId="{F50B6CA7-507F-4BB1-91AE-15DDB3CA3B56}" srcOrd="0" destOrd="0" presId="urn:microsoft.com/office/officeart/2005/8/layout/hierarchy6"/>
    <dgm:cxn modelId="{42387212-D932-487B-9106-69207338BE45}" type="presParOf" srcId="{D7F7E71A-EBBD-4C2B-A848-4EF88794D063}" destId="{6B817D92-BE8E-41CB-AE62-5DC5EBAE2C86}" srcOrd="2" destOrd="0" presId="urn:microsoft.com/office/officeart/2005/8/layout/hierarchy6"/>
    <dgm:cxn modelId="{04649590-0ECE-4965-8CAE-9853C950EB80}" type="presParOf" srcId="{6B817D92-BE8E-41CB-AE62-5DC5EBAE2C86}" destId="{574FCD95-DE4D-4F5D-A1E6-7A5358046F80}" srcOrd="0" destOrd="0" presId="urn:microsoft.com/office/officeart/2005/8/layout/hierarchy6"/>
    <dgm:cxn modelId="{175136E9-C3B0-4546-B84C-07C6E63DF343}" type="presParOf" srcId="{6B817D92-BE8E-41CB-AE62-5DC5EBAE2C86}" destId="{17F5954D-5F6F-48A0-BC8B-C5B25195228F}" srcOrd="1" destOrd="0" presId="urn:microsoft.com/office/officeart/2005/8/layout/hierarchy6"/>
    <dgm:cxn modelId="{59C0E296-90C7-46A0-AD54-34B9D22CE695}" type="presParOf" srcId="{D7F7E71A-EBBD-4C2B-A848-4EF88794D063}" destId="{30DD8EFE-83A1-408B-8A5B-09B7C9A5067A}" srcOrd="3" destOrd="0" presId="urn:microsoft.com/office/officeart/2005/8/layout/hierarchy6"/>
    <dgm:cxn modelId="{769B08C5-6101-4BA2-B01F-60FC7BF3D30A}" type="presParOf" srcId="{30DD8EFE-83A1-408B-8A5B-09B7C9A5067A}" destId="{F17F4EB1-EAFD-4F33-8156-A0B8D9DF2B04}" srcOrd="0" destOrd="0" presId="urn:microsoft.com/office/officeart/2005/8/layout/hierarchy6"/>
    <dgm:cxn modelId="{6E759E51-B5CC-4139-B1D0-D4F84815E15A}" type="presParOf" srcId="{D7F7E71A-EBBD-4C2B-A848-4EF88794D063}" destId="{CA13FD47-A0F2-4DCB-893B-535AA1F0D82F}" srcOrd="4" destOrd="0" presId="urn:microsoft.com/office/officeart/2005/8/layout/hierarchy6"/>
    <dgm:cxn modelId="{7DDB9FDD-D845-43AD-AFDD-644B7A50D08B}" type="presParOf" srcId="{CA13FD47-A0F2-4DCB-893B-535AA1F0D82F}" destId="{D0F1890A-A320-4D26-AF05-948D05C6F0F4}" srcOrd="0" destOrd="0" presId="urn:microsoft.com/office/officeart/2005/8/layout/hierarchy6"/>
    <dgm:cxn modelId="{01B6189F-4DD7-4219-97B9-BE86FC49AE23}" type="presParOf" srcId="{CA13FD47-A0F2-4DCB-893B-535AA1F0D82F}" destId="{85CD8829-7201-4911-ABBA-A246154501D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1890A-A320-4D26-AF05-948D05C6F0F4}">
      <dsp:nvSpPr>
        <dsp:cNvPr id="0" name=""/>
        <dsp:cNvSpPr/>
      </dsp:nvSpPr>
      <dsp:spPr>
        <a:xfrm>
          <a:off x="0" y="3091393"/>
          <a:ext cx="8208912" cy="9106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Level 2</a:t>
          </a:r>
          <a:endParaRPr lang="id-ID" sz="2400" kern="1200" dirty="0"/>
        </a:p>
      </dsp:txBody>
      <dsp:txXfrm>
        <a:off x="0" y="3091393"/>
        <a:ext cx="2462673" cy="910676"/>
      </dsp:txXfrm>
    </dsp:sp>
    <dsp:sp modelId="{574FCD95-DE4D-4F5D-A1E6-7A5358046F80}">
      <dsp:nvSpPr>
        <dsp:cNvPr id="0" name=""/>
        <dsp:cNvSpPr/>
      </dsp:nvSpPr>
      <dsp:spPr>
        <a:xfrm>
          <a:off x="0" y="2028937"/>
          <a:ext cx="8208912" cy="9106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Level 1</a:t>
          </a:r>
          <a:endParaRPr lang="id-ID" sz="2400" kern="1200" dirty="0"/>
        </a:p>
      </dsp:txBody>
      <dsp:txXfrm>
        <a:off x="0" y="2028937"/>
        <a:ext cx="2462673" cy="910676"/>
      </dsp:txXfrm>
    </dsp:sp>
    <dsp:sp modelId="{4EB0DEBF-03CA-400E-B235-1F98CA68E38B}">
      <dsp:nvSpPr>
        <dsp:cNvPr id="0" name=""/>
        <dsp:cNvSpPr/>
      </dsp:nvSpPr>
      <dsp:spPr>
        <a:xfrm>
          <a:off x="0" y="966482"/>
          <a:ext cx="8208912" cy="9106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Level 0</a:t>
          </a:r>
          <a:endParaRPr lang="id-ID" sz="2400" kern="1200" dirty="0"/>
        </a:p>
      </dsp:txBody>
      <dsp:txXfrm>
        <a:off x="0" y="966482"/>
        <a:ext cx="2462673" cy="910676"/>
      </dsp:txXfrm>
    </dsp:sp>
    <dsp:sp modelId="{8637BE5B-FCB3-423B-A6DA-270EDD910D84}">
      <dsp:nvSpPr>
        <dsp:cNvPr id="0" name=""/>
        <dsp:cNvSpPr/>
      </dsp:nvSpPr>
      <dsp:spPr>
        <a:xfrm>
          <a:off x="4684531" y="1042372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System</a:t>
          </a:r>
          <a:endParaRPr lang="id-ID" sz="1500" kern="1200" dirty="0"/>
        </a:p>
      </dsp:txBody>
      <dsp:txXfrm>
        <a:off x="4706758" y="1064599"/>
        <a:ext cx="1093891" cy="714442"/>
      </dsp:txXfrm>
    </dsp:sp>
    <dsp:sp modelId="{CC43D059-008F-4469-91CF-745700373161}">
      <dsp:nvSpPr>
        <dsp:cNvPr id="0" name=""/>
        <dsp:cNvSpPr/>
      </dsp:nvSpPr>
      <dsp:spPr>
        <a:xfrm>
          <a:off x="3773854" y="1801268"/>
          <a:ext cx="1479848" cy="303558"/>
        </a:xfrm>
        <a:custGeom>
          <a:avLst/>
          <a:gdLst/>
          <a:ahLst/>
          <a:cxnLst/>
          <a:rect l="0" t="0" r="0" b="0"/>
          <a:pathLst>
            <a:path>
              <a:moveTo>
                <a:pt x="1479848" y="0"/>
              </a:moveTo>
              <a:lnTo>
                <a:pt x="1479848" y="151779"/>
              </a:lnTo>
              <a:lnTo>
                <a:pt x="0" y="151779"/>
              </a:lnTo>
              <a:lnTo>
                <a:pt x="0" y="3035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E6BF7-80CA-4957-96B5-14EE521787BB}">
      <dsp:nvSpPr>
        <dsp:cNvPr id="0" name=""/>
        <dsp:cNvSpPr/>
      </dsp:nvSpPr>
      <dsp:spPr>
        <a:xfrm>
          <a:off x="3204682" y="2104827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Subsistem</a:t>
          </a:r>
          <a:endParaRPr lang="id-ID" sz="1500" kern="1200" dirty="0"/>
        </a:p>
      </dsp:txBody>
      <dsp:txXfrm>
        <a:off x="3226909" y="2127054"/>
        <a:ext cx="1093891" cy="714442"/>
      </dsp:txXfrm>
    </dsp:sp>
    <dsp:sp modelId="{37CE2EDA-A3A7-480A-8249-2971D5002DF2}">
      <dsp:nvSpPr>
        <dsp:cNvPr id="0" name=""/>
        <dsp:cNvSpPr/>
      </dsp:nvSpPr>
      <dsp:spPr>
        <a:xfrm>
          <a:off x="3033930" y="2863724"/>
          <a:ext cx="739924" cy="303558"/>
        </a:xfrm>
        <a:custGeom>
          <a:avLst/>
          <a:gdLst/>
          <a:ahLst/>
          <a:cxnLst/>
          <a:rect l="0" t="0" r="0" b="0"/>
          <a:pathLst>
            <a:path>
              <a:moveTo>
                <a:pt x="739924" y="0"/>
              </a:moveTo>
              <a:lnTo>
                <a:pt x="739924" y="151779"/>
              </a:lnTo>
              <a:lnTo>
                <a:pt x="0" y="151779"/>
              </a:lnTo>
              <a:lnTo>
                <a:pt x="0" y="3035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3C466-BB2B-4A95-88A1-1701AB5C5C3D}">
      <dsp:nvSpPr>
        <dsp:cNvPr id="0" name=""/>
        <dsp:cNvSpPr/>
      </dsp:nvSpPr>
      <dsp:spPr>
        <a:xfrm>
          <a:off x="2464757" y="3167283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Subsistem</a:t>
          </a:r>
          <a:endParaRPr lang="id-ID" sz="1500" kern="1200" dirty="0"/>
        </a:p>
      </dsp:txBody>
      <dsp:txXfrm>
        <a:off x="2486984" y="3189510"/>
        <a:ext cx="1093891" cy="714442"/>
      </dsp:txXfrm>
    </dsp:sp>
    <dsp:sp modelId="{7DC2D000-5569-4D21-89BA-255220D20A29}">
      <dsp:nvSpPr>
        <dsp:cNvPr id="0" name=""/>
        <dsp:cNvSpPr/>
      </dsp:nvSpPr>
      <dsp:spPr>
        <a:xfrm>
          <a:off x="3773854" y="2863724"/>
          <a:ext cx="739924" cy="3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9"/>
              </a:lnTo>
              <a:lnTo>
                <a:pt x="739924" y="151779"/>
              </a:lnTo>
              <a:lnTo>
                <a:pt x="739924" y="3035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4E005-C872-44BE-B9C2-F2873856655B}">
      <dsp:nvSpPr>
        <dsp:cNvPr id="0" name=""/>
        <dsp:cNvSpPr/>
      </dsp:nvSpPr>
      <dsp:spPr>
        <a:xfrm>
          <a:off x="3944606" y="3167283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Subsistem</a:t>
          </a:r>
          <a:endParaRPr lang="id-ID" sz="1500" kern="1200" dirty="0"/>
        </a:p>
      </dsp:txBody>
      <dsp:txXfrm>
        <a:off x="3966833" y="3189510"/>
        <a:ext cx="1093891" cy="714442"/>
      </dsp:txXfrm>
    </dsp:sp>
    <dsp:sp modelId="{C3EF958D-E78A-4592-97C0-632A1D0D1CF2}">
      <dsp:nvSpPr>
        <dsp:cNvPr id="0" name=""/>
        <dsp:cNvSpPr/>
      </dsp:nvSpPr>
      <dsp:spPr>
        <a:xfrm>
          <a:off x="5253703" y="1801268"/>
          <a:ext cx="1479848" cy="3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9"/>
              </a:lnTo>
              <a:lnTo>
                <a:pt x="1479848" y="151779"/>
              </a:lnTo>
              <a:lnTo>
                <a:pt x="1479848" y="3035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7DC7B-72CB-434B-81E7-D59F8544293B}">
      <dsp:nvSpPr>
        <dsp:cNvPr id="0" name=""/>
        <dsp:cNvSpPr/>
      </dsp:nvSpPr>
      <dsp:spPr>
        <a:xfrm>
          <a:off x="6164379" y="2104827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Subsistem</a:t>
          </a:r>
          <a:endParaRPr lang="id-ID" sz="1500" kern="1200" dirty="0"/>
        </a:p>
      </dsp:txBody>
      <dsp:txXfrm>
        <a:off x="6186606" y="2127054"/>
        <a:ext cx="1093891" cy="714442"/>
      </dsp:txXfrm>
    </dsp:sp>
    <dsp:sp modelId="{3FB1BD6D-4C1D-44C4-8161-DF6C27E41FA8}">
      <dsp:nvSpPr>
        <dsp:cNvPr id="0" name=""/>
        <dsp:cNvSpPr/>
      </dsp:nvSpPr>
      <dsp:spPr>
        <a:xfrm>
          <a:off x="5993628" y="2863724"/>
          <a:ext cx="739924" cy="303558"/>
        </a:xfrm>
        <a:custGeom>
          <a:avLst/>
          <a:gdLst/>
          <a:ahLst/>
          <a:cxnLst/>
          <a:rect l="0" t="0" r="0" b="0"/>
          <a:pathLst>
            <a:path>
              <a:moveTo>
                <a:pt x="739924" y="0"/>
              </a:moveTo>
              <a:lnTo>
                <a:pt x="739924" y="151779"/>
              </a:lnTo>
              <a:lnTo>
                <a:pt x="0" y="151779"/>
              </a:lnTo>
              <a:lnTo>
                <a:pt x="0" y="3035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1D2C0-C805-4CA0-914E-C40D82EEBF96}">
      <dsp:nvSpPr>
        <dsp:cNvPr id="0" name=""/>
        <dsp:cNvSpPr/>
      </dsp:nvSpPr>
      <dsp:spPr>
        <a:xfrm>
          <a:off x="5424455" y="3167283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Susbsistem</a:t>
          </a:r>
          <a:endParaRPr lang="id-ID" sz="1500" kern="1200" dirty="0"/>
        </a:p>
      </dsp:txBody>
      <dsp:txXfrm>
        <a:off x="5446682" y="3189510"/>
        <a:ext cx="1093891" cy="714442"/>
      </dsp:txXfrm>
    </dsp:sp>
    <dsp:sp modelId="{87C1E930-A546-4DFE-9BD7-3FD58F1A6374}">
      <dsp:nvSpPr>
        <dsp:cNvPr id="0" name=""/>
        <dsp:cNvSpPr/>
      </dsp:nvSpPr>
      <dsp:spPr>
        <a:xfrm>
          <a:off x="6733552" y="2863724"/>
          <a:ext cx="739924" cy="30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9"/>
              </a:lnTo>
              <a:lnTo>
                <a:pt x="739924" y="151779"/>
              </a:lnTo>
              <a:lnTo>
                <a:pt x="739924" y="3035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B8FE3-741D-46D4-91B8-38450EE03C78}">
      <dsp:nvSpPr>
        <dsp:cNvPr id="0" name=""/>
        <dsp:cNvSpPr/>
      </dsp:nvSpPr>
      <dsp:spPr>
        <a:xfrm>
          <a:off x="6904304" y="3167283"/>
          <a:ext cx="1138345" cy="75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Subsistem</a:t>
          </a:r>
          <a:endParaRPr lang="id-ID" sz="1500" kern="1200" dirty="0"/>
        </a:p>
      </dsp:txBody>
      <dsp:txXfrm>
        <a:off x="6926531" y="3189510"/>
        <a:ext cx="1093891" cy="71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B8C33-770A-4FAE-86D6-7EC77BCDD293}" type="datetimeFigureOut">
              <a:rPr lang="id-ID" smtClean="0"/>
              <a:pPr/>
              <a:t>22/10/2020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6274-637C-4425-842D-4265F95E88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82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sz="1200" dirty="0" err="1" smtClean="0"/>
              <a:t>Organisasi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sepenuhnya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digerakan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dinamika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pekerja</a:t>
            </a:r>
            <a:r>
              <a:rPr lang="en-US" sz="1200" dirty="0" smtClean="0"/>
              <a:t> (</a:t>
            </a:r>
            <a:r>
              <a:rPr lang="en-US" sz="1200" dirty="0" err="1" smtClean="0"/>
              <a:t>ujung</a:t>
            </a:r>
            <a:r>
              <a:rPr lang="en-US" sz="1200" dirty="0" smtClean="0"/>
              <a:t> </a:t>
            </a:r>
            <a:r>
              <a:rPr lang="en-US" sz="1200" dirty="0" err="1" smtClean="0"/>
              <a:t>tombak</a:t>
            </a:r>
            <a:r>
              <a:rPr lang="en-US" sz="1200" dirty="0" smtClean="0"/>
              <a:t>) </a:t>
            </a:r>
            <a:r>
              <a:rPr lang="en-US" sz="1200" dirty="0" err="1" smtClean="0"/>
              <a:t>sesuai</a:t>
            </a:r>
            <a:r>
              <a:rPr lang="en-US" sz="1200" dirty="0" smtClean="0"/>
              <a:t> </a:t>
            </a:r>
            <a:r>
              <a:rPr lang="en-US" sz="1200" dirty="0" err="1" smtClean="0"/>
              <a:t>spesialisai</a:t>
            </a:r>
            <a:r>
              <a:rPr lang="en-US" sz="1200" dirty="0" smtClean="0"/>
              <a:t> </a:t>
            </a:r>
            <a:r>
              <a:rPr lang="en-US" sz="1200" dirty="0" err="1" smtClean="0"/>
              <a:t>masing-masing</a:t>
            </a:r>
            <a:r>
              <a:rPr lang="en-US" sz="1200" dirty="0" smtClean="0"/>
              <a:t>.</a:t>
            </a:r>
          </a:p>
          <a:p>
            <a:pPr marL="571500" indent="-571500"/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menjaga</a:t>
            </a:r>
            <a:r>
              <a:rPr lang="en-US" sz="1200" dirty="0" smtClean="0"/>
              <a:t> </a:t>
            </a:r>
            <a:r>
              <a:rPr lang="en-US" sz="1200" dirty="0" err="1" smtClean="0"/>
              <a:t>kekompakan</a:t>
            </a:r>
            <a:r>
              <a:rPr lang="en-US" sz="1200" dirty="0" smtClean="0"/>
              <a:t> agar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irama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serasi</a:t>
            </a:r>
            <a:r>
              <a:rPr lang="en-US" sz="1200" dirty="0" smtClean="0"/>
              <a:t> </a:t>
            </a:r>
            <a:r>
              <a:rPr lang="en-US" sz="1200" dirty="0" err="1" smtClean="0"/>
              <a:t>dibutuhkan</a:t>
            </a:r>
            <a:r>
              <a:rPr lang="en-US" sz="1200" dirty="0" smtClean="0"/>
              <a:t> </a:t>
            </a:r>
            <a:r>
              <a:rPr lang="en-US" sz="1200" dirty="0" err="1" smtClean="0"/>
              <a:t>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manajer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berfungsi</a:t>
            </a:r>
            <a:r>
              <a:rPr lang="en-US" sz="1200" dirty="0" smtClean="0"/>
              <a:t> </a:t>
            </a:r>
            <a:r>
              <a:rPr lang="en-US" sz="1200" dirty="0" err="1" smtClean="0"/>
              <a:t>sbg</a:t>
            </a:r>
            <a:r>
              <a:rPr lang="en-US" sz="1200" dirty="0" smtClean="0"/>
              <a:t> </a:t>
            </a:r>
            <a:r>
              <a:rPr lang="en-US" sz="1200" dirty="0" err="1" smtClean="0"/>
              <a:t>konduktor</a:t>
            </a:r>
            <a:r>
              <a:rPr lang="en-US" sz="1200" dirty="0" smtClean="0"/>
              <a:t>.</a:t>
            </a:r>
          </a:p>
          <a:p>
            <a:pPr marL="571500" indent="-571500"/>
            <a:r>
              <a:rPr lang="en-US" sz="1200" dirty="0" err="1" smtClean="0"/>
              <a:t>Manajer</a:t>
            </a:r>
            <a:r>
              <a:rPr lang="en-US" sz="1200" dirty="0" smtClean="0"/>
              <a:t>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 </a:t>
            </a:r>
            <a:r>
              <a:rPr lang="en-US" sz="1200" dirty="0" err="1" smtClean="0"/>
              <a:t>tdk</a:t>
            </a:r>
            <a:r>
              <a:rPr lang="en-US" sz="1200" dirty="0" smtClean="0"/>
              <a:t> </a:t>
            </a:r>
            <a:r>
              <a:rPr lang="en-US" sz="1200" dirty="0" err="1" smtClean="0"/>
              <a:t>lg</a:t>
            </a:r>
            <a:r>
              <a:rPr lang="en-US" sz="1200" dirty="0" smtClean="0"/>
              <a:t> </a:t>
            </a:r>
            <a:r>
              <a:rPr lang="en-US" sz="1200" dirty="0" err="1" smtClean="0"/>
              <a:t>hrs</a:t>
            </a:r>
            <a:r>
              <a:rPr lang="en-US" sz="1200" dirty="0" smtClean="0"/>
              <a:t>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</a:t>
            </a:r>
            <a:r>
              <a:rPr lang="en-US" sz="1200" dirty="0" err="1" smtClean="0"/>
              <a:t>pengetahuan</a:t>
            </a:r>
            <a:r>
              <a:rPr lang="en-US" sz="1200" dirty="0" smtClean="0"/>
              <a:t> </a:t>
            </a:r>
            <a:r>
              <a:rPr lang="en-US" sz="1200" dirty="0" err="1" smtClean="0"/>
              <a:t>teknis</a:t>
            </a:r>
            <a:r>
              <a:rPr lang="en-US" sz="1200" dirty="0" smtClean="0"/>
              <a:t>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dimiliki</a:t>
            </a:r>
            <a:r>
              <a:rPr lang="en-US" sz="1200" dirty="0" smtClean="0"/>
              <a:t> </a:t>
            </a:r>
            <a:r>
              <a:rPr lang="en-US" sz="1200" dirty="0" err="1" smtClean="0"/>
              <a:t>pemain</a:t>
            </a:r>
            <a:r>
              <a:rPr lang="en-US" sz="1200" dirty="0" smtClean="0"/>
              <a:t> </a:t>
            </a:r>
            <a:r>
              <a:rPr lang="en-US" sz="1200" dirty="0" err="1" smtClean="0"/>
              <a:t>orkesnya</a:t>
            </a:r>
            <a:r>
              <a:rPr lang="en-US" sz="1200" dirty="0" smtClean="0"/>
              <a:t>, </a:t>
            </a:r>
            <a:r>
              <a:rPr lang="en-US" sz="1200" dirty="0" err="1" smtClean="0"/>
              <a:t>tetapi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diperlukan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mampu</a:t>
            </a:r>
            <a:r>
              <a:rPr lang="en-US" sz="1200" dirty="0" smtClean="0"/>
              <a:t> </a:t>
            </a:r>
            <a:r>
              <a:rPr lang="en-US" sz="1200" dirty="0" err="1" smtClean="0"/>
              <a:t>mengatur</a:t>
            </a:r>
            <a:r>
              <a:rPr lang="en-US" sz="1200" dirty="0" smtClean="0"/>
              <a:t> tempo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menguasai</a:t>
            </a:r>
            <a:r>
              <a:rPr lang="en-US" sz="1200" dirty="0" smtClean="0"/>
              <a:t> </a:t>
            </a:r>
            <a:r>
              <a:rPr lang="en-US" sz="1200" dirty="0" err="1" smtClean="0"/>
              <a:t>tingkatan</a:t>
            </a:r>
            <a:r>
              <a:rPr lang="en-US" sz="1200" dirty="0" smtClean="0"/>
              <a:t> nada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6274-637C-4425-842D-4265F95E88E7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D2F8-E008-4826-8BED-1E2570A5ADEA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29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74613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31302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9327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7005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536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6406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068E-EDBF-43FA-B9D5-D2A74E176128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563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5EB7-D981-4253-9491-70EEA64DE723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021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2E8C-9D07-45C9-8F57-E41D31ADA1B1}" type="datetime1">
              <a:rPr lang="id-ID" smtClean="0"/>
              <a:t>22/10/2020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33EE-4278-4663-B25E-6F0EF8D0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CC9C-5159-4EBE-B3A3-26F3DC413822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70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1F54-56EC-4A63-B3E5-63424E0CF63A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92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2EE3-08C2-420A-AE2A-E39D7CEB4629}" type="datetime1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78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67F-D108-4967-B5CE-867B77FE7A4B}" type="datetime1">
              <a:rPr lang="id-ID" smtClean="0"/>
              <a:t>22/10/2020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9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E321-ECB0-4E8B-92DE-8D1F463A05E7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09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4D01-22BF-4CB6-9EA8-5F02DDEB8BFA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2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9142-0590-43EB-9047-05982CC7A74D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0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0A6-2AA9-4C0D-B46B-330FB954E34B}" type="datetime1">
              <a:rPr lang="id-ID" smtClean="0"/>
              <a:t>22/10/2020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9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9CA070-8F13-4328-9A88-A6C3B55884A2}" type="datetime1">
              <a:rPr lang="id-ID" smtClean="0"/>
              <a:t>22/10/2020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F634-E89D-4611-923F-25D3B382A3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569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340833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IS Control and Audit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005064"/>
            <a:ext cx="6711654" cy="22433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Subsystem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half"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533400" indent="-533400" eaLnBrk="1" fontAlgn="auto" hangingPunct="1">
              <a:spcAft>
                <a:spcPts val="0"/>
              </a:spcAft>
              <a:buNone/>
              <a:defRPr/>
            </a:pPr>
            <a:r>
              <a:rPr lang="en-US" sz="2000" b="1" i="1" dirty="0"/>
              <a:t>Management </a:t>
            </a:r>
            <a:r>
              <a:rPr lang="en-US" sz="2000" b="1" i="1" dirty="0" smtClean="0"/>
              <a:t>subsystem</a:t>
            </a:r>
            <a:endParaRPr lang="en-US" sz="2000" b="1" i="1" dirty="0"/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Top management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 smtClean="0"/>
              <a:t>I</a:t>
            </a:r>
            <a:r>
              <a:rPr lang="id-ID" sz="2000" i="1" dirty="0" smtClean="0"/>
              <a:t>S</a:t>
            </a:r>
            <a:r>
              <a:rPr lang="en-US" sz="2000" i="1" dirty="0" smtClean="0"/>
              <a:t> </a:t>
            </a:r>
            <a:r>
              <a:rPr lang="en-US" sz="2000" i="1" dirty="0"/>
              <a:t>management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 err="1" smtClean="0"/>
              <a:t>Syst</a:t>
            </a:r>
            <a:r>
              <a:rPr lang="id-ID" sz="2000" i="1" dirty="0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developm</a:t>
            </a:r>
            <a:r>
              <a:rPr lang="id-ID" sz="2000" i="1" dirty="0" smtClean="0"/>
              <a:t>ent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manag</a:t>
            </a:r>
            <a:r>
              <a:rPr lang="id-ID" sz="2000" i="1" dirty="0" smtClean="0"/>
              <a:t>ement</a:t>
            </a:r>
            <a:endParaRPr lang="en-US" sz="2000" i="1" dirty="0"/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Programming </a:t>
            </a:r>
            <a:r>
              <a:rPr lang="en-US" sz="2000" i="1" dirty="0" err="1" smtClean="0"/>
              <a:t>manag</a:t>
            </a:r>
            <a:r>
              <a:rPr lang="id-ID" sz="2000" i="1" dirty="0" smtClean="0"/>
              <a:t>ement</a:t>
            </a:r>
            <a:endParaRPr lang="en-US" sz="2000" i="1" dirty="0"/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Data administration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QA management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Security administration</a:t>
            </a:r>
          </a:p>
          <a:p>
            <a:pPr marL="533400" indent="-5334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000" i="1" dirty="0"/>
              <a:t>Operation management</a:t>
            </a:r>
          </a:p>
        </p:txBody>
      </p:sp>
      <p:sp>
        <p:nvSpPr>
          <p:cNvPr id="22534" name="Rectangle 4"/>
          <p:cNvSpPr>
            <a:spLocks noGrp="1" noRot="1" noChangeArrowheads="1"/>
          </p:cNvSpPr>
          <p:nvPr>
            <p:ph sz="half" idx="2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533400" indent="-533400">
              <a:buNone/>
              <a:defRPr/>
            </a:pPr>
            <a:r>
              <a:rPr lang="en-US" sz="2000" b="1" i="1" dirty="0"/>
              <a:t>Application subsystem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Boundary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Input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Communication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Processing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Database</a:t>
            </a:r>
          </a:p>
          <a:p>
            <a:pPr marL="533400" indent="-533400">
              <a:buFont typeface="Arial" charset="0"/>
              <a:buAutoNum type="arabicPeriod"/>
              <a:defRPr/>
            </a:pPr>
            <a:r>
              <a:rPr lang="en-US" sz="2000" i="1" dirty="0"/>
              <a:t>Output</a:t>
            </a:r>
          </a:p>
          <a:p>
            <a:pPr marL="457200" indent="-457200" eaLnBrk="1" hangingPunct="1"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685800"/>
          </a:xfrm>
        </p:spPr>
        <p:txBody>
          <a:bodyPr>
            <a:normAutofit/>
          </a:bodyPr>
          <a:lstStyle/>
          <a:p>
            <a:pPr marL="742950" indent="-742950"/>
            <a:r>
              <a:rPr lang="id-ID" sz="3500" b="0" dirty="0" smtClean="0"/>
              <a:t>Kerangka Kendali Manajemen</a:t>
            </a:r>
            <a:endParaRPr lang="en-US" sz="3500" dirty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marL="839788" lvl="1" indent="-495300">
              <a:lnSpc>
                <a:spcPct val="80000"/>
              </a:lnSpc>
              <a:buFont typeface="Wingdings" pitchFamily="2" charset="2"/>
              <a:buNone/>
            </a:pPr>
            <a:endParaRPr lang="en-US" sz="3300" b="1" dirty="0"/>
          </a:p>
          <a:p>
            <a:pPr marL="839788" lvl="1" indent="-495300">
              <a:lnSpc>
                <a:spcPct val="80000"/>
              </a:lnSpc>
            </a:pPr>
            <a:endParaRPr lang="en-US" sz="33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233477" name="Picture 5" descr="union-s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6475"/>
            <a:ext cx="7037784" cy="562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5705128" y="980728"/>
            <a:ext cx="3168352" cy="1512168"/>
          </a:xfrm>
          <a:prstGeom prst="wedgeRoundRectCallout">
            <a:avLst>
              <a:gd name="adj1" fmla="val -79928"/>
              <a:gd name="adj2" fmla="val -282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latin typeface="Calibri" pitchFamily="34" charset="0"/>
                <a:cs typeface="Calibri" pitchFamily="34" charset="0"/>
              </a:rPr>
              <a:t>Mengendalikan peran top management dalam perencanaan, organisasi, kepemimpinan, dan pengendalian fungsi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SI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6136" y="1628800"/>
            <a:ext cx="3077344" cy="1656184"/>
          </a:xfrm>
          <a:prstGeom prst="wedgeRoundRectCallout">
            <a:avLst>
              <a:gd name="adj1" fmla="val -58855"/>
              <a:gd name="adj2" fmla="val -119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>
                <a:latin typeface="Calibri" pitchFamily="34" charset="0"/>
                <a:cs typeface="Calibri" pitchFamily="34" charset="0"/>
              </a:rPr>
              <a:t>Menyediakan perspektif dari berbagai model proses pengembangan SI yang dapat digunakan sebagai dasar pengumpulan dan evaluasi bukti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724128" y="2276872"/>
            <a:ext cx="3168352" cy="1512168"/>
          </a:xfrm>
          <a:prstGeom prst="wedgeRoundRectCallout">
            <a:avLst>
              <a:gd name="adj1" fmla="val -70765"/>
              <a:gd name="adj2" fmla="val -445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Tentang fase-fase utama dalam siklus hidup program dan kontrol-kontrol penting yang harus diuji dalam setiap fase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724128" y="2996952"/>
            <a:ext cx="3168352" cy="1512168"/>
          </a:xfrm>
          <a:prstGeom prst="wedgeRoundRectCallout">
            <a:avLst>
              <a:gd name="adj1" fmla="val -78095"/>
              <a:gd name="adj2" fmla="val -800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Tentang peran administrator data dan basis data serta kontrol yang harus diuji dalam fungsi-fungsi yang dilakukannya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04048" y="3825044"/>
            <a:ext cx="3168352" cy="2844316"/>
          </a:xfrm>
          <a:prstGeom prst="wedgeRoundRectCallout">
            <a:avLst>
              <a:gd name="adj1" fmla="val -55190"/>
              <a:gd name="adj2" fmla="val -670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/>
              <a:t>Tentang fungsi-fungsi utama yang dilakukan oleh administrator keamanan untuk mengidentifikasi ancaman terhadap fungsi SI serta untuk merancang, implementasi, operasi dan merawat kontrol yang mengurangi kerugian yang mungkin ditimbulkannya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86236" y="5140004"/>
            <a:ext cx="3168352" cy="1512168"/>
          </a:xfrm>
          <a:prstGeom prst="wedgeRoundRectCallout">
            <a:avLst>
              <a:gd name="adj1" fmla="val 28643"/>
              <a:gd name="adj2" fmla="val -1443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/>
              <a:t>Tentang fungsi utama yang dilakukan oleh manajemen operasi untuk memastikan operasi harian dari fungsi SI terkendali dengan baik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24128" y="4005064"/>
            <a:ext cx="3168352" cy="2376264"/>
          </a:xfrm>
          <a:prstGeom prst="wedgeRoundRectCallout">
            <a:avLst>
              <a:gd name="adj1" fmla="val -69391"/>
              <a:gd name="adj2" fmla="val -849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id-ID" dirty="0"/>
              <a:t>Tentang fungsi-fungsi utama yang harus dilakukan oleh manajemen penjaminan kualitas untuk memastikan bahwa pengembangan, implementasi, operasi dan pemeliharaan SI sesuai dengan standar kualitas</a:t>
            </a:r>
          </a:p>
        </p:txBody>
      </p:sp>
    </p:spTree>
    <p:extLst>
      <p:ext uri="{BB962C8B-B14F-4D97-AF65-F5344CB8AC3E}">
        <p14:creationId xmlns:p14="http://schemas.microsoft.com/office/powerpoint/2010/main" val="85673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354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Kerangka Kendali Aplikasi </a:t>
            </a:r>
            <a:endParaRPr lang="id-ID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6425836"/>
              </p:ext>
            </p:extLst>
          </p:nvPr>
        </p:nvGraphicFramePr>
        <p:xfrm>
          <a:off x="214282" y="908720"/>
          <a:ext cx="8715436" cy="5164130"/>
        </p:xfrm>
        <a:graphic>
          <a:graphicData uri="http://schemas.openxmlformats.org/drawingml/2006/table">
            <a:tbl>
              <a:tblPr/>
              <a:tblGrid>
                <a:gridCol w="2434392"/>
                <a:gridCol w="6281044"/>
              </a:tblGrid>
              <a:tr h="359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Sub-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Aplikasi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Penjelasan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8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Pembatasan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Boundary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 komponen yang menetapkan hubungan (pembatasan) antara user dan sistem.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 komponen yang menangkap (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capture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menyiapkan, dan memasukan perintah dan data kedalam sistem.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1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 komponen yang mengirimkan data antar sub-sistem dan sistem.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7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Processing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komponen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melaksanakan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memproses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pengambilan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keputusan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perhitungan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klasifikasi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pemesanan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peringkasan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data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6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Database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 komponen yang mendefinisikan, menambah, mengakses,memodifikasi, dan menghapus data dalam sistem.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1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Berupa komponen yang mengambil dan mempresentasikan data untuk user dari sistem.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F433EE-4278-4663-B25E-6F0EF8D0C2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/>
              <a:t>Internal 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229600" cy="4416437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v-SE" dirty="0" smtClean="0"/>
              <a:t>Memeriksa </a:t>
            </a:r>
            <a:r>
              <a:rPr lang="sv-SE" sz="2400" b="1" dirty="0">
                <a:solidFill>
                  <a:srgbClr val="FF0000"/>
                </a:solidFill>
              </a:rPr>
              <a:t>ketelitian dan kebenaran data </a:t>
            </a:r>
            <a:r>
              <a:rPr lang="sv-SE" dirty="0"/>
              <a:t>yang akan menghasilkan laporan-laporan yang dapat </a:t>
            </a:r>
            <a:r>
              <a:rPr lang="sv-SE" dirty="0" smtClean="0"/>
              <a:t>diandalkan</a:t>
            </a:r>
            <a:endParaRPr lang="sv-SE" dirty="0"/>
          </a:p>
          <a:p>
            <a:pPr marL="571500" indent="-571500">
              <a:lnSpc>
                <a:spcPct val="8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v-SE" sz="2400" b="1" dirty="0">
                <a:solidFill>
                  <a:srgbClr val="FF0000"/>
                </a:solidFill>
              </a:rPr>
              <a:t>Efektivitas dan efisiensi </a:t>
            </a:r>
            <a:r>
              <a:rPr lang="sv-SE" dirty="0"/>
              <a:t>dalam operasi, yaitu efektif dalam mencapai tujuan organisasi secara keseluruhan dan efisien dalam pemakaian sumberdaya yang </a:t>
            </a:r>
            <a:r>
              <a:rPr lang="sv-SE" dirty="0" smtClean="0"/>
              <a:t>tersedia</a:t>
            </a:r>
            <a:endParaRPr lang="sv-SE" dirty="0"/>
          </a:p>
          <a:p>
            <a:pPr marL="571500" indent="-571500">
              <a:lnSpc>
                <a:spcPct val="8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sv-SE" dirty="0"/>
              <a:t>Membantu agar </a:t>
            </a:r>
            <a:r>
              <a:rPr lang="sv-SE" sz="2400" b="1" dirty="0">
                <a:solidFill>
                  <a:srgbClr val="FF0000"/>
                </a:solidFill>
              </a:rPr>
              <a:t>tidak terjadi penyimpangan </a:t>
            </a:r>
            <a:r>
              <a:rPr lang="sv-SE" dirty="0"/>
              <a:t>terhadap hukum dan peraturan yang berlaku</a:t>
            </a:r>
            <a:endParaRPr lang="fi-FI" dirty="0"/>
          </a:p>
          <a:p>
            <a:pPr marL="571500" indent="-571500">
              <a:lnSpc>
                <a:spcPct val="8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fi-FI" sz="2400" b="1" dirty="0">
                <a:solidFill>
                  <a:srgbClr val="FF0000"/>
                </a:solidFill>
              </a:rPr>
              <a:t>Mengamankan </a:t>
            </a:r>
            <a:r>
              <a:rPr lang="id-ID" sz="2400" b="1" dirty="0" smtClean="0">
                <a:solidFill>
                  <a:srgbClr val="FF0000"/>
                </a:solidFill>
              </a:rPr>
              <a:t>aset</a:t>
            </a:r>
            <a:r>
              <a:rPr lang="fi-FI" sz="2400" b="1" dirty="0" smtClean="0">
                <a:solidFill>
                  <a:srgbClr val="FF0000"/>
                </a:solidFill>
              </a:rPr>
              <a:t> </a:t>
            </a:r>
            <a:r>
              <a:rPr lang="fi-FI" dirty="0"/>
              <a:t>milik organisasi atau perusahaan termasuk data yang </a:t>
            </a:r>
            <a:r>
              <a:rPr lang="fi-FI" dirty="0" smtClean="0"/>
              <a:t>tersedia</a:t>
            </a:r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Tugas Auditor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00200"/>
            <a:ext cx="74676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id-ID" sz="2400" dirty="0" smtClean="0"/>
              <a:t>Auditor internal dan/atau eksternal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kendali-kendali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internal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(</a:t>
            </a:r>
            <a:r>
              <a:rPr lang="en-US" sz="2400" dirty="0" err="1" smtClean="0"/>
              <a:t>atau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),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paham</a:t>
            </a:r>
            <a:r>
              <a:rPr lang="en-US" sz="2400" dirty="0" smtClean="0"/>
              <a:t> bukti2 </a:t>
            </a:r>
            <a:r>
              <a:rPr lang="en-US" sz="2800" b="1" dirty="0" err="1" smtClean="0">
                <a:solidFill>
                  <a:srgbClr val="FF0000"/>
                </a:solidFill>
              </a:rPr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harusnya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dikumpulkan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bagaimana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mengev</a:t>
            </a:r>
            <a:r>
              <a:rPr lang="id-ID" sz="2400" dirty="0" smtClean="0"/>
              <a:t>a</a:t>
            </a:r>
            <a:r>
              <a:rPr lang="en-US" sz="2400" dirty="0" err="1" smtClean="0"/>
              <a:t>luasi</a:t>
            </a:r>
            <a:r>
              <a:rPr lang="en-US" sz="2400" dirty="0" smtClean="0"/>
              <a:t> bukti2 </a:t>
            </a:r>
            <a:r>
              <a:rPr lang="en-US" sz="2400" dirty="0" err="1" smtClean="0"/>
              <a:t>tsb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err="1" smtClean="0"/>
              <a:t>Kemudian</a:t>
            </a:r>
            <a:r>
              <a:rPr lang="en-US" sz="2400" dirty="0" smtClean="0"/>
              <a:t>, auditor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id-ID" sz="2400" dirty="0" smtClean="0"/>
              <a:t>kan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rekomendasi</a:t>
            </a:r>
            <a:r>
              <a:rPr lang="en-US" sz="2400" dirty="0" smtClean="0"/>
              <a:t> k</a:t>
            </a:r>
            <a:r>
              <a:rPr lang="id-ID" sz="2400" dirty="0" smtClean="0"/>
              <a:t>e</a:t>
            </a:r>
            <a:r>
              <a:rPr lang="en-US" sz="2400" dirty="0" smtClean="0"/>
              <a:t>p</a:t>
            </a:r>
            <a:r>
              <a:rPr lang="id-ID" sz="2400" dirty="0" smtClean="0"/>
              <a:t>a</a:t>
            </a:r>
            <a:r>
              <a:rPr lang="en-US" sz="2400" dirty="0" smtClean="0"/>
              <a:t>d</a:t>
            </a:r>
            <a:r>
              <a:rPr lang="id-ID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14</a:t>
            </a:fld>
            <a:endParaRPr lang="id-ID"/>
          </a:p>
        </p:txBody>
      </p:sp>
      <p:pic>
        <p:nvPicPr>
          <p:cNvPr id="30724" name="Picture 4" descr="aud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6193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7543800" y="381000"/>
            <a:ext cx="1600200" cy="762000"/>
          </a:xfrm>
          <a:prstGeom prst="wedgeRoundRectCallout">
            <a:avLst>
              <a:gd name="adj1" fmla="val -35120"/>
              <a:gd name="adj2" fmla="val 7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Hello,</a:t>
            </a:r>
          </a:p>
          <a:p>
            <a:pPr algn="ctr"/>
            <a:r>
              <a:rPr lang="en-US" b="1"/>
              <a:t>I’m Auditor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443492" y="2883652"/>
            <a:ext cx="6456824" cy="1066800"/>
          </a:xfrm>
        </p:spPr>
        <p:txBody>
          <a:bodyPr/>
          <a:lstStyle/>
          <a:p>
            <a:pPr algn="r"/>
            <a:r>
              <a:rPr lang="id-ID" dirty="0" smtClean="0"/>
              <a:t>Major Steps in an IS Audit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5" y="188640"/>
            <a:ext cx="730950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id-ID" dirty="0"/>
              <a:t>S</a:t>
            </a:r>
            <a:r>
              <a:rPr lang="en-US" dirty="0" err="1"/>
              <a:t>teps</a:t>
            </a:r>
            <a:r>
              <a:rPr lang="en-US" dirty="0"/>
              <a:t> in an </a:t>
            </a:r>
            <a:r>
              <a:rPr lang="id-ID" dirty="0"/>
              <a:t>A</a:t>
            </a:r>
            <a:r>
              <a:rPr lang="en-US" dirty="0" err="1"/>
              <a:t>udit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700808"/>
            <a:ext cx="7680960" cy="448663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Planning the </a:t>
            </a:r>
            <a:r>
              <a:rPr lang="en-US" sz="2400" b="1" i="1" dirty="0" smtClean="0">
                <a:solidFill>
                  <a:srgbClr val="FF0000"/>
                </a:solidFill>
              </a:rPr>
              <a:t>audit</a:t>
            </a:r>
            <a:r>
              <a:rPr lang="en-US" dirty="0" smtClean="0"/>
              <a:t>: </a:t>
            </a:r>
            <a:r>
              <a:rPr lang="en-US" dirty="0"/>
              <a:t>auditor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internal </a:t>
            </a:r>
            <a:r>
              <a:rPr lang="en-US" dirty="0" smtClean="0"/>
              <a:t>y</a:t>
            </a:r>
            <a:r>
              <a:rPr lang="id-ID" dirty="0" smtClean="0"/>
              <a:t>an</a:t>
            </a:r>
            <a:r>
              <a:rPr lang="en-US" dirty="0" smtClean="0"/>
              <a:t>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Test of </a:t>
            </a:r>
            <a:r>
              <a:rPr lang="en-US" sz="2400" b="1" i="1" dirty="0" smtClean="0">
                <a:solidFill>
                  <a:srgbClr val="FF0000"/>
                </a:solidFill>
              </a:rPr>
              <a:t>controls</a:t>
            </a:r>
            <a:r>
              <a:rPr lang="en-US" dirty="0" smtClean="0"/>
              <a:t>: </a:t>
            </a:r>
            <a:r>
              <a:rPr lang="en-US" dirty="0"/>
              <a:t>auditor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id-ID" dirty="0" smtClean="0"/>
              <a:t>n</a:t>
            </a:r>
            <a:r>
              <a:rPr lang="en-US" dirty="0" smtClean="0"/>
              <a:t>t</a:t>
            </a:r>
            <a:r>
              <a:rPr lang="id-ID" dirty="0" smtClean="0"/>
              <a:t>u</a:t>
            </a:r>
            <a:r>
              <a:rPr lang="en-US" dirty="0" smtClean="0"/>
              <a:t>k </a:t>
            </a:r>
            <a:r>
              <a:rPr lang="id-ID" dirty="0" smtClean="0"/>
              <a:t>meng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id-ID" dirty="0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Test of </a:t>
            </a:r>
            <a:r>
              <a:rPr lang="en-US" sz="2400" b="1" i="1" dirty="0" smtClean="0">
                <a:solidFill>
                  <a:srgbClr val="FF0000"/>
                </a:solidFill>
              </a:rPr>
              <a:t>transactions</a:t>
            </a:r>
            <a:r>
              <a:rPr lang="en-US" dirty="0" smtClean="0"/>
              <a:t>: </a:t>
            </a:r>
            <a:r>
              <a:rPr lang="en-US" dirty="0"/>
              <a:t>auditor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id-ID" dirty="0" smtClean="0"/>
              <a:t>transaksi untuk menentukan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/>
              <a:t>kerugian</a:t>
            </a:r>
            <a:r>
              <a:rPr lang="en-US" dirty="0"/>
              <a:t> material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id-ID" dirty="0"/>
              <a:t>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id-ID" dirty="0" smtClean="0"/>
              <a:t>),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/>
              <a:t>mengevaluasinya</a:t>
            </a:r>
            <a:endParaRPr lang="en-US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Test of balance or overall </a:t>
            </a:r>
            <a:r>
              <a:rPr lang="en-US" sz="2400" b="1" i="1" dirty="0" smtClean="0">
                <a:solidFill>
                  <a:srgbClr val="FF0000"/>
                </a:solidFill>
              </a:rPr>
              <a:t>result</a:t>
            </a:r>
            <a:r>
              <a:rPr lang="en-US" dirty="0" smtClean="0"/>
              <a:t>: </a:t>
            </a:r>
            <a:r>
              <a:rPr lang="en-US" dirty="0"/>
              <a:t>auditor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id-ID" dirty="0" smtClean="0"/>
              <a:t>n</a:t>
            </a:r>
            <a:r>
              <a:rPr lang="en-US" dirty="0" smtClean="0"/>
              <a:t>t</a:t>
            </a:r>
            <a:r>
              <a:rPr lang="id-ID" dirty="0" smtClean="0"/>
              <a:t>uk</a:t>
            </a:r>
            <a:r>
              <a:rPr lang="en-US" dirty="0" smtClean="0"/>
              <a:t> me</a:t>
            </a:r>
            <a:r>
              <a:rPr lang="id-ID" dirty="0" smtClean="0"/>
              <a:t>nilai</a:t>
            </a:r>
            <a:r>
              <a:rPr lang="en-US" dirty="0" smtClean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Completion of the </a:t>
            </a:r>
            <a:r>
              <a:rPr lang="en-US" sz="2400" b="1" i="1" dirty="0" smtClean="0">
                <a:solidFill>
                  <a:srgbClr val="FF0000"/>
                </a:solidFill>
              </a:rPr>
              <a:t>audit</a:t>
            </a:r>
            <a:r>
              <a:rPr lang="en-US" dirty="0" smtClean="0"/>
              <a:t>: </a:t>
            </a:r>
            <a:r>
              <a:rPr lang="en-US" dirty="0"/>
              <a:t>auditor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id-ID" dirty="0" smtClean="0"/>
              <a:t>tentang perbaikan yang mungkin dilakukan berdasarkan bukti yang diperoleh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5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around or through </a:t>
            </a:r>
            <a:r>
              <a:rPr lang="en-US" dirty="0" smtClean="0"/>
              <a:t>computer</a:t>
            </a:r>
            <a:r>
              <a:rPr lang="id-ID" dirty="0" smtClean="0"/>
              <a:t>?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Auditor dapat melakukan audit </a:t>
            </a:r>
            <a:r>
              <a:rPr lang="id-ID" sz="2400" b="1" i="1" dirty="0" smtClean="0">
                <a:solidFill>
                  <a:srgbClr val="FF0000"/>
                </a:solidFill>
              </a:rPr>
              <a:t>around compute</a:t>
            </a:r>
            <a:r>
              <a:rPr lang="id-ID" i="1" dirty="0" smtClean="0"/>
              <a:t>r</a:t>
            </a:r>
            <a:r>
              <a:rPr lang="id-ID" dirty="0" smtClean="0"/>
              <a:t>, jika:</a:t>
            </a:r>
          </a:p>
          <a:p>
            <a:pPr marL="692150" lvl="1" indent="-342900"/>
            <a:r>
              <a:rPr lang="id-ID" dirty="0" smtClean="0"/>
              <a:t>Sistemnya sederhana dan </a:t>
            </a:r>
            <a:r>
              <a:rPr lang="id-ID" i="1" dirty="0" smtClean="0"/>
              <a:t>batch-oriented</a:t>
            </a:r>
          </a:p>
          <a:p>
            <a:pPr marL="692150" lvl="1" indent="-342900"/>
            <a:r>
              <a:rPr lang="id-ID" dirty="0" smtClean="0"/>
              <a:t>Sistem aplikasi menggunakan paket umum sesuai platform </a:t>
            </a:r>
          </a:p>
          <a:p>
            <a:pPr marL="692150" lvl="1" indent="-342900"/>
            <a:r>
              <a:rPr lang="id-ID" dirty="0" smtClean="0"/>
              <a:t>Sistem menekankan peran perlindungan aset, pengelolaan integritas data, serta pencapaian tujuan efektivitas dan efisiensi pada pengguna, bukan komputer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 Auditor dapat melakukan audit </a:t>
            </a:r>
            <a:r>
              <a:rPr lang="id-ID" sz="2400" b="1" i="1" dirty="0" smtClean="0">
                <a:solidFill>
                  <a:srgbClr val="FF0000"/>
                </a:solidFill>
              </a:rPr>
              <a:t>through computer</a:t>
            </a:r>
            <a:r>
              <a:rPr lang="id-ID" dirty="0" smtClean="0"/>
              <a:t>, jika:</a:t>
            </a:r>
          </a:p>
          <a:p>
            <a:pPr marL="692150" lvl="1" indent="-342900"/>
            <a:r>
              <a:rPr lang="id-ID" sz="2000" i="1" dirty="0" smtClean="0"/>
              <a:t>Inherent risk </a:t>
            </a:r>
            <a:r>
              <a:rPr lang="id-ID" sz="2000" dirty="0" smtClean="0"/>
              <a:t>yang berkaitan dengan aplikasi tinggi</a:t>
            </a:r>
          </a:p>
          <a:p>
            <a:pPr marL="692150" lvl="1" indent="-342900"/>
            <a:r>
              <a:rPr lang="id-ID" sz="2000" dirty="0" smtClean="0"/>
              <a:t>Input dan output aplikasi besar dan sulit diukur validitasnya</a:t>
            </a:r>
          </a:p>
          <a:p>
            <a:pPr marL="692150" lvl="1" indent="-342900"/>
            <a:r>
              <a:rPr lang="id-ID" sz="2000" dirty="0" smtClean="0"/>
              <a:t>Bagian penting dari kontrol internal sistem berada di aplikasi</a:t>
            </a:r>
          </a:p>
          <a:p>
            <a:pPr marL="692150" lvl="1" indent="-342900"/>
            <a:r>
              <a:rPr lang="id-ID" sz="2000" dirty="0" smtClean="0"/>
              <a:t>Proses logik dalam aplikasi cukup kompleks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6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Dua pendekatan pengendalian internal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Pendekatan </a:t>
            </a:r>
            <a:r>
              <a:rPr lang="id-ID" sz="2400" b="1" dirty="0" smtClean="0">
                <a:solidFill>
                  <a:srgbClr val="FF0000"/>
                </a:solidFill>
              </a:rPr>
              <a:t>statis</a:t>
            </a:r>
          </a:p>
          <a:p>
            <a:pPr marL="693738" lvl="1" indent="-239713">
              <a:spcBef>
                <a:spcPts val="0"/>
              </a:spcBef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/>
              <a:t>wewenang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sentralisasi</a:t>
            </a:r>
            <a:r>
              <a:rPr lang="en-US" dirty="0"/>
              <a:t>.</a:t>
            </a:r>
          </a:p>
          <a:p>
            <a:pPr marL="693738" lvl="1" indent="-239713">
              <a:spcBef>
                <a:spcPts val="0"/>
              </a:spcBef>
            </a:pPr>
            <a:r>
              <a:rPr lang="id-ID" dirty="0" smtClean="0"/>
              <a:t>J</a:t>
            </a:r>
            <a:r>
              <a:rPr lang="en-US" dirty="0" err="1" smtClean="0"/>
              <a:t>ika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telusuri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intelektualitas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id-ID" dirty="0" smtClean="0"/>
              <a:t>a</a:t>
            </a:r>
            <a:r>
              <a:rPr lang="en-US" dirty="0" smtClean="0"/>
              <a:t>d</a:t>
            </a:r>
            <a:r>
              <a:rPr lang="id-ID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pucuk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pengetahuannya</a:t>
            </a:r>
            <a:r>
              <a:rPr lang="en-US" dirty="0"/>
              <a:t>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 smtClean="0"/>
              <a:t>atasa</a:t>
            </a:r>
            <a:r>
              <a:rPr lang="id-ID" dirty="0" smtClean="0"/>
              <a:t>n</a:t>
            </a:r>
            <a:r>
              <a:rPr lang="en-US" dirty="0" err="1" smtClean="0"/>
              <a:t>nya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Pendekatan </a:t>
            </a:r>
            <a:r>
              <a:rPr lang="id-ID" sz="2400" b="1" dirty="0" smtClean="0">
                <a:solidFill>
                  <a:srgbClr val="FF0000"/>
                </a:solidFill>
              </a:rPr>
              <a:t>dinamis</a:t>
            </a:r>
          </a:p>
          <a:p>
            <a:pPr marL="693738" lvl="1" indent="-239713">
              <a:spcBef>
                <a:spcPts val="0"/>
              </a:spcBef>
            </a:pPr>
            <a:r>
              <a:rPr lang="en-US" dirty="0" err="1"/>
              <a:t>Pengendalian</a:t>
            </a:r>
            <a:r>
              <a:rPr lang="en-US" dirty="0"/>
              <a:t> intern</a:t>
            </a:r>
            <a:r>
              <a:rPr lang="id-ID" dirty="0"/>
              <a:t>al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id-ID" dirty="0" smtClean="0"/>
              <a:t>e</a:t>
            </a:r>
            <a:r>
              <a:rPr lang="en-US" dirty="0" smtClean="0"/>
              <a:t>b</a:t>
            </a:r>
            <a:r>
              <a:rPr lang="id-ID" dirty="0" smtClean="0"/>
              <a:t>a</a:t>
            </a:r>
            <a:r>
              <a:rPr lang="en-US" dirty="0" smtClean="0"/>
              <a:t>g</a:t>
            </a:r>
            <a:r>
              <a:rPr lang="id-ID" dirty="0" smtClean="0"/>
              <a:t>ai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proses</a:t>
            </a:r>
          </a:p>
          <a:p>
            <a:pPr marL="693738" lvl="1" indent="-239713">
              <a:spcBef>
                <a:spcPts val="0"/>
              </a:spcBef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dg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bersangkutan</a:t>
            </a:r>
            <a:r>
              <a:rPr lang="en-US" dirty="0"/>
              <a:t>.</a:t>
            </a:r>
          </a:p>
          <a:p>
            <a:pPr marL="693738" lvl="1" indent="-239713">
              <a:spcBef>
                <a:spcPts val="0"/>
              </a:spcBef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(</a:t>
            </a:r>
            <a:r>
              <a:rPr lang="en-US" i="1" dirty="0"/>
              <a:t>management by objective</a:t>
            </a:r>
            <a:r>
              <a:rPr lang="en-US" dirty="0"/>
              <a:t>)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(</a:t>
            </a:r>
            <a:r>
              <a:rPr lang="en-US" i="1" dirty="0"/>
              <a:t>management by drive</a:t>
            </a:r>
            <a:r>
              <a:rPr lang="en-US" dirty="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4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Dinamis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Didorong oleh p</a:t>
            </a:r>
            <a:r>
              <a:rPr lang="en-US" dirty="0" err="1" smtClean="0"/>
              <a:t>eningkatan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smtClean="0"/>
              <a:t>SDM</a:t>
            </a:r>
            <a:r>
              <a:rPr lang="id-ID" dirty="0" smtClean="0"/>
              <a:t>, s</a:t>
            </a:r>
            <a:r>
              <a:rPr lang="en-US" dirty="0" err="1" smtClean="0"/>
              <a:t>pesialisasi</a:t>
            </a:r>
            <a:r>
              <a:rPr lang="en-US" dirty="0" smtClean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 smtClean="0"/>
              <a:t>seseorang</a:t>
            </a:r>
            <a:r>
              <a:rPr lang="id-ID" dirty="0" smtClean="0"/>
              <a:t>, k</a:t>
            </a:r>
            <a:r>
              <a:rPr lang="en-US" dirty="0" err="1" smtClean="0"/>
              <a:t>epuasan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 smtClean="0"/>
              <a:t>produktivitas</a:t>
            </a:r>
            <a:r>
              <a:rPr lang="id-ID" dirty="0" smtClean="0"/>
              <a:t>, serta bahwa p</a:t>
            </a:r>
            <a:r>
              <a:rPr lang="en-US" dirty="0" err="1" smtClean="0"/>
              <a:t>ersaingan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/>
              <a:t>ketat</a:t>
            </a:r>
            <a:r>
              <a:rPr lang="en-US" dirty="0"/>
              <a:t>, </a:t>
            </a:r>
            <a:r>
              <a:rPr lang="id-ID" dirty="0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</a:t>
            </a:r>
            <a:r>
              <a:rPr lang="id-ID" dirty="0" smtClean="0"/>
              <a:t>an</a:t>
            </a:r>
            <a:r>
              <a:rPr lang="en-US" dirty="0" smtClean="0"/>
              <a:t>g </a:t>
            </a:r>
            <a:r>
              <a:rPr lang="en-US" dirty="0" err="1" smtClean="0"/>
              <a:t>cepat</a:t>
            </a:r>
            <a:r>
              <a:rPr lang="id-ID" dirty="0" smtClean="0"/>
              <a:t>.</a:t>
            </a:r>
            <a:endParaRPr lang="en-US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d-ID" dirty="0" smtClean="0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smtClean="0"/>
              <a:t>intern</a:t>
            </a:r>
            <a:r>
              <a:rPr lang="id-ID" dirty="0" smtClean="0"/>
              <a:t>al</a:t>
            </a:r>
            <a:r>
              <a:rPr lang="en-US" dirty="0" smtClean="0"/>
              <a:t> j</a:t>
            </a:r>
            <a:r>
              <a:rPr lang="id-ID" dirty="0" smtClean="0"/>
              <a:t>u</a:t>
            </a:r>
            <a:r>
              <a:rPr lang="en-US" dirty="0" smtClean="0"/>
              <a:t>g</a:t>
            </a:r>
            <a:r>
              <a:rPr lang="id-ID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ketersediaan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pengendalian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intern</a:t>
            </a:r>
            <a:r>
              <a:rPr lang="id-ID" sz="2400" b="1" dirty="0" smtClean="0">
                <a:solidFill>
                  <a:srgbClr val="FF0000"/>
                </a:solidFill>
              </a:rPr>
              <a:t>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proses </a:t>
            </a:r>
            <a:r>
              <a:rPr lang="en-US" sz="2400" b="1" dirty="0" err="1">
                <a:solidFill>
                  <a:srgbClr val="FF0000"/>
                </a:solidFill>
              </a:rPr>
              <a:t>pencapaian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tujuan</a:t>
            </a:r>
            <a:r>
              <a:rPr lang="en-US" dirty="0"/>
              <a:t>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Dg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intelektualitas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id-ID" dirty="0" smtClean="0"/>
              <a:t>i</a:t>
            </a:r>
            <a:r>
              <a:rPr lang="en-US" dirty="0" smtClean="0"/>
              <a:t>d</a:t>
            </a:r>
            <a:r>
              <a:rPr lang="id-ID" dirty="0" smtClean="0"/>
              <a:t>a</a:t>
            </a:r>
            <a:r>
              <a:rPr lang="en-US" dirty="0" smtClean="0"/>
              <a:t>k l</a:t>
            </a:r>
            <a:r>
              <a:rPr lang="id-ID" dirty="0" smtClean="0"/>
              <a:t>a</a:t>
            </a:r>
            <a:r>
              <a:rPr lang="en-US" dirty="0" smtClean="0"/>
              <a:t>g</a:t>
            </a:r>
            <a:r>
              <a:rPr lang="id-ID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id-ID" dirty="0" smtClean="0"/>
              <a:t>a</a:t>
            </a:r>
            <a:r>
              <a:rPr lang="en-US" dirty="0" smtClean="0"/>
              <a:t>d</a:t>
            </a:r>
            <a:r>
              <a:rPr lang="id-ID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pucuk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smtClean="0"/>
              <a:t>di</a:t>
            </a:r>
            <a:r>
              <a:rPr lang="id-ID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dek</a:t>
            </a:r>
            <a:r>
              <a:rPr lang="id-ID" dirty="0" smtClean="0"/>
              <a:t>a</a:t>
            </a:r>
            <a:r>
              <a:rPr lang="en-US" dirty="0" smtClean="0"/>
              <a:t>t d</a:t>
            </a:r>
            <a:r>
              <a:rPr lang="id-ID" dirty="0" smtClean="0"/>
              <a:t>en</a:t>
            </a:r>
            <a:r>
              <a:rPr lang="en-US" dirty="0" smtClean="0"/>
              <a:t>g</a:t>
            </a:r>
            <a:r>
              <a:rPr lang="id-ID" dirty="0" smtClean="0"/>
              <a:t>an</a:t>
            </a:r>
            <a:r>
              <a:rPr lang="en-US" dirty="0" smtClean="0"/>
              <a:t> </a:t>
            </a:r>
            <a:r>
              <a:rPr lang="en-US" dirty="0" err="1"/>
              <a:t>konsumenlah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id-ID" dirty="0" smtClean="0"/>
              <a:t>an</a:t>
            </a:r>
            <a:r>
              <a:rPr lang="en-US" dirty="0" smtClean="0"/>
              <a:t>g </a:t>
            </a:r>
            <a:r>
              <a:rPr lang="en-US" dirty="0"/>
              <a:t>paling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/>
              <a:t>pasar</a:t>
            </a:r>
            <a:r>
              <a:rPr lang="en-US" dirty="0"/>
              <a:t>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Pengorganisasian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orkes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simponi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(pekerja sebagai ujung tombak dengan spesialisasi masing-masing, manajer sebagai konduktor)</a:t>
            </a:r>
            <a:endParaRPr lang="en-US" dirty="0"/>
          </a:p>
          <a:p>
            <a:pPr marL="571500" indent="-571500">
              <a:lnSpc>
                <a:spcPct val="90000"/>
              </a:lnSpc>
            </a:pPr>
            <a:endParaRPr lang="en-US" dirty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00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Review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id-ID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Mengapa implementasi IT dalam organisasi perlu dikontrol dan diaudit?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Apa dampak audit SI dalam organisasi?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8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Pengaruh Komputer dalam Pengendalian 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i="1" dirty="0"/>
              <a:t>(Changes to Evidence Collection)</a:t>
            </a:r>
            <a:endParaRPr lang="en-US" dirty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i="1" dirty="0"/>
              <a:t>(Changes to Evidence Evaluation)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 ..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Kendali (</a:t>
            </a:r>
            <a:r>
              <a:rPr lang="id-ID" i="1" dirty="0" smtClean="0"/>
              <a:t>Control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400" i="1" dirty="0"/>
              <a:t>A Control is </a:t>
            </a:r>
            <a:endParaRPr lang="id-ID" sz="2400" i="1" dirty="0" smtClean="0"/>
          </a:p>
          <a:p>
            <a:pPr algn="ctr">
              <a:spcBef>
                <a:spcPts val="0"/>
              </a:spcBef>
              <a:defRPr/>
            </a:pPr>
            <a:r>
              <a:rPr lang="en-US" sz="2400" i="1" dirty="0" smtClean="0">
                <a:solidFill>
                  <a:srgbClr val="D1FA06"/>
                </a:solidFill>
              </a:rPr>
              <a:t>a </a:t>
            </a:r>
            <a:r>
              <a:rPr lang="en-US" sz="2400" i="1" dirty="0">
                <a:solidFill>
                  <a:srgbClr val="D1FA06"/>
                </a:solidFill>
              </a:rPr>
              <a:t>system </a:t>
            </a:r>
            <a:r>
              <a:rPr lang="en-US" sz="2400" i="1" dirty="0"/>
              <a:t>that </a:t>
            </a:r>
            <a:r>
              <a:rPr lang="en-US" sz="2400" i="1" dirty="0">
                <a:solidFill>
                  <a:srgbClr val="FF0000"/>
                </a:solidFill>
              </a:rPr>
              <a:t>prevents, detects, or </a:t>
            </a:r>
            <a:r>
              <a:rPr lang="en-US" sz="2400" i="1" dirty="0" err="1">
                <a:solidFill>
                  <a:srgbClr val="FF0000"/>
                </a:solidFill>
              </a:rPr>
              <a:t>corects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9DC858"/>
                </a:solidFill>
              </a:rPr>
              <a:t>unlawful events.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200" i="1" dirty="0"/>
              <a:t>A </a:t>
            </a:r>
            <a:r>
              <a:rPr lang="en-US" sz="2600" b="1" i="1" dirty="0">
                <a:solidFill>
                  <a:srgbClr val="FFC000"/>
                </a:solidFill>
              </a:rPr>
              <a:t>system</a:t>
            </a:r>
            <a:r>
              <a:rPr lang="en-US" sz="2200" i="1" dirty="0"/>
              <a:t> </a:t>
            </a:r>
            <a:r>
              <a:rPr lang="en-US" sz="2200" dirty="0"/>
              <a:t>: </a:t>
            </a:r>
            <a:r>
              <a:rPr lang="id-ID" sz="2200" dirty="0" smtClean="0"/>
              <a:t>komponen-komponen yang saling berkaitan untuk mencapai tujuan bersama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id-ID" sz="1900" dirty="0" smtClean="0"/>
              <a:t>Evaluasi terhadap kontrol harus mempertimbangkan keterkaitannya dari perspektif sistem </a:t>
            </a:r>
            <a:r>
              <a:rPr lang="en-US" sz="1900" b="1" dirty="0" smtClean="0"/>
              <a:t>(= </a:t>
            </a:r>
            <a:r>
              <a:rPr lang="en-US" sz="1900" b="1" i="1" dirty="0"/>
              <a:t>IS / organization perspective</a:t>
            </a:r>
            <a:r>
              <a:rPr lang="en-US" sz="1900" b="1" dirty="0"/>
              <a:t>)</a:t>
            </a:r>
            <a:endParaRPr lang="en-US" sz="1900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id-ID" sz="2200" i="1" dirty="0"/>
              <a:t>Focus on </a:t>
            </a:r>
            <a:r>
              <a:rPr lang="id-ID" sz="2600" b="1" i="1" dirty="0">
                <a:solidFill>
                  <a:srgbClr val="92D050"/>
                </a:solidFill>
              </a:rPr>
              <a:t>unlawful events</a:t>
            </a:r>
            <a:r>
              <a:rPr lang="id-ID" sz="2600" b="1" dirty="0">
                <a:solidFill>
                  <a:srgbClr val="92D050"/>
                </a:solidFill>
              </a:rPr>
              <a:t> </a:t>
            </a:r>
            <a:r>
              <a:rPr lang="id-ID" sz="2200" dirty="0"/>
              <a:t>(=kejadian tdk sah/tdk benar</a:t>
            </a:r>
            <a:r>
              <a:rPr lang="id-ID" sz="2200" dirty="0" smtClean="0"/>
              <a:t>).</a:t>
            </a:r>
          </a:p>
          <a:p>
            <a:pPr marL="855663" lvl="2" indent="0">
              <a:spcBef>
                <a:spcPts val="1200"/>
              </a:spcBef>
              <a:buNone/>
              <a:defRPr/>
            </a:pPr>
            <a:r>
              <a:rPr lang="en-US" sz="2200" i="1" dirty="0" smtClean="0"/>
              <a:t>Unlawful </a:t>
            </a:r>
            <a:r>
              <a:rPr lang="en-US" sz="2200" i="1" dirty="0"/>
              <a:t>events : unauthorized, inaccurate, incomplete, redundant, ineffective, or inefficient input enters the system</a:t>
            </a:r>
            <a:endParaRPr lang="id-ID" sz="2200" i="1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C</a:t>
            </a:r>
            <a:r>
              <a:rPr lang="id-ID" sz="2200" i="1" dirty="0" smtClean="0"/>
              <a:t>ontrols are used </a:t>
            </a:r>
            <a:r>
              <a:rPr lang="id-ID" sz="2600" b="1" i="1" dirty="0" smtClean="0">
                <a:solidFill>
                  <a:srgbClr val="FF0000"/>
                </a:solidFill>
              </a:rPr>
              <a:t>to prevent, detect, or correct</a:t>
            </a:r>
            <a:r>
              <a:rPr lang="id-ID" sz="2200" b="1" i="1" dirty="0" smtClean="0">
                <a:solidFill>
                  <a:srgbClr val="FF0000"/>
                </a:solidFill>
              </a:rPr>
              <a:t> </a:t>
            </a:r>
            <a:r>
              <a:rPr lang="id-ID" sz="2200" i="1" dirty="0" smtClean="0"/>
              <a:t>unlawful events.</a:t>
            </a:r>
            <a:endParaRPr lang="en-US" sz="2200" i="1" dirty="0"/>
          </a:p>
          <a:p>
            <a:pPr marL="852488" lvl="2" indent="0">
              <a:spcBef>
                <a:spcPts val="1200"/>
              </a:spcBef>
              <a:buNone/>
              <a:defRPr/>
            </a:pPr>
            <a:r>
              <a:rPr lang="id-ID" sz="2200" dirty="0" smtClean="0"/>
              <a:t>Untuk mengurangi kerugian yang mungkin terjadi karena kemunculan </a:t>
            </a:r>
            <a:r>
              <a:rPr lang="id-ID" sz="2200" i="1" dirty="0" smtClean="0"/>
              <a:t>unlawful events </a:t>
            </a:r>
            <a:r>
              <a:rPr lang="id-ID" sz="2200" dirty="0" smtClean="0"/>
              <a:t>dalam sistem.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Lapisan Kendali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100" t="55313" r="29102" b="10000"/>
          <a:stretch>
            <a:fillRect/>
          </a:stretch>
        </p:blipFill>
        <p:spPr bwMode="auto">
          <a:xfrm>
            <a:off x="743988" y="1857363"/>
            <a:ext cx="7572428" cy="40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14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dirty="0" smtClean="0"/>
              <a:t>Contoh </a:t>
            </a:r>
            <a:r>
              <a:rPr lang="id-ID" dirty="0" smtClean="0">
                <a:solidFill>
                  <a:srgbClr val="FF0000"/>
                </a:solidFill>
              </a:rPr>
              <a:t>Kendali Internal </a:t>
            </a:r>
            <a:r>
              <a:rPr lang="id-ID" dirty="0" smtClean="0"/>
              <a:t>Proses Pro</a:t>
            </a:r>
            <a:r>
              <a:rPr lang="en-US" dirty="0" smtClean="0"/>
              <a:t>d</a:t>
            </a:r>
            <a:r>
              <a:rPr lang="id-ID" dirty="0" smtClean="0"/>
              <a:t>uksi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5</a:t>
            </a:fld>
            <a:endParaRPr lang="id-ID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600" y="1905000"/>
            <a:ext cx="7132638" cy="3921125"/>
            <a:chOff x="600" y="1347"/>
            <a:chExt cx="4493" cy="2230"/>
          </a:xfrm>
        </p:grpSpPr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600" y="1347"/>
              <a:ext cx="4493" cy="223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600" y="1347"/>
              <a:ext cx="4493" cy="22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949" y="1554"/>
              <a:ext cx="3799" cy="16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949" y="1554"/>
              <a:ext cx="3799" cy="169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1281" y="2483"/>
              <a:ext cx="653" cy="4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5" name="Rectangle 10"/>
            <p:cNvSpPr>
              <a:spLocks noChangeArrowheads="1"/>
            </p:cNvSpPr>
            <p:nvPr/>
          </p:nvSpPr>
          <p:spPr bwMode="auto">
            <a:xfrm>
              <a:off x="1281" y="2483"/>
              <a:ext cx="653" cy="4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1471" y="2537"/>
              <a:ext cx="27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Raw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>
              <a:off x="1330" y="2702"/>
              <a:ext cx="55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Materials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88" name="Rectangle 13"/>
            <p:cNvSpPr>
              <a:spLocks noChangeArrowheads="1"/>
            </p:cNvSpPr>
            <p:nvPr/>
          </p:nvSpPr>
          <p:spPr bwMode="auto">
            <a:xfrm>
              <a:off x="2403" y="1660"/>
              <a:ext cx="749" cy="4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89" name="Rectangle 14"/>
            <p:cNvSpPr>
              <a:spLocks noChangeArrowheads="1"/>
            </p:cNvSpPr>
            <p:nvPr/>
          </p:nvSpPr>
          <p:spPr bwMode="auto">
            <a:xfrm>
              <a:off x="2403" y="1660"/>
              <a:ext cx="749" cy="4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0" name="Rectangle 15"/>
            <p:cNvSpPr>
              <a:spLocks noChangeArrowheads="1"/>
            </p:cNvSpPr>
            <p:nvPr/>
          </p:nvSpPr>
          <p:spPr bwMode="auto">
            <a:xfrm>
              <a:off x="2450" y="1714"/>
              <a:ext cx="65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Production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91" name="Rectangle 16"/>
            <p:cNvSpPr>
              <a:spLocks noChangeArrowheads="1"/>
            </p:cNvSpPr>
            <p:nvPr/>
          </p:nvSpPr>
          <p:spPr bwMode="auto">
            <a:xfrm>
              <a:off x="2510" y="1879"/>
              <a:ext cx="53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Manager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92" name="Rectangle 17"/>
            <p:cNvSpPr>
              <a:spLocks noChangeArrowheads="1"/>
            </p:cNvSpPr>
            <p:nvPr/>
          </p:nvSpPr>
          <p:spPr bwMode="auto">
            <a:xfrm>
              <a:off x="3677" y="2483"/>
              <a:ext cx="653" cy="4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3" name="Rectangle 18"/>
            <p:cNvSpPr>
              <a:spLocks noChangeArrowheads="1"/>
            </p:cNvSpPr>
            <p:nvPr/>
          </p:nvSpPr>
          <p:spPr bwMode="auto">
            <a:xfrm>
              <a:off x="3677" y="2483"/>
              <a:ext cx="653" cy="4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3768" y="2619"/>
              <a:ext cx="47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Product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95" name="Rectangle 20"/>
            <p:cNvSpPr>
              <a:spLocks noChangeArrowheads="1"/>
            </p:cNvSpPr>
            <p:nvPr/>
          </p:nvSpPr>
          <p:spPr bwMode="auto">
            <a:xfrm>
              <a:off x="2397" y="2483"/>
              <a:ext cx="762" cy="4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6" name="Rectangle 21"/>
            <p:cNvSpPr>
              <a:spLocks noChangeArrowheads="1"/>
            </p:cNvSpPr>
            <p:nvPr/>
          </p:nvSpPr>
          <p:spPr bwMode="auto">
            <a:xfrm>
              <a:off x="2397" y="2483"/>
              <a:ext cx="762" cy="4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7" name="Rectangle 22"/>
            <p:cNvSpPr>
              <a:spLocks noChangeArrowheads="1"/>
            </p:cNvSpPr>
            <p:nvPr/>
          </p:nvSpPr>
          <p:spPr bwMode="auto">
            <a:xfrm>
              <a:off x="2450" y="2619"/>
              <a:ext cx="65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Production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98" name="Freeform 23"/>
            <p:cNvSpPr>
              <a:spLocks/>
            </p:cNvSpPr>
            <p:nvPr/>
          </p:nvSpPr>
          <p:spPr bwMode="auto">
            <a:xfrm>
              <a:off x="1934" y="2702"/>
              <a:ext cx="463" cy="1"/>
            </a:xfrm>
            <a:custGeom>
              <a:avLst/>
              <a:gdLst>
                <a:gd name="T0" fmla="*/ 0 w 463"/>
                <a:gd name="T1" fmla="*/ 0 h 1"/>
                <a:gd name="T2" fmla="*/ 231 w 463"/>
                <a:gd name="T3" fmla="*/ 0 h 1"/>
                <a:gd name="T4" fmla="*/ 231 w 463"/>
                <a:gd name="T5" fmla="*/ 0 h 1"/>
                <a:gd name="T6" fmla="*/ 463 w 46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1"/>
                <a:gd name="T14" fmla="*/ 463 w 46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1">
                  <a:moveTo>
                    <a:pt x="0" y="0"/>
                  </a:moveTo>
                  <a:lnTo>
                    <a:pt x="231" y="0"/>
                  </a:lnTo>
                  <a:lnTo>
                    <a:pt x="46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699" name="Freeform 24"/>
            <p:cNvSpPr>
              <a:spLocks/>
            </p:cNvSpPr>
            <p:nvPr/>
          </p:nvSpPr>
          <p:spPr bwMode="auto">
            <a:xfrm>
              <a:off x="2348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0" name="Freeform 25"/>
            <p:cNvSpPr>
              <a:spLocks/>
            </p:cNvSpPr>
            <p:nvPr/>
          </p:nvSpPr>
          <p:spPr bwMode="auto">
            <a:xfrm>
              <a:off x="2348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1" name="Freeform 26"/>
            <p:cNvSpPr>
              <a:spLocks/>
            </p:cNvSpPr>
            <p:nvPr/>
          </p:nvSpPr>
          <p:spPr bwMode="auto">
            <a:xfrm>
              <a:off x="3159" y="2702"/>
              <a:ext cx="518" cy="1"/>
            </a:xfrm>
            <a:custGeom>
              <a:avLst/>
              <a:gdLst>
                <a:gd name="T0" fmla="*/ 0 w 518"/>
                <a:gd name="T1" fmla="*/ 0 h 1"/>
                <a:gd name="T2" fmla="*/ 258 w 518"/>
                <a:gd name="T3" fmla="*/ 0 h 1"/>
                <a:gd name="T4" fmla="*/ 258 w 518"/>
                <a:gd name="T5" fmla="*/ 0 h 1"/>
                <a:gd name="T6" fmla="*/ 518 w 51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8"/>
                <a:gd name="T13" fmla="*/ 0 h 1"/>
                <a:gd name="T14" fmla="*/ 518 w 51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8" h="1">
                  <a:moveTo>
                    <a:pt x="0" y="0"/>
                  </a:moveTo>
                  <a:lnTo>
                    <a:pt x="258" y="0"/>
                  </a:lnTo>
                  <a:lnTo>
                    <a:pt x="51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2" name="Freeform 27"/>
            <p:cNvSpPr>
              <a:spLocks/>
            </p:cNvSpPr>
            <p:nvPr/>
          </p:nvSpPr>
          <p:spPr bwMode="auto">
            <a:xfrm>
              <a:off x="3628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3" name="Freeform 28"/>
            <p:cNvSpPr>
              <a:spLocks/>
            </p:cNvSpPr>
            <p:nvPr/>
          </p:nvSpPr>
          <p:spPr bwMode="auto">
            <a:xfrm>
              <a:off x="3628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4" name="Freeform 29"/>
            <p:cNvSpPr>
              <a:spLocks/>
            </p:cNvSpPr>
            <p:nvPr/>
          </p:nvSpPr>
          <p:spPr bwMode="auto">
            <a:xfrm>
              <a:off x="2778" y="2099"/>
              <a:ext cx="1" cy="384"/>
            </a:xfrm>
            <a:custGeom>
              <a:avLst/>
              <a:gdLst>
                <a:gd name="T0" fmla="*/ 0 w 1"/>
                <a:gd name="T1" fmla="*/ 0 h 384"/>
                <a:gd name="T2" fmla="*/ 0 w 1"/>
                <a:gd name="T3" fmla="*/ 192 h 384"/>
                <a:gd name="T4" fmla="*/ 0 w 1"/>
                <a:gd name="T5" fmla="*/ 192 h 384"/>
                <a:gd name="T6" fmla="*/ 0 w 1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84"/>
                <a:gd name="T14" fmla="*/ 1 w 1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84">
                  <a:moveTo>
                    <a:pt x="0" y="0"/>
                  </a:moveTo>
                  <a:lnTo>
                    <a:pt x="0" y="192"/>
                  </a:lnTo>
                  <a:lnTo>
                    <a:pt x="0" y="3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5" name="Freeform 30"/>
            <p:cNvSpPr>
              <a:spLocks noEditPoints="1"/>
            </p:cNvSpPr>
            <p:nvPr/>
          </p:nvSpPr>
          <p:spPr bwMode="auto">
            <a:xfrm>
              <a:off x="2753" y="2099"/>
              <a:ext cx="49" cy="384"/>
            </a:xfrm>
            <a:custGeom>
              <a:avLst/>
              <a:gdLst>
                <a:gd name="T0" fmla="*/ 49 w 49"/>
                <a:gd name="T1" fmla="*/ 49 h 384"/>
                <a:gd name="T2" fmla="*/ 25 w 49"/>
                <a:gd name="T3" fmla="*/ 0 h 384"/>
                <a:gd name="T4" fmla="*/ 0 w 49"/>
                <a:gd name="T5" fmla="*/ 49 h 384"/>
                <a:gd name="T6" fmla="*/ 49 w 49"/>
                <a:gd name="T7" fmla="*/ 49 h 384"/>
                <a:gd name="T8" fmla="*/ 49 w 49"/>
                <a:gd name="T9" fmla="*/ 334 h 384"/>
                <a:gd name="T10" fmla="*/ 25 w 49"/>
                <a:gd name="T11" fmla="*/ 384 h 384"/>
                <a:gd name="T12" fmla="*/ 0 w 49"/>
                <a:gd name="T13" fmla="*/ 334 h 384"/>
                <a:gd name="T14" fmla="*/ 49 w 49"/>
                <a:gd name="T15" fmla="*/ 334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384"/>
                <a:gd name="T26" fmla="*/ 49 w 49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384">
                  <a:moveTo>
                    <a:pt x="49" y="49"/>
                  </a:moveTo>
                  <a:lnTo>
                    <a:pt x="25" y="0"/>
                  </a:lnTo>
                  <a:lnTo>
                    <a:pt x="0" y="49"/>
                  </a:lnTo>
                  <a:lnTo>
                    <a:pt x="49" y="49"/>
                  </a:lnTo>
                  <a:close/>
                  <a:moveTo>
                    <a:pt x="49" y="334"/>
                  </a:moveTo>
                  <a:lnTo>
                    <a:pt x="25" y="384"/>
                  </a:lnTo>
                  <a:lnTo>
                    <a:pt x="0" y="334"/>
                  </a:lnTo>
                  <a:lnTo>
                    <a:pt x="49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6" name="Freeform 31"/>
            <p:cNvSpPr>
              <a:spLocks/>
            </p:cNvSpPr>
            <p:nvPr/>
          </p:nvSpPr>
          <p:spPr bwMode="auto">
            <a:xfrm>
              <a:off x="2753" y="2099"/>
              <a:ext cx="49" cy="49"/>
            </a:xfrm>
            <a:custGeom>
              <a:avLst/>
              <a:gdLst>
                <a:gd name="T0" fmla="*/ 49 w 49"/>
                <a:gd name="T1" fmla="*/ 49 h 49"/>
                <a:gd name="T2" fmla="*/ 25 w 49"/>
                <a:gd name="T3" fmla="*/ 0 h 49"/>
                <a:gd name="T4" fmla="*/ 0 w 49"/>
                <a:gd name="T5" fmla="*/ 49 h 49"/>
                <a:gd name="T6" fmla="*/ 49 w 4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49" y="49"/>
                  </a:moveTo>
                  <a:lnTo>
                    <a:pt x="25" y="0"/>
                  </a:lnTo>
                  <a:lnTo>
                    <a:pt x="0" y="49"/>
                  </a:lnTo>
                  <a:lnTo>
                    <a:pt x="49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7" name="Freeform 32"/>
            <p:cNvSpPr>
              <a:spLocks/>
            </p:cNvSpPr>
            <p:nvPr/>
          </p:nvSpPr>
          <p:spPr bwMode="auto">
            <a:xfrm>
              <a:off x="2753" y="2433"/>
              <a:ext cx="49" cy="50"/>
            </a:xfrm>
            <a:custGeom>
              <a:avLst/>
              <a:gdLst>
                <a:gd name="T0" fmla="*/ 49 w 49"/>
                <a:gd name="T1" fmla="*/ 0 h 50"/>
                <a:gd name="T2" fmla="*/ 25 w 49"/>
                <a:gd name="T3" fmla="*/ 50 h 50"/>
                <a:gd name="T4" fmla="*/ 0 w 49"/>
                <a:gd name="T5" fmla="*/ 0 h 50"/>
                <a:gd name="T6" fmla="*/ 49 w 49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49" y="0"/>
                  </a:moveTo>
                  <a:lnTo>
                    <a:pt x="25" y="50"/>
                  </a:ln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8" name="Line 33"/>
            <p:cNvSpPr>
              <a:spLocks noChangeShapeType="1"/>
            </p:cNvSpPr>
            <p:nvPr/>
          </p:nvSpPr>
          <p:spPr bwMode="auto">
            <a:xfrm>
              <a:off x="872" y="2702"/>
              <a:ext cx="40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09" name="Freeform 34"/>
            <p:cNvSpPr>
              <a:spLocks/>
            </p:cNvSpPr>
            <p:nvPr/>
          </p:nvSpPr>
          <p:spPr bwMode="auto">
            <a:xfrm>
              <a:off x="1232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0" name="Freeform 35"/>
            <p:cNvSpPr>
              <a:spLocks/>
            </p:cNvSpPr>
            <p:nvPr/>
          </p:nvSpPr>
          <p:spPr bwMode="auto">
            <a:xfrm>
              <a:off x="1232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1" name="Line 36"/>
            <p:cNvSpPr>
              <a:spLocks noChangeShapeType="1"/>
            </p:cNvSpPr>
            <p:nvPr/>
          </p:nvSpPr>
          <p:spPr bwMode="auto">
            <a:xfrm>
              <a:off x="4330" y="2702"/>
              <a:ext cx="49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2" name="Freeform 37"/>
            <p:cNvSpPr>
              <a:spLocks/>
            </p:cNvSpPr>
            <p:nvPr/>
          </p:nvSpPr>
          <p:spPr bwMode="auto">
            <a:xfrm>
              <a:off x="4771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3" name="Freeform 38"/>
            <p:cNvSpPr>
              <a:spLocks/>
            </p:cNvSpPr>
            <p:nvPr/>
          </p:nvSpPr>
          <p:spPr bwMode="auto">
            <a:xfrm>
              <a:off x="4771" y="2677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5 h 49"/>
                <a:gd name="T4" fmla="*/ 0 w 49"/>
                <a:gd name="T5" fmla="*/ 49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4" name="Freeform 39"/>
            <p:cNvSpPr>
              <a:spLocks/>
            </p:cNvSpPr>
            <p:nvPr/>
          </p:nvSpPr>
          <p:spPr bwMode="auto">
            <a:xfrm>
              <a:off x="3152" y="1879"/>
              <a:ext cx="851" cy="604"/>
            </a:xfrm>
            <a:custGeom>
              <a:avLst/>
              <a:gdLst>
                <a:gd name="T0" fmla="*/ 0 w 851"/>
                <a:gd name="T1" fmla="*/ 0 h 604"/>
                <a:gd name="T2" fmla="*/ 748 w 851"/>
                <a:gd name="T3" fmla="*/ 0 h 604"/>
                <a:gd name="T4" fmla="*/ 775 w 851"/>
                <a:gd name="T5" fmla="*/ 4 h 604"/>
                <a:gd name="T6" fmla="*/ 801 w 851"/>
                <a:gd name="T7" fmla="*/ 13 h 604"/>
                <a:gd name="T8" fmla="*/ 821 w 851"/>
                <a:gd name="T9" fmla="*/ 29 h 604"/>
                <a:gd name="T10" fmla="*/ 837 w 851"/>
                <a:gd name="T11" fmla="*/ 51 h 604"/>
                <a:gd name="T12" fmla="*/ 848 w 851"/>
                <a:gd name="T13" fmla="*/ 75 h 604"/>
                <a:gd name="T14" fmla="*/ 851 w 851"/>
                <a:gd name="T15" fmla="*/ 103 h 604"/>
                <a:gd name="T16" fmla="*/ 851 w 851"/>
                <a:gd name="T17" fmla="*/ 604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1"/>
                <a:gd name="T28" fmla="*/ 0 h 604"/>
                <a:gd name="T29" fmla="*/ 851 w 851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1" h="604">
                  <a:moveTo>
                    <a:pt x="0" y="0"/>
                  </a:moveTo>
                  <a:lnTo>
                    <a:pt x="748" y="0"/>
                  </a:lnTo>
                  <a:lnTo>
                    <a:pt x="775" y="4"/>
                  </a:lnTo>
                  <a:lnTo>
                    <a:pt x="801" y="13"/>
                  </a:lnTo>
                  <a:lnTo>
                    <a:pt x="821" y="29"/>
                  </a:lnTo>
                  <a:lnTo>
                    <a:pt x="837" y="51"/>
                  </a:lnTo>
                  <a:lnTo>
                    <a:pt x="848" y="75"/>
                  </a:lnTo>
                  <a:lnTo>
                    <a:pt x="851" y="103"/>
                  </a:lnTo>
                  <a:lnTo>
                    <a:pt x="851" y="60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5" name="Freeform 40"/>
            <p:cNvSpPr>
              <a:spLocks noEditPoints="1"/>
            </p:cNvSpPr>
            <p:nvPr/>
          </p:nvSpPr>
          <p:spPr bwMode="auto">
            <a:xfrm>
              <a:off x="3152" y="1853"/>
              <a:ext cx="875" cy="630"/>
            </a:xfrm>
            <a:custGeom>
              <a:avLst/>
              <a:gdLst>
                <a:gd name="T0" fmla="*/ 49 w 875"/>
                <a:gd name="T1" fmla="*/ 0 h 630"/>
                <a:gd name="T2" fmla="*/ 0 w 875"/>
                <a:gd name="T3" fmla="*/ 26 h 630"/>
                <a:gd name="T4" fmla="*/ 49 w 875"/>
                <a:gd name="T5" fmla="*/ 50 h 630"/>
                <a:gd name="T6" fmla="*/ 49 w 875"/>
                <a:gd name="T7" fmla="*/ 0 h 630"/>
                <a:gd name="T8" fmla="*/ 875 w 875"/>
                <a:gd name="T9" fmla="*/ 580 h 630"/>
                <a:gd name="T10" fmla="*/ 851 w 875"/>
                <a:gd name="T11" fmla="*/ 630 h 630"/>
                <a:gd name="T12" fmla="*/ 826 w 875"/>
                <a:gd name="T13" fmla="*/ 580 h 630"/>
                <a:gd name="T14" fmla="*/ 875 w 875"/>
                <a:gd name="T15" fmla="*/ 580 h 6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5"/>
                <a:gd name="T25" fmla="*/ 0 h 630"/>
                <a:gd name="T26" fmla="*/ 875 w 875"/>
                <a:gd name="T27" fmla="*/ 630 h 6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5" h="630">
                  <a:moveTo>
                    <a:pt x="49" y="0"/>
                  </a:moveTo>
                  <a:lnTo>
                    <a:pt x="0" y="26"/>
                  </a:lnTo>
                  <a:lnTo>
                    <a:pt x="49" y="50"/>
                  </a:lnTo>
                  <a:lnTo>
                    <a:pt x="49" y="0"/>
                  </a:lnTo>
                  <a:close/>
                  <a:moveTo>
                    <a:pt x="875" y="580"/>
                  </a:moveTo>
                  <a:lnTo>
                    <a:pt x="851" y="630"/>
                  </a:lnTo>
                  <a:lnTo>
                    <a:pt x="826" y="580"/>
                  </a:lnTo>
                  <a:lnTo>
                    <a:pt x="875" y="5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6" name="Freeform 41"/>
            <p:cNvSpPr>
              <a:spLocks/>
            </p:cNvSpPr>
            <p:nvPr/>
          </p:nvSpPr>
          <p:spPr bwMode="auto">
            <a:xfrm>
              <a:off x="3152" y="1853"/>
              <a:ext cx="49" cy="50"/>
            </a:xfrm>
            <a:custGeom>
              <a:avLst/>
              <a:gdLst>
                <a:gd name="T0" fmla="*/ 49 w 49"/>
                <a:gd name="T1" fmla="*/ 0 h 50"/>
                <a:gd name="T2" fmla="*/ 0 w 49"/>
                <a:gd name="T3" fmla="*/ 26 h 50"/>
                <a:gd name="T4" fmla="*/ 49 w 49"/>
                <a:gd name="T5" fmla="*/ 50 h 50"/>
                <a:gd name="T6" fmla="*/ 49 w 49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49" y="0"/>
                  </a:moveTo>
                  <a:lnTo>
                    <a:pt x="0" y="26"/>
                  </a:lnTo>
                  <a:lnTo>
                    <a:pt x="49" y="50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7" name="Freeform 42"/>
            <p:cNvSpPr>
              <a:spLocks/>
            </p:cNvSpPr>
            <p:nvPr/>
          </p:nvSpPr>
          <p:spPr bwMode="auto">
            <a:xfrm>
              <a:off x="3978" y="2433"/>
              <a:ext cx="49" cy="50"/>
            </a:xfrm>
            <a:custGeom>
              <a:avLst/>
              <a:gdLst>
                <a:gd name="T0" fmla="*/ 49 w 49"/>
                <a:gd name="T1" fmla="*/ 0 h 50"/>
                <a:gd name="T2" fmla="*/ 25 w 49"/>
                <a:gd name="T3" fmla="*/ 50 h 50"/>
                <a:gd name="T4" fmla="*/ 0 w 49"/>
                <a:gd name="T5" fmla="*/ 0 h 50"/>
                <a:gd name="T6" fmla="*/ 49 w 49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49" y="0"/>
                  </a:moveTo>
                  <a:lnTo>
                    <a:pt x="25" y="50"/>
                  </a:ln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8" name="Freeform 43"/>
            <p:cNvSpPr>
              <a:spLocks/>
            </p:cNvSpPr>
            <p:nvPr/>
          </p:nvSpPr>
          <p:spPr bwMode="auto">
            <a:xfrm>
              <a:off x="1608" y="1879"/>
              <a:ext cx="795" cy="604"/>
            </a:xfrm>
            <a:custGeom>
              <a:avLst/>
              <a:gdLst>
                <a:gd name="T0" fmla="*/ 795 w 795"/>
                <a:gd name="T1" fmla="*/ 0 h 604"/>
                <a:gd name="T2" fmla="*/ 101 w 795"/>
                <a:gd name="T3" fmla="*/ 0 h 604"/>
                <a:gd name="T4" fmla="*/ 74 w 795"/>
                <a:gd name="T5" fmla="*/ 4 h 604"/>
                <a:gd name="T6" fmla="*/ 50 w 795"/>
                <a:gd name="T7" fmla="*/ 13 h 604"/>
                <a:gd name="T8" fmla="*/ 29 w 795"/>
                <a:gd name="T9" fmla="*/ 29 h 604"/>
                <a:gd name="T10" fmla="*/ 12 w 795"/>
                <a:gd name="T11" fmla="*/ 51 h 604"/>
                <a:gd name="T12" fmla="*/ 3 w 795"/>
                <a:gd name="T13" fmla="*/ 75 h 604"/>
                <a:gd name="T14" fmla="*/ 0 w 795"/>
                <a:gd name="T15" fmla="*/ 103 h 604"/>
                <a:gd name="T16" fmla="*/ 0 w 795"/>
                <a:gd name="T17" fmla="*/ 604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5"/>
                <a:gd name="T28" fmla="*/ 0 h 604"/>
                <a:gd name="T29" fmla="*/ 795 w 795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5" h="604">
                  <a:moveTo>
                    <a:pt x="795" y="0"/>
                  </a:moveTo>
                  <a:lnTo>
                    <a:pt x="101" y="0"/>
                  </a:lnTo>
                  <a:lnTo>
                    <a:pt x="74" y="4"/>
                  </a:lnTo>
                  <a:lnTo>
                    <a:pt x="50" y="13"/>
                  </a:lnTo>
                  <a:lnTo>
                    <a:pt x="29" y="29"/>
                  </a:lnTo>
                  <a:lnTo>
                    <a:pt x="12" y="51"/>
                  </a:lnTo>
                  <a:lnTo>
                    <a:pt x="3" y="75"/>
                  </a:lnTo>
                  <a:lnTo>
                    <a:pt x="0" y="103"/>
                  </a:lnTo>
                  <a:lnTo>
                    <a:pt x="0" y="60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19" name="Freeform 44"/>
            <p:cNvSpPr>
              <a:spLocks noEditPoints="1"/>
            </p:cNvSpPr>
            <p:nvPr/>
          </p:nvSpPr>
          <p:spPr bwMode="auto">
            <a:xfrm>
              <a:off x="1582" y="1853"/>
              <a:ext cx="821" cy="630"/>
            </a:xfrm>
            <a:custGeom>
              <a:avLst/>
              <a:gdLst>
                <a:gd name="T0" fmla="*/ 772 w 821"/>
                <a:gd name="T1" fmla="*/ 50 h 630"/>
                <a:gd name="T2" fmla="*/ 821 w 821"/>
                <a:gd name="T3" fmla="*/ 26 h 630"/>
                <a:gd name="T4" fmla="*/ 772 w 821"/>
                <a:gd name="T5" fmla="*/ 0 h 630"/>
                <a:gd name="T6" fmla="*/ 772 w 821"/>
                <a:gd name="T7" fmla="*/ 50 h 630"/>
                <a:gd name="T8" fmla="*/ 49 w 821"/>
                <a:gd name="T9" fmla="*/ 580 h 630"/>
                <a:gd name="T10" fmla="*/ 26 w 821"/>
                <a:gd name="T11" fmla="*/ 630 h 630"/>
                <a:gd name="T12" fmla="*/ 0 w 821"/>
                <a:gd name="T13" fmla="*/ 580 h 630"/>
                <a:gd name="T14" fmla="*/ 49 w 821"/>
                <a:gd name="T15" fmla="*/ 580 h 6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1"/>
                <a:gd name="T25" fmla="*/ 0 h 630"/>
                <a:gd name="T26" fmla="*/ 821 w 821"/>
                <a:gd name="T27" fmla="*/ 630 h 6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1" h="630">
                  <a:moveTo>
                    <a:pt x="772" y="50"/>
                  </a:moveTo>
                  <a:lnTo>
                    <a:pt x="821" y="26"/>
                  </a:lnTo>
                  <a:lnTo>
                    <a:pt x="772" y="0"/>
                  </a:lnTo>
                  <a:lnTo>
                    <a:pt x="772" y="50"/>
                  </a:lnTo>
                  <a:close/>
                  <a:moveTo>
                    <a:pt x="49" y="580"/>
                  </a:moveTo>
                  <a:lnTo>
                    <a:pt x="26" y="630"/>
                  </a:lnTo>
                  <a:lnTo>
                    <a:pt x="0" y="580"/>
                  </a:lnTo>
                  <a:lnTo>
                    <a:pt x="49" y="5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20" name="Freeform 45"/>
            <p:cNvSpPr>
              <a:spLocks/>
            </p:cNvSpPr>
            <p:nvPr/>
          </p:nvSpPr>
          <p:spPr bwMode="auto">
            <a:xfrm>
              <a:off x="2354" y="1853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49 w 49"/>
                <a:gd name="T3" fmla="*/ 26 h 50"/>
                <a:gd name="T4" fmla="*/ 0 w 49"/>
                <a:gd name="T5" fmla="*/ 0 h 50"/>
                <a:gd name="T6" fmla="*/ 0 w 49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0" y="50"/>
                  </a:moveTo>
                  <a:lnTo>
                    <a:pt x="49" y="26"/>
                  </a:lnTo>
                  <a:lnTo>
                    <a:pt x="0" y="0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21" name="Freeform 46"/>
            <p:cNvSpPr>
              <a:spLocks/>
            </p:cNvSpPr>
            <p:nvPr/>
          </p:nvSpPr>
          <p:spPr bwMode="auto">
            <a:xfrm>
              <a:off x="1582" y="2433"/>
              <a:ext cx="49" cy="50"/>
            </a:xfrm>
            <a:custGeom>
              <a:avLst/>
              <a:gdLst>
                <a:gd name="T0" fmla="*/ 49 w 49"/>
                <a:gd name="T1" fmla="*/ 0 h 50"/>
                <a:gd name="T2" fmla="*/ 26 w 49"/>
                <a:gd name="T3" fmla="*/ 50 h 50"/>
                <a:gd name="T4" fmla="*/ 0 w 49"/>
                <a:gd name="T5" fmla="*/ 0 h 50"/>
                <a:gd name="T6" fmla="*/ 49 w 49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0"/>
                <a:gd name="T14" fmla="*/ 49 w 49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0">
                  <a:moveTo>
                    <a:pt x="49" y="0"/>
                  </a:moveTo>
                  <a:lnTo>
                    <a:pt x="26" y="50"/>
                  </a:ln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722" name="Rectangle 47"/>
            <p:cNvSpPr>
              <a:spLocks noChangeArrowheads="1"/>
            </p:cNvSpPr>
            <p:nvPr/>
          </p:nvSpPr>
          <p:spPr bwMode="auto">
            <a:xfrm>
              <a:off x="1780" y="1561"/>
              <a:ext cx="45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Feedback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3" name="Rectangle 48"/>
            <p:cNvSpPr>
              <a:spLocks noChangeArrowheads="1"/>
            </p:cNvSpPr>
            <p:nvPr/>
          </p:nvSpPr>
          <p:spPr bwMode="auto">
            <a:xfrm>
              <a:off x="1838" y="1689"/>
              <a:ext cx="34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Signals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4" name="Rectangle 49"/>
            <p:cNvSpPr>
              <a:spLocks noChangeArrowheads="1"/>
            </p:cNvSpPr>
            <p:nvPr/>
          </p:nvSpPr>
          <p:spPr bwMode="auto">
            <a:xfrm>
              <a:off x="1230" y="2035"/>
              <a:ext cx="33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Control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5" name="Rectangle 50"/>
            <p:cNvSpPr>
              <a:spLocks noChangeArrowheads="1"/>
            </p:cNvSpPr>
            <p:nvPr/>
          </p:nvSpPr>
          <p:spPr bwMode="auto">
            <a:xfrm>
              <a:off x="1226" y="2163"/>
              <a:ext cx="34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Signals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6" name="Rectangle 51"/>
            <p:cNvSpPr>
              <a:spLocks noChangeArrowheads="1"/>
            </p:cNvSpPr>
            <p:nvPr/>
          </p:nvSpPr>
          <p:spPr bwMode="auto">
            <a:xfrm>
              <a:off x="4089" y="1989"/>
              <a:ext cx="33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Control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7" name="Rectangle 52"/>
            <p:cNvSpPr>
              <a:spLocks noChangeArrowheads="1"/>
            </p:cNvSpPr>
            <p:nvPr/>
          </p:nvSpPr>
          <p:spPr bwMode="auto">
            <a:xfrm>
              <a:off x="4085" y="2117"/>
              <a:ext cx="34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Signals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8" name="Rectangle 53"/>
            <p:cNvSpPr>
              <a:spLocks noChangeArrowheads="1"/>
            </p:cNvSpPr>
            <p:nvPr/>
          </p:nvSpPr>
          <p:spPr bwMode="auto">
            <a:xfrm>
              <a:off x="3550" y="1561"/>
              <a:ext cx="45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Feedback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29" name="Rectangle 54"/>
            <p:cNvSpPr>
              <a:spLocks noChangeArrowheads="1"/>
            </p:cNvSpPr>
            <p:nvPr/>
          </p:nvSpPr>
          <p:spPr bwMode="auto">
            <a:xfrm>
              <a:off x="3608" y="1689"/>
              <a:ext cx="34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Signals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30" name="Rectangle 55"/>
            <p:cNvSpPr>
              <a:spLocks noChangeArrowheads="1"/>
            </p:cNvSpPr>
            <p:nvPr/>
          </p:nvSpPr>
          <p:spPr bwMode="auto">
            <a:xfrm>
              <a:off x="2430" y="3261"/>
              <a:ext cx="104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ENVIRONMENT: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731" name="Rectangle 56"/>
            <p:cNvSpPr>
              <a:spLocks noChangeArrowheads="1"/>
            </p:cNvSpPr>
            <p:nvPr/>
          </p:nvSpPr>
          <p:spPr bwMode="auto">
            <a:xfrm>
              <a:off x="2640" y="3408"/>
              <a:ext cx="50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Supplier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8676" name="Text Box 57"/>
          <p:cNvSpPr txBox="1">
            <a:spLocks noChangeArrowheads="1"/>
          </p:cNvSpPr>
          <p:nvPr/>
        </p:nvSpPr>
        <p:spPr bwMode="auto">
          <a:xfrm>
            <a:off x="1524000" y="4800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28677" name="Text Box 58"/>
          <p:cNvSpPr txBox="1">
            <a:spLocks noChangeArrowheads="1"/>
          </p:cNvSpPr>
          <p:nvPr/>
        </p:nvSpPr>
        <p:spPr bwMode="auto">
          <a:xfrm>
            <a:off x="1600200" y="53482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508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500" dirty="0" smtClean="0"/>
              <a:t>Contoh</a:t>
            </a:r>
            <a:endParaRPr lang="en-US" sz="3500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id-ID" sz="2400" dirty="0" smtClean="0"/>
              <a:t>Kendali</a:t>
            </a:r>
            <a:r>
              <a:rPr lang="en-US" sz="2400" dirty="0" smtClean="0"/>
              <a:t> </a:t>
            </a:r>
            <a:r>
              <a:rPr lang="en-US" sz="2400" dirty="0" err="1"/>
              <a:t>Pencegahan</a:t>
            </a:r>
            <a:r>
              <a:rPr lang="en-US" sz="2400" dirty="0"/>
              <a:t> (</a:t>
            </a:r>
            <a:r>
              <a:rPr lang="en-US" sz="2400" i="1" dirty="0"/>
              <a:t>Preventive control</a:t>
            </a:r>
            <a:r>
              <a:rPr lang="en-US" sz="2400" dirty="0"/>
              <a:t>)</a:t>
            </a:r>
          </a:p>
          <a:p>
            <a:pPr marL="461963" lvl="2">
              <a:lnSpc>
                <a:spcPct val="90000"/>
              </a:lnSpc>
              <a:spcBef>
                <a:spcPts val="1200"/>
              </a:spcBef>
            </a:pPr>
            <a:r>
              <a:rPr lang="en-US" sz="2000" dirty="0" err="1"/>
              <a:t>Instruksi</a:t>
            </a:r>
            <a:r>
              <a:rPr lang="en-US" sz="2000" dirty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(</a:t>
            </a:r>
            <a:r>
              <a:rPr lang="en-US" sz="2000" dirty="0" err="1"/>
              <a:t>sumber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id-ID" sz="2000" dirty="0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(</a:t>
            </a:r>
            <a:r>
              <a:rPr lang="en-US" sz="2000" i="1" dirty="0"/>
              <a:t>out incorrectly</a:t>
            </a:r>
            <a:r>
              <a:rPr lang="en-US" sz="2000" dirty="0"/>
              <a:t>).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id-ID" sz="2400" dirty="0" smtClean="0"/>
              <a:t>Kendali </a:t>
            </a:r>
            <a:r>
              <a:rPr lang="en-US" sz="2400" dirty="0" err="1" smtClean="0"/>
              <a:t>Detektif</a:t>
            </a:r>
            <a:r>
              <a:rPr lang="en-US" sz="2400" dirty="0" smtClean="0"/>
              <a:t> (</a:t>
            </a:r>
            <a:r>
              <a:rPr lang="en-US" sz="2400" i="1" dirty="0"/>
              <a:t>Detective control</a:t>
            </a:r>
            <a:r>
              <a:rPr lang="en-US" sz="2400" dirty="0"/>
              <a:t>)</a:t>
            </a:r>
          </a:p>
          <a:p>
            <a:pPr marL="457200" lvl="2" indent="-160338"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Program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pemasukan</a:t>
            </a:r>
            <a:r>
              <a:rPr lang="en-US" sz="2000" dirty="0"/>
              <a:t> 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terminal (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masukan</a:t>
            </a:r>
            <a:r>
              <a:rPr lang="en-US" sz="2000" dirty="0"/>
              <a:t>).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id-ID" sz="2400" dirty="0" smtClean="0"/>
              <a:t>Kendali </a:t>
            </a:r>
            <a:r>
              <a:rPr lang="en-US" sz="2400" dirty="0" err="1" smtClean="0"/>
              <a:t>Koreksi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Corrective control</a:t>
            </a:r>
            <a:r>
              <a:rPr lang="en-US" sz="2400" dirty="0"/>
              <a:t>)</a:t>
            </a:r>
          </a:p>
          <a:p>
            <a:pPr marL="461963" lvl="2"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Program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yang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mengkoreksi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data </a:t>
            </a:r>
            <a:r>
              <a:rPr lang="en-US" sz="2000" dirty="0" err="1"/>
              <a:t>ak</a:t>
            </a:r>
            <a:r>
              <a:rPr lang="id-ID" sz="2000" dirty="0"/>
              <a:t>i</a:t>
            </a:r>
            <a:r>
              <a:rPr lang="en-US" sz="2000" dirty="0"/>
              <a:t>bat </a:t>
            </a:r>
            <a:r>
              <a:rPr lang="en-US" sz="2000" dirty="0" err="1"/>
              <a:t>gangguan</a:t>
            </a:r>
            <a:r>
              <a:rPr lang="en-US" sz="2000" dirty="0"/>
              <a:t> (</a:t>
            </a:r>
            <a:r>
              <a:rPr lang="en-US" sz="2000" i="1" dirty="0"/>
              <a:t>noise</a:t>
            </a:r>
            <a:r>
              <a:rPr lang="en-US" sz="2000" dirty="0"/>
              <a:t>) </a:t>
            </a:r>
            <a:r>
              <a:rPr lang="en-US" sz="2000" dirty="0" err="1"/>
              <a:t>komunikasi</a:t>
            </a:r>
            <a:r>
              <a:rPr lang="en-US" sz="2000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23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36315"/>
              </p:ext>
            </p:extLst>
          </p:nvPr>
        </p:nvGraphicFramePr>
        <p:xfrm>
          <a:off x="2003425" y="1341438"/>
          <a:ext cx="54483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3" imgW="5447619" imgH="4486901" progId="">
                  <p:embed/>
                </p:oleObj>
              </mc:Choice>
              <mc:Fallback>
                <p:oleObj name="Bitmap Image" r:id="rId3" imgW="5447619" imgH="44869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1341438"/>
                        <a:ext cx="5448300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Dealing with Complexity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628800"/>
            <a:ext cx="7680960" cy="45586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i="1" dirty="0" smtClean="0"/>
              <a:t>Subsystem </a:t>
            </a:r>
            <a:r>
              <a:rPr lang="id-ID" sz="2400" b="1" i="1" dirty="0" smtClean="0">
                <a:solidFill>
                  <a:srgbClr val="FF0000"/>
                </a:solidFill>
              </a:rPr>
              <a:t>factoring</a:t>
            </a:r>
          </a:p>
          <a:p>
            <a:pPr marL="452438" lvl="1" indent="0"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membagi-bagi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id-ID" dirty="0" smtClean="0"/>
              <a:t>en</a:t>
            </a:r>
            <a:r>
              <a:rPr lang="en-US" dirty="0" smtClean="0"/>
              <a:t>j</a:t>
            </a:r>
            <a:r>
              <a:rPr lang="id-ID" dirty="0" smtClean="0"/>
              <a:t>a</a:t>
            </a:r>
            <a:r>
              <a:rPr lang="en-US" dirty="0" smtClean="0"/>
              <a:t>d</a:t>
            </a:r>
            <a:r>
              <a:rPr lang="id-ID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smtClean="0"/>
              <a:t>ad</a:t>
            </a:r>
            <a:r>
              <a:rPr lang="id-ID" dirty="0" smtClean="0"/>
              <a:t>a</a:t>
            </a:r>
            <a:r>
              <a:rPr lang="en-US" dirty="0" smtClean="0"/>
              <a:t>l</a:t>
            </a:r>
            <a:r>
              <a:rPr lang="id-ID" dirty="0" smtClean="0"/>
              <a:t>a</a:t>
            </a:r>
            <a:r>
              <a:rPr lang="en-US" dirty="0" smtClean="0"/>
              <a:t>h u</a:t>
            </a:r>
            <a:r>
              <a:rPr lang="id-ID" dirty="0" smtClean="0"/>
              <a:t>n</a:t>
            </a:r>
            <a:r>
              <a:rPr lang="en-US" dirty="0" smtClean="0"/>
              <a:t>t</a:t>
            </a:r>
            <a:r>
              <a:rPr lang="id-ID" dirty="0" smtClean="0"/>
              <a:t>u</a:t>
            </a:r>
            <a:r>
              <a:rPr lang="en-US" dirty="0" smtClean="0"/>
              <a:t>k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id-ID" dirty="0" smtClean="0"/>
              <a:t>e</a:t>
            </a:r>
            <a:r>
              <a:rPr lang="en-US" dirty="0" err="1" smtClean="0"/>
              <a:t>ng</a:t>
            </a:r>
            <a:r>
              <a:rPr lang="id-ID" dirty="0" smtClean="0"/>
              <a:t>an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id-ID" dirty="0" smtClean="0"/>
              <a:t>e</a:t>
            </a:r>
            <a:r>
              <a:rPr lang="en-US" dirty="0" smtClean="0"/>
              <a:t>h</a:t>
            </a:r>
            <a:r>
              <a:rPr lang="id-ID" dirty="0" smtClean="0"/>
              <a:t>in</a:t>
            </a:r>
            <a:r>
              <a:rPr lang="en-US" dirty="0" smtClean="0"/>
              <a:t>g</a:t>
            </a:r>
            <a:r>
              <a:rPr lang="id-ID" dirty="0" smtClean="0"/>
              <a:t>ga</a:t>
            </a:r>
            <a:r>
              <a:rPr lang="en-US" dirty="0" smtClean="0"/>
              <a:t> </a:t>
            </a:r>
            <a:r>
              <a:rPr lang="en-US" dirty="0" err="1"/>
              <a:t>mudah</a:t>
            </a:r>
            <a:r>
              <a:rPr lang="en-US" dirty="0"/>
              <a:t> pula </a:t>
            </a:r>
            <a:r>
              <a:rPr lang="en-US" dirty="0" err="1"/>
              <a:t>mengevaluasinya</a:t>
            </a:r>
            <a:r>
              <a:rPr lang="en-US" dirty="0"/>
              <a:t>.</a:t>
            </a:r>
            <a:endParaRPr lang="id-ID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400" b="1" i="1" dirty="0" smtClean="0">
                <a:solidFill>
                  <a:srgbClr val="FF0000"/>
                </a:solidFill>
              </a:rPr>
              <a:t>Assessing </a:t>
            </a:r>
            <a:r>
              <a:rPr lang="id-ID" i="1" dirty="0" smtClean="0"/>
              <a:t>subsystem reliability</a:t>
            </a:r>
          </a:p>
          <a:p>
            <a:pPr marL="452438" lvl="1" indent="0">
              <a:buNone/>
            </a:pPr>
            <a:r>
              <a:rPr lang="id-ID" dirty="0" smtClean="0"/>
              <a:t>Penilaian dilakukan dari level terendah dan bergerak naik sampai level tertinggi.</a:t>
            </a:r>
          </a:p>
          <a:p>
            <a:pPr marL="452438" lvl="1" indent="0">
              <a:buNone/>
            </a:pPr>
            <a:r>
              <a:rPr lang="id-ID" dirty="0" smtClean="0"/>
              <a:t>Identifikasi fungsi-fungsi utama, kejadian-kejadian, dan transaksi-transaksi dalam subsistem untuk menentukan </a:t>
            </a:r>
            <a:r>
              <a:rPr lang="id-ID" i="1" dirty="0" smtClean="0"/>
              <a:t>controls</a:t>
            </a:r>
            <a:r>
              <a:rPr lang="id-ID" dirty="0" smtClean="0"/>
              <a:t> yang diperlukan.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F634-E89D-4611-923F-25D3B382A37F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7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Subsystems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3F634-E89D-4611-923F-25D3B382A37F}" type="slidenum">
              <a:rPr lang="id-ID" smtClean="0"/>
              <a:pPr/>
              <a:t>9</a:t>
            </a:fld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2153706"/>
              </p:ext>
            </p:extLst>
          </p:nvPr>
        </p:nvGraphicFramePr>
        <p:xfrm>
          <a:off x="539552" y="1484784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1134</Words>
  <Application>Microsoft Office PowerPoint</Application>
  <PresentationFormat>On-screen Show (4:3)</PresentationFormat>
  <Paragraphs>168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Bitmap Image</vt:lpstr>
      <vt:lpstr>IS Control and Audit General Principles</vt:lpstr>
      <vt:lpstr>Review</vt:lpstr>
      <vt:lpstr>Definisi Kendali (Control)</vt:lpstr>
      <vt:lpstr>Lapisan Kendali</vt:lpstr>
      <vt:lpstr>Contoh Kendali Internal Proses Produksi</vt:lpstr>
      <vt:lpstr>Contoh</vt:lpstr>
      <vt:lpstr>PowerPoint Presentation</vt:lpstr>
      <vt:lpstr>Dealing with Complexity</vt:lpstr>
      <vt:lpstr>Subsystems</vt:lpstr>
      <vt:lpstr>Contoh Subsystem</vt:lpstr>
      <vt:lpstr>Kerangka Kendali Manajemen</vt:lpstr>
      <vt:lpstr>Kerangka Kendali Aplikasi </vt:lpstr>
      <vt:lpstr>Tujuan Pengendalian Internal </vt:lpstr>
      <vt:lpstr>Tugas Auditor</vt:lpstr>
      <vt:lpstr>Major Steps in an IS Audit</vt:lpstr>
      <vt:lpstr>Major Steps in an Audit </vt:lpstr>
      <vt:lpstr>Auditing around or through computer?</vt:lpstr>
      <vt:lpstr>Dua pendekatan pengendalian internal</vt:lpstr>
      <vt:lpstr>Pendekatan Dinamis</vt:lpstr>
      <vt:lpstr>Pengaruh Komputer dalam Pengendalian </vt:lpstr>
      <vt:lpstr>Terima Kasih ..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innegartina</dc:creator>
  <cp:lastModifiedBy>Microsoft account</cp:lastModifiedBy>
  <cp:revision>40</cp:revision>
  <dcterms:created xsi:type="dcterms:W3CDTF">2010-02-07T20:46:33Z</dcterms:created>
  <dcterms:modified xsi:type="dcterms:W3CDTF">2020-10-22T15:30:54Z</dcterms:modified>
</cp:coreProperties>
</file>