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256" r:id="rId3"/>
    <p:sldId id="300" r:id="rId5"/>
    <p:sldId id="301" r:id="rId6"/>
    <p:sldId id="302" r:id="rId7"/>
    <p:sldId id="303" r:id="rId8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41" d="100"/>
          <a:sy n="4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2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 smtClean="0"/>
          </a:p>
          <a:p>
            <a:pPr lvl="1"/>
            <a:r>
              <a:rPr lang="en-US" noProof="0" smtClean="0"/>
              <a:t>Second level</a:t>
            </a:r>
            <a:endParaRPr lang="en-US" noProof="0" smtClean="0"/>
          </a:p>
          <a:p>
            <a:pPr lvl="2"/>
            <a:r>
              <a:rPr lang="en-US" noProof="0" smtClean="0"/>
              <a:t>Third level</a:t>
            </a:r>
            <a:endParaRPr lang="en-US" noProof="0" smtClean="0"/>
          </a:p>
          <a:p>
            <a:pPr lvl="3"/>
            <a:r>
              <a:rPr lang="en-US" noProof="0" smtClean="0"/>
              <a:t>Fourth level</a:t>
            </a:r>
            <a:endParaRPr lang="en-US" noProof="0" smtClean="0"/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2"/>
            </p:custDataLst>
          </p:nvPr>
        </p:nvSpPr>
        <p:spPr>
          <a:xfrm>
            <a:off x="0" y="1762125"/>
            <a:ext cx="9144000" cy="19069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ke-14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  <a:endParaRPr lang="en-US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5896" y="3670340"/>
            <a:ext cx="8178613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err="1" smtClean="0"/>
              <a:t>Presentasi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Diskusi</a:t>
            </a:r>
            <a:r>
              <a:rPr lang="en-US" sz="3200" b="1" dirty="0" smtClean="0"/>
              <a:t> : ADB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UNWTO Report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Andri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Mitrawan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SE.Par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M.M</a:t>
            </a:r>
            <a:endParaRPr lang="en-US" sz="32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UNWTO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ADB </a:t>
            </a:r>
            <a:r>
              <a:rPr lang="en-US" sz="2400" b="1" dirty="0" err="1" smtClean="0"/>
              <a:t>Berkolaborasi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Laporan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Tentang</a:t>
            </a:r>
            <a:r>
              <a:rPr lang="en-US" sz="2400" b="1" dirty="0" smtClean="0"/>
              <a:t> Big Data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Pemulihan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Pariwisata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UNWTO </a:t>
            </a:r>
            <a:r>
              <a:rPr lang="en-US" dirty="0" err="1" smtClean="0"/>
              <a:t>dan</a:t>
            </a:r>
            <a:r>
              <a:rPr lang="en-US" dirty="0" smtClean="0"/>
              <a:t> ADB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Indonesisa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sector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data </a:t>
            </a:r>
            <a:r>
              <a:rPr lang="en-US" dirty="0" err="1" smtClean="0"/>
              <a:t>statstik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big data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oerilaku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segmen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yang </a:t>
            </a:r>
            <a:r>
              <a:rPr lang="en-US" dirty="0" err="1" smtClean="0"/>
              <a:t>ditargetkan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</a:fld>
            <a:endParaRPr lang="en-US"/>
          </a:p>
        </p:txBody>
      </p:sp>
      <p:sp>
        <p:nvSpPr>
          <p:cNvPr id="17" name="Date Placeholder 26"/>
          <p:cNvSpPr txBox="1"/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/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573833"/>
            <a:ext cx="8382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800" dirty="0" smtClean="0"/>
              <a:t>Big data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kunci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mendukung</a:t>
            </a:r>
            <a:r>
              <a:rPr lang="en-US" sz="2800" dirty="0" smtClean="0"/>
              <a:t> </a:t>
            </a:r>
            <a:r>
              <a:rPr lang="en-US" sz="2800" dirty="0" err="1" smtClean="0"/>
              <a:t>perjalanan</a:t>
            </a:r>
            <a:r>
              <a:rPr lang="en-US" sz="2800" dirty="0" smtClean="0"/>
              <a:t> yang lancer </a:t>
            </a:r>
            <a:r>
              <a:rPr lang="en-US" sz="2800" dirty="0" err="1" smtClean="0"/>
              <a:t>melalului</a:t>
            </a:r>
            <a:r>
              <a:rPr lang="en-US" sz="2800" dirty="0" smtClean="0"/>
              <a:t> </a:t>
            </a:r>
            <a:r>
              <a:rPr lang="en-US" sz="2800" dirty="0" err="1" smtClean="0"/>
              <a:t>peneraoan</a:t>
            </a:r>
            <a:r>
              <a:rPr lang="en-US" sz="2800" dirty="0" smtClean="0"/>
              <a:t> protocol </a:t>
            </a:r>
            <a:r>
              <a:rPr lang="en-US" sz="2800" dirty="0" err="1" smtClean="0"/>
              <a:t>keselamatan</a:t>
            </a:r>
            <a:r>
              <a:rPr lang="en-US" sz="2800" dirty="0" smtClean="0"/>
              <a:t>,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bio security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sertifikat</a:t>
            </a:r>
            <a:r>
              <a:rPr lang="en-US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 digital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memungkinkan</a:t>
            </a:r>
            <a:r>
              <a:rPr lang="en-US" sz="2800" dirty="0" smtClean="0"/>
              <a:t> </a:t>
            </a:r>
            <a:r>
              <a:rPr lang="en-US" sz="2800" dirty="0" err="1" smtClean="0"/>
              <a:t>pembukaan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 </a:t>
            </a:r>
            <a:r>
              <a:rPr lang="en-US" sz="2800" dirty="0" err="1" smtClean="0"/>
              <a:t>pembatasan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aman</a:t>
            </a:r>
            <a:r>
              <a:rPr lang="en-US" sz="2800" dirty="0" smtClean="0"/>
              <a:t>. </a:t>
            </a: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43345" y="349250"/>
            <a:ext cx="16033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Big data</a:t>
            </a:r>
            <a:endParaRPr lang="en-US" sz="28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</a:fld>
            <a:endParaRPr lang="en-US"/>
          </a:p>
        </p:txBody>
      </p:sp>
      <p:sp>
        <p:nvSpPr>
          <p:cNvPr id="17" name="Date Placeholder 26"/>
          <p:cNvSpPr txBox="1"/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/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573833"/>
            <a:ext cx="838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800" dirty="0" smtClean="0"/>
              <a:t>UNWTO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internasional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berada</a:t>
            </a:r>
            <a:r>
              <a:rPr lang="en-US" sz="2800" dirty="0" smtClean="0"/>
              <a:t> di </a:t>
            </a:r>
            <a:r>
              <a:rPr lang="en-US" sz="2800" dirty="0" err="1" smtClean="0"/>
              <a:t>bawah</a:t>
            </a:r>
            <a:r>
              <a:rPr lang="en-US" sz="2800" dirty="0" smtClean="0"/>
              <a:t> </a:t>
            </a:r>
            <a:r>
              <a:rPr lang="en-US" sz="2800" dirty="0" err="1" smtClean="0"/>
              <a:t>naungan</a:t>
            </a:r>
            <a:r>
              <a:rPr lang="en-US" sz="2800" dirty="0" smtClean="0"/>
              <a:t> PBB yang </a:t>
            </a:r>
            <a:r>
              <a:rPr lang="en-US" sz="2800" dirty="0" err="1" smtClean="0"/>
              <a:t>muncul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tahun</a:t>
            </a:r>
            <a:r>
              <a:rPr lang="en-US" sz="2800" dirty="0" smtClean="0"/>
              <a:t> 1970 yang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memajukan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memanfaatkannya</a:t>
            </a:r>
            <a:r>
              <a:rPr lang="en-US" sz="2800" dirty="0"/>
              <a:t> </a:t>
            </a:r>
            <a:r>
              <a:rPr lang="en-US" sz="2800" dirty="0" smtClean="0"/>
              <a:t>yang </a:t>
            </a:r>
            <a:r>
              <a:rPr lang="en-US" sz="2800" dirty="0" err="1" smtClean="0"/>
              <a:t>diwakili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Kementerian</a:t>
            </a:r>
            <a:r>
              <a:rPr lang="en-US" sz="2800" dirty="0" smtClean="0"/>
              <a:t> </a:t>
            </a:r>
            <a:r>
              <a:rPr lang="en-US" sz="2800" dirty="0" err="1" smtClean="0"/>
              <a:t>Pariwisata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 </a:t>
            </a:r>
            <a:r>
              <a:rPr lang="en-US" sz="2800" dirty="0" err="1" smtClean="0"/>
              <a:t>Kreatif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Indonesia.</a:t>
            </a: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43345" y="349250"/>
            <a:ext cx="32928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Mengenal</a:t>
            </a:r>
            <a:r>
              <a:rPr lang="en-US" sz="2800" b="1" dirty="0" smtClean="0"/>
              <a:t> UNWTO</a:t>
            </a:r>
            <a:endParaRPr lang="en-US" sz="28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</a:fld>
            <a:endParaRPr lang="en-US"/>
          </a:p>
        </p:txBody>
      </p:sp>
      <p:sp>
        <p:nvSpPr>
          <p:cNvPr id="7" name="Slide Number Placeholder 3"/>
          <p:cNvSpPr txBox="1"/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</a:fld>
            <a:endParaRPr lang="en-US"/>
          </a:p>
        </p:txBody>
      </p:sp>
      <p:sp>
        <p:nvSpPr>
          <p:cNvPr id="17" name="Date Placeholder 26"/>
          <p:cNvSpPr txBox="1"/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/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1573833"/>
            <a:ext cx="8382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800" dirty="0" smtClean="0"/>
              <a:t>ADB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bank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Asia yang multilateral yang </a:t>
            </a:r>
            <a:r>
              <a:rPr lang="en-US" sz="2800" dirty="0" err="1" smtClean="0"/>
              <a:t>didirikan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mengurangi</a:t>
            </a:r>
            <a:r>
              <a:rPr lang="en-US" sz="2800" dirty="0" smtClean="0"/>
              <a:t> </a:t>
            </a:r>
            <a:r>
              <a:rPr lang="en-US" sz="2800" dirty="0" err="1" smtClean="0"/>
              <a:t>kemiskinan</a:t>
            </a:r>
            <a:r>
              <a:rPr lang="en-US" sz="2800" dirty="0" smtClean="0"/>
              <a:t> di </a:t>
            </a:r>
            <a:r>
              <a:rPr lang="en-US" sz="2800" dirty="0" err="1" smtClean="0"/>
              <a:t>kawasan</a:t>
            </a:r>
            <a:r>
              <a:rPr lang="en-US" sz="2800" dirty="0" smtClean="0"/>
              <a:t> Asia </a:t>
            </a:r>
            <a:r>
              <a:rPr lang="en-US" sz="2800" dirty="0" err="1" smtClean="0"/>
              <a:t>Pasifik</a:t>
            </a:r>
            <a:r>
              <a:rPr lang="en-US" sz="2800" dirty="0" smtClean="0"/>
              <a:t>. </a:t>
            </a:r>
            <a:endParaRPr lang="en-US" sz="2800" dirty="0" smtClean="0"/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smtClean="0"/>
              <a:t>ADB </a:t>
            </a:r>
            <a:r>
              <a:rPr lang="en-US" sz="2800" dirty="0" err="1" smtClean="0"/>
              <a:t>tugas</a:t>
            </a:r>
            <a:r>
              <a:rPr lang="en-US" sz="2800" dirty="0" smtClean="0"/>
              <a:t> </a:t>
            </a:r>
            <a:r>
              <a:rPr lang="en-US" sz="2800" dirty="0" err="1" smtClean="0"/>
              <a:t>nya</a:t>
            </a:r>
            <a:r>
              <a:rPr lang="en-US" sz="2800" dirty="0" smtClean="0"/>
              <a:t> </a:t>
            </a:r>
            <a:r>
              <a:rPr lang="en-US" sz="2800" dirty="0" err="1" smtClean="0"/>
              <a:t>meneydiakan</a:t>
            </a:r>
            <a:r>
              <a:rPr lang="en-US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 smtClean="0"/>
              <a:t>pinjaman</a:t>
            </a:r>
            <a:r>
              <a:rPr lang="en-US" sz="2800" dirty="0" smtClean="0"/>
              <a:t>,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 smtClean="0"/>
              <a:t>teknis</a:t>
            </a:r>
            <a:r>
              <a:rPr lang="en-US" sz="2800" dirty="0" smtClean="0"/>
              <a:t>, </a:t>
            </a:r>
            <a:r>
              <a:rPr lang="en-US" sz="2800" dirty="0" err="1" smtClean="0"/>
              <a:t>hibah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investasi</a:t>
            </a:r>
            <a:r>
              <a:rPr lang="en-US" sz="2800" dirty="0" smtClean="0"/>
              <a:t> </a:t>
            </a:r>
            <a:r>
              <a:rPr lang="en-US" sz="2800" dirty="0" err="1" smtClean="0"/>
              <a:t>ekuitas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mendorong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social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.</a:t>
            </a: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43345" y="349250"/>
            <a:ext cx="27088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Mengenal</a:t>
            </a:r>
            <a:r>
              <a:rPr lang="en-US" sz="2800" b="1" dirty="0" smtClean="0"/>
              <a:t> ADB</a:t>
            </a:r>
            <a:endParaRPr lang="en-US" sz="28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1617</Words>
  <Application>WPS Presentation</Application>
  <PresentationFormat>On-screen Show (4:3)</PresentationFormat>
  <Paragraphs>74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Cambria</vt:lpstr>
      <vt:lpstr>Microsoft YaHei</vt:lpstr>
      <vt:lpstr>Arial Unicode MS</vt:lpstr>
      <vt:lpstr>Office Theme</vt:lpstr>
      <vt:lpstr>PowerPoint 演示文稿</vt:lpstr>
      <vt:lpstr>UNWTO dan ADB Berkolaborasi Untuk Laporan Tentang Big Data dan Pemulihan Pariwisata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Kja Idris Asmuni</cp:lastModifiedBy>
  <cp:revision>118</cp:revision>
  <dcterms:created xsi:type="dcterms:W3CDTF">2010-04-18T12:06:00Z</dcterms:created>
  <dcterms:modified xsi:type="dcterms:W3CDTF">2025-01-11T03:20:12Z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0BA21A2329B241D39121EC4123AC1000_12</vt:lpwstr>
  </property>
  <property fmtid="{D5CDD505-2E9C-101B-9397-08002B2CF9AE}" pid="3" name="KSOProductBuildVer">
    <vt:lpwstr>1033-12.2.0.19307</vt:lpwstr>
  </property>
</Properties>
</file>