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1" r:id="rId3"/>
    <p:sldId id="309" r:id="rId4"/>
    <p:sldId id="304" r:id="rId5"/>
    <p:sldId id="303" r:id="rId6"/>
  </p:sldIdLst>
  <p:sldSz cx="9144000" cy="6858000" type="screen4x3"/>
  <p:notesSz cx="6761163" cy="9942513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7F9A8"/>
    <a:srgbClr val="660033"/>
    <a:srgbClr val="0033CC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8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BA035-9A4E-44FF-AB47-88CBB2A2613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7784250-8388-4C41-B421-3B9E0E65E819}">
      <dgm:prSet phldrT="[Text]" custT="1"/>
      <dgm:spPr/>
      <dgm:t>
        <a:bodyPr/>
        <a:lstStyle/>
        <a:p>
          <a:pPr algn="r"/>
          <a:r>
            <a:rPr lang="en-US" sz="2800" dirty="0" err="1" smtClean="0">
              <a:latin typeface="Arial" pitchFamily="34" charset="0"/>
              <a:cs typeface="Arial" pitchFamily="34" charset="0"/>
            </a:rPr>
            <a:t>Kepuasan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kerja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endParaRPr lang="en-US" sz="2800" dirty="0">
            <a:latin typeface="Arial" pitchFamily="34" charset="0"/>
            <a:cs typeface="Arial" pitchFamily="34" charset="0"/>
          </a:endParaRPr>
        </a:p>
      </dgm:t>
    </dgm:pt>
    <dgm:pt modelId="{CEEBAD16-BE81-499C-830E-2E1065FE33F3}" type="parTrans" cxnId="{3FF07675-68A7-416A-81CB-687DDE9454EE}">
      <dgm:prSet/>
      <dgm:spPr/>
      <dgm:t>
        <a:bodyPr/>
        <a:lstStyle/>
        <a:p>
          <a:endParaRPr lang="en-US"/>
        </a:p>
      </dgm:t>
    </dgm:pt>
    <dgm:pt modelId="{F3F6E97E-8EFD-46E6-B9CD-CDA2FA043505}" type="sibTrans" cxnId="{3FF07675-68A7-416A-81CB-687DDE9454EE}">
      <dgm:prSet/>
      <dgm:spPr/>
      <dgm:t>
        <a:bodyPr/>
        <a:lstStyle/>
        <a:p>
          <a:endParaRPr lang="en-US"/>
        </a:p>
      </dgm:t>
    </dgm:pt>
    <dgm:pt modelId="{3F8963DC-A91E-4880-974A-46A426B7CD95}">
      <dgm:prSet phldrT="[Text]" phldr="1"/>
      <dgm:spPr/>
      <dgm:t>
        <a:bodyPr/>
        <a:lstStyle/>
        <a:p>
          <a:endParaRPr lang="en-US" dirty="0"/>
        </a:p>
      </dgm:t>
    </dgm:pt>
    <dgm:pt modelId="{33CFDED2-EFF1-4D24-8BDB-2E4341118486}" type="parTrans" cxnId="{1F4F66F6-2B89-4D0C-9F82-EA8E031827E1}">
      <dgm:prSet/>
      <dgm:spPr/>
      <dgm:t>
        <a:bodyPr/>
        <a:lstStyle/>
        <a:p>
          <a:endParaRPr lang="en-US"/>
        </a:p>
      </dgm:t>
    </dgm:pt>
    <dgm:pt modelId="{E3319312-5E99-4181-A1DE-7A61C5F93E56}" type="sibTrans" cxnId="{1F4F66F6-2B89-4D0C-9F82-EA8E031827E1}">
      <dgm:prSet/>
      <dgm:spPr/>
      <dgm:t>
        <a:bodyPr/>
        <a:lstStyle/>
        <a:p>
          <a:endParaRPr lang="en-US"/>
        </a:p>
      </dgm:t>
    </dgm:pt>
    <dgm:pt modelId="{BED78837-E3F7-4DD5-BEB0-B5DAF358E04C}">
      <dgm:prSet phldrT="[Text]" custT="1"/>
      <dgm:spPr/>
      <dgm:t>
        <a:bodyPr/>
        <a:lstStyle/>
        <a:p>
          <a:pPr algn="r"/>
          <a:r>
            <a:rPr lang="en-US" sz="2800" dirty="0" err="1" smtClean="0"/>
            <a:t>Keterlibatan</a:t>
          </a:r>
          <a:r>
            <a:rPr lang="en-US" sz="2800" dirty="0" smtClean="0"/>
            <a:t> </a:t>
          </a:r>
          <a:r>
            <a:rPr lang="en-US" sz="2800" dirty="0" err="1" smtClean="0"/>
            <a:t>kerja</a:t>
          </a:r>
          <a:endParaRPr lang="en-US" sz="2800" dirty="0"/>
        </a:p>
      </dgm:t>
    </dgm:pt>
    <dgm:pt modelId="{7A0CB168-962A-4562-B318-8CA8815E0D2D}" type="parTrans" cxnId="{BAD022DD-87CB-4A06-B460-082DB779D1BA}">
      <dgm:prSet/>
      <dgm:spPr/>
      <dgm:t>
        <a:bodyPr/>
        <a:lstStyle/>
        <a:p>
          <a:endParaRPr lang="en-US"/>
        </a:p>
      </dgm:t>
    </dgm:pt>
    <dgm:pt modelId="{4FDFA8D8-A777-48DF-9548-721D230B7A30}" type="sibTrans" cxnId="{BAD022DD-87CB-4A06-B460-082DB779D1BA}">
      <dgm:prSet/>
      <dgm:spPr/>
      <dgm:t>
        <a:bodyPr/>
        <a:lstStyle/>
        <a:p>
          <a:endParaRPr lang="en-US"/>
        </a:p>
      </dgm:t>
    </dgm:pt>
    <dgm:pt modelId="{3A10153F-A7EB-4EC1-A199-CB2CFB6EDEE5}">
      <dgm:prSet phldrT="[Text]" phldr="1"/>
      <dgm:spPr/>
      <dgm:t>
        <a:bodyPr/>
        <a:lstStyle/>
        <a:p>
          <a:endParaRPr lang="en-US" dirty="0"/>
        </a:p>
      </dgm:t>
    </dgm:pt>
    <dgm:pt modelId="{A99E9D8E-B288-4240-A398-3C5143FBEA9C}" type="parTrans" cxnId="{50CE20F9-CC8F-4C7A-926D-EE17F1B6CABD}">
      <dgm:prSet/>
      <dgm:spPr/>
      <dgm:t>
        <a:bodyPr/>
        <a:lstStyle/>
        <a:p>
          <a:endParaRPr lang="en-US"/>
        </a:p>
      </dgm:t>
    </dgm:pt>
    <dgm:pt modelId="{4B12CF58-4C5F-436F-AB57-195172E1D1E8}" type="sibTrans" cxnId="{50CE20F9-CC8F-4C7A-926D-EE17F1B6CABD}">
      <dgm:prSet/>
      <dgm:spPr/>
      <dgm:t>
        <a:bodyPr/>
        <a:lstStyle/>
        <a:p>
          <a:endParaRPr lang="en-US"/>
        </a:p>
      </dgm:t>
    </dgm:pt>
    <dgm:pt modelId="{8BE5FFC1-42AE-474F-A8D0-08572B8D9F81}">
      <dgm:prSet custT="1"/>
      <dgm:spPr/>
      <dgm:t>
        <a:bodyPr/>
        <a:lstStyle/>
        <a:p>
          <a:pPr algn="r"/>
          <a:r>
            <a:rPr lang="en-US" sz="2800" dirty="0" err="1" smtClean="0"/>
            <a:t>Komitmen</a:t>
          </a:r>
          <a:r>
            <a:rPr lang="en-US" sz="2800" dirty="0" smtClean="0"/>
            <a:t> </a:t>
          </a:r>
          <a:r>
            <a:rPr lang="en-US" sz="2800" dirty="0" err="1" smtClean="0"/>
            <a:t>organisasi</a:t>
          </a:r>
          <a:endParaRPr lang="en-US" sz="2800" dirty="0"/>
        </a:p>
      </dgm:t>
    </dgm:pt>
    <dgm:pt modelId="{07BEDAA0-D8BE-4A56-971D-9D3C395DA5C4}" type="parTrans" cxnId="{78FADC12-1370-4615-A842-9337BD52B025}">
      <dgm:prSet/>
      <dgm:spPr/>
      <dgm:t>
        <a:bodyPr/>
        <a:lstStyle/>
        <a:p>
          <a:endParaRPr lang="en-US"/>
        </a:p>
      </dgm:t>
    </dgm:pt>
    <dgm:pt modelId="{87AB08A0-5604-4D15-B16B-520E269849A2}" type="sibTrans" cxnId="{78FADC12-1370-4615-A842-9337BD52B025}">
      <dgm:prSet/>
      <dgm:spPr/>
      <dgm:t>
        <a:bodyPr/>
        <a:lstStyle/>
        <a:p>
          <a:endParaRPr lang="en-US"/>
        </a:p>
      </dgm:t>
    </dgm:pt>
    <dgm:pt modelId="{9B4B0437-E755-4000-A21E-4A9C8D17510D}">
      <dgm:prSet custT="1"/>
      <dgm:spPr/>
      <dgm:t>
        <a:bodyPr/>
        <a:lstStyle/>
        <a:p>
          <a:pPr algn="r"/>
          <a:r>
            <a:rPr lang="en-US" sz="2800" dirty="0" err="1" smtClean="0"/>
            <a:t>Dukungan</a:t>
          </a:r>
          <a:r>
            <a:rPr lang="en-US" sz="2800" dirty="0" smtClean="0"/>
            <a:t> </a:t>
          </a:r>
          <a:r>
            <a:rPr lang="en-US" sz="2800" dirty="0" err="1" smtClean="0"/>
            <a:t>organisasi</a:t>
          </a:r>
          <a:r>
            <a:rPr lang="en-US" sz="2800" dirty="0" smtClean="0"/>
            <a:t> yang </a:t>
          </a:r>
          <a:r>
            <a:rPr lang="en-US" sz="2800" dirty="0" err="1" smtClean="0"/>
            <a:t>dirasakan</a:t>
          </a:r>
          <a:endParaRPr lang="en-US" sz="2800" dirty="0"/>
        </a:p>
      </dgm:t>
    </dgm:pt>
    <dgm:pt modelId="{95C5C060-26FD-405A-8126-6833D4299212}" type="parTrans" cxnId="{1C0DD6F0-129D-423C-A21E-7555F71500A0}">
      <dgm:prSet/>
      <dgm:spPr/>
      <dgm:t>
        <a:bodyPr/>
        <a:lstStyle/>
        <a:p>
          <a:endParaRPr lang="en-US"/>
        </a:p>
      </dgm:t>
    </dgm:pt>
    <dgm:pt modelId="{C77C594E-57D0-4A56-9C5F-BFF6BAA505D5}" type="sibTrans" cxnId="{1C0DD6F0-129D-423C-A21E-7555F71500A0}">
      <dgm:prSet/>
      <dgm:spPr/>
      <dgm:t>
        <a:bodyPr/>
        <a:lstStyle/>
        <a:p>
          <a:endParaRPr lang="en-US"/>
        </a:p>
      </dgm:t>
    </dgm:pt>
    <dgm:pt modelId="{28A90BAC-60AF-4CCF-84CA-93493A41FFC6}">
      <dgm:prSet custT="1"/>
      <dgm:spPr/>
      <dgm:t>
        <a:bodyPr/>
        <a:lstStyle/>
        <a:p>
          <a:pPr algn="r"/>
          <a:r>
            <a:rPr lang="en-US" sz="2800" dirty="0" err="1" smtClean="0"/>
            <a:t>Keterlibatan</a:t>
          </a:r>
          <a:r>
            <a:rPr lang="en-US" sz="2800" dirty="0" smtClean="0"/>
            <a:t> </a:t>
          </a:r>
          <a:r>
            <a:rPr lang="en-US" sz="2800" dirty="0" err="1" smtClean="0"/>
            <a:t>pekerja</a:t>
          </a:r>
          <a:endParaRPr lang="en-US" sz="2800" dirty="0"/>
        </a:p>
      </dgm:t>
    </dgm:pt>
    <dgm:pt modelId="{0100497F-072A-4362-9CC5-E53148B29037}" type="parTrans" cxnId="{57284C58-6574-466C-8221-05A3B97C50D6}">
      <dgm:prSet/>
      <dgm:spPr/>
      <dgm:t>
        <a:bodyPr/>
        <a:lstStyle/>
        <a:p>
          <a:endParaRPr lang="en-US"/>
        </a:p>
      </dgm:t>
    </dgm:pt>
    <dgm:pt modelId="{AC5A4C4A-E08C-4D90-9D31-E59F44283900}" type="sibTrans" cxnId="{57284C58-6574-466C-8221-05A3B97C50D6}">
      <dgm:prSet/>
      <dgm:spPr/>
      <dgm:t>
        <a:bodyPr/>
        <a:lstStyle/>
        <a:p>
          <a:endParaRPr lang="en-US"/>
        </a:p>
      </dgm:t>
    </dgm:pt>
    <dgm:pt modelId="{05FA65CD-A843-4F63-96D1-DE1350436440}" type="pres">
      <dgm:prSet presAssocID="{32BBA035-9A4E-44FF-AB47-88CBB2A261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7AD727-E583-42A5-A046-1A29AE35F3EF}" type="pres">
      <dgm:prSet presAssocID="{57784250-8388-4C41-B421-3B9E0E65E819}" presName="parentText" presStyleLbl="node1" presStyleIdx="0" presStyleCnt="5" custScaleX="52777" custLinFactNeighborX="23611" custLinFactNeighborY="-16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1B71C7-AFCF-4317-9128-0C318526B4DF}" type="pres">
      <dgm:prSet presAssocID="{57784250-8388-4C41-B421-3B9E0E65E81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454EDF-0D84-42FF-968B-8528D1B33AF6}" type="pres">
      <dgm:prSet presAssocID="{BED78837-E3F7-4DD5-BEB0-B5DAF358E04C}" presName="parentText" presStyleLbl="node1" presStyleIdx="1" presStyleCnt="5" custScaleX="52778" custLinFactNeighborX="23611" custLinFactNeighborY="-7295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F4F4E-D917-4A88-A0C7-E2C198FBC5CC}" type="pres">
      <dgm:prSet presAssocID="{BED78837-E3F7-4DD5-BEB0-B5DAF358E04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5586E-6317-41E6-8117-2FC1C680F872}" type="pres">
      <dgm:prSet presAssocID="{8BE5FFC1-42AE-474F-A8D0-08572B8D9F81}" presName="parentText" presStyleLbl="node1" presStyleIdx="2" presStyleCnt="5" custScaleX="61111" custLinFactNeighborX="19444" custLinFactNeighborY="2626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397A6-89D0-4542-93B0-D208E6913507}" type="pres">
      <dgm:prSet presAssocID="{87AB08A0-5604-4D15-B16B-520E269849A2}" presName="spacer" presStyleCnt="0"/>
      <dgm:spPr/>
    </dgm:pt>
    <dgm:pt modelId="{6903BE82-1B1A-4352-9A81-00EFF00BAE6B}" type="pres">
      <dgm:prSet presAssocID="{9B4B0437-E755-4000-A21E-4A9C8D17510D}" presName="parentText" presStyleLbl="node1" presStyleIdx="3" presStyleCnt="5" custLinFactNeighborY="910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DC7A60-CD2E-4F5D-A92D-461183249C58}" type="pres">
      <dgm:prSet presAssocID="{C77C594E-57D0-4A56-9C5F-BFF6BAA505D5}" presName="spacer" presStyleCnt="0"/>
      <dgm:spPr/>
    </dgm:pt>
    <dgm:pt modelId="{805A6CC8-0DF3-4768-B3FF-132D75FCF26F}" type="pres">
      <dgm:prSet presAssocID="{28A90BAC-60AF-4CCF-84CA-93493A41FFC6}" presName="parentText" presStyleLbl="node1" presStyleIdx="4" presStyleCnt="5" custScaleX="61111" custLinFactY="-300000" custLinFactNeighborX="19444" custLinFactNeighborY="-33847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99052F-CF65-42B7-8206-45EB34409AA2}" type="presOf" srcId="{32BBA035-9A4E-44FF-AB47-88CBB2A2613D}" destId="{05FA65CD-A843-4F63-96D1-DE1350436440}" srcOrd="0" destOrd="0" presId="urn:microsoft.com/office/officeart/2005/8/layout/vList2"/>
    <dgm:cxn modelId="{78FADC12-1370-4615-A842-9337BD52B025}" srcId="{32BBA035-9A4E-44FF-AB47-88CBB2A2613D}" destId="{8BE5FFC1-42AE-474F-A8D0-08572B8D9F81}" srcOrd="2" destOrd="0" parTransId="{07BEDAA0-D8BE-4A56-971D-9D3C395DA5C4}" sibTransId="{87AB08A0-5604-4D15-B16B-520E269849A2}"/>
    <dgm:cxn modelId="{1C0DD6F0-129D-423C-A21E-7555F71500A0}" srcId="{32BBA035-9A4E-44FF-AB47-88CBB2A2613D}" destId="{9B4B0437-E755-4000-A21E-4A9C8D17510D}" srcOrd="3" destOrd="0" parTransId="{95C5C060-26FD-405A-8126-6833D4299212}" sibTransId="{C77C594E-57D0-4A56-9C5F-BFF6BAA505D5}"/>
    <dgm:cxn modelId="{1F4F66F6-2B89-4D0C-9F82-EA8E031827E1}" srcId="{57784250-8388-4C41-B421-3B9E0E65E819}" destId="{3F8963DC-A91E-4880-974A-46A426B7CD95}" srcOrd="0" destOrd="0" parTransId="{33CFDED2-EFF1-4D24-8BDB-2E4341118486}" sibTransId="{E3319312-5E99-4181-A1DE-7A61C5F93E56}"/>
    <dgm:cxn modelId="{3FF07675-68A7-416A-81CB-687DDE9454EE}" srcId="{32BBA035-9A4E-44FF-AB47-88CBB2A2613D}" destId="{57784250-8388-4C41-B421-3B9E0E65E819}" srcOrd="0" destOrd="0" parTransId="{CEEBAD16-BE81-499C-830E-2E1065FE33F3}" sibTransId="{F3F6E97E-8EFD-46E6-B9CD-CDA2FA043505}"/>
    <dgm:cxn modelId="{A553BE21-678A-4633-A7CA-0FDCA20FB11C}" type="presOf" srcId="{BED78837-E3F7-4DD5-BEB0-B5DAF358E04C}" destId="{CC454EDF-0D84-42FF-968B-8528D1B33AF6}" srcOrd="0" destOrd="0" presId="urn:microsoft.com/office/officeart/2005/8/layout/vList2"/>
    <dgm:cxn modelId="{50CE20F9-CC8F-4C7A-926D-EE17F1B6CABD}" srcId="{BED78837-E3F7-4DD5-BEB0-B5DAF358E04C}" destId="{3A10153F-A7EB-4EC1-A199-CB2CFB6EDEE5}" srcOrd="0" destOrd="0" parTransId="{A99E9D8E-B288-4240-A398-3C5143FBEA9C}" sibTransId="{4B12CF58-4C5F-436F-AB57-195172E1D1E8}"/>
    <dgm:cxn modelId="{57284C58-6574-466C-8221-05A3B97C50D6}" srcId="{32BBA035-9A4E-44FF-AB47-88CBB2A2613D}" destId="{28A90BAC-60AF-4CCF-84CA-93493A41FFC6}" srcOrd="4" destOrd="0" parTransId="{0100497F-072A-4362-9CC5-E53148B29037}" sibTransId="{AC5A4C4A-E08C-4D90-9D31-E59F44283900}"/>
    <dgm:cxn modelId="{590F8023-B978-431F-9962-73944DE35FD3}" type="presOf" srcId="{8BE5FFC1-42AE-474F-A8D0-08572B8D9F81}" destId="{2A05586E-6317-41E6-8117-2FC1C680F872}" srcOrd="0" destOrd="0" presId="urn:microsoft.com/office/officeart/2005/8/layout/vList2"/>
    <dgm:cxn modelId="{F1ED587E-BC28-4A89-8D2D-EE757809A7C6}" type="presOf" srcId="{3F8963DC-A91E-4880-974A-46A426B7CD95}" destId="{DA1B71C7-AFCF-4317-9128-0C318526B4DF}" srcOrd="0" destOrd="0" presId="urn:microsoft.com/office/officeart/2005/8/layout/vList2"/>
    <dgm:cxn modelId="{E89C278D-2D41-4C8E-B146-B8F064921A26}" type="presOf" srcId="{28A90BAC-60AF-4CCF-84CA-93493A41FFC6}" destId="{805A6CC8-0DF3-4768-B3FF-132D75FCF26F}" srcOrd="0" destOrd="0" presId="urn:microsoft.com/office/officeart/2005/8/layout/vList2"/>
    <dgm:cxn modelId="{5D7F089B-29C3-4718-93D5-0A42377FD4C8}" type="presOf" srcId="{9B4B0437-E755-4000-A21E-4A9C8D17510D}" destId="{6903BE82-1B1A-4352-9A81-00EFF00BAE6B}" srcOrd="0" destOrd="0" presId="urn:microsoft.com/office/officeart/2005/8/layout/vList2"/>
    <dgm:cxn modelId="{FE07F2D5-173A-4907-BF38-ACAD451707CE}" type="presOf" srcId="{3A10153F-A7EB-4EC1-A199-CB2CFB6EDEE5}" destId="{AAAF4F4E-D917-4A88-A0C7-E2C198FBC5CC}" srcOrd="0" destOrd="0" presId="urn:microsoft.com/office/officeart/2005/8/layout/vList2"/>
    <dgm:cxn modelId="{BAD022DD-87CB-4A06-B460-082DB779D1BA}" srcId="{32BBA035-9A4E-44FF-AB47-88CBB2A2613D}" destId="{BED78837-E3F7-4DD5-BEB0-B5DAF358E04C}" srcOrd="1" destOrd="0" parTransId="{7A0CB168-962A-4562-B318-8CA8815E0D2D}" sibTransId="{4FDFA8D8-A777-48DF-9548-721D230B7A30}"/>
    <dgm:cxn modelId="{97B7DBAB-9637-4841-A8E9-1FE8A66F901F}" type="presOf" srcId="{57784250-8388-4C41-B421-3B9E0E65E819}" destId="{237AD727-E583-42A5-A046-1A29AE35F3EF}" srcOrd="0" destOrd="0" presId="urn:microsoft.com/office/officeart/2005/8/layout/vList2"/>
    <dgm:cxn modelId="{3C04D9E4-DBF5-4BBE-874A-825732BB6A2D}" type="presParOf" srcId="{05FA65CD-A843-4F63-96D1-DE1350436440}" destId="{237AD727-E583-42A5-A046-1A29AE35F3EF}" srcOrd="0" destOrd="0" presId="urn:microsoft.com/office/officeart/2005/8/layout/vList2"/>
    <dgm:cxn modelId="{AD10CA69-40F3-4397-A3C5-E8471C5BCB18}" type="presParOf" srcId="{05FA65CD-A843-4F63-96D1-DE1350436440}" destId="{DA1B71C7-AFCF-4317-9128-0C318526B4DF}" srcOrd="1" destOrd="0" presId="urn:microsoft.com/office/officeart/2005/8/layout/vList2"/>
    <dgm:cxn modelId="{55234184-2BF8-4377-AE67-1A0FD7BAF7ED}" type="presParOf" srcId="{05FA65CD-A843-4F63-96D1-DE1350436440}" destId="{CC454EDF-0D84-42FF-968B-8528D1B33AF6}" srcOrd="2" destOrd="0" presId="urn:microsoft.com/office/officeart/2005/8/layout/vList2"/>
    <dgm:cxn modelId="{E70161D3-4B93-4D27-9946-3C062F931423}" type="presParOf" srcId="{05FA65CD-A843-4F63-96D1-DE1350436440}" destId="{AAAF4F4E-D917-4A88-A0C7-E2C198FBC5CC}" srcOrd="3" destOrd="0" presId="urn:microsoft.com/office/officeart/2005/8/layout/vList2"/>
    <dgm:cxn modelId="{22747E3D-CDAF-4263-99FD-CEEFA63366AA}" type="presParOf" srcId="{05FA65CD-A843-4F63-96D1-DE1350436440}" destId="{2A05586E-6317-41E6-8117-2FC1C680F872}" srcOrd="4" destOrd="0" presId="urn:microsoft.com/office/officeart/2005/8/layout/vList2"/>
    <dgm:cxn modelId="{1E5B5DBF-F077-4CE0-964A-48A49D3DA899}" type="presParOf" srcId="{05FA65CD-A843-4F63-96D1-DE1350436440}" destId="{D0F397A6-89D0-4542-93B0-D208E6913507}" srcOrd="5" destOrd="0" presId="urn:microsoft.com/office/officeart/2005/8/layout/vList2"/>
    <dgm:cxn modelId="{5FEFADBF-4CEB-4530-B89A-65F5F8B815C8}" type="presParOf" srcId="{05FA65CD-A843-4F63-96D1-DE1350436440}" destId="{6903BE82-1B1A-4352-9A81-00EFF00BAE6B}" srcOrd="6" destOrd="0" presId="urn:microsoft.com/office/officeart/2005/8/layout/vList2"/>
    <dgm:cxn modelId="{0ADFDB0E-BD35-485E-BAEA-450BDAE13A71}" type="presParOf" srcId="{05FA65CD-A843-4F63-96D1-DE1350436440}" destId="{0DDC7A60-CD2E-4F5D-A92D-461183249C58}" srcOrd="7" destOrd="0" presId="urn:microsoft.com/office/officeart/2005/8/layout/vList2"/>
    <dgm:cxn modelId="{BDC48B58-C5B6-48E1-BCDE-33D195AB65C6}" type="presParOf" srcId="{05FA65CD-A843-4F63-96D1-DE1350436440}" destId="{805A6CC8-0DF3-4768-B3FF-132D75FCF26F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SIKAP &amp; KEPUASAN KERJA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ikap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omponen sikap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ikap Utama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Content Placeholder 10" descr="komponen sikap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0601" y="1172534"/>
            <a:ext cx="7010400" cy="4953629"/>
          </a:xfrm>
        </p:spPr>
      </p:pic>
      <p:sp>
        <p:nvSpPr>
          <p:cNvPr id="20" name="Flowchart: Process 19"/>
          <p:cNvSpPr/>
          <p:nvPr/>
        </p:nvSpPr>
        <p:spPr>
          <a:xfrm>
            <a:off x="5029200" y="5562600"/>
            <a:ext cx="4114800" cy="4572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: Robbins &amp; Judge (2015)</a:t>
            </a:r>
            <a:endParaRPr lang="en-US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3276600" y="1600200"/>
          <a:ext cx="5486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314" name="Picture 2" descr="http://pad3.whstatic.com/images/thumb/9/91/181088-6.jpg/550px-181088-6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2590800"/>
            <a:ext cx="3276600" cy="3581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6498</TotalTime>
  <Words>125</Words>
  <Application>Microsoft Office PowerPoint</Application>
  <PresentationFormat>On-screen Show (4:3)</PresentationFormat>
  <Paragraphs>35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Pokok Bahasan</vt:lpstr>
      <vt:lpstr> Komponen Sikap</vt:lpstr>
      <vt:lpstr>Sikap Kerja Utama</vt:lpstr>
      <vt:lpstr>Slide 5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504</cp:revision>
  <cp:lastPrinted>2015-09-17T08:41:14Z</cp:lastPrinted>
  <dcterms:created xsi:type="dcterms:W3CDTF">2010-04-18T12:06:30Z</dcterms:created>
  <dcterms:modified xsi:type="dcterms:W3CDTF">2021-04-05T01:30:50Z</dcterms:modified>
</cp:coreProperties>
</file>