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79" r:id="rId7"/>
    <p:sldId id="295" r:id="rId8"/>
    <p:sldId id="278" r:id="rId9"/>
    <p:sldId id="294" r:id="rId10"/>
    <p:sldId id="266" r:id="rId11"/>
    <p:sldId id="288" r:id="rId12"/>
    <p:sldId id="287" r:id="rId13"/>
    <p:sldId id="286" r:id="rId14"/>
    <p:sldId id="280" r:id="rId15"/>
    <p:sldId id="281" r:id="rId16"/>
    <p:sldId id="271" r:id="rId17"/>
    <p:sldId id="289" r:id="rId18"/>
    <p:sldId id="290" r:id="rId19"/>
    <p:sldId id="291" r:id="rId20"/>
    <p:sldId id="284" r:id="rId21"/>
    <p:sldId id="292" r:id="rId22"/>
    <p:sldId id="293" r:id="rId23"/>
    <p:sldId id="296" r:id="rId24"/>
    <p:sldId id="297" r:id="rId25"/>
    <p:sldId id="298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0655" autoAdjust="0"/>
  </p:normalViewPr>
  <p:slideViewPr>
    <p:cSldViewPr snapToGrid="0">
      <p:cViewPr varScale="1">
        <p:scale>
          <a:sx n="77" d="100"/>
          <a:sy n="77" d="100"/>
        </p:scale>
        <p:origin x="456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77D81-4CAE-4178-82DF-BE7CE3A1EE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D"/>
        </a:p>
      </dgm:t>
    </dgm:pt>
    <dgm:pt modelId="{3D131CF9-6C0C-4853-8AF2-5D0F0613434A}">
      <dgm:prSet phldrT="[Text]"/>
      <dgm:spPr/>
      <dgm:t>
        <a:bodyPr/>
        <a:lstStyle/>
        <a:p>
          <a:r>
            <a:rPr lang="en-US" dirty="0"/>
            <a:t>LOW ANGLE</a:t>
          </a:r>
          <a:endParaRPr lang="en-ID" dirty="0"/>
        </a:p>
      </dgm:t>
    </dgm:pt>
    <dgm:pt modelId="{25A49DF3-AC43-497E-9E4C-C5A25E732AD8}" type="parTrans" cxnId="{22DB6185-1EE0-4C8F-AF4B-94124D04D8B2}">
      <dgm:prSet/>
      <dgm:spPr/>
      <dgm:t>
        <a:bodyPr/>
        <a:lstStyle/>
        <a:p>
          <a:endParaRPr lang="en-ID"/>
        </a:p>
      </dgm:t>
    </dgm:pt>
    <dgm:pt modelId="{99665B96-54A3-4FA9-B33F-3F5EDA6401A6}" type="sibTrans" cxnId="{22DB6185-1EE0-4C8F-AF4B-94124D04D8B2}">
      <dgm:prSet/>
      <dgm:spPr/>
      <dgm:t>
        <a:bodyPr/>
        <a:lstStyle/>
        <a:p>
          <a:endParaRPr lang="en-ID"/>
        </a:p>
      </dgm:t>
    </dgm:pt>
    <dgm:pt modelId="{84C9C56F-A601-411A-B1FB-D7F980D6CF8F}">
      <dgm:prSet phldrT="[Text]"/>
      <dgm:spPr/>
      <dgm:t>
        <a:bodyPr/>
        <a:lstStyle/>
        <a:p>
          <a:r>
            <a:rPr lang="en-US" dirty="0"/>
            <a:t>LEVEL ANGLE</a:t>
          </a:r>
          <a:endParaRPr lang="en-ID" dirty="0"/>
        </a:p>
      </dgm:t>
    </dgm:pt>
    <dgm:pt modelId="{1352EA1E-D09A-4872-AF2D-C72ACEA58B5C}" type="parTrans" cxnId="{C3BA4676-A719-449A-95B0-9D9F4514B3F4}">
      <dgm:prSet/>
      <dgm:spPr/>
      <dgm:t>
        <a:bodyPr/>
        <a:lstStyle/>
        <a:p>
          <a:endParaRPr lang="en-ID"/>
        </a:p>
      </dgm:t>
    </dgm:pt>
    <dgm:pt modelId="{617A01D1-3BEF-4EDE-A216-A1EB8A0E1AF0}" type="sibTrans" cxnId="{C3BA4676-A719-449A-95B0-9D9F4514B3F4}">
      <dgm:prSet/>
      <dgm:spPr/>
      <dgm:t>
        <a:bodyPr/>
        <a:lstStyle/>
        <a:p>
          <a:endParaRPr lang="en-ID"/>
        </a:p>
      </dgm:t>
    </dgm:pt>
    <dgm:pt modelId="{EEF479AB-063B-4FCF-8B45-7281DF42401F}">
      <dgm:prSet phldrT="[Text]"/>
      <dgm:spPr/>
      <dgm:t>
        <a:bodyPr/>
        <a:lstStyle/>
        <a:p>
          <a:r>
            <a:rPr lang="en-US" dirty="0"/>
            <a:t>HIGH ANGLE</a:t>
          </a:r>
          <a:endParaRPr lang="en-ID" dirty="0"/>
        </a:p>
      </dgm:t>
    </dgm:pt>
    <dgm:pt modelId="{3DC67199-3EC0-4214-95DB-359DE3744CF7}" type="parTrans" cxnId="{85896985-F2BE-49C0-97C0-A642FEB39ABE}">
      <dgm:prSet/>
      <dgm:spPr/>
      <dgm:t>
        <a:bodyPr/>
        <a:lstStyle/>
        <a:p>
          <a:endParaRPr lang="en-ID"/>
        </a:p>
      </dgm:t>
    </dgm:pt>
    <dgm:pt modelId="{6085A458-3C24-4F5B-82A5-4228BB368F85}" type="sibTrans" cxnId="{85896985-F2BE-49C0-97C0-A642FEB39ABE}">
      <dgm:prSet/>
      <dgm:spPr/>
      <dgm:t>
        <a:bodyPr/>
        <a:lstStyle/>
        <a:p>
          <a:endParaRPr lang="en-ID"/>
        </a:p>
      </dgm:t>
    </dgm:pt>
    <dgm:pt modelId="{907919DF-AF5D-4DB5-B113-C70CA6D788C1}" type="pres">
      <dgm:prSet presAssocID="{6F577D81-4CAE-4178-82DF-BE7CE3A1EEF1}" presName="Name0" presStyleCnt="0">
        <dgm:presLayoutVars>
          <dgm:chMax val="7"/>
          <dgm:chPref val="7"/>
          <dgm:dir/>
        </dgm:presLayoutVars>
      </dgm:prSet>
      <dgm:spPr/>
    </dgm:pt>
    <dgm:pt modelId="{C67F4E7D-C8E7-4D69-858C-179D7342361F}" type="pres">
      <dgm:prSet presAssocID="{6F577D81-4CAE-4178-82DF-BE7CE3A1EEF1}" presName="Name1" presStyleCnt="0"/>
      <dgm:spPr/>
    </dgm:pt>
    <dgm:pt modelId="{A75FF77C-CEA2-4A7E-8331-208454C1D802}" type="pres">
      <dgm:prSet presAssocID="{6F577D81-4CAE-4178-82DF-BE7CE3A1EEF1}" presName="cycle" presStyleCnt="0"/>
      <dgm:spPr/>
    </dgm:pt>
    <dgm:pt modelId="{2F50242B-A697-4489-A1BC-F1D73897E307}" type="pres">
      <dgm:prSet presAssocID="{6F577D81-4CAE-4178-82DF-BE7CE3A1EEF1}" presName="srcNode" presStyleLbl="node1" presStyleIdx="0" presStyleCnt="3"/>
      <dgm:spPr/>
    </dgm:pt>
    <dgm:pt modelId="{4DA4AFBD-E87B-492D-96FD-A91C7D1DF4E9}" type="pres">
      <dgm:prSet presAssocID="{6F577D81-4CAE-4178-82DF-BE7CE3A1EEF1}" presName="conn" presStyleLbl="parChTrans1D2" presStyleIdx="0" presStyleCnt="1"/>
      <dgm:spPr/>
    </dgm:pt>
    <dgm:pt modelId="{178C9548-BF5D-4BB2-B65F-EF8A88CFAE14}" type="pres">
      <dgm:prSet presAssocID="{6F577D81-4CAE-4178-82DF-BE7CE3A1EEF1}" presName="extraNode" presStyleLbl="node1" presStyleIdx="0" presStyleCnt="3"/>
      <dgm:spPr/>
    </dgm:pt>
    <dgm:pt modelId="{EAC9C1AE-59ED-4C57-BF77-68DC6B36674E}" type="pres">
      <dgm:prSet presAssocID="{6F577D81-4CAE-4178-82DF-BE7CE3A1EEF1}" presName="dstNode" presStyleLbl="node1" presStyleIdx="0" presStyleCnt="3"/>
      <dgm:spPr/>
    </dgm:pt>
    <dgm:pt modelId="{B855FC63-AB3A-4556-9BC4-03CE6F30799D}" type="pres">
      <dgm:prSet presAssocID="{3D131CF9-6C0C-4853-8AF2-5D0F0613434A}" presName="text_1" presStyleLbl="node1" presStyleIdx="0" presStyleCnt="3">
        <dgm:presLayoutVars>
          <dgm:bulletEnabled val="1"/>
        </dgm:presLayoutVars>
      </dgm:prSet>
      <dgm:spPr/>
    </dgm:pt>
    <dgm:pt modelId="{7A34576C-BE9B-4EC5-9AF8-019AAF86DB58}" type="pres">
      <dgm:prSet presAssocID="{3D131CF9-6C0C-4853-8AF2-5D0F0613434A}" presName="accent_1" presStyleCnt="0"/>
      <dgm:spPr/>
    </dgm:pt>
    <dgm:pt modelId="{69AEF564-EFF0-460C-9C30-D2C39734A353}" type="pres">
      <dgm:prSet presAssocID="{3D131CF9-6C0C-4853-8AF2-5D0F0613434A}" presName="accentRepeatNode" presStyleLbl="solidFgAcc1" presStyleIdx="0" presStyleCnt="3"/>
      <dgm:spPr/>
    </dgm:pt>
    <dgm:pt modelId="{13AFE32D-EE3A-49BA-81F3-2FA91AD52059}" type="pres">
      <dgm:prSet presAssocID="{84C9C56F-A601-411A-B1FB-D7F980D6CF8F}" presName="text_2" presStyleLbl="node1" presStyleIdx="1" presStyleCnt="3">
        <dgm:presLayoutVars>
          <dgm:bulletEnabled val="1"/>
        </dgm:presLayoutVars>
      </dgm:prSet>
      <dgm:spPr/>
    </dgm:pt>
    <dgm:pt modelId="{BE5F7881-5A81-4185-9AD1-72B0C913BC74}" type="pres">
      <dgm:prSet presAssocID="{84C9C56F-A601-411A-B1FB-D7F980D6CF8F}" presName="accent_2" presStyleCnt="0"/>
      <dgm:spPr/>
    </dgm:pt>
    <dgm:pt modelId="{305264FE-90B5-4DBF-8069-DFEE8CDA61B7}" type="pres">
      <dgm:prSet presAssocID="{84C9C56F-A601-411A-B1FB-D7F980D6CF8F}" presName="accentRepeatNode" presStyleLbl="solidFgAcc1" presStyleIdx="1" presStyleCnt="3"/>
      <dgm:spPr/>
    </dgm:pt>
    <dgm:pt modelId="{A71CA33B-DC51-4E76-A992-AC86EC9B921E}" type="pres">
      <dgm:prSet presAssocID="{EEF479AB-063B-4FCF-8B45-7281DF42401F}" presName="text_3" presStyleLbl="node1" presStyleIdx="2" presStyleCnt="3">
        <dgm:presLayoutVars>
          <dgm:bulletEnabled val="1"/>
        </dgm:presLayoutVars>
      </dgm:prSet>
      <dgm:spPr/>
    </dgm:pt>
    <dgm:pt modelId="{446BFBF4-5EF4-4922-89A5-3756C082CEDB}" type="pres">
      <dgm:prSet presAssocID="{EEF479AB-063B-4FCF-8B45-7281DF42401F}" presName="accent_3" presStyleCnt="0"/>
      <dgm:spPr/>
    </dgm:pt>
    <dgm:pt modelId="{500F4583-0106-4C7A-9AC3-5FF0D012A3BE}" type="pres">
      <dgm:prSet presAssocID="{EEF479AB-063B-4FCF-8B45-7281DF42401F}" presName="accentRepeatNode" presStyleLbl="solidFgAcc1" presStyleIdx="2" presStyleCnt="3"/>
      <dgm:spPr/>
    </dgm:pt>
  </dgm:ptLst>
  <dgm:cxnLst>
    <dgm:cxn modelId="{84564B1A-7146-4B04-B7F2-9DB1EA3D011C}" type="presOf" srcId="{EEF479AB-063B-4FCF-8B45-7281DF42401F}" destId="{A71CA33B-DC51-4E76-A992-AC86EC9B921E}" srcOrd="0" destOrd="0" presId="urn:microsoft.com/office/officeart/2008/layout/VerticalCurvedList"/>
    <dgm:cxn modelId="{DF66E352-5282-4733-9C24-A691F57D2DA7}" type="presOf" srcId="{99665B96-54A3-4FA9-B33F-3F5EDA6401A6}" destId="{4DA4AFBD-E87B-492D-96FD-A91C7D1DF4E9}" srcOrd="0" destOrd="0" presId="urn:microsoft.com/office/officeart/2008/layout/VerticalCurvedList"/>
    <dgm:cxn modelId="{C3BA4676-A719-449A-95B0-9D9F4514B3F4}" srcId="{6F577D81-4CAE-4178-82DF-BE7CE3A1EEF1}" destId="{84C9C56F-A601-411A-B1FB-D7F980D6CF8F}" srcOrd="1" destOrd="0" parTransId="{1352EA1E-D09A-4872-AF2D-C72ACEA58B5C}" sibTransId="{617A01D1-3BEF-4EDE-A216-A1EB8A0E1AF0}"/>
    <dgm:cxn modelId="{22DB6185-1EE0-4C8F-AF4B-94124D04D8B2}" srcId="{6F577D81-4CAE-4178-82DF-BE7CE3A1EEF1}" destId="{3D131CF9-6C0C-4853-8AF2-5D0F0613434A}" srcOrd="0" destOrd="0" parTransId="{25A49DF3-AC43-497E-9E4C-C5A25E732AD8}" sibTransId="{99665B96-54A3-4FA9-B33F-3F5EDA6401A6}"/>
    <dgm:cxn modelId="{85896985-F2BE-49C0-97C0-A642FEB39ABE}" srcId="{6F577D81-4CAE-4178-82DF-BE7CE3A1EEF1}" destId="{EEF479AB-063B-4FCF-8B45-7281DF42401F}" srcOrd="2" destOrd="0" parTransId="{3DC67199-3EC0-4214-95DB-359DE3744CF7}" sibTransId="{6085A458-3C24-4F5B-82A5-4228BB368F85}"/>
    <dgm:cxn modelId="{D23092A4-0AD9-42DA-9C6C-5AD530D52E29}" type="presOf" srcId="{6F577D81-4CAE-4178-82DF-BE7CE3A1EEF1}" destId="{907919DF-AF5D-4DB5-B113-C70CA6D788C1}" srcOrd="0" destOrd="0" presId="urn:microsoft.com/office/officeart/2008/layout/VerticalCurvedList"/>
    <dgm:cxn modelId="{9B1694D2-C657-4500-897A-0C51298F53F9}" type="presOf" srcId="{84C9C56F-A601-411A-B1FB-D7F980D6CF8F}" destId="{13AFE32D-EE3A-49BA-81F3-2FA91AD52059}" srcOrd="0" destOrd="0" presId="urn:microsoft.com/office/officeart/2008/layout/VerticalCurvedList"/>
    <dgm:cxn modelId="{37352FDC-40D2-4275-BB99-5653DE8C5560}" type="presOf" srcId="{3D131CF9-6C0C-4853-8AF2-5D0F0613434A}" destId="{B855FC63-AB3A-4556-9BC4-03CE6F30799D}" srcOrd="0" destOrd="0" presId="urn:microsoft.com/office/officeart/2008/layout/VerticalCurvedList"/>
    <dgm:cxn modelId="{00678206-8DB8-4212-8DCD-8507C0EE6190}" type="presParOf" srcId="{907919DF-AF5D-4DB5-B113-C70CA6D788C1}" destId="{C67F4E7D-C8E7-4D69-858C-179D7342361F}" srcOrd="0" destOrd="0" presId="urn:microsoft.com/office/officeart/2008/layout/VerticalCurvedList"/>
    <dgm:cxn modelId="{BE958441-E320-4538-B162-66CE3D9A58E3}" type="presParOf" srcId="{C67F4E7D-C8E7-4D69-858C-179D7342361F}" destId="{A75FF77C-CEA2-4A7E-8331-208454C1D802}" srcOrd="0" destOrd="0" presId="urn:microsoft.com/office/officeart/2008/layout/VerticalCurvedList"/>
    <dgm:cxn modelId="{B1F24F44-13C4-4CB6-AC46-B8767CF5B23B}" type="presParOf" srcId="{A75FF77C-CEA2-4A7E-8331-208454C1D802}" destId="{2F50242B-A697-4489-A1BC-F1D73897E307}" srcOrd="0" destOrd="0" presId="urn:microsoft.com/office/officeart/2008/layout/VerticalCurvedList"/>
    <dgm:cxn modelId="{15B8DF9A-DD5E-4B40-9D56-CAEFE8CB02C4}" type="presParOf" srcId="{A75FF77C-CEA2-4A7E-8331-208454C1D802}" destId="{4DA4AFBD-E87B-492D-96FD-A91C7D1DF4E9}" srcOrd="1" destOrd="0" presId="urn:microsoft.com/office/officeart/2008/layout/VerticalCurvedList"/>
    <dgm:cxn modelId="{0CE90E87-A03B-4BCC-B5D7-1EDAD13DD597}" type="presParOf" srcId="{A75FF77C-CEA2-4A7E-8331-208454C1D802}" destId="{178C9548-BF5D-4BB2-B65F-EF8A88CFAE14}" srcOrd="2" destOrd="0" presId="urn:microsoft.com/office/officeart/2008/layout/VerticalCurvedList"/>
    <dgm:cxn modelId="{6C16CABC-6A29-45D2-BD01-1B64B36C5930}" type="presParOf" srcId="{A75FF77C-CEA2-4A7E-8331-208454C1D802}" destId="{EAC9C1AE-59ED-4C57-BF77-68DC6B36674E}" srcOrd="3" destOrd="0" presId="urn:microsoft.com/office/officeart/2008/layout/VerticalCurvedList"/>
    <dgm:cxn modelId="{4DAD6D20-7D24-4674-9D5A-499E7979BBB3}" type="presParOf" srcId="{C67F4E7D-C8E7-4D69-858C-179D7342361F}" destId="{B855FC63-AB3A-4556-9BC4-03CE6F30799D}" srcOrd="1" destOrd="0" presId="urn:microsoft.com/office/officeart/2008/layout/VerticalCurvedList"/>
    <dgm:cxn modelId="{54B5A03E-7E3E-4C90-9CCF-B8E6B7C13FE8}" type="presParOf" srcId="{C67F4E7D-C8E7-4D69-858C-179D7342361F}" destId="{7A34576C-BE9B-4EC5-9AF8-019AAF86DB58}" srcOrd="2" destOrd="0" presId="urn:microsoft.com/office/officeart/2008/layout/VerticalCurvedList"/>
    <dgm:cxn modelId="{31834FDF-DFFD-4097-A729-9B08DD017BC1}" type="presParOf" srcId="{7A34576C-BE9B-4EC5-9AF8-019AAF86DB58}" destId="{69AEF564-EFF0-460C-9C30-D2C39734A353}" srcOrd="0" destOrd="0" presId="urn:microsoft.com/office/officeart/2008/layout/VerticalCurvedList"/>
    <dgm:cxn modelId="{3ED25299-E0BE-4AC4-A6D5-5B86A9F6EEE6}" type="presParOf" srcId="{C67F4E7D-C8E7-4D69-858C-179D7342361F}" destId="{13AFE32D-EE3A-49BA-81F3-2FA91AD52059}" srcOrd="3" destOrd="0" presId="urn:microsoft.com/office/officeart/2008/layout/VerticalCurvedList"/>
    <dgm:cxn modelId="{39916AB6-2591-40F7-ABA6-00BCCB636EDF}" type="presParOf" srcId="{C67F4E7D-C8E7-4D69-858C-179D7342361F}" destId="{BE5F7881-5A81-4185-9AD1-72B0C913BC74}" srcOrd="4" destOrd="0" presId="urn:microsoft.com/office/officeart/2008/layout/VerticalCurvedList"/>
    <dgm:cxn modelId="{5C5F0EAF-D76C-41C9-A238-5DB85D5200ED}" type="presParOf" srcId="{BE5F7881-5A81-4185-9AD1-72B0C913BC74}" destId="{305264FE-90B5-4DBF-8069-DFEE8CDA61B7}" srcOrd="0" destOrd="0" presId="urn:microsoft.com/office/officeart/2008/layout/VerticalCurvedList"/>
    <dgm:cxn modelId="{85837E0B-5204-4C62-8168-DA109FF35F35}" type="presParOf" srcId="{C67F4E7D-C8E7-4D69-858C-179D7342361F}" destId="{A71CA33B-DC51-4E76-A992-AC86EC9B921E}" srcOrd="5" destOrd="0" presId="urn:microsoft.com/office/officeart/2008/layout/VerticalCurvedList"/>
    <dgm:cxn modelId="{F7057170-D3F9-4517-A738-79ED8085472F}" type="presParOf" srcId="{C67F4E7D-C8E7-4D69-858C-179D7342361F}" destId="{446BFBF4-5EF4-4922-89A5-3756C082CEDB}" srcOrd="6" destOrd="0" presId="urn:microsoft.com/office/officeart/2008/layout/VerticalCurvedList"/>
    <dgm:cxn modelId="{08F0DAAB-32A1-4CA4-AEE1-DE85DD2EF762}" type="presParOf" srcId="{446BFBF4-5EF4-4922-89A5-3756C082CEDB}" destId="{500F4583-0106-4C7A-9AC3-5FF0D012A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4AFBD-E87B-492D-96FD-A91C7D1DF4E9}">
      <dsp:nvSpPr>
        <dsp:cNvPr id="0" name=""/>
        <dsp:cNvSpPr/>
      </dsp:nvSpPr>
      <dsp:spPr>
        <a:xfrm>
          <a:off x="-5997201" y="-917920"/>
          <a:ext cx="7141194" cy="7141194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FC63-AB3A-4556-9BC4-03CE6F30799D}">
      <dsp:nvSpPr>
        <dsp:cNvPr id="0" name=""/>
        <dsp:cNvSpPr/>
      </dsp:nvSpPr>
      <dsp:spPr>
        <a:xfrm>
          <a:off x="736382" y="530535"/>
          <a:ext cx="68076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LOW ANGLE</a:t>
          </a:r>
          <a:endParaRPr lang="en-ID" sz="5600" kern="1200" dirty="0"/>
        </a:p>
      </dsp:txBody>
      <dsp:txXfrm>
        <a:off x="736382" y="530535"/>
        <a:ext cx="6807620" cy="1061070"/>
      </dsp:txXfrm>
    </dsp:sp>
    <dsp:sp modelId="{69AEF564-EFF0-460C-9C30-D2C39734A353}">
      <dsp:nvSpPr>
        <dsp:cNvPr id="0" name=""/>
        <dsp:cNvSpPr/>
      </dsp:nvSpPr>
      <dsp:spPr>
        <a:xfrm>
          <a:off x="73213" y="397901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FE32D-EE3A-49BA-81F3-2FA91AD52059}">
      <dsp:nvSpPr>
        <dsp:cNvPr id="0" name=""/>
        <dsp:cNvSpPr/>
      </dsp:nvSpPr>
      <dsp:spPr>
        <a:xfrm>
          <a:off x="1122082" y="2122141"/>
          <a:ext cx="64219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LEVEL ANGLE</a:t>
          </a:r>
          <a:endParaRPr lang="en-ID" sz="5600" kern="1200" dirty="0"/>
        </a:p>
      </dsp:txBody>
      <dsp:txXfrm>
        <a:off x="1122082" y="2122141"/>
        <a:ext cx="6421920" cy="1061070"/>
      </dsp:txXfrm>
    </dsp:sp>
    <dsp:sp modelId="{305264FE-90B5-4DBF-8069-DFEE8CDA61B7}">
      <dsp:nvSpPr>
        <dsp:cNvPr id="0" name=""/>
        <dsp:cNvSpPr/>
      </dsp:nvSpPr>
      <dsp:spPr>
        <a:xfrm>
          <a:off x="458913" y="1989507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CA33B-DC51-4E76-A992-AC86EC9B921E}">
      <dsp:nvSpPr>
        <dsp:cNvPr id="0" name=""/>
        <dsp:cNvSpPr/>
      </dsp:nvSpPr>
      <dsp:spPr>
        <a:xfrm>
          <a:off x="736382" y="3713747"/>
          <a:ext cx="68076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HIGH ANGLE</a:t>
          </a:r>
          <a:endParaRPr lang="en-ID" sz="5600" kern="1200" dirty="0"/>
        </a:p>
      </dsp:txBody>
      <dsp:txXfrm>
        <a:off x="736382" y="3713747"/>
        <a:ext cx="6807620" cy="1061070"/>
      </dsp:txXfrm>
    </dsp:sp>
    <dsp:sp modelId="{500F4583-0106-4C7A-9AC3-5FF0D012A3BE}">
      <dsp:nvSpPr>
        <dsp:cNvPr id="0" name=""/>
        <dsp:cNvSpPr/>
      </dsp:nvSpPr>
      <dsp:spPr>
        <a:xfrm>
          <a:off x="73213" y="3581113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2:02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16853 9304 0,'0'0'0,"-40"40"16,0 1-1,0-41 1,-121 521 93,161-401-62,321-120-16,-80 0-15,-121 0 0,41 0-1,-41 0-15,41 0 31,-121 0-15,0 0 0,120-40-1,-79 0 1,-1 0 0,-80-40-1,0-1 1,0 1-1,0 40 1,0-40 0,-80 40-1,-1-40 1,1 40 0,0-1-1,40 41 1,-40 0-1,-1 0 1,-39 0-16,0 0 16,-161 0-1,120 0 1,81 0 0</inkml:trace>
  <inkml:trace contextRef="#ctx0" brushRef="#br0" timeOffset="3136.31">11115 12593 0,'80'0'63,"1"-40"-48,-1 0 1,40 0-1,-40 0-15,-39 40 16,119 0 0,-120-41-16,40 41 15,-39-40 1,79-40 0,-80 80-1,80-40 1,-79 0-1,-1 40 1,0-40 0,40 40-1,0-80 17,1 80-17,-41-41 16,0 41-15,40-40 15,-40 0-15,-40 0 15,121 40 32,-81-40-32,0 40-15,0-40-1,40 0 1,-40 40-1,41-80 1,-1 80 0,-80-40-1,80 40 1,-40 0 15,81-81-15,-81 41-1,40 40 1,0-40 15,-40 0-15,81 0 15,-81 40 0,40 0-15,-40 0-16,40 0 31,1-80-15,-1 80 0,0-40-1,0 40 1,-39 0-1,39 0 1,-40 0 0,0-41-1,121 1 1,-81 40 15,0-40-15,-40 0-16,41 40 31,-1-40-15,-40 0-16,0 40 15,40 0 1,41-40 0,-81-40-1,40 80 1,-40 0-1,40-40 1,1-1 0,-41 1-1,0 0 1,40 40 0,-40-80-1,0 80 1,41-40-1,39-40 17,-80 40-17,40 40-15,-39-41 16,-1 1 15,-40 0 0</inkml:trace>
  <inkml:trace contextRef="#ctx0" brushRef="#br0" timeOffset="7226.87">12720 11630 0,'0'-40'31,"40"40"16,-40-40-15,80 0 30,-39 40 1,-1 0-48,0 0 1,0 0 15,40 0-15,-40 0-1,0 0 17,41 40-17,-41-40 32,0 0-31,0 40-1</inkml:trace>
  <inkml:trace contextRef="#ctx0" brushRef="#br0" timeOffset="8379.62">14044 11630 0,'40'0'156,"0"-40"-140,1 40-16,159 0 31,81 0-16,-120 0-15,-81 0 16,201 0 0,-121 0-1,-39 0 1,-81 0 0,40 0-1,40 0 1,-39 0-1,-41 0 1,0 0 31</inkml:trace>
  <inkml:trace contextRef="#ctx0" brushRef="#br0" timeOffset="10825.82">14686 10828 0,'81'0'172,"39"0"-141,-40 40-15,41-40 15,-41 0-15,-40 0-16,40 0 31,0 41-15,-39-41-16,79 0 31,0 40-15,-80-40 15,41 40-16,-41-40 1,0 0 0,40 0-1,-40 0 1,0 0 0,1 40-1,-1-40 16</inkml:trace>
  <inkml:trace contextRef="#ctx0" brushRef="#br0" timeOffset="11560.15">16251 10588 0,'-40'40'31,"80"-80"-31,-120 120 15,40-80-15,0 80 16,-41-40 0,81 0-16,-80 41 15,0-1 1,-40 0 0,39 40-1,41-40 1,0 1-1,-40 39 1,0-40 0,-1 81 15,41-121 0,0 0-15</inkml:trace>
  <inkml:trace contextRef="#ctx0" brushRef="#br0" timeOffset="13150.9">11075 13997 0,'0'0'0,"40"-40"16,80-1-1,41 41 1,200 0 0,-40-40-1,0 40 1,40 0 0,-40 0-1,-80 0 1,-81 0-1,-119-40 1,79 0 0,-80 40-16,0 0 15,121-40 1,-41 0 0,-40-40-1,1 80 1,-1-40-1,-40 40 1,0 0 0</inkml:trace>
  <inkml:trace contextRef="#ctx0" brushRef="#br0" timeOffset="13972.53">14084 13916 0,'0'121'16,"0"-242"-16,0 362 16,40-161-16,1 41 15,-41-1 1,40-80-16,-40 80 16,0 41-1,0-81-15,0-40 16,0 120-1,0-39-15,0-81 16,0 201 0,0-201-16,0 40 15,0 241 1,0-201 0,0 0-1,0 1 1,0-81-1,0 0 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2:25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11035 12793 0,'40'0'109,"120"-80"-93,1 0 0,-1 40-1,1-40 1,-81 40-1,-40 0 1,41-1 0,-41 1-16,0 40 15,0-40-15,40 0 16,-80 0 0,40 40-1,41-40 16,-81 0 1</inkml:trace>
  <inkml:trace contextRef="#ctx0" brushRef="#br0" timeOffset="1212.15">11677 13475 0,'80'0'16,"-40"-40"-1,40 0 32,-39 0-15,79 40-17,-40-80 1,-40 80-1,41-40-15,-41 40 16,80-81 0,-80 81-1,0-40 1,0 0 0,1 0-1,-1 0 1,0 40-1,0-40 1,40 0 15,-80 0-15,80 40 0,-39 0-1,-41-40 1,40 40 15</inkml:trace>
  <inkml:trace contextRef="#ctx0" brushRef="#br0" timeOffset="2347.16">9911 12352 0,'0'-40'15,"40"0"32,0 0-31,81-40 0,-41 40-1,0 40 1,41-81-1,-81 81 1,0-40 0,40 40-1,-40-80 1,81 80 0,-41-80-1,0 40 1,-40 0 31,1 40-32,-1 0 32</inkml:trace>
  <inkml:trace contextRef="#ctx0" brushRef="#br0" timeOffset="4726.16">10072 12352 0,'40'0'31,"40"40"16,0-40-31,-80 41 0,81-1-1,-41-40-15,-40 40 16,40-40-16,0 0 62,0 40-30,0-40-17,0 40 16,0-40-15,-40 40 0,81-40-1,-81 40 1,80 0 31,-40 0-32</inkml:trace>
  <inkml:trace contextRef="#ctx0" brushRef="#br0" timeOffset="6995.43">11476 13475 0,'0'-80'93,"80"0"-77,1 0 0,79-1-1,-39 1 1,-1 40-1,0-40 1,1 0 0,-81 40-1,40-1 1,-40-39 15,0 80 47,41-40-46,-41 40-17</inkml:trace>
  <inkml:trace contextRef="#ctx0" brushRef="#br0" timeOffset="7526.67">12640 12673 0,'40'0'31,"40"80"-15,-40-80-16,161 201 31,-121-121-16,0 0 1,1-40 0,39 1-1,-80-41 1,40 40 0,41-40-1,-41 0 1,-40 0-1</inkml:trace>
  <inkml:trace contextRef="#ctx0" brushRef="#br0" timeOffset="7997.17">11516 13395 0,'121'0'16,"-242"0"-16,362 80 15,-80 0-15,-81-39 16,-40-1 0,80 0-1,-80 0-15,1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4:50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19140 10989 0,'40'0'203,"81"0"-187,-41 0 0,40 0-1,-79 0-15,39 0 16,80 0-1,-39 0 1,-81 0 0,40 0 15,-40 0-15,40 0-1,-39 0 1,79 0-1,0 0 1,-39 0 0,-1 0-1,-40 0 1,40 0 0,-40 0-16,0 0 15,81 0 1,-41 80-16,-40-80 15,81 0 1,39 0 0,-120 0-16,40 0 15,1 0 1,-41 0-16,0 0 31,0 0-15,0 0-1,81 0 1,-41 0 0,40 0-1,1 0 1,-81 0 0,0 0-1,80 0 1,1 0-1,-1 0 1,-40 0 0,121 0-1,-161 0 1,80 0 0,1 0-16,-81 0 15,80 0 1,-39 0-16,-1 0 15,-40 0 1,40 0 0,0 0-1,-39 0 1,79 0 0,-80 0-1,40 0 1,1 0-1,-41 0 1,40 0 0,-40 0-1,40 0 1,41 0 0,79 0-1,-39 0 1,-41 0-16,1 0 15,39 0 1,-40 0-16,-79 0 16,-1 0-1,0 0 1,0 0 0,40 0-1,-40 0 1</inkml:trace>
  <inkml:trace contextRef="#ctx0" brushRef="#br0" timeOffset="2029.14">4695 8542 0,'120'-40'62,"1"40"-46,240-40 15,-40 40-15,-201 0-16,0 0 16,201 0-1,-160 0-15,-41 0 16,201 0-1,-160 0-15,-41 0 16,161 0 0,-201 0-16,1 0 15,119 0 1,-119 0-16,-41 0 16,200 0-1,1 0 1,40 0-1,-40 0 1,-41 0 0,1 0-1,40 40 1,-121-40 0,41 0-1,-81 0 1,121 0-1,-81 0 1,40 0 0,121 0 15,-120 0-15,-41 0-16,1 0 15,39 0 1,1 0-1,-1 0 1,-80 0 0,81 40-1,-41-40 1,41 0 0,-41 0-1,1 0 1,-81 40-1</inkml:trace>
  <inkml:trace contextRef="#ctx0" brushRef="#br0" timeOffset="5830.39">8065 2486 0,'121'0'109,"200"0"-93,-161 0-16,81 0 15,80 0 1,-160 0-16,-41 0 16,121 0-1,-81 0 1,41 0 0,40 0-1,-161 0-15,40 0 16,1 0-16,-81 0 15,80 0-15,-80 0 16,41 0 0,39 0-1,-80 0 1,40 0 0,161 0-1,0 0 1,0 0-1,-121 0 1,-80 0 0,80 0-1,-39 0 1,119 0 0,-79 41-16,-41-41 15,201 40 1,-201 0-16,40-40 15,81 40 1,-161-40-16,0 0 16,41 40-1,39-40 1,-80 0 0,40 0-1,-40 0 1,41 0-1,-41 0 17,40 0-17,-40 0 1,40 0 0,1 0 15,-41 0-16,120 0 17,-79 0-17,-41 0-15,0 0 16,40 0 0,-40 0-16,0 0 15,1 0 1,39 0-1,0 0 1,-40 0 0,0 0-1</inkml:trace>
  <inkml:trace contextRef="#ctx0" brushRef="#br0" timeOffset="8745.14">26323 11069 0,'40'0'78,"40"0"-46,1 0-17,39 0 1,40 0-1,161 0 17,-280 0-17,-1 0-15,40 0 16,0 0 0,-40 0-16,0 0 15,81 0 1,-41 0-16,81 0 31,-121 0-15,40-40-16,-40 40 31,0 0-15,0 0-1,0 0 16,41 0-15</inkml:trace>
  <inkml:trace contextRef="#ctx0" brushRef="#br0" timeOffset="12385.71">4414 11951 0,'40'0'94,"80"0"-78,1 0-1,39 0 1,1 0 0,39 0-1,41 0 1,40 0-1,-201 0 1,121 0 0,-121 0-16,41 0 15,79 0 1,1 0 0,-81 0-1,41 0 1,-41 0-1,-40 0 1,121 0 0,0 0-1,-81 0 1,41 0 0,-41 0-1,0 0 1,1-40-1,39 40 1,1 0 0,39 0-1,1 0 1,-121 0 0,41 0-1,-41 0-15,-40 0 16,120 0-1,81 0 1,-120 0 0,39 0-1,-80 0 1,-40 0 0,41 0-1,-41 0 1,80 0-1,1 0 1,-1 0 0,40 0-1,-39 0 1,80 0 0,-1 0-1,1 0 1,-81 0-1,-80 0 1,121 0 0,-81 0-16,-40 0 15,161 0 1,-41 0 0,-39 0-1,-81 0-15,80 0 16,1 0-1,-81 0-15,0 0 16,40 0 0,40 0-16,1 0 31,-1 0-15,-40 0-1,41 0 1,-1 0-1,1 0 1,-1 0 0,-40 0-1,81 0 1,-41 0 0,41 0-1,-41 0 1,0 0-1,-39 0 1,-41 0 0,40 0-1,0 0-15,41 0 32,39 0-17,1 0 1,-41 0-1,0 0 1,1 0 0,-1 0-1,41 0 1,-1 0 0,-39 0-1,79 0 1,-79 0-1,-41 0 1,40 0 0,-80 0-1,41 0 1,-41 0 0,80 0-1,-80 0-15,40 0 16,41 0-1,-1 0 1,1 0 0,39 0-1,-40 0 1,1 0 0,39 0-1,-39 0 1,-1 0-1,41 0 1,-1 0 0,1 0-1,-41 0 1,41 0 0,-41 0-1,0 0 1,1 0-1,-41 0 1,0 0 0,-40 0-16,0 0 15,41 0 1,39 0 0,-80 0-1,121 0 16,-121 0-15,0 0-16,0 0 16,40 0 15,1-40-15,-41 40 30,0 0-30,40 0 15,-40 0-15,0 0 15,0 0-15,1-40-1,-1 40 48,40 0-32,-40 0 0,40 0-15,41 0 15,-81 0-15,40 0 0,0 0-1,-40 0 16,1 0-15,-1 0 0,0 0-1,40 0 17,-40 0-17,0 0-15,41 0 16,-41 0-1,0 0-15,0 0 16,0 0 0,0 0-1,0 0 17,0 0 46</inkml:trace>
  <inkml:trace contextRef="#ctx0" brushRef="#br0" timeOffset="42846.58">4574 14518 0,'-40'0'94,"80"0"-47,161 0-31,40 0-1,40 0 1,80-40 0,-80 40-1,-121-40 1,1 0-1,-121 40 1,40 0 0,40 0-1,-39 0 17,-41 0-17,40-40 1,0 40-1,-40 0-15,41 0 16,79 0 0,-39 0-1,-41 0-15,0 0 16,0 0-16,-39 0 16,119 0-1,-80 0-15,-40 0 16,81 0-1,79 0 1,-39 0 0,-121 0-1,0 0 1,0 0-16,41 0 31,-1 0-15,40 0-1,-40 0 1,121 0 15,-121 0-15,41 0 0,-1 0-1,-40 0 1,1 0-1,-1 0 1,0 0 0,-40 0-1,40 0 1,1 0-16,-41 0 16,40 0-1,-40 0 1,0 0-1,0 0 1,1 0 0</inkml:trace>
  <inkml:trace contextRef="#ctx0" brushRef="#br0" timeOffset="48299.13">3330 1724 0,'41'0'16,"-1"0"-1,0 0 1,0 0 15,40 0-15,-40 0-16,241 0 31,-241 0-31,41 41 16,-41-41-16,40 0 31,-40 40-15,40-40-1,-39 0 1</inkml:trace>
  <inkml:trace contextRef="#ctx0" brushRef="#br0" timeOffset="49252.15">4093 1363 0,'0'-40'16,"40"40"-1,0 0 17,0 0-17,0 81-15,1-41 16,-1 80-1,-40-80 1,40 40 0,-40-40 15,0 1-15,0-1 15,0 40-16,-40 0-15,-81-40 16,-39 121 0,80-81-16,39-80 15,-39 80 1,40-40 0,0 0-1,0 0 1</inkml:trace>
  <inkml:trace contextRef="#ctx0" brushRef="#br0" timeOffset="55320.14">1725 15120 0,'41'0'47,"39"0"16,120 0-48,-119 0 1,119 0-1,-79-41-15,-1 41 16,81 0 0,-1 0-1,-79 0 1,39 0 0,41 0-1,0 0 1,-41 0-1,-80 0 1</inkml:trace>
  <inkml:trace contextRef="#ctx0" brushRef="#br0" timeOffset="56101.32">3210 14438 0,'-80'0'63,"200"80"-48,-120-40-15,40-40 16,81 40 0,-121 0-16,40 41 31,-40 39-15,0-40-16,40 40 15,-40 1 1,0-1-16,0-80 15,0 121 1,-80-41 0,-161 0-1,161-40 1,40-80 0,-41 81-1</inkml:trace>
  <inkml:trace contextRef="#ctx0" brushRef="#br0" timeOffset="73774.17">7584 15360 0,'40'0'47,"0"0"-32,0 0 32,81 0-31,39 0 0,41 0-1,-41 0 1,-39 0-1,-41 0 1,201 0 0,80 0-1,0 0 1,121 0 0,-81 0-1,-80 0 1,-40 0-1,-121 0 1,-79 0 0,-41 0-1,80 0 1,-80-40 0,40 40-1,1-40 1,-41 40-1,0 0 1,40 0 0,-40 0-1,41 0 1,-41 0 0,120 0-1,-39 0 1,39 0-1,41 0 1,-81 40 0,41-40-1,-41 0 1,0 0 0,-80 40-1,41-40 1,-1 0-1,121 0 1,-81 0 0,40 0-1,-79 0 1,39 0 0,0 0-1,-39 0 1,79 0-1,-120 0 1,121 0 0,-81 0-16,0 0 15,161 0 1,0 0 0,-40 0-1,-81 0-15,40 0 31,1 0-15,-121 0-16,0 0 16,0 0-16,0 0 15,1 0-15,39 0 16,0 0 0,81 0-1,-81 0 1,40 0-1,1 0 1,-1 0 0,0 0-1,1 0 1,-41 0 0,121 0-1,-81 0 1,40 0-1,-119 0 1,39 0 0,-40 0-16,0 0 15,40 0 1,-40 0 0,41 0-1,119 0 1,1 0-1,0 0 1,-121 0 0,40 0-1,1 0 1,39 0 0,1 0-1,39 0 1,-39 0-1,39 0 1,-39 0 0,-41 0-1,-39 0 1,-1 0-16,40 0 16,41 0-1,-121 0-15,40 0 16,40 0-1,-39 0 1,-41 0 0,40 0-1,-40 0 1,81 0 0,39 0-1,-40 0 1,-79 0-1,39 0 1,-40 0 0,40 0-1,81 0 1,-1 0 0,81 0-1,-121 0 1,81 0-1,-81 0 1,-39 0 0,79 0-1,-120 0-15,0 0 16,161 0 0,-121 0-16,41 0 15,-81 0-15,40 0 16,-40 0-16,40 0 15,1 0 1,-41 0-16,120 0 31,-79 0-15,79 0 0,41 0-1,-41 0 1,-39 0-1,79 0 1,-120 0 0,121 0-1,0 0 1,-1 0 0,-79 0-1,-1 0 1,1 0-1,-41 0 1,120 0 0,1-40 15,-121 40-15,1 0-16,-1 0 15,40-40 1,41 40-1,-41 0 1,0 0 0,1 0-1,-1 0 1,41 0 0,-41 0-1,0 0 1,1-40-1,-1 40 1,-80-40 0,81 40 15,-41 0-15,-40 0-1,80 0 1,1-80-1,-1 80 1,-40 0 0,121-41-1,-161 41 1,40 0 0,-39-40-1,39 40 1,-40 0-1,0 0 157,0 0-172</inkml:trace>
  <inkml:trace contextRef="#ctx0" brushRef="#br0" timeOffset="80598.69">8547 16162 0,'120'0'140,"1"0"-124,39 0 0,1 0-1,-1 0 1,161 0 15,-200 0-31,-41 0 16,120 0-1,-79 0 1,-1 0 0,121 0-1,-40 0 1,-1 0-1,81 0 1,-120 40 0,39 1-1,-39-41 1,39 0 0,-119 0-16,39 0 15,41 0 1,-1 0-1,-40 0 1,-39 0 0,-1 0-1,0 0 1,0 0-16,-39 0 16,39 80-1,-40-80-15,80 0 31,1 0-15,-1 0 0,0 0-1,-79 0-15,39 0 16,40 0 0,-40 0-1,-39 0 1,-1 0-1,80 0 1,-40 0 0,-40 0-1,1 0 1,-1 0 0,0 0-1,40 0 1,-40 0 15,0 0 16,0 0-31,-40-40-16,41 0 46,-1-1-14,0-39-17,0 80 1,-40-40 0,0-40 15,0 40-16,0-40 17,0 39-17,-40-39 1,0 40 0,-41 0 15,-39-40-16,80 80-15,-40 0 16,-41-40 0,1 0-1,-41 0 1,1-1 0,-161-39-1,160 0 1,-79 40-1,39-40 1,41 80 0,-1 0-1,1-40 1,39 40 0,-39 0-1,-41 0 1,41 0-1,-1 0 1,-40 0 0,161 0-1,-80 0 1,40 0-16,-161 0 31,201 0-15,-81 0-1,-79 0 1,119 0 0,-79 40-1,120-40-15,0 0 16,-81 0 0,81 0-16,0 40 15,-40-40-15,0 0 16,-1 0-1,-79 80 1,80-80 0,-81 0-1,81 0 1,-81 40 0,81 0 15,40-40-16,-80 80 1,39-80 15,1 121-15,40-121 0,0 40-1,0 0 1,0 0-1,-1-40-15,41 40 16,-40 0 0,0 0-1,40 0 95,0 1-79,0-1 0,0 40 282</inkml:trace>
  <inkml:trace contextRef="#ctx0" brushRef="#br0" timeOffset="82331.16">20986 16202 0,'201'0'93,"-1"0"-77,362 0 15,-201 0-15,-80 0-1,-160 0 1,-41 0-16,40 0 16,161 0-1,0 0 1,80 0 0,-200 0-1,39 0 1,-79 0-16,119 0 31,-159 0-31,-1 0 16,-40 0-16,0 0 15,40 0-15,41 0 16,39 0 0,121 0-1,0 0 1,-80 0-1,-41 0 1,81 0 0,-40 0-1,-121 0 1,161 0 0,-161 0-16,-40 0 15,80 0 1,-80 0-16,1 0 15,-1 0 1</inkml:trace>
  <inkml:trace contextRef="#ctx0" brushRef="#br0" timeOffset="84427.27">4574 17125 0,'81'0'47,"79"0"-31,41 0-1,160 0 1,120 0 0,121 0-1,40 0 1,121 0-1,-81 0 1,80 0 0,-561 0-1,361 0 1,-362 0-16,-39 0 16,80 0-1,-81 0-15,-80 0 16,201 0-1,-200 0-15,39 0 16,121 0 0,40 0-1,-1 0 1,1 0 0,-40 0-1,-40 0 1,-1 0-1,-39 0 1,-1 0 0,1 0-1,-41 0 1,-40 0 0,1 0-1,-1 0 1,80 0-1,-39 0 1,39 0 0,-79 0-16,-1 0 15,40 0 1,1 0 0,39 0-1,1 0 1,79 0-1,-79 0 1,-1 0 0,-39 0-1,39 0 1,81 0 0,80 0-1,-40 0 1,0 0-1,0 0 1,40 0 0,120 0-1,41 0 1,-161 0 0,321 0-1,-442 0-15,523 0 31,-362 0-15,-121 0-16,-79 0 16,320 0-1,-280 0-15,40 0 16,200 0 0,-240 0-16,-41 0 15,282 0 1,-282 0-16,1 0 15,160 0 1,-80 0 0,-81 0-1,-40 0 1,1 0 0,-41 0-1,0 0 1,41 0-1,-41 0 17,-40 0-17,0 0 17,0 0-17,0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6:33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7343 4371 0,'80'0'93,"81"0"-77,80 0 0,-1 0-1,-79 0 1,521 0 0,-481 0-1,240 40 1,-200-40-16,-41 0 15,242 0 1,-81 41 0,-40-1-1,40-40 1,-160 40 0,-1-40-1,-119 0 1,79 0-1,-120 0 1,81 0 0,-1 0-1,81 0 1,-1 0 0,1 0-1,40 0 1,-121 0-1,-40 0-15,81 0 16,80 0 0,-161 0-16,40 0 15,81 40 1,40-40 0,-1 0-1,1 0 1,0 0-1,-121 0 1,1 0 0,-41 0-1,0 0 1,-40 0 0,81 0-1,-1-40 1,-40 40-1,-40 0 1,41 0 0,-41 0-1,40 0 1,-40 0 0,40 0-1,-39 0 1,39 0-1,40 0 1,-80 0 0,41 0-1,-41 0 1,40 0 0,-40 0-1,0 0 1,0-40-1,0 40 1,81 0 0,-41 0-1,40-40 1,-79 40 0,39 0-1,-40 0 1</inkml:trace>
  <inkml:trace contextRef="#ctx0" brushRef="#br0" timeOffset="5445.87">15649 6417 0,'40'0'62,"1"0"-46,-1-40-1,160 40 17,121-40-17,81-41 1,39 81-1,-120 0 1,-40 0 0,-81 0-1,-39 0 1,80 0 0,0-40-1,-41 40 1,-160 0-1,81 0-15,39 0 16,41 0 0,80 0-1,0 0 1,-161 0 0,81-40-1,-81 40 1,-40-40-1,0 40 1,-39 0 0,-1 0 31,0 0-32,80 0 1,41 0-1,-41 0 1,0 0 0,1 0-1,-1 0 1,1 0 0,-1 0-1,-40 0-15</inkml:trace>
  <inkml:trace contextRef="#ctx0" brushRef="#br0" timeOffset="7302.99">9911 8021 0,'40'-40'15,"0"40"32,1 0 0,39 0-31,-40 0-1,40 0 1,-40 0 0,41 0-1,79-40 1,41 0 0,-1 40-1,1 0 1,120 0-1,0 0 1,80 0 0,-120 0-1,-40 0 1,0 0 0,-81 0-1,161 0 1,-200 0-16,119 0 15,41 0 1,-120 0-16,-41 0 16,161 0-1,-40 0 1,0 0 0,-41 0-1,-79 0-15,-1 0 16,81 0-1,-121 0-15,40 0 16,41 0 0,-41 0-1,41 0 1,-1 0 0,-80 0-1,81 0 1,-41 0-1,1 0 1,39 0 0,-80 0-1,41 0 17,-41 0-17,-40-40 1,40 40-1,1 0 1,-41 0 0,0 0-1,0 0 1,0 0 0,0-81 30,0 81-30,0 0 31,1 0-31,39 0-1,40 0 1,161 0-1,-201 0-15</inkml:trace>
  <inkml:trace contextRef="#ctx0" brushRef="#br0" timeOffset="13353.39">7744 12633 0,'41'0'125,"39"-40"-110,321 0 16,-120 0-15,-40 40 0,-1 0-1,41 0 1,40 0 0,40 0-1,-40 0 1,-80 0-1,-120 0 1,-41 0 0,0 0-1,-40 0-15,81 0 16,79 0 0,-79 0-16,-1 0 15,81 0 1,39 0-1,-79 0 1,-1 0 0,1 0-1,-81 0 1,0 0 0,-39 0-1,-1 0 16,0 0-15</inkml:trace>
  <inkml:trace contextRef="#ctx0" brushRef="#br0" timeOffset="15340.49">20464 13836 0,'0'0'0,"41"0"15,39 0 1,0 0-16,-40 0 15,121-40 1,120 0 0,40 40-1,-81 0 1,1 0 0,40 0-1,0 0 1,-40-80-1,-41 40 1,41 40 0,80 0-1,120 0 1,-79 0 0,39 0-1,0 0 1,-80 0-1,-120-40 1,40 40-16,-41 0 16,282 0-1,-161 0-15,-81 0 16,362 0 0,-401 0-16,0 0 15,39 0 1,-119 0-16,-81 0 15,40 0 1</inkml:trace>
  <inkml:trace contextRef="#ctx0" brushRef="#br0" timeOffset="17198.89">10152 16082 0,'0'0'0,"241"0"16,40 0-1,120 0 1,-200 0 0,-41 0-16,121 0 15,281 0 1,-201 0-16,0 0 15,482 0 1,-442 0-16,281 0 16,-321 0-1,361 0 1,1 0 0,-402 0-16,602 0 31,-362 0-16,-320 0-15,40 0 16,281 0 0,-41 0-1,-320 0 1,200 0 0,-200 0-1,80-40 1,-81 40-1,41-40 1,-40 40 0,-81 0-1,1 0 1,-81 0 0,0 0-1,0 0 1,0 0 15,0 0-15,0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7:05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6139 3649 0,'0'-40'15,"81"40"1,-81-40 0,40 40-1,0 0-15,0 0 16,0 0-1,40 0 1,41 0 0,79 0-1,-79 0 1,-1 0-16,-40 0 16,201 0-1,-120 0-15,-41 0 16,41 0-16,-1 0 15,161 0 1,0 0 0,80 0-1,-80 0 1,41 0 0,-122 0-1,1 0 1,80 0-1,80 0 1,-160 0 0,0 0-1,-81 0 1,-39 0 0,39 0-1,1 0 1,-1 0-1,-39 0 1,-1 0 0,-40 0-16,1 0 15,79 0 1,-40 0-16,1 0 16,79 0-1,-39 0 1,-41 0-16,1 0 15,-81 0-15,80 0 16,81 0 0,-81 0-16,-40 0 15,1 0-15,39 0 16,-40 0 0,121 0-1,40 0 1,-81 0-1,-79 0 1,-41 0 0</inkml:trace>
  <inkml:trace contextRef="#ctx0" brushRef="#br0" timeOffset="22077.87">26002 3449 0,'160'0'94,"242"0"-79,-162 0-15,-39 0 16,281 0-1,-242 0-15,-39 0 16,120 0 0,-161 0-16,121 0 31,-200 0-15,-41 0-16,80 0 31,-40 0-16,41 0 1,79 0 15,-159 0-15</inkml:trace>
  <inkml:trace contextRef="#ctx0" brushRef="#br0" timeOffset="23972.3">5778 4452 0,'0'0'0,"40"-41"15,0 41 1,41-40 0,-41 40-16,80 0 15,201 0 1,281 0-1,40 0 1,161 0 0,-201 0-1,-81 0 1,-79 40 0,-41 1-1,40-41 1,-280 0-16,80 40 15,200 40 1,-160-40-16,-81 0 16,402 0-1,-40 81 1,-80-81 0,39 80-1,-119-80 1,-202 0-1,81 0-15,-40-40 16,80 40 0,-201-40-16,1 0 15,-41 0-15,40 0 16,-80 0 0,81 0-1,-41 0-15,161 0 31,40 40-15,-161 1-16,40-41 16,202 80-1,-202-80 1,1 0 0,-1 0-1,-39 0 1,39 0-1,41 0 1,-41 0 0,1 0-1,39 0 1,-119 0 0,199 0-1,-119 0 1,-81 0-1,0 0-15,1 0 16,-1 0 0,-40 0-16,0 0 15,40 0 1,1 0 0,79-40-1,1 0 1,-1-41-1,-120 81 1,81-80 0,-1 80-1,-80-40 1,40 40 0,-39-40-1,39 40 1,-40-40-1,40 40 1,0 0 15,-39-40-15</inkml:trace>
  <inkml:trace contextRef="#ctx0" brushRef="#br0" timeOffset="25316.7">6260 5935 0,'-40'-40'47,"240"0"-16,242-40-15,320 80-1,81 0 1,120 0 0,-161 0-1,-160 0 1,-321 0-1,-160 0 1</inkml:trace>
  <inkml:trace contextRef="#ctx0" brushRef="#br0" timeOffset="39605.75">24758 14919 0,'40'0'62,"40"0"-46,-40 0-16,161 0 16,361 0 15,40 0-15,0-80-1,0 40 1,40 0-1,40 40 1,0-121 0,-40 121-1,-281 0 1,-120-80 0,-121 80-1</inkml:trace>
  <inkml:trace contextRef="#ctx0" brushRef="#br0" timeOffset="40904.81">5457 15922 0,'80'0'78,"81"0"-63,80 0 1,80 0 0,160 0-1,121 0 1,80 0-1,81 0 1,-81 0 0,0 0-1,-80 0 1,-40 0 0,-322 0-1,362 0 1,-321 0-16,-40 0 15,160 0 1,-80 0 0,-120 0-1,-1 0 1,41 0 0,0 0-1,-81 0 1,-119 0-1,39 0 1</inkml:trace>
  <inkml:trace contextRef="#ctx0" brushRef="#br0" timeOffset="43877.26">12640 16924 0,'40'0'94,"40"0"-79,41 0 1,119 0-1,81 0 1,161 0 0,120-40-1,-40 40 1,120 0 0,40 0-1,121 0 1,-81 0-1,-80 0 1,-361 0 0,80 0-16,-200 0 15,281 0 1,-81 0 0,-40 0-1,-80 0 1,-40 0-1,-81 0 1,1 0 0,-41 0-1,81 0 1,-41 0 0,-39 0-1,39 0 1,-40-40-1,1 40 1,-81-40 0,0 0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5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4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4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7" y="4171167"/>
            <a:ext cx="4941771" cy="1062363"/>
          </a:xfrm>
        </p:spPr>
        <p:txBody>
          <a:bodyPr anchor="ctr"/>
          <a:lstStyle/>
          <a:p>
            <a:pPr algn="ctr"/>
            <a:r>
              <a:rPr lang="en-US" dirty="0"/>
              <a:t>Gambar </a:t>
            </a:r>
            <a:r>
              <a:rPr lang="en-US" dirty="0" err="1"/>
              <a:t>perspektif</a:t>
            </a:r>
            <a:br>
              <a:rPr lang="en-US" dirty="0"/>
            </a:br>
            <a:r>
              <a:rPr lang="en-US" sz="2400" dirty="0"/>
              <a:t>semester 1</a:t>
            </a:r>
            <a:br>
              <a:rPr lang="en-US" sz="2400" dirty="0"/>
            </a:br>
            <a:r>
              <a:rPr lang="en-US" sz="2400" dirty="0" err="1"/>
              <a:t>desain</a:t>
            </a:r>
            <a:r>
              <a:rPr lang="en-US" sz="2400" dirty="0"/>
              <a:t> interior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4956A-496D-312D-4FE1-EC1E6E51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53" y="872907"/>
            <a:ext cx="2857500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6839F-D3D4-B75B-9015-0710894CEBC9}"/>
              </a:ext>
            </a:extLst>
          </p:cNvPr>
          <p:cNvSpPr txBox="1"/>
          <p:nvPr/>
        </p:nvSpPr>
        <p:spPr>
          <a:xfrm>
            <a:off x="6764588" y="5338762"/>
            <a:ext cx="4296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dirty="0"/>
            </a:br>
            <a:r>
              <a:rPr lang="en-US" sz="1800" cap="none" dirty="0">
                <a:latin typeface="Arial Narrow" panose="020B0606020202030204" pitchFamily="34" charset="0"/>
              </a:rPr>
              <a:t>DOSEN PENGAMPU : </a:t>
            </a:r>
            <a:br>
              <a:rPr lang="en-US" sz="1800" cap="none" dirty="0">
                <a:latin typeface="Arial Narrow" panose="020B0606020202030204" pitchFamily="34" charset="0"/>
              </a:rPr>
            </a:br>
            <a:r>
              <a:rPr lang="en-US" sz="1800" cap="none" dirty="0">
                <a:latin typeface="Arial Narrow" panose="020B0606020202030204" pitchFamily="34" charset="0"/>
              </a:rPr>
              <a:t>Dina Mariana Sari, S.Ds., M, PWK</a:t>
            </a:r>
            <a:br>
              <a:rPr lang="en-US" sz="2400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F7717E-18C5-D70B-14FE-5D725D41B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564" y="3263504"/>
            <a:ext cx="4179570" cy="3457971"/>
          </a:xfr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proporsi</a:t>
            </a:r>
            <a:br>
              <a:rPr lang="en-US" dirty="0"/>
            </a:br>
            <a:br>
              <a:rPr lang="en-US" dirty="0"/>
            </a:br>
            <a:r>
              <a:rPr lang="en-US" sz="3200" dirty="0" err="1"/>
              <a:t>proporsi</a:t>
            </a:r>
            <a:r>
              <a:rPr lang="en-US" sz="3200" dirty="0"/>
              <a:t> yang </a:t>
            </a:r>
            <a:r>
              <a:rPr lang="en-US" sz="3200" dirty="0" err="1"/>
              <a:t>benar</a:t>
            </a:r>
            <a:r>
              <a:rPr lang="en-US" sz="3200" dirty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komposisi</a:t>
            </a:r>
            <a:br>
              <a:rPr lang="en-US" dirty="0"/>
            </a:b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131B-77F5-5295-0170-26679A07BA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3 POSISI SUDUT PANDANG DALAM GAMBAR PERSPEKTIF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EF00783-EE6D-F609-B812-2C688D1DE914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3"/>
          <a:stretch>
            <a:fillRect/>
          </a:stretch>
        </p:blipFill>
        <p:spPr>
          <a:xfrm>
            <a:off x="353513" y="1064713"/>
            <a:ext cx="4438958" cy="4264502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905BD276-2297-3434-0FEB-1C52E45EF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774024"/>
              </p:ext>
            </p:extLst>
          </p:nvPr>
        </p:nvGraphicFramePr>
        <p:xfrm>
          <a:off x="4221270" y="719666"/>
          <a:ext cx="7617217" cy="530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5249765-977A-61F3-E392-E262BF8BB640}"/>
              </a:ext>
            </a:extLst>
          </p:cNvPr>
          <p:cNvSpPr txBox="1"/>
          <p:nvPr/>
        </p:nvSpPr>
        <p:spPr>
          <a:xfrm>
            <a:off x="5937337" y="2279737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(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kucing</a:t>
            </a:r>
            <a:r>
              <a:rPr lang="en-US" dirty="0"/>
              <a:t>).</a:t>
            </a:r>
            <a:endParaRPr lang="en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E18DC6-53CC-17C1-C139-87320E4BEC8A}"/>
              </a:ext>
            </a:extLst>
          </p:cNvPr>
          <p:cNvSpPr txBox="1"/>
          <p:nvPr/>
        </p:nvSpPr>
        <p:spPr>
          <a:xfrm>
            <a:off x="5937336" y="3891512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duduk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berdiri</a:t>
            </a:r>
            <a:endParaRPr lang="en-ID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541589-C497-C1CE-0D31-5129D14AD49F}"/>
              </a:ext>
            </a:extLst>
          </p:cNvPr>
          <p:cNvSpPr txBox="1"/>
          <p:nvPr/>
        </p:nvSpPr>
        <p:spPr>
          <a:xfrm>
            <a:off x="5937335" y="5497749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(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591" y="2374288"/>
            <a:ext cx="9016409" cy="1524735"/>
          </a:xfrm>
        </p:spPr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1 TITIK HILANG (ONE POINT PERSPECTIVE)</a:t>
            </a:r>
            <a:br>
              <a:rPr lang="en-US" sz="3200" dirty="0"/>
            </a:br>
            <a:r>
              <a:rPr lang="en-US" sz="3200" dirty="0"/>
              <a:t>2 TITIK HILANG (TWO POINT PERSPECTIVE)</a:t>
            </a:r>
            <a:br>
              <a:rPr lang="en-US" sz="3200" dirty="0"/>
            </a:br>
            <a:r>
              <a:rPr lang="en-US" sz="3200" dirty="0"/>
              <a:t>3 TITIK HILANG (THREE POINT PERSPECTIVE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A6755-17A9-1062-DD30-BF683701F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2" t="26656" r="31492" b="9747"/>
          <a:stretch/>
        </p:blipFill>
        <p:spPr>
          <a:xfrm>
            <a:off x="1727716" y="2970"/>
            <a:ext cx="9910762" cy="63533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A5A761-D45A-5B28-9AB9-EAAA150E646E}"/>
                  </a:ext>
                </a:extLst>
              </p14:cNvPr>
              <p14:cNvContentPartPr/>
              <p14:nvPr/>
            </p14:nvContentPartPr>
            <p14:xfrm>
              <a:off x="3987000" y="3349440"/>
              <a:ext cx="2528280" cy="255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A5A761-D45A-5B28-9AB9-EAAA150E6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7640" y="3340080"/>
                <a:ext cx="2547000" cy="25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9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E6942-0B8B-C923-13D3-D67591EFB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0" t="26837" r="30651" b="11468"/>
          <a:stretch/>
        </p:blipFill>
        <p:spPr>
          <a:xfrm>
            <a:off x="1079325" y="-1"/>
            <a:ext cx="10505627" cy="63563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BA03F8-E43E-CE09-C044-0F61ECB6491A}"/>
                  </a:ext>
                </a:extLst>
              </p14:cNvPr>
              <p14:cNvContentPartPr/>
              <p14:nvPr/>
            </p14:nvContentPartPr>
            <p14:xfrm>
              <a:off x="3567960" y="4230360"/>
              <a:ext cx="1372680" cy="72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BA03F8-E43E-CE09-C044-0F61ECB649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8600" y="4221000"/>
                <a:ext cx="1391400" cy="7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65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D999C-0F7B-D738-D58B-2F9ECDDA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9" t="26825" r="29924" b="12453"/>
          <a:stretch/>
        </p:blipFill>
        <p:spPr>
          <a:xfrm>
            <a:off x="1202498" y="136526"/>
            <a:ext cx="10321447" cy="61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/>
              <a:t>REFERENCES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5733773" cy="3032733"/>
          </a:xfrm>
        </p:spPr>
        <p:txBody>
          <a:bodyPr>
            <a:noAutofit/>
          </a:bodyPr>
          <a:lstStyle/>
          <a:p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Ernest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Neufert,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Architect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Data</a:t>
            </a:r>
            <a:endParaRPr lang="en-ID" sz="1800" dirty="0">
              <a:effectLst/>
              <a:latin typeface="Carlito"/>
              <a:ea typeface="Carlito"/>
              <a:cs typeface="Carlito"/>
            </a:endParaRPr>
          </a:p>
          <a:p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Julius Panero &amp;Martin Zelnik, </a:t>
            </a:r>
            <a:r>
              <a:rPr lang="id-ID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Dimension &amp; Interior</a:t>
            </a:r>
            <a:r>
              <a:rPr lang="id-ID" sz="1800" i="1" spc="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Space.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York: Watson-</a:t>
            </a:r>
            <a:r>
              <a:rPr lang="id-ID" sz="1800" spc="-19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Guphil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Diktat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Manual Gambar </a:t>
            </a:r>
            <a:r>
              <a:rPr lang="en-US" dirty="0" err="1"/>
              <a:t>Kerja</a:t>
            </a:r>
            <a:r>
              <a:rPr lang="en-US" dirty="0"/>
              <a:t> Interior</a:t>
            </a:r>
          </a:p>
          <a:p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Yohanes</a:t>
            </a:r>
            <a:r>
              <a:rPr lang="id-ID" sz="1800" spc="-1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Suparyono,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</a:t>
            </a:r>
            <a:r>
              <a:rPr lang="id-ID" sz="1800" spc="-1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Perspektif.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Yogyakarta:</a:t>
            </a:r>
            <a:r>
              <a:rPr lang="id-ID" sz="1800" spc="17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Kanisius,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D38C68-CCC5-EA0F-0EE5-B9A8519A3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Gambar </a:t>
            </a:r>
            <a:r>
              <a:rPr lang="en-US" dirty="0" err="1"/>
              <a:t>kerja</a:t>
            </a:r>
            <a:r>
              <a:rPr lang="en-US" dirty="0"/>
              <a:t> interior</a:t>
            </a:r>
            <a:endParaRPr lang="en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49A0-87C0-9BE8-B97A-EFCB82E19A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8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8C49-792C-03C5-6468-33CBEC38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7858" y="1615022"/>
            <a:ext cx="5546733" cy="3376691"/>
          </a:xfrm>
        </p:spPr>
        <p:txBody>
          <a:bodyPr/>
          <a:lstStyle/>
          <a:p>
            <a:r>
              <a:rPr lang="en-ID" sz="2400" b="0" i="0" dirty="0">
                <a:effectLst/>
                <a:latin typeface="Arial" panose="020B0604020202020204" pitchFamily="34" charset="0"/>
              </a:rPr>
              <a:t>Gambar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istilah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menyebutkan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gambar-gambar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perencanaan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memiliki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ukuran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dan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skala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pasti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sehingga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bisa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dijadikan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acuan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pelaksanaan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. </a:t>
            </a:r>
            <a:endParaRPr lang="en-ID" sz="24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20C3E-E6CA-9657-57C9-DDF28F608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8503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 err="1"/>
              <a:t>Perspektif</a:t>
            </a:r>
            <a:endParaRPr lang="en-US" dirty="0"/>
          </a:p>
          <a:p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Perspektif</a:t>
            </a: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Perspektif</a:t>
            </a:r>
            <a:endParaRPr lang="en-US" dirty="0"/>
          </a:p>
          <a:p>
            <a:r>
              <a:rPr lang="en-US" dirty="0"/>
              <a:t>Gambar </a:t>
            </a:r>
            <a:r>
              <a:rPr lang="en-US" dirty="0" err="1"/>
              <a:t>Kerja</a:t>
            </a:r>
            <a:r>
              <a:rPr lang="en-US" dirty="0"/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836B3E-7969-D18D-28B8-EF9D93781427}"/>
              </a:ext>
            </a:extLst>
          </p:cNvPr>
          <p:cNvSpPr txBox="1"/>
          <p:nvPr/>
        </p:nvSpPr>
        <p:spPr>
          <a:xfrm>
            <a:off x="2020185" y="893135"/>
            <a:ext cx="8208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JENIS GAMBAR KERJA :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GAMBAR PERENCANAAN (AS PLAN DRAWING)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GAMBAR SHOP DRAWING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GAMBAR AS BUILT DRAWING</a:t>
            </a:r>
            <a:endParaRPr lang="en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6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7900FB-0EC9-9908-A71D-A9C5A6587FAF}"/>
              </a:ext>
            </a:extLst>
          </p:cNvPr>
          <p:cNvSpPr txBox="1"/>
          <p:nvPr/>
        </p:nvSpPr>
        <p:spPr>
          <a:xfrm>
            <a:off x="2599660" y="2493357"/>
            <a:ext cx="77989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perencanaan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berisikan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rencana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teknis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lingkup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umum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hingga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mendetail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perencanaan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as plan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perencana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arsitektural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struktur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maupun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MEP.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B8304-B52E-3FB0-7834-1F150E0CB6DD}"/>
              </a:ext>
            </a:extLst>
          </p:cNvPr>
          <p:cNvSpPr txBox="1"/>
          <p:nvPr/>
        </p:nvSpPr>
        <p:spPr>
          <a:xfrm>
            <a:off x="808074" y="297712"/>
            <a:ext cx="119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</a:t>
            </a:r>
            <a:endParaRPr lang="en-ID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54616-14DD-3E36-8CCA-2090FBA510F3}"/>
              </a:ext>
            </a:extLst>
          </p:cNvPr>
          <p:cNvSpPr txBox="1"/>
          <p:nvPr/>
        </p:nvSpPr>
        <p:spPr>
          <a:xfrm>
            <a:off x="3125972" y="4069371"/>
            <a:ext cx="60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9DFF9F-C563-06B1-4658-A6949AE3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856" y="262341"/>
            <a:ext cx="8673643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arsitektural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bertugas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bangunan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mulai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site plan, layout plan,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tampak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potongan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detail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arsitektural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Setelah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potongan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jadi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diserahkan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kepada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MEP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melanjutkan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bertugas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perhitungan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pembebanan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pada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bangunan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 Dari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dihasikan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arsitek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diperjelas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mengenai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ukuran-ukuran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mulai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pondasi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sloof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kolom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balok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pelat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lantai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atap.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MEP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datang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terakhir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bertugas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rencana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utilitas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bangunan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mulai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rencana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elektrikal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titik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lampu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jalur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pipa,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pemadam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kebakaran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lainnya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sudah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lengkap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ukuran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spesifikasi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peralatan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dibutuhkan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/>
            <a:r>
              <a:rPr lang="en-ID" sz="2000" b="1" dirty="0" err="1">
                <a:solidFill>
                  <a:srgbClr val="0070C0"/>
                </a:solidFill>
              </a:rPr>
              <a:t>Konsultan</a:t>
            </a:r>
            <a:r>
              <a:rPr lang="en-ID" sz="2000" b="1" dirty="0">
                <a:solidFill>
                  <a:srgbClr val="0070C0"/>
                </a:solidFill>
              </a:rPr>
              <a:t> interior</a:t>
            </a:r>
            <a:r>
              <a:rPr lang="en-ID" sz="2000" dirty="0">
                <a:solidFill>
                  <a:srgbClr val="0070C0"/>
                </a:solidFill>
              </a:rPr>
              <a:t> </a:t>
            </a:r>
            <a:r>
              <a:rPr lang="en-ID" sz="2000" dirty="0" err="1">
                <a:solidFill>
                  <a:schemeClr val="bg1"/>
                </a:solidFill>
              </a:rPr>
              <a:t>bertugas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merencanakan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ruang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termasuk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pemilihan</a:t>
            </a:r>
            <a:r>
              <a:rPr lang="en-ID" sz="2000" dirty="0">
                <a:solidFill>
                  <a:schemeClr val="bg1"/>
                </a:solidFill>
              </a:rPr>
              <a:t> material, </a:t>
            </a:r>
            <a:r>
              <a:rPr lang="en-ID" sz="2000" dirty="0" err="1">
                <a:solidFill>
                  <a:schemeClr val="bg1"/>
                </a:solidFill>
              </a:rPr>
              <a:t>desain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elemen</a:t>
            </a:r>
            <a:r>
              <a:rPr lang="en-ID" sz="2000" dirty="0">
                <a:solidFill>
                  <a:schemeClr val="bg1"/>
                </a:solidFill>
              </a:rPr>
              <a:t> interior, furniture dan furnishing. </a:t>
            </a:r>
            <a:r>
              <a:rPr lang="en-ID" sz="2000" dirty="0" err="1">
                <a:solidFill>
                  <a:schemeClr val="bg1"/>
                </a:solidFill>
              </a:rPr>
              <a:t>Sementara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konsultan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lansekap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bertugas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menata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taman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mulai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dari</a:t>
            </a:r>
            <a:r>
              <a:rPr lang="en-ID" sz="2000" dirty="0">
                <a:solidFill>
                  <a:schemeClr val="bg1"/>
                </a:solidFill>
              </a:rPr>
              <a:t> hardscape, waterscape, softscape dan </a:t>
            </a:r>
            <a:r>
              <a:rPr lang="en-ID" sz="2000" dirty="0" err="1">
                <a:solidFill>
                  <a:schemeClr val="bg1"/>
                </a:solidFill>
              </a:rPr>
              <a:t>memilih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jenis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tanaman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E410D2-5E9B-E489-D880-FA628F81E1B4}"/>
                  </a:ext>
                </a:extLst>
              </p14:cNvPr>
              <p14:cNvContentPartPr/>
              <p14:nvPr/>
            </p14:nvContentPartPr>
            <p14:xfrm>
              <a:off x="621000" y="476280"/>
              <a:ext cx="9924480" cy="568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E410D2-5E9B-E489-D880-FA628F81E1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640" y="466920"/>
                <a:ext cx="9943200" cy="57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65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54616-14DD-3E36-8CCA-2090FBA510F3}"/>
              </a:ext>
            </a:extLst>
          </p:cNvPr>
          <p:cNvSpPr txBox="1"/>
          <p:nvPr/>
        </p:nvSpPr>
        <p:spPr>
          <a:xfrm>
            <a:off x="3125972" y="4069371"/>
            <a:ext cx="60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46D74-B541-A4E1-49D0-E66158CFF259}"/>
              </a:ext>
            </a:extLst>
          </p:cNvPr>
          <p:cNvSpPr txBox="1"/>
          <p:nvPr/>
        </p:nvSpPr>
        <p:spPr>
          <a:xfrm>
            <a:off x="808074" y="297712"/>
            <a:ext cx="119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</a:t>
            </a:r>
            <a:endParaRPr lang="en-ID" sz="6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BB2AB-1CDC-79F8-37E4-0DAB44583598}"/>
              </a:ext>
            </a:extLst>
          </p:cNvPr>
          <p:cNvSpPr txBox="1"/>
          <p:nvPr/>
        </p:nvSpPr>
        <p:spPr>
          <a:xfrm>
            <a:off x="2828260" y="1012954"/>
            <a:ext cx="80807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 shop drawing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diajukan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disetujui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Pengawas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syarat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pelaksanaan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pekerjaan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shop drawing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detail.</a:t>
            </a:r>
          </a:p>
          <a:p>
            <a:endParaRPr lang="en-ID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mengajukan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shop drawing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Pengawas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Manajemen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Kontruksi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kemudian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mendapat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tanda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tangan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(di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Acc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dan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diterima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barulah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pelaksanaan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pekerjaan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dimulai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ACB5B1-CE22-B60A-26D8-89D6A609B43F}"/>
                  </a:ext>
                </a:extLst>
              </p14:cNvPr>
              <p14:cNvContentPartPr/>
              <p14:nvPr/>
            </p14:nvContentPartPr>
            <p14:xfrm>
              <a:off x="2643480" y="1573560"/>
              <a:ext cx="7656480" cy="421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ACB5B1-CE22-B60A-26D8-89D6A609B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4120" y="1564200"/>
                <a:ext cx="7675200" cy="42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7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54616-14DD-3E36-8CCA-2090FBA510F3}"/>
              </a:ext>
            </a:extLst>
          </p:cNvPr>
          <p:cNvSpPr txBox="1"/>
          <p:nvPr/>
        </p:nvSpPr>
        <p:spPr>
          <a:xfrm>
            <a:off x="3125972" y="4069371"/>
            <a:ext cx="60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46D74-B541-A4E1-49D0-E66158CFF259}"/>
              </a:ext>
            </a:extLst>
          </p:cNvPr>
          <p:cNvSpPr txBox="1"/>
          <p:nvPr/>
        </p:nvSpPr>
        <p:spPr>
          <a:xfrm>
            <a:off x="808074" y="297712"/>
            <a:ext cx="119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3</a:t>
            </a:r>
            <a:endParaRPr lang="en-ID" sz="6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4E68D-74D2-20E7-32B6-79443412B28D}"/>
              </a:ext>
            </a:extLst>
          </p:cNvPr>
          <p:cNvSpPr txBox="1"/>
          <p:nvPr/>
        </p:nvSpPr>
        <p:spPr>
          <a:xfrm>
            <a:off x="2329841" y="839244"/>
            <a:ext cx="86053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 as built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 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terbangun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sebenarnya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as built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selesai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dokumentasi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ukuran-ukuran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ID" sz="2400" dirty="0">
                <a:solidFill>
                  <a:schemeClr val="bg1"/>
                </a:solidFill>
              </a:rPr>
            </a:br>
            <a:br>
              <a:rPr lang="en-ID" sz="2400" dirty="0">
                <a:solidFill>
                  <a:schemeClr val="bg1"/>
                </a:solidFill>
              </a:rPr>
            </a:b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Pada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asbuilt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menampilkan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perubahan-perubahan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rencana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terjadi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pelaksanaan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akibat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lapangan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ID" sz="2400" dirty="0">
                <a:solidFill>
                  <a:schemeClr val="bg1"/>
                </a:solidFill>
              </a:rPr>
            </a:br>
            <a:br>
              <a:rPr lang="en-ID" sz="2400" dirty="0">
                <a:solidFill>
                  <a:schemeClr val="bg1"/>
                </a:solidFill>
              </a:rPr>
            </a:b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Fungsi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asbuilt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arsip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pemilik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keperluan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maintenance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sudah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as built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diserahkan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bersamaan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serah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terima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owner.</a:t>
            </a:r>
            <a:endParaRPr lang="en-ID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61AFF5-8E52-F5CA-2649-C68180E3FFCD}"/>
                  </a:ext>
                </a:extLst>
              </p14:cNvPr>
              <p14:cNvContentPartPr/>
              <p14:nvPr/>
            </p14:nvContentPartPr>
            <p14:xfrm>
              <a:off x="1964520" y="1241640"/>
              <a:ext cx="9144360" cy="485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61AFF5-8E52-F5CA-2649-C68180E3FF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5160" y="1232280"/>
                <a:ext cx="9163080" cy="48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55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1E2-7AEB-E236-57E4-DA8B6A496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WEEK FOR MORE DETAIL..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D56E8-1B55-9A91-643B-E1654EDCC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6792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/>
          <a:lstStyle/>
          <a:p>
            <a:r>
              <a:rPr lang="en-US" dirty="0" err="1"/>
              <a:t>Perspektif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48EF356-1822-E2AE-2794-322870D4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061" r="18061"/>
          <a:stretch/>
        </p:blipFill>
        <p:spPr>
          <a:xfrm>
            <a:off x="0" y="-5080"/>
            <a:ext cx="6576291" cy="6872605"/>
          </a:xfr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1692-8A69-7FBF-CD69-728DE8C5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359" y="601250"/>
            <a:ext cx="10732509" cy="5755802"/>
          </a:xfrm>
        </p:spPr>
        <p:txBody>
          <a:bodyPr/>
          <a:lstStyle/>
          <a:p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Pengertian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Perspektif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Para Ahli</a:t>
            </a:r>
            <a:b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br>
              <a:rPr lang="en-ID" sz="2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1. Leonardo Da Vinci: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Objek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Dalam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Tiga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2. Filippo Brunelleschi: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Alat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Menciptakan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Ilusi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Ruang Dan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Kedalaman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Dalam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Gambar.”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3. John Berger: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Bukan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Hanya Teknik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Artistik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,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Tetapi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Juga Cara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Memahami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Dan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Menafsirkan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Dunia.”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4. Ernst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Gombrich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Metode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Digunakan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Seniman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Menggambarkan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Dunia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Tiga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Datar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Realistis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5. H.W. Janson: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Teknik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Menciptakan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Ilusi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Kedalaman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Dan Volume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Datar,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Memungkinkan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Penonton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Suatu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Pemandangan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Atau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Objek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Mirip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Mata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Manusia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Melihatnya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endParaRPr lang="en-ID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6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1F610A-9834-1741-77AD-E3F84A16AC49}"/>
              </a:ext>
            </a:extLst>
          </p:cNvPr>
          <p:cNvSpPr txBox="1"/>
          <p:nvPr/>
        </p:nvSpPr>
        <p:spPr>
          <a:xfrm>
            <a:off x="7027101" y="601249"/>
            <a:ext cx="44592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Kata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“</a:t>
            </a:r>
            <a:r>
              <a:rPr lang="en-US" dirty="0" err="1"/>
              <a:t>Prospettiva</a:t>
            </a:r>
            <a:r>
              <a:rPr lang="en-US" dirty="0"/>
              <a:t>”</a:t>
            </a:r>
          </a:p>
          <a:p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Gambar </a:t>
            </a:r>
            <a:r>
              <a:rPr lang="en-US" dirty="0" err="1"/>
              <a:t>Pandangan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realistis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ID" sz="3200" dirty="0"/>
              <a:t>Gambar </a:t>
            </a:r>
            <a:r>
              <a:rPr lang="en-ID" sz="3200" dirty="0" err="1"/>
              <a:t>Perspektif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Teknik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menggambar</a:t>
            </a:r>
            <a:r>
              <a:rPr lang="en-ID" sz="3200" dirty="0"/>
              <a:t> </a:t>
            </a:r>
            <a:r>
              <a:rPr lang="en-ID" sz="3200" dirty="0" err="1"/>
              <a:t>objek</a:t>
            </a:r>
            <a:r>
              <a:rPr lang="en-ID" sz="3200" dirty="0"/>
              <a:t> </a:t>
            </a:r>
            <a:r>
              <a:rPr lang="en-ID" sz="3200" dirty="0" err="1"/>
              <a:t>berupa</a:t>
            </a:r>
            <a:r>
              <a:rPr lang="en-ID" sz="3200" dirty="0"/>
              <a:t> </a:t>
            </a:r>
            <a:r>
              <a:rPr lang="en-ID" sz="3200" dirty="0" err="1"/>
              <a:t>benda</a:t>
            </a:r>
            <a:r>
              <a:rPr lang="en-ID" sz="3200" dirty="0"/>
              <a:t>, </a:t>
            </a:r>
            <a:r>
              <a:rPr lang="en-ID" sz="3200" dirty="0" err="1"/>
              <a:t>ruang</a:t>
            </a:r>
            <a:r>
              <a:rPr lang="en-ID" sz="3200" dirty="0"/>
              <a:t> (interior) dan </a:t>
            </a:r>
            <a:r>
              <a:rPr lang="en-ID" sz="3200" dirty="0" err="1"/>
              <a:t>lingkungan</a:t>
            </a:r>
            <a:r>
              <a:rPr lang="en-ID" sz="3200" dirty="0"/>
              <a:t> (</a:t>
            </a:r>
            <a:r>
              <a:rPr lang="en-ID" sz="3200" dirty="0" err="1"/>
              <a:t>eksterior</a:t>
            </a:r>
            <a:r>
              <a:rPr lang="en-ID" sz="3200" dirty="0"/>
              <a:t>) </a:t>
            </a:r>
            <a:r>
              <a:rPr lang="en-ID" sz="3200" dirty="0" err="1"/>
              <a:t>seperti</a:t>
            </a:r>
            <a:r>
              <a:rPr lang="en-ID" sz="3200" dirty="0"/>
              <a:t> yang </a:t>
            </a:r>
            <a:r>
              <a:rPr lang="en-ID" sz="3200" dirty="0" err="1"/>
              <a:t>terlihat</a:t>
            </a:r>
            <a:r>
              <a:rPr lang="en-ID" sz="3200" dirty="0"/>
              <a:t> oleh </a:t>
            </a:r>
            <a:r>
              <a:rPr lang="en-ID" sz="3200" dirty="0" err="1"/>
              <a:t>mata</a:t>
            </a:r>
            <a:r>
              <a:rPr lang="en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</a:t>
            </a:r>
            <a:r>
              <a:rPr lang="en-ID" sz="3200" dirty="0" err="1"/>
              <a:t>ke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bidang</a:t>
            </a:r>
            <a:r>
              <a:rPr lang="en-ID" sz="3200" dirty="0"/>
              <a:t> </a:t>
            </a:r>
            <a:r>
              <a:rPr lang="en-ID" sz="3200" dirty="0" err="1"/>
              <a:t>datar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57275-FE4F-F0EB-1064-A44526861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39246" r="39383" b="26929"/>
          <a:stretch/>
        </p:blipFill>
        <p:spPr>
          <a:xfrm>
            <a:off x="1358431" y="1943100"/>
            <a:ext cx="10833569" cy="491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E164F-DD48-39F7-8A14-5C496E1FC245}"/>
              </a:ext>
            </a:extLst>
          </p:cNvPr>
          <p:cNvSpPr txBox="1"/>
          <p:nvPr/>
        </p:nvSpPr>
        <p:spPr>
          <a:xfrm>
            <a:off x="3356975" y="751563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PERSPEKTIF BERDASAR JENISNYA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07154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4110" y="876300"/>
            <a:ext cx="7036613" cy="1275208"/>
          </a:xfrm>
        </p:spPr>
        <p:txBody>
          <a:bodyPr>
            <a:noAutofit/>
          </a:bodyPr>
          <a:lstStyle/>
          <a:p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UNSUR </a:t>
            </a:r>
            <a:r>
              <a:rPr lang="en-ID" sz="4000" dirty="0" err="1">
                <a:solidFill>
                  <a:srgbClr val="2A2A2A"/>
                </a:solidFill>
                <a:latin typeface="Roboto" panose="02000000000000000000" pitchFamily="2" charset="0"/>
              </a:rPr>
              <a:t>UNSUR</a:t>
            </a:r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 PERSPEKTIF</a:t>
            </a:r>
            <a:endParaRPr lang="en-ID" sz="4000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ID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DA5AFD-C1DE-7592-7B03-4EE0E0879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0" t="35648" r="45122" b="29185"/>
          <a:stretch/>
        </p:blipFill>
        <p:spPr>
          <a:xfrm>
            <a:off x="2906038" y="1840246"/>
            <a:ext cx="9285962" cy="5026898"/>
          </a:xfrm>
          <a:prstGeom prst="rect">
            <a:avLst/>
          </a:prstGeo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3426" r="23426"/>
          <a:stretch/>
        </p:blipFill>
        <p:spPr>
          <a:xfrm>
            <a:off x="-28230" y="-9144"/>
            <a:ext cx="5481955" cy="6876288"/>
          </a:xfr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47364" y="691377"/>
            <a:ext cx="7177413" cy="1275208"/>
          </a:xfrm>
        </p:spPr>
        <p:txBody>
          <a:bodyPr>
            <a:noAutofit/>
          </a:bodyPr>
          <a:lstStyle/>
          <a:p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UNSUR </a:t>
            </a:r>
            <a:r>
              <a:rPr lang="en-ID" sz="4000" dirty="0" err="1">
                <a:solidFill>
                  <a:srgbClr val="2A2A2A"/>
                </a:solidFill>
                <a:latin typeface="Roboto" panose="02000000000000000000" pitchFamily="2" charset="0"/>
              </a:rPr>
              <a:t>UNSUR</a:t>
            </a:r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 PERSPEKTIF</a:t>
            </a:r>
            <a:endParaRPr lang="en-ID" sz="4000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ID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1314AAE-1998-EB58-8BD6-9DD6C6F05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7" t="39082" r="42260" b="28391"/>
          <a:stretch/>
        </p:blipFill>
        <p:spPr>
          <a:xfrm>
            <a:off x="3779486" y="2550170"/>
            <a:ext cx="8412514" cy="4352987"/>
          </a:xfrm>
          <a:prstGeom prst="rect">
            <a:avLst/>
          </a:prstGeo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3426" r="23426"/>
          <a:stretch/>
        </p:blipFill>
        <p:spPr>
          <a:xfrm>
            <a:off x="-28230" y="-9144"/>
            <a:ext cx="5113797" cy="6876288"/>
          </a:xfrm>
        </p:spPr>
      </p:pic>
    </p:spTree>
    <p:extLst>
      <p:ext uri="{BB962C8B-B14F-4D97-AF65-F5344CB8AC3E}">
        <p14:creationId xmlns:p14="http://schemas.microsoft.com/office/powerpoint/2010/main" val="306274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40003-BE41-3DCA-2DC5-7967849BF0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936" y="895762"/>
            <a:ext cx="6624004" cy="5066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EFA74-CFA0-AE77-89D8-C3ECA881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0932BA-3704-B42A-A39C-9DE10180C636}"/>
              </a:ext>
            </a:extLst>
          </p:cNvPr>
          <p:cNvSpPr txBox="1">
            <a:spLocks/>
          </p:cNvSpPr>
          <p:nvPr/>
        </p:nvSpPr>
        <p:spPr>
          <a:xfrm>
            <a:off x="7189940" y="1027677"/>
            <a:ext cx="4815214" cy="480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SEMAKIN DEKAT JARAK PANDANG, BENDA/OBJEK TERLIHAT SEMAKIN BESAR</a:t>
            </a:r>
          </a:p>
          <a:p>
            <a:pPr lvl="1"/>
            <a:r>
              <a:rPr lang="en-US" sz="2400" dirty="0"/>
              <a:t>SEMAKIN JAUH, OBJEK TAMPAK SEMAKIN KECIL DAN MENGHILANG</a:t>
            </a:r>
          </a:p>
          <a:p>
            <a:pPr lvl="1"/>
            <a:r>
              <a:rPr lang="en-US" sz="2400" dirty="0"/>
              <a:t>MEMPUNYAI TITIK HILANG, YAITU TITIK YANG TERBENTUK OLEH OBJEK TERJAUH DALAM BIDANG HORIZONTAL YANG TIDAK DAPAT DILIHAT LAGI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C0CD3-B94B-98A4-E34F-D0D8733A0B8E}"/>
              </a:ext>
            </a:extLst>
          </p:cNvPr>
          <p:cNvSpPr txBox="1"/>
          <p:nvPr/>
        </p:nvSpPr>
        <p:spPr>
          <a:xfrm>
            <a:off x="760955" y="310987"/>
            <a:ext cx="5802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CIRI </a:t>
            </a:r>
            <a:r>
              <a:rPr lang="en-US" sz="3200" dirty="0" err="1"/>
              <a:t>CIRI</a:t>
            </a:r>
            <a:r>
              <a:rPr lang="en-US" sz="3200" dirty="0"/>
              <a:t> GAMBAR PERSPEKTIF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6015471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265</TotalTime>
  <Words>859</Words>
  <Application>Microsoft Office PowerPoint</Application>
  <PresentationFormat>Widescreen</PresentationFormat>
  <Paragraphs>86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Cambria</vt:lpstr>
      <vt:lpstr>Carlito</vt:lpstr>
      <vt:lpstr>Palatino Linotype</vt:lpstr>
      <vt:lpstr>Roboto</vt:lpstr>
      <vt:lpstr>Tenorite</vt:lpstr>
      <vt:lpstr>Custom</vt:lpstr>
      <vt:lpstr>Gambar perspektif semester 1 desain interior</vt:lpstr>
      <vt:lpstr>AGENDA</vt:lpstr>
      <vt:lpstr>Perspektif</vt:lpstr>
      <vt:lpstr>Pengertian Perspektif Menurut Para Ahli  1. Leonardo Da Vinci: “Perspektif Adalah Cara Melihat Objek Dalam Tiga Dimensi Pada Permukaan Dua Dimensi.”  2. Filippo Brunelleschi: “Perspektif Adalah Alat Untuk Menciptakan Ilusi Ruang Dan Kedalaman Dalam Gambar.”  3. John Berger: “Perspektif Bukan Hanya Teknik Artistik, Tetapi Juga Cara Untuk Memahami Dan Menafsirkan Dunia.”  4. Ernst Gombrich: “Perspektif Adalah Metode Yang Digunakan Seniman Untuk Menggambarkan Dunia Tiga Dimensi Pada Permukaan Datar Dengan Cara Yang Realistis.”  5. H.W. Janson: “Perspektif Adalah Teknik Untuk Menciptakan Ilusi Kedalaman Dan Volume Pada Permukaan Datar, Yang Memungkinkan Penonton Untuk Melihat Suatu Pemandangan Atau Objek Dengan Cara Yang Mirip Dengan Cara Mata Manusia Melihatnya.”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Manfaat mempelajari perspektif: membantu gambar benar secara proporsi  proporsi yang benar membantu dalam sebuah komposisi </vt:lpstr>
      <vt:lpstr>3 POSISI SUDUT PANDANG DALAM GAMBAR PERSPEKTIF</vt:lpstr>
      <vt:lpstr>PowerPoint Presentation</vt:lpstr>
      <vt:lpstr>teknik gambar perspektif :  1 TITIK HILANG (ONE POINT PERSPECTIVE) 2 TITIK HILANG (TWO POINT PERSPECTIVE) 3 TITIK HILANG (THREE POINT PERSPECTIVE)</vt:lpstr>
      <vt:lpstr>PowerPoint Presentation</vt:lpstr>
      <vt:lpstr>PowerPoint Presentation</vt:lpstr>
      <vt:lpstr>PowerPoint Presentation</vt:lpstr>
      <vt:lpstr>REFERENCES</vt:lpstr>
      <vt:lpstr>Gambar kerja interior</vt:lpstr>
      <vt:lpstr>Gambar kerja adalah istilah yang untuk menyebutkan gambar-gambar perencanaan yang memiliki ukuran dan skala yang pasti sehingga bisa dijadikan acuan untuk pelaksanaan proyek.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 FOR MORE DETAIL..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perspektif semester 1 desain interior</dc:title>
  <dc:creator>USER</dc:creator>
  <cp:lastModifiedBy>USER</cp:lastModifiedBy>
  <cp:revision>13</cp:revision>
  <dcterms:created xsi:type="dcterms:W3CDTF">2024-09-22T20:10:14Z</dcterms:created>
  <dcterms:modified xsi:type="dcterms:W3CDTF">2024-09-30T01:38:40Z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