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64" r:id="rId3"/>
    <p:sldId id="258" r:id="rId4"/>
    <p:sldId id="266" r:id="rId5"/>
    <p:sldId id="267" r:id="rId6"/>
    <p:sldId id="268" r:id="rId7"/>
    <p:sldId id="269" r:id="rId8"/>
    <p:sldId id="270" r:id="rId9"/>
    <p:sldId id="259" r:id="rId10"/>
    <p:sldId id="260" r:id="rId11"/>
    <p:sldId id="265" r:id="rId12"/>
    <p:sldId id="261" r:id="rId1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39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A33F27-A170-4BEC-91AA-06DE38E11ABE}" type="doc">
      <dgm:prSet loTypeId="urn:microsoft.com/office/officeart/2005/8/layout/venn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d-ID"/>
        </a:p>
      </dgm:t>
    </dgm:pt>
    <dgm:pt modelId="{08B6A0F7-6A35-42FB-9346-ED5E8716BDDD}">
      <dgm:prSet phldrT="[Text]" custT="1"/>
      <dgm:spPr/>
      <dgm:t>
        <a:bodyPr/>
        <a:lstStyle/>
        <a:p>
          <a:r>
            <a:rPr lang="id-ID" sz="2400" smtClean="0">
              <a:latin typeface="Arial" pitchFamily="34" charset="0"/>
              <a:cs typeface="Arial" pitchFamily="34" charset="0"/>
            </a:rPr>
            <a:t>Makalah</a:t>
          </a:r>
          <a:endParaRPr lang="id-ID" sz="2400" dirty="0">
            <a:latin typeface="Arial" pitchFamily="34" charset="0"/>
            <a:cs typeface="Arial" pitchFamily="34" charset="0"/>
          </a:endParaRPr>
        </a:p>
      </dgm:t>
    </dgm:pt>
    <dgm:pt modelId="{643F3576-2EC7-419D-AC91-9052A7D57F00}" type="parTrans" cxnId="{212ADC52-1C2F-49FC-9ACD-65001BC191D8}">
      <dgm:prSet/>
      <dgm:spPr/>
      <dgm:t>
        <a:bodyPr/>
        <a:lstStyle/>
        <a:p>
          <a:endParaRPr lang="id-ID"/>
        </a:p>
      </dgm:t>
    </dgm:pt>
    <dgm:pt modelId="{CA5D3707-00E8-48CE-ADE4-8FF40CC7AFCD}" type="sibTrans" cxnId="{212ADC52-1C2F-49FC-9ACD-65001BC191D8}">
      <dgm:prSet/>
      <dgm:spPr/>
      <dgm:t>
        <a:bodyPr/>
        <a:lstStyle/>
        <a:p>
          <a:endParaRPr lang="id-ID"/>
        </a:p>
      </dgm:t>
    </dgm:pt>
    <dgm:pt modelId="{E7A26B83-4BE3-4E31-8BB5-9F71810DD2EB}">
      <dgm:prSet phldrT="[Text]" custT="1"/>
      <dgm:spPr/>
      <dgm:t>
        <a:bodyPr/>
        <a:lstStyle/>
        <a:p>
          <a:r>
            <a:rPr lang="id-ID" sz="2400" smtClean="0">
              <a:latin typeface="Arial" pitchFamily="34" charset="0"/>
              <a:cs typeface="Arial" pitchFamily="34" charset="0"/>
            </a:rPr>
            <a:t>Laporan</a:t>
          </a:r>
          <a:endParaRPr lang="id-ID" sz="2400" dirty="0">
            <a:latin typeface="Arial" pitchFamily="34" charset="0"/>
            <a:cs typeface="Arial" pitchFamily="34" charset="0"/>
          </a:endParaRPr>
        </a:p>
      </dgm:t>
    </dgm:pt>
    <dgm:pt modelId="{E577CACA-C40A-43F0-AEDB-44EC500C3034}" type="parTrans" cxnId="{E222C64C-4AF1-4D08-BFBF-2C1636BF0C8D}">
      <dgm:prSet/>
      <dgm:spPr/>
      <dgm:t>
        <a:bodyPr/>
        <a:lstStyle/>
        <a:p>
          <a:endParaRPr lang="id-ID"/>
        </a:p>
      </dgm:t>
    </dgm:pt>
    <dgm:pt modelId="{C6C8CB64-D27F-44E1-B938-53116EB04792}" type="sibTrans" cxnId="{E222C64C-4AF1-4D08-BFBF-2C1636BF0C8D}">
      <dgm:prSet/>
      <dgm:spPr/>
      <dgm:t>
        <a:bodyPr/>
        <a:lstStyle/>
        <a:p>
          <a:endParaRPr lang="id-ID"/>
        </a:p>
      </dgm:t>
    </dgm:pt>
    <dgm:pt modelId="{DC308A1D-0C15-418C-BD36-292443102CCB}">
      <dgm:prSet phldrT="[Text]" custT="1"/>
      <dgm:spPr/>
      <dgm:t>
        <a:bodyPr/>
        <a:lstStyle/>
        <a:p>
          <a:r>
            <a:rPr lang="id-ID" sz="2400" smtClean="0">
              <a:latin typeface="Arial" pitchFamily="34" charset="0"/>
              <a:cs typeface="Arial" pitchFamily="34" charset="0"/>
            </a:rPr>
            <a:t>Skripsi</a:t>
          </a:r>
          <a:endParaRPr lang="id-ID" sz="2400" dirty="0">
            <a:latin typeface="Arial" pitchFamily="34" charset="0"/>
            <a:cs typeface="Arial" pitchFamily="34" charset="0"/>
          </a:endParaRPr>
        </a:p>
      </dgm:t>
    </dgm:pt>
    <dgm:pt modelId="{40337956-C8B1-4EA3-8FF5-095BC6349A23}" type="parTrans" cxnId="{1A6853F3-326D-459E-95DB-201B690B6DA2}">
      <dgm:prSet/>
      <dgm:spPr/>
      <dgm:t>
        <a:bodyPr/>
        <a:lstStyle/>
        <a:p>
          <a:endParaRPr lang="id-ID"/>
        </a:p>
      </dgm:t>
    </dgm:pt>
    <dgm:pt modelId="{A5EDD061-5F2C-4CD6-9F07-A28CA771EF99}" type="sibTrans" cxnId="{1A6853F3-326D-459E-95DB-201B690B6DA2}">
      <dgm:prSet/>
      <dgm:spPr/>
      <dgm:t>
        <a:bodyPr/>
        <a:lstStyle/>
        <a:p>
          <a:endParaRPr lang="id-ID"/>
        </a:p>
      </dgm:t>
    </dgm:pt>
    <dgm:pt modelId="{07E72984-C972-4E93-BCD9-FC9180125E21}">
      <dgm:prSet phldrT="[Text]" custT="1"/>
      <dgm:spPr/>
      <dgm:t>
        <a:bodyPr/>
        <a:lstStyle/>
        <a:p>
          <a:r>
            <a:rPr lang="id-ID" sz="2400" smtClean="0">
              <a:latin typeface="Arial" pitchFamily="34" charset="0"/>
              <a:cs typeface="Arial" pitchFamily="34" charset="0"/>
            </a:rPr>
            <a:t>Tesis</a:t>
          </a:r>
          <a:endParaRPr lang="id-ID" sz="2400" dirty="0">
            <a:latin typeface="Arial" pitchFamily="34" charset="0"/>
            <a:cs typeface="Arial" pitchFamily="34" charset="0"/>
          </a:endParaRPr>
        </a:p>
      </dgm:t>
    </dgm:pt>
    <dgm:pt modelId="{E76E53A4-5DB4-4050-8785-88761A56A0D2}" type="parTrans" cxnId="{BEA57AD1-78FF-45E1-A787-BB91E9EFA61D}">
      <dgm:prSet/>
      <dgm:spPr/>
      <dgm:t>
        <a:bodyPr/>
        <a:lstStyle/>
        <a:p>
          <a:endParaRPr lang="id-ID"/>
        </a:p>
      </dgm:t>
    </dgm:pt>
    <dgm:pt modelId="{E37F212C-1301-4731-8175-0FE6FC66F73F}" type="sibTrans" cxnId="{BEA57AD1-78FF-45E1-A787-BB91E9EFA61D}">
      <dgm:prSet/>
      <dgm:spPr/>
      <dgm:t>
        <a:bodyPr/>
        <a:lstStyle/>
        <a:p>
          <a:endParaRPr lang="id-ID"/>
        </a:p>
      </dgm:t>
    </dgm:pt>
    <dgm:pt modelId="{336E4E7B-81CF-4CF7-BC7B-9CB0B6D8F0D5}">
      <dgm:prSet phldrT="[Text]" custT="1"/>
      <dgm:spPr/>
      <dgm:t>
        <a:bodyPr/>
        <a:lstStyle/>
        <a:p>
          <a:r>
            <a:rPr lang="id-ID" sz="2400" smtClean="0">
              <a:latin typeface="Arial" pitchFamily="34" charset="0"/>
              <a:cs typeface="Arial" pitchFamily="34" charset="0"/>
            </a:rPr>
            <a:t>Disertasi</a:t>
          </a:r>
          <a:endParaRPr lang="id-ID" sz="2400" dirty="0">
            <a:latin typeface="Arial" pitchFamily="34" charset="0"/>
            <a:cs typeface="Arial" pitchFamily="34" charset="0"/>
          </a:endParaRPr>
        </a:p>
      </dgm:t>
    </dgm:pt>
    <dgm:pt modelId="{0B6D42BF-69DB-4A53-B584-4B7369917C04}" type="parTrans" cxnId="{24218544-E4F2-49F7-9D0C-904931361346}">
      <dgm:prSet/>
      <dgm:spPr/>
      <dgm:t>
        <a:bodyPr/>
        <a:lstStyle/>
        <a:p>
          <a:endParaRPr lang="id-ID"/>
        </a:p>
      </dgm:t>
    </dgm:pt>
    <dgm:pt modelId="{1F1BB6ED-1662-470C-BE07-4CD272D7BCF5}" type="sibTrans" cxnId="{24218544-E4F2-49F7-9D0C-904931361346}">
      <dgm:prSet/>
      <dgm:spPr/>
      <dgm:t>
        <a:bodyPr/>
        <a:lstStyle/>
        <a:p>
          <a:endParaRPr lang="id-ID"/>
        </a:p>
      </dgm:t>
    </dgm:pt>
    <dgm:pt modelId="{37B843E8-C59F-4D49-A95F-E34CD5346B52}" type="pres">
      <dgm:prSet presAssocID="{98A33F27-A170-4BEC-91AA-06DE38E11AB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EE319661-6DEE-430F-828C-F38C53432FA2}" type="pres">
      <dgm:prSet presAssocID="{08B6A0F7-6A35-42FB-9346-ED5E8716BDDD}" presName="Name5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40DFFD6-3C32-4BEF-B03F-FE092C4C0727}" type="pres">
      <dgm:prSet presAssocID="{CA5D3707-00E8-48CE-ADE4-8FF40CC7AFCD}" presName="space" presStyleCnt="0"/>
      <dgm:spPr/>
      <dgm:t>
        <a:bodyPr/>
        <a:lstStyle/>
        <a:p>
          <a:endParaRPr lang="id-ID"/>
        </a:p>
      </dgm:t>
    </dgm:pt>
    <dgm:pt modelId="{26DCEC7A-51BF-42D1-9E62-D42564CC4972}" type="pres">
      <dgm:prSet presAssocID="{E7A26B83-4BE3-4E31-8BB5-9F71810DD2EB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68C06F4-A0B0-4D5F-A42E-E6DAF770E292}" type="pres">
      <dgm:prSet presAssocID="{C6C8CB64-D27F-44E1-B938-53116EB04792}" presName="space" presStyleCnt="0"/>
      <dgm:spPr/>
      <dgm:t>
        <a:bodyPr/>
        <a:lstStyle/>
        <a:p>
          <a:endParaRPr lang="id-ID"/>
        </a:p>
      </dgm:t>
    </dgm:pt>
    <dgm:pt modelId="{402BE835-19B7-4268-84DD-F6621EA84E8D}" type="pres">
      <dgm:prSet presAssocID="{DC308A1D-0C15-418C-BD36-292443102CCB}" presName="Name5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A0E15B3-9E8F-48FA-9EBC-99F2C0E71BEF}" type="pres">
      <dgm:prSet presAssocID="{A5EDD061-5F2C-4CD6-9F07-A28CA771EF99}" presName="space" presStyleCnt="0"/>
      <dgm:spPr/>
      <dgm:t>
        <a:bodyPr/>
        <a:lstStyle/>
        <a:p>
          <a:endParaRPr lang="id-ID"/>
        </a:p>
      </dgm:t>
    </dgm:pt>
    <dgm:pt modelId="{A419E8F9-5253-43A0-BD11-67B5CE4FCD01}" type="pres">
      <dgm:prSet presAssocID="{07E72984-C972-4E93-BCD9-FC9180125E21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E19EFAB-B648-461A-A2CA-AB70106EBB32}" type="pres">
      <dgm:prSet presAssocID="{E37F212C-1301-4731-8175-0FE6FC66F73F}" presName="space" presStyleCnt="0"/>
      <dgm:spPr/>
      <dgm:t>
        <a:bodyPr/>
        <a:lstStyle/>
        <a:p>
          <a:endParaRPr lang="id-ID"/>
        </a:p>
      </dgm:t>
    </dgm:pt>
    <dgm:pt modelId="{3E247A02-4B7B-473D-9F37-66A5FC62B4D3}" type="pres">
      <dgm:prSet presAssocID="{336E4E7B-81CF-4CF7-BC7B-9CB0B6D8F0D5}" presName="Name5" presStyleLbl="vennNode1" presStyleIdx="4" presStyleCnt="5" custScaleX="10168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AE5DDA7D-0E12-4CC2-B34B-63C29F0168DD}" type="presOf" srcId="{DC308A1D-0C15-418C-BD36-292443102CCB}" destId="{402BE835-19B7-4268-84DD-F6621EA84E8D}" srcOrd="0" destOrd="0" presId="urn:microsoft.com/office/officeart/2005/8/layout/venn3"/>
    <dgm:cxn modelId="{30F0DCD4-3DF4-4693-B83F-547404F9766B}" type="presOf" srcId="{08B6A0F7-6A35-42FB-9346-ED5E8716BDDD}" destId="{EE319661-6DEE-430F-828C-F38C53432FA2}" srcOrd="0" destOrd="0" presId="urn:microsoft.com/office/officeart/2005/8/layout/venn3"/>
    <dgm:cxn modelId="{BEA57AD1-78FF-45E1-A787-BB91E9EFA61D}" srcId="{98A33F27-A170-4BEC-91AA-06DE38E11ABE}" destId="{07E72984-C972-4E93-BCD9-FC9180125E21}" srcOrd="3" destOrd="0" parTransId="{E76E53A4-5DB4-4050-8785-88761A56A0D2}" sibTransId="{E37F212C-1301-4731-8175-0FE6FC66F73F}"/>
    <dgm:cxn modelId="{212ADC52-1C2F-49FC-9ACD-65001BC191D8}" srcId="{98A33F27-A170-4BEC-91AA-06DE38E11ABE}" destId="{08B6A0F7-6A35-42FB-9346-ED5E8716BDDD}" srcOrd="0" destOrd="0" parTransId="{643F3576-2EC7-419D-AC91-9052A7D57F00}" sibTransId="{CA5D3707-00E8-48CE-ADE4-8FF40CC7AFCD}"/>
    <dgm:cxn modelId="{F103356E-2EE8-4826-93A8-C0B70EF0697E}" type="presOf" srcId="{336E4E7B-81CF-4CF7-BC7B-9CB0B6D8F0D5}" destId="{3E247A02-4B7B-473D-9F37-66A5FC62B4D3}" srcOrd="0" destOrd="0" presId="urn:microsoft.com/office/officeart/2005/8/layout/venn3"/>
    <dgm:cxn modelId="{1A6853F3-326D-459E-95DB-201B690B6DA2}" srcId="{98A33F27-A170-4BEC-91AA-06DE38E11ABE}" destId="{DC308A1D-0C15-418C-BD36-292443102CCB}" srcOrd="2" destOrd="0" parTransId="{40337956-C8B1-4EA3-8FF5-095BC6349A23}" sibTransId="{A5EDD061-5F2C-4CD6-9F07-A28CA771EF99}"/>
    <dgm:cxn modelId="{DE2C5B04-4E68-4F0D-8C36-8AA6233F034C}" type="presOf" srcId="{98A33F27-A170-4BEC-91AA-06DE38E11ABE}" destId="{37B843E8-C59F-4D49-A95F-E34CD5346B52}" srcOrd="0" destOrd="0" presId="urn:microsoft.com/office/officeart/2005/8/layout/venn3"/>
    <dgm:cxn modelId="{E222C64C-4AF1-4D08-BFBF-2C1636BF0C8D}" srcId="{98A33F27-A170-4BEC-91AA-06DE38E11ABE}" destId="{E7A26B83-4BE3-4E31-8BB5-9F71810DD2EB}" srcOrd="1" destOrd="0" parTransId="{E577CACA-C40A-43F0-AEDB-44EC500C3034}" sibTransId="{C6C8CB64-D27F-44E1-B938-53116EB04792}"/>
    <dgm:cxn modelId="{3FC5BBD1-A549-48E7-8004-758AE9540713}" type="presOf" srcId="{07E72984-C972-4E93-BCD9-FC9180125E21}" destId="{A419E8F9-5253-43A0-BD11-67B5CE4FCD01}" srcOrd="0" destOrd="0" presId="urn:microsoft.com/office/officeart/2005/8/layout/venn3"/>
    <dgm:cxn modelId="{24218544-E4F2-49F7-9D0C-904931361346}" srcId="{98A33F27-A170-4BEC-91AA-06DE38E11ABE}" destId="{336E4E7B-81CF-4CF7-BC7B-9CB0B6D8F0D5}" srcOrd="4" destOrd="0" parTransId="{0B6D42BF-69DB-4A53-B584-4B7369917C04}" sibTransId="{1F1BB6ED-1662-470C-BE07-4CD272D7BCF5}"/>
    <dgm:cxn modelId="{1D2E241C-91A2-41CC-B9D0-F0E0BB674C5B}" type="presOf" srcId="{E7A26B83-4BE3-4E31-8BB5-9F71810DD2EB}" destId="{26DCEC7A-51BF-42D1-9E62-D42564CC4972}" srcOrd="0" destOrd="0" presId="urn:microsoft.com/office/officeart/2005/8/layout/venn3"/>
    <dgm:cxn modelId="{B8C9B62B-F9AC-4D14-A5BA-D28673E78777}" type="presParOf" srcId="{37B843E8-C59F-4D49-A95F-E34CD5346B52}" destId="{EE319661-6DEE-430F-828C-F38C53432FA2}" srcOrd="0" destOrd="0" presId="urn:microsoft.com/office/officeart/2005/8/layout/venn3"/>
    <dgm:cxn modelId="{04AF2C15-B20E-4114-A1AA-87FBA9F75412}" type="presParOf" srcId="{37B843E8-C59F-4D49-A95F-E34CD5346B52}" destId="{B40DFFD6-3C32-4BEF-B03F-FE092C4C0727}" srcOrd="1" destOrd="0" presId="urn:microsoft.com/office/officeart/2005/8/layout/venn3"/>
    <dgm:cxn modelId="{809C50B4-F191-41FA-9159-3176118C9D66}" type="presParOf" srcId="{37B843E8-C59F-4D49-A95F-E34CD5346B52}" destId="{26DCEC7A-51BF-42D1-9E62-D42564CC4972}" srcOrd="2" destOrd="0" presId="urn:microsoft.com/office/officeart/2005/8/layout/venn3"/>
    <dgm:cxn modelId="{B03F2DDC-B431-4C3D-A77C-57805A2B4392}" type="presParOf" srcId="{37B843E8-C59F-4D49-A95F-E34CD5346B52}" destId="{868C06F4-A0B0-4D5F-A42E-E6DAF770E292}" srcOrd="3" destOrd="0" presId="urn:microsoft.com/office/officeart/2005/8/layout/venn3"/>
    <dgm:cxn modelId="{B34321BB-A31B-47E4-B28D-89A42972C8E9}" type="presParOf" srcId="{37B843E8-C59F-4D49-A95F-E34CD5346B52}" destId="{402BE835-19B7-4268-84DD-F6621EA84E8D}" srcOrd="4" destOrd="0" presId="urn:microsoft.com/office/officeart/2005/8/layout/venn3"/>
    <dgm:cxn modelId="{7D5501AF-1DDB-4238-8ADD-B91013C8553C}" type="presParOf" srcId="{37B843E8-C59F-4D49-A95F-E34CD5346B52}" destId="{2A0E15B3-9E8F-48FA-9EBC-99F2C0E71BEF}" srcOrd="5" destOrd="0" presId="urn:microsoft.com/office/officeart/2005/8/layout/venn3"/>
    <dgm:cxn modelId="{F53B63DF-B5B4-418D-9E6F-B3C3FBE6BFF4}" type="presParOf" srcId="{37B843E8-C59F-4D49-A95F-E34CD5346B52}" destId="{A419E8F9-5253-43A0-BD11-67B5CE4FCD01}" srcOrd="6" destOrd="0" presId="urn:microsoft.com/office/officeart/2005/8/layout/venn3"/>
    <dgm:cxn modelId="{CF331942-2829-4057-A280-D0F4A8F2925C}" type="presParOf" srcId="{37B843E8-C59F-4D49-A95F-E34CD5346B52}" destId="{5E19EFAB-B648-461A-A2CA-AB70106EBB32}" srcOrd="7" destOrd="0" presId="urn:microsoft.com/office/officeart/2005/8/layout/venn3"/>
    <dgm:cxn modelId="{BC3568DE-1376-4291-A953-63C62E9BC85F}" type="presParOf" srcId="{37B843E8-C59F-4D49-A95F-E34CD5346B52}" destId="{3E247A02-4B7B-473D-9F37-66A5FC62B4D3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014AFD-17F1-46A0-AA25-347404D1C67D}" type="doc">
      <dgm:prSet loTypeId="urn:microsoft.com/office/officeart/2005/8/layout/arrow2" loCatId="process" qsTypeId="urn:microsoft.com/office/officeart/2005/8/quickstyle/simple1" qsCatId="simple" csTypeId="urn:microsoft.com/office/officeart/2005/8/colors/accent2_1" csCatId="accent2" phldr="1"/>
      <dgm:spPr/>
    </dgm:pt>
    <dgm:pt modelId="{B0BD0AB0-C1F9-4861-906D-5E02B3F30E1D}">
      <dgm:prSet phldrT="[Text]" custT="1"/>
      <dgm:spPr/>
      <dgm:t>
        <a:bodyPr/>
        <a:lstStyle/>
        <a:p>
          <a:pPr algn="ctr"/>
          <a:endParaRPr lang="id-ID" sz="2400" b="1" dirty="0" smtClean="0">
            <a:solidFill>
              <a:srgbClr val="C00000"/>
            </a:solidFill>
            <a:latin typeface="Arial" pitchFamily="34" charset="0"/>
            <a:cs typeface="Arial" pitchFamily="34" charset="0"/>
          </a:endParaRPr>
        </a:p>
        <a:p>
          <a:pPr algn="ctr"/>
          <a:r>
            <a:rPr lang="id-ID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Objektif</a:t>
          </a:r>
          <a:r>
            <a:rPr lang="en-US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 (</a:t>
          </a:r>
          <a:r>
            <a:rPr lang="en-US" sz="2400" b="1" dirty="0" err="1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keadaan</a:t>
          </a:r>
          <a:r>
            <a:rPr lang="en-US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 yang </a:t>
          </a:r>
          <a:r>
            <a:rPr lang="en-US" sz="2400" b="1" dirty="0" err="1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sebenarnya</a:t>
          </a:r>
          <a:r>
            <a:rPr lang="en-US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)</a:t>
          </a:r>
          <a:endParaRPr lang="id-ID" sz="2400" b="1" dirty="0">
            <a:solidFill>
              <a:srgbClr val="C00000"/>
            </a:solidFill>
            <a:latin typeface="Arial" pitchFamily="34" charset="0"/>
            <a:cs typeface="Arial" pitchFamily="34" charset="0"/>
          </a:endParaRPr>
        </a:p>
      </dgm:t>
    </dgm:pt>
    <dgm:pt modelId="{9257E364-2178-4F7B-A4E7-EAC74F334931}" type="parTrans" cxnId="{0B7157C7-0DC5-4C80-960E-4F8A3D7390FE}">
      <dgm:prSet/>
      <dgm:spPr/>
      <dgm:t>
        <a:bodyPr/>
        <a:lstStyle/>
        <a:p>
          <a:endParaRPr lang="id-ID"/>
        </a:p>
      </dgm:t>
    </dgm:pt>
    <dgm:pt modelId="{F83E797B-AD32-4BB5-9EE5-6CAAFD8641E3}" type="sibTrans" cxnId="{0B7157C7-0DC5-4C80-960E-4F8A3D7390FE}">
      <dgm:prSet/>
      <dgm:spPr/>
      <dgm:t>
        <a:bodyPr/>
        <a:lstStyle/>
        <a:p>
          <a:endParaRPr lang="id-ID"/>
        </a:p>
      </dgm:t>
    </dgm:pt>
    <dgm:pt modelId="{50FCB34D-E17C-453C-A339-CA2A4CD2BD8A}">
      <dgm:prSet phldrT="[Text]" custT="1"/>
      <dgm:spPr/>
      <dgm:t>
        <a:bodyPr/>
        <a:lstStyle/>
        <a:p>
          <a:pPr algn="ctr"/>
          <a:endParaRPr lang="id-ID" sz="2400" b="1" dirty="0" smtClean="0">
            <a:solidFill>
              <a:srgbClr val="0070C0"/>
            </a:solidFill>
            <a:latin typeface="Arial" pitchFamily="34" charset="0"/>
            <a:cs typeface="Arial" pitchFamily="34" charset="0"/>
          </a:endParaRPr>
        </a:p>
        <a:p>
          <a:pPr algn="ctr"/>
          <a:r>
            <a:rPr lang="id-ID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Prosedur</a:t>
          </a:r>
          <a:r>
            <a:rPr lang="en-US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 (</a:t>
          </a:r>
          <a:r>
            <a:rPr lang="en-US" sz="2400" b="1" dirty="0" err="1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peraturan</a:t>
          </a:r>
          <a:r>
            <a:rPr lang="en-US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)</a:t>
          </a:r>
          <a:endParaRPr lang="id-ID" sz="2400" b="1" dirty="0">
            <a:solidFill>
              <a:srgbClr val="0070C0"/>
            </a:solidFill>
            <a:latin typeface="Arial" pitchFamily="34" charset="0"/>
            <a:cs typeface="Arial" pitchFamily="34" charset="0"/>
          </a:endParaRPr>
        </a:p>
      </dgm:t>
    </dgm:pt>
    <dgm:pt modelId="{91273E57-0A8D-418C-A4A2-1000AAC1A6A2}" type="parTrans" cxnId="{A91A449B-F80C-4B8D-A3B3-8E7DCB49E279}">
      <dgm:prSet/>
      <dgm:spPr/>
      <dgm:t>
        <a:bodyPr/>
        <a:lstStyle/>
        <a:p>
          <a:endParaRPr lang="id-ID"/>
        </a:p>
      </dgm:t>
    </dgm:pt>
    <dgm:pt modelId="{D8BCE548-61E4-4150-A44D-F1F290BCF1C4}" type="sibTrans" cxnId="{A91A449B-F80C-4B8D-A3B3-8E7DCB49E279}">
      <dgm:prSet/>
      <dgm:spPr/>
      <dgm:t>
        <a:bodyPr/>
        <a:lstStyle/>
        <a:p>
          <a:endParaRPr lang="id-ID"/>
        </a:p>
      </dgm:t>
    </dgm:pt>
    <dgm:pt modelId="{8BE26538-9C39-46CB-AB76-9EAF13896713}">
      <dgm:prSet phldrT="[Text]" custT="1"/>
      <dgm:spPr/>
      <dgm:t>
        <a:bodyPr/>
        <a:lstStyle/>
        <a:p>
          <a:endParaRPr lang="id-ID" sz="2400" b="1" dirty="0" smtClean="0">
            <a:solidFill>
              <a:srgbClr val="00B050"/>
            </a:solidFill>
            <a:latin typeface="Arial" pitchFamily="34" charset="0"/>
            <a:cs typeface="Arial" pitchFamily="34" charset="0"/>
          </a:endParaRPr>
        </a:p>
        <a:p>
          <a:r>
            <a:rPr lang="id-ID" sz="24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rPr>
            <a:t>Rasional</a:t>
          </a:r>
          <a:r>
            <a:rPr lang="en-US" sz="24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rPr>
            <a:t> (</a:t>
          </a:r>
          <a:r>
            <a:rPr lang="en-US" sz="2400" b="1" dirty="0" err="1" smtClean="0">
              <a:solidFill>
                <a:srgbClr val="00B050"/>
              </a:solidFill>
              <a:latin typeface="Arial" pitchFamily="34" charset="0"/>
              <a:cs typeface="Arial" pitchFamily="34" charset="0"/>
            </a:rPr>
            <a:t>akal</a:t>
          </a:r>
          <a:r>
            <a:rPr lang="en-US" sz="24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rPr>
            <a:t> 	</a:t>
          </a:r>
          <a:r>
            <a:rPr lang="en-US" sz="2400" b="1" dirty="0" err="1" smtClean="0">
              <a:solidFill>
                <a:srgbClr val="00B050"/>
              </a:solidFill>
              <a:latin typeface="Arial" pitchFamily="34" charset="0"/>
              <a:cs typeface="Arial" pitchFamily="34" charset="0"/>
            </a:rPr>
            <a:t>sehat</a:t>
          </a:r>
          <a:r>
            <a:rPr lang="en-US" sz="24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rPr>
            <a:t>)</a:t>
          </a:r>
          <a:endParaRPr lang="id-ID" sz="2400" b="1" dirty="0">
            <a:solidFill>
              <a:srgbClr val="00B050"/>
            </a:solidFill>
            <a:latin typeface="Arial" pitchFamily="34" charset="0"/>
            <a:cs typeface="Arial" pitchFamily="34" charset="0"/>
          </a:endParaRPr>
        </a:p>
      </dgm:t>
    </dgm:pt>
    <dgm:pt modelId="{065DD306-6FCD-4AE2-BADD-EE62A3E7587D}" type="parTrans" cxnId="{3F8D1D10-8C41-46CD-BA1B-C64B2A78934F}">
      <dgm:prSet/>
      <dgm:spPr/>
      <dgm:t>
        <a:bodyPr/>
        <a:lstStyle/>
        <a:p>
          <a:endParaRPr lang="id-ID"/>
        </a:p>
      </dgm:t>
    </dgm:pt>
    <dgm:pt modelId="{1008E46E-0EF0-453B-B782-DCAEC1DA8C2B}" type="sibTrans" cxnId="{3F8D1D10-8C41-46CD-BA1B-C64B2A78934F}">
      <dgm:prSet/>
      <dgm:spPr/>
      <dgm:t>
        <a:bodyPr/>
        <a:lstStyle/>
        <a:p>
          <a:endParaRPr lang="id-ID"/>
        </a:p>
      </dgm:t>
    </dgm:pt>
    <dgm:pt modelId="{06AE870E-EDE1-4D17-9A90-43EC5221016C}" type="pres">
      <dgm:prSet presAssocID="{AE014AFD-17F1-46A0-AA25-347404D1C67D}" presName="arrowDiagram" presStyleCnt="0">
        <dgm:presLayoutVars>
          <dgm:chMax val="5"/>
          <dgm:dir/>
          <dgm:resizeHandles val="exact"/>
        </dgm:presLayoutVars>
      </dgm:prSet>
      <dgm:spPr/>
    </dgm:pt>
    <dgm:pt modelId="{0ECAFBF5-7EFB-4474-97D8-7B2CC393BF91}" type="pres">
      <dgm:prSet presAssocID="{AE014AFD-17F1-46A0-AA25-347404D1C67D}" presName="arrow" presStyleLbl="bgShp" presStyleIdx="0" presStyleCnt="1"/>
      <dgm:spPr/>
    </dgm:pt>
    <dgm:pt modelId="{AA902BF8-5005-4F60-938E-77D46728DBE0}" type="pres">
      <dgm:prSet presAssocID="{AE014AFD-17F1-46A0-AA25-347404D1C67D}" presName="arrowDiagram3" presStyleCnt="0"/>
      <dgm:spPr/>
    </dgm:pt>
    <dgm:pt modelId="{E2440A4F-C3EA-4915-BF6A-B9F6E87D8A5C}" type="pres">
      <dgm:prSet presAssocID="{B0BD0AB0-C1F9-4861-906D-5E02B3F30E1D}" presName="bullet3a" presStyleLbl="node1" presStyleIdx="0" presStyleCnt="3"/>
      <dgm:spPr/>
    </dgm:pt>
    <dgm:pt modelId="{041E932D-CD41-429C-92AF-B422BB1B46A5}" type="pres">
      <dgm:prSet presAssocID="{B0BD0AB0-C1F9-4861-906D-5E02B3F30E1D}" presName="textBox3a" presStyleLbl="revTx" presStyleIdx="0" presStyleCnt="3" custScaleX="13710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76FB1E4-D524-427C-B559-7995BEECF286}" type="pres">
      <dgm:prSet presAssocID="{50FCB34D-E17C-453C-A339-CA2A4CD2BD8A}" presName="bullet3b" presStyleLbl="node1" presStyleIdx="1" presStyleCnt="3"/>
      <dgm:spPr/>
    </dgm:pt>
    <dgm:pt modelId="{DA9739EA-B480-47E6-A5E4-88633AD1A30C}" type="pres">
      <dgm:prSet presAssocID="{50FCB34D-E17C-453C-A339-CA2A4CD2BD8A}" presName="textBox3b" presStyleLbl="revTx" presStyleIdx="1" presStyleCnt="3" custScaleX="126009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E3FF3C2-C6D2-4B18-8C01-0353855BB6CF}" type="pres">
      <dgm:prSet presAssocID="{8BE26538-9C39-46CB-AB76-9EAF13896713}" presName="bullet3c" presStyleLbl="node1" presStyleIdx="2" presStyleCnt="3"/>
      <dgm:spPr/>
    </dgm:pt>
    <dgm:pt modelId="{E120EB69-C84F-474C-BAA4-765CBEC5DD7B}" type="pres">
      <dgm:prSet presAssocID="{8BE26538-9C39-46CB-AB76-9EAF13896713}" presName="textBox3c" presStyleLbl="revTx" presStyleIdx="2" presStyleCnt="3" custScaleX="165729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0B7157C7-0DC5-4C80-960E-4F8A3D7390FE}" srcId="{AE014AFD-17F1-46A0-AA25-347404D1C67D}" destId="{B0BD0AB0-C1F9-4861-906D-5E02B3F30E1D}" srcOrd="0" destOrd="0" parTransId="{9257E364-2178-4F7B-A4E7-EAC74F334931}" sibTransId="{F83E797B-AD32-4BB5-9EE5-6CAAFD8641E3}"/>
    <dgm:cxn modelId="{18B7F5A9-9F4F-4733-A712-0DA4D7D8AFD6}" type="presOf" srcId="{50FCB34D-E17C-453C-A339-CA2A4CD2BD8A}" destId="{DA9739EA-B480-47E6-A5E4-88633AD1A30C}" srcOrd="0" destOrd="0" presId="urn:microsoft.com/office/officeart/2005/8/layout/arrow2"/>
    <dgm:cxn modelId="{ED79F40F-3119-4509-B6CF-99E817569842}" type="presOf" srcId="{8BE26538-9C39-46CB-AB76-9EAF13896713}" destId="{E120EB69-C84F-474C-BAA4-765CBEC5DD7B}" srcOrd="0" destOrd="0" presId="urn:microsoft.com/office/officeart/2005/8/layout/arrow2"/>
    <dgm:cxn modelId="{3F8D1D10-8C41-46CD-BA1B-C64B2A78934F}" srcId="{AE014AFD-17F1-46A0-AA25-347404D1C67D}" destId="{8BE26538-9C39-46CB-AB76-9EAF13896713}" srcOrd="2" destOrd="0" parTransId="{065DD306-6FCD-4AE2-BADD-EE62A3E7587D}" sibTransId="{1008E46E-0EF0-453B-B782-DCAEC1DA8C2B}"/>
    <dgm:cxn modelId="{A91A449B-F80C-4B8D-A3B3-8E7DCB49E279}" srcId="{AE014AFD-17F1-46A0-AA25-347404D1C67D}" destId="{50FCB34D-E17C-453C-A339-CA2A4CD2BD8A}" srcOrd="1" destOrd="0" parTransId="{91273E57-0A8D-418C-A4A2-1000AAC1A6A2}" sibTransId="{D8BCE548-61E4-4150-A44D-F1F290BCF1C4}"/>
    <dgm:cxn modelId="{8BC37E65-CA23-4C9E-8EF6-5F771DB5924F}" type="presOf" srcId="{B0BD0AB0-C1F9-4861-906D-5E02B3F30E1D}" destId="{041E932D-CD41-429C-92AF-B422BB1B46A5}" srcOrd="0" destOrd="0" presId="urn:microsoft.com/office/officeart/2005/8/layout/arrow2"/>
    <dgm:cxn modelId="{F3826B2E-191F-41D8-B782-428837F2E073}" type="presOf" srcId="{AE014AFD-17F1-46A0-AA25-347404D1C67D}" destId="{06AE870E-EDE1-4D17-9A90-43EC5221016C}" srcOrd="0" destOrd="0" presId="urn:microsoft.com/office/officeart/2005/8/layout/arrow2"/>
    <dgm:cxn modelId="{4CBA6A8B-8F29-402F-95B3-BDF2942ECDB0}" type="presParOf" srcId="{06AE870E-EDE1-4D17-9A90-43EC5221016C}" destId="{0ECAFBF5-7EFB-4474-97D8-7B2CC393BF91}" srcOrd="0" destOrd="0" presId="urn:microsoft.com/office/officeart/2005/8/layout/arrow2"/>
    <dgm:cxn modelId="{946E8492-35CD-435B-90C9-0387C68931C2}" type="presParOf" srcId="{06AE870E-EDE1-4D17-9A90-43EC5221016C}" destId="{AA902BF8-5005-4F60-938E-77D46728DBE0}" srcOrd="1" destOrd="0" presId="urn:microsoft.com/office/officeart/2005/8/layout/arrow2"/>
    <dgm:cxn modelId="{885B4E46-797E-4842-8333-A6455F10A01C}" type="presParOf" srcId="{AA902BF8-5005-4F60-938E-77D46728DBE0}" destId="{E2440A4F-C3EA-4915-BF6A-B9F6E87D8A5C}" srcOrd="0" destOrd="0" presId="urn:microsoft.com/office/officeart/2005/8/layout/arrow2"/>
    <dgm:cxn modelId="{DDDA1442-EE53-471E-9D12-CB73418197B3}" type="presParOf" srcId="{AA902BF8-5005-4F60-938E-77D46728DBE0}" destId="{041E932D-CD41-429C-92AF-B422BB1B46A5}" srcOrd="1" destOrd="0" presId="urn:microsoft.com/office/officeart/2005/8/layout/arrow2"/>
    <dgm:cxn modelId="{6D2928AA-527E-4A14-B357-DABB7CEA66D0}" type="presParOf" srcId="{AA902BF8-5005-4F60-938E-77D46728DBE0}" destId="{F76FB1E4-D524-427C-B559-7995BEECF286}" srcOrd="2" destOrd="0" presId="urn:microsoft.com/office/officeart/2005/8/layout/arrow2"/>
    <dgm:cxn modelId="{28AFB606-A2D3-42EA-BE73-B37890BFA69B}" type="presParOf" srcId="{AA902BF8-5005-4F60-938E-77D46728DBE0}" destId="{DA9739EA-B480-47E6-A5E4-88633AD1A30C}" srcOrd="3" destOrd="0" presId="urn:microsoft.com/office/officeart/2005/8/layout/arrow2"/>
    <dgm:cxn modelId="{0A6D627A-9091-4657-8818-F8224345B0CD}" type="presParOf" srcId="{AA902BF8-5005-4F60-938E-77D46728DBE0}" destId="{4E3FF3C2-C6D2-4B18-8C01-0353855BB6CF}" srcOrd="4" destOrd="0" presId="urn:microsoft.com/office/officeart/2005/8/layout/arrow2"/>
    <dgm:cxn modelId="{91EC10F8-6BB2-48C0-945F-2C1DECF9C785}" type="presParOf" srcId="{AA902BF8-5005-4F60-938E-77D46728DBE0}" destId="{E120EB69-C84F-474C-BAA4-765CBEC5DD7B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8C56D5-ADE3-4ABF-959B-B173B093D5B7}" type="doc">
      <dgm:prSet loTypeId="urn:microsoft.com/office/officeart/2005/8/layout/matrix3" loCatId="matrix" qsTypeId="urn:microsoft.com/office/officeart/2005/8/quickstyle/simple2" qsCatId="simple" csTypeId="urn:microsoft.com/office/officeart/2005/8/colors/accent3_1" csCatId="accent3" phldr="1"/>
      <dgm:spPr/>
      <dgm:t>
        <a:bodyPr/>
        <a:lstStyle/>
        <a:p>
          <a:endParaRPr lang="id-ID"/>
        </a:p>
      </dgm:t>
    </dgm:pt>
    <dgm:pt modelId="{1C53401C-30B5-4888-8755-A5E949FA4380}">
      <dgm:prSet phldrT="[Text]" custT="1"/>
      <dgm:spPr/>
      <dgm:t>
        <a:bodyPr/>
        <a:lstStyle/>
        <a:p>
          <a:r>
            <a:rPr lang="id-ID" sz="2400" dirty="0" smtClean="0">
              <a:latin typeface="Arial" pitchFamily="34" charset="0"/>
              <a:cs typeface="Arial" pitchFamily="34" charset="0"/>
            </a:rPr>
            <a:t>1. Cendekia</a:t>
          </a:r>
          <a:endParaRPr lang="id-ID" sz="2400" dirty="0">
            <a:latin typeface="Arial" pitchFamily="34" charset="0"/>
            <a:cs typeface="Arial" pitchFamily="34" charset="0"/>
          </a:endParaRPr>
        </a:p>
      </dgm:t>
    </dgm:pt>
    <dgm:pt modelId="{2F24FBC1-BA3B-472F-8972-6EA0B84EB3F4}" type="parTrans" cxnId="{4966C0E4-F9F4-4295-845C-EE2CC5E97620}">
      <dgm:prSet/>
      <dgm:spPr/>
      <dgm:t>
        <a:bodyPr/>
        <a:lstStyle/>
        <a:p>
          <a:endParaRPr lang="id-ID"/>
        </a:p>
      </dgm:t>
    </dgm:pt>
    <dgm:pt modelId="{C343282B-A306-4603-A7AE-D426FAA88AE8}" type="sibTrans" cxnId="{4966C0E4-F9F4-4295-845C-EE2CC5E97620}">
      <dgm:prSet/>
      <dgm:spPr/>
      <dgm:t>
        <a:bodyPr/>
        <a:lstStyle/>
        <a:p>
          <a:endParaRPr lang="id-ID"/>
        </a:p>
      </dgm:t>
    </dgm:pt>
    <dgm:pt modelId="{96AF806F-AD49-424C-B648-8B60D2364396}">
      <dgm:prSet phldrT="[Text]" custT="1"/>
      <dgm:spPr/>
      <dgm:t>
        <a:bodyPr/>
        <a:lstStyle/>
        <a:p>
          <a:r>
            <a:rPr lang="id-ID" sz="2400" dirty="0" smtClean="0">
              <a:latin typeface="Arial" pitchFamily="34" charset="0"/>
              <a:cs typeface="Arial" pitchFamily="34" charset="0"/>
            </a:rPr>
            <a:t>2. Lugas dan jelas</a:t>
          </a:r>
          <a:endParaRPr lang="id-ID" sz="2400" dirty="0">
            <a:latin typeface="Arial" pitchFamily="34" charset="0"/>
            <a:cs typeface="Arial" pitchFamily="34" charset="0"/>
          </a:endParaRPr>
        </a:p>
      </dgm:t>
    </dgm:pt>
    <dgm:pt modelId="{15710C8C-2369-40BD-914B-C3E701373452}" type="parTrans" cxnId="{02E168AB-80C5-427B-8CCB-2EFC369133C2}">
      <dgm:prSet/>
      <dgm:spPr/>
      <dgm:t>
        <a:bodyPr/>
        <a:lstStyle/>
        <a:p>
          <a:endParaRPr lang="id-ID"/>
        </a:p>
      </dgm:t>
    </dgm:pt>
    <dgm:pt modelId="{32F3B9BF-5E68-4718-8A67-5FE7BF29A89A}" type="sibTrans" cxnId="{02E168AB-80C5-427B-8CCB-2EFC369133C2}">
      <dgm:prSet/>
      <dgm:spPr/>
      <dgm:t>
        <a:bodyPr/>
        <a:lstStyle/>
        <a:p>
          <a:endParaRPr lang="id-ID"/>
        </a:p>
      </dgm:t>
    </dgm:pt>
    <dgm:pt modelId="{20C3A666-1403-42DE-9303-AE900F7C1677}">
      <dgm:prSet phldrT="[Text]" custT="1"/>
      <dgm:spPr/>
      <dgm:t>
        <a:bodyPr/>
        <a:lstStyle/>
        <a:p>
          <a:r>
            <a:rPr lang="id-ID" sz="2400" dirty="0" smtClean="0">
              <a:latin typeface="Arial" pitchFamily="34" charset="0"/>
              <a:cs typeface="Arial" pitchFamily="34" charset="0"/>
            </a:rPr>
            <a:t>4. Formal dan Objektif</a:t>
          </a:r>
          <a:endParaRPr lang="id-ID" sz="2400" dirty="0">
            <a:latin typeface="Arial" pitchFamily="34" charset="0"/>
            <a:cs typeface="Arial" pitchFamily="34" charset="0"/>
          </a:endParaRPr>
        </a:p>
      </dgm:t>
    </dgm:pt>
    <dgm:pt modelId="{B253A8ED-2DA0-4320-A5FC-CEBD9502C459}" type="parTrans" cxnId="{B25B1FC7-3B63-427D-8145-E937E5CF7EDF}">
      <dgm:prSet/>
      <dgm:spPr/>
      <dgm:t>
        <a:bodyPr/>
        <a:lstStyle/>
        <a:p>
          <a:endParaRPr lang="id-ID"/>
        </a:p>
      </dgm:t>
    </dgm:pt>
    <dgm:pt modelId="{B4549822-5539-4CEC-9F4D-EB5883D50A1E}" type="sibTrans" cxnId="{B25B1FC7-3B63-427D-8145-E937E5CF7EDF}">
      <dgm:prSet/>
      <dgm:spPr/>
      <dgm:t>
        <a:bodyPr/>
        <a:lstStyle/>
        <a:p>
          <a:endParaRPr lang="id-ID"/>
        </a:p>
      </dgm:t>
    </dgm:pt>
    <dgm:pt modelId="{BA714C9D-A19E-4D98-850C-3B20C1BC958C}">
      <dgm:prSet phldrT="[Text]" custT="1"/>
      <dgm:spPr/>
      <dgm:t>
        <a:bodyPr/>
        <a:lstStyle/>
        <a:p>
          <a:r>
            <a:rPr lang="id-ID" sz="2400" dirty="0" smtClean="0">
              <a:latin typeface="Arial" pitchFamily="34" charset="0"/>
              <a:cs typeface="Arial" pitchFamily="34" charset="0"/>
            </a:rPr>
            <a:t>3. Gagasan sbg Pangkal Tolak</a:t>
          </a:r>
          <a:endParaRPr lang="id-ID" sz="2400" dirty="0">
            <a:latin typeface="Arial" pitchFamily="34" charset="0"/>
            <a:cs typeface="Arial" pitchFamily="34" charset="0"/>
          </a:endParaRPr>
        </a:p>
      </dgm:t>
    </dgm:pt>
    <dgm:pt modelId="{B3F0D0AC-CDA0-431D-83FE-0E180D2CDEFC}" type="parTrans" cxnId="{97FBC01B-ECA8-40AE-9F17-A69FAA0E90BE}">
      <dgm:prSet/>
      <dgm:spPr/>
      <dgm:t>
        <a:bodyPr/>
        <a:lstStyle/>
        <a:p>
          <a:endParaRPr lang="id-ID"/>
        </a:p>
      </dgm:t>
    </dgm:pt>
    <dgm:pt modelId="{8B9773AC-096D-4681-A7C7-C87D237CC26B}" type="sibTrans" cxnId="{97FBC01B-ECA8-40AE-9F17-A69FAA0E90BE}">
      <dgm:prSet/>
      <dgm:spPr/>
      <dgm:t>
        <a:bodyPr/>
        <a:lstStyle/>
        <a:p>
          <a:endParaRPr lang="id-ID"/>
        </a:p>
      </dgm:t>
    </dgm:pt>
    <dgm:pt modelId="{1FE2577C-FEE5-41CC-BCA0-10D16BD9B82C}" type="pres">
      <dgm:prSet presAssocID="{1B8C56D5-ADE3-4ABF-959B-B173B093D5B7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7E08F58A-9119-4F52-8733-5CB80AAD573E}" type="pres">
      <dgm:prSet presAssocID="{1B8C56D5-ADE3-4ABF-959B-B173B093D5B7}" presName="diamond" presStyleLbl="bgShp" presStyleIdx="0" presStyleCnt="1"/>
      <dgm:spPr/>
    </dgm:pt>
    <dgm:pt modelId="{1D44DCA3-1C4B-4792-B808-DC3810B27F9E}" type="pres">
      <dgm:prSet presAssocID="{1B8C56D5-ADE3-4ABF-959B-B173B093D5B7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C7E0002-AC32-4B2B-A230-A6D48623CCDA}" type="pres">
      <dgm:prSet presAssocID="{1B8C56D5-ADE3-4ABF-959B-B173B093D5B7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E4B9B10-1CD1-4E5E-B214-B5F863BFA482}" type="pres">
      <dgm:prSet presAssocID="{1B8C56D5-ADE3-4ABF-959B-B173B093D5B7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3D91DC2-EADC-412B-BD1A-7D0291124EA1}" type="pres">
      <dgm:prSet presAssocID="{1B8C56D5-ADE3-4ABF-959B-B173B093D5B7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4966C0E4-F9F4-4295-845C-EE2CC5E97620}" srcId="{1B8C56D5-ADE3-4ABF-959B-B173B093D5B7}" destId="{1C53401C-30B5-4888-8755-A5E949FA4380}" srcOrd="0" destOrd="0" parTransId="{2F24FBC1-BA3B-472F-8972-6EA0B84EB3F4}" sibTransId="{C343282B-A306-4603-A7AE-D426FAA88AE8}"/>
    <dgm:cxn modelId="{02E168AB-80C5-427B-8CCB-2EFC369133C2}" srcId="{1B8C56D5-ADE3-4ABF-959B-B173B093D5B7}" destId="{96AF806F-AD49-424C-B648-8B60D2364396}" srcOrd="1" destOrd="0" parTransId="{15710C8C-2369-40BD-914B-C3E701373452}" sibTransId="{32F3B9BF-5E68-4718-8A67-5FE7BF29A89A}"/>
    <dgm:cxn modelId="{97FBC01B-ECA8-40AE-9F17-A69FAA0E90BE}" srcId="{1B8C56D5-ADE3-4ABF-959B-B173B093D5B7}" destId="{BA714C9D-A19E-4D98-850C-3B20C1BC958C}" srcOrd="3" destOrd="0" parTransId="{B3F0D0AC-CDA0-431D-83FE-0E180D2CDEFC}" sibTransId="{8B9773AC-096D-4681-A7C7-C87D237CC26B}"/>
    <dgm:cxn modelId="{24AA3ACD-185C-4BF5-8027-9D9DD962681A}" type="presOf" srcId="{96AF806F-AD49-424C-B648-8B60D2364396}" destId="{EC7E0002-AC32-4B2B-A230-A6D48623CCDA}" srcOrd="0" destOrd="0" presId="urn:microsoft.com/office/officeart/2005/8/layout/matrix3"/>
    <dgm:cxn modelId="{611C256F-3D5F-43BB-8A45-1F34C2041CE9}" type="presOf" srcId="{20C3A666-1403-42DE-9303-AE900F7C1677}" destId="{8E4B9B10-1CD1-4E5E-B214-B5F863BFA482}" srcOrd="0" destOrd="0" presId="urn:microsoft.com/office/officeart/2005/8/layout/matrix3"/>
    <dgm:cxn modelId="{ACAED73A-46BE-471D-864C-F6FEE7CD0DBF}" type="presOf" srcId="{1C53401C-30B5-4888-8755-A5E949FA4380}" destId="{1D44DCA3-1C4B-4792-B808-DC3810B27F9E}" srcOrd="0" destOrd="0" presId="urn:microsoft.com/office/officeart/2005/8/layout/matrix3"/>
    <dgm:cxn modelId="{91989B80-5E1A-4504-B4F0-266CF46F8AF8}" type="presOf" srcId="{BA714C9D-A19E-4D98-850C-3B20C1BC958C}" destId="{B3D91DC2-EADC-412B-BD1A-7D0291124EA1}" srcOrd="0" destOrd="0" presId="urn:microsoft.com/office/officeart/2005/8/layout/matrix3"/>
    <dgm:cxn modelId="{B25B1FC7-3B63-427D-8145-E937E5CF7EDF}" srcId="{1B8C56D5-ADE3-4ABF-959B-B173B093D5B7}" destId="{20C3A666-1403-42DE-9303-AE900F7C1677}" srcOrd="2" destOrd="0" parTransId="{B253A8ED-2DA0-4320-A5FC-CEBD9502C459}" sibTransId="{B4549822-5539-4CEC-9F4D-EB5883D50A1E}"/>
    <dgm:cxn modelId="{BE4FA0D1-7ED1-416E-8FC1-70F717FBA83F}" type="presOf" srcId="{1B8C56D5-ADE3-4ABF-959B-B173B093D5B7}" destId="{1FE2577C-FEE5-41CC-BCA0-10D16BD9B82C}" srcOrd="0" destOrd="0" presId="urn:microsoft.com/office/officeart/2005/8/layout/matrix3"/>
    <dgm:cxn modelId="{750DB29D-93B1-4456-8A07-B6E16BA7EDB8}" type="presParOf" srcId="{1FE2577C-FEE5-41CC-BCA0-10D16BD9B82C}" destId="{7E08F58A-9119-4F52-8733-5CB80AAD573E}" srcOrd="0" destOrd="0" presId="urn:microsoft.com/office/officeart/2005/8/layout/matrix3"/>
    <dgm:cxn modelId="{48A66038-62BF-4194-A876-BEF1F73FFB6E}" type="presParOf" srcId="{1FE2577C-FEE5-41CC-BCA0-10D16BD9B82C}" destId="{1D44DCA3-1C4B-4792-B808-DC3810B27F9E}" srcOrd="1" destOrd="0" presId="urn:microsoft.com/office/officeart/2005/8/layout/matrix3"/>
    <dgm:cxn modelId="{305D7872-0762-4BB2-AD77-FD281E5D220C}" type="presParOf" srcId="{1FE2577C-FEE5-41CC-BCA0-10D16BD9B82C}" destId="{EC7E0002-AC32-4B2B-A230-A6D48623CCDA}" srcOrd="2" destOrd="0" presId="urn:microsoft.com/office/officeart/2005/8/layout/matrix3"/>
    <dgm:cxn modelId="{1EFB142E-9894-424C-84CB-0ECFEF9D441D}" type="presParOf" srcId="{1FE2577C-FEE5-41CC-BCA0-10D16BD9B82C}" destId="{8E4B9B10-1CD1-4E5E-B214-B5F863BFA482}" srcOrd="3" destOrd="0" presId="urn:microsoft.com/office/officeart/2005/8/layout/matrix3"/>
    <dgm:cxn modelId="{7093CE12-B7ED-4F09-AC28-989D63120512}" type="presParOf" srcId="{1FE2577C-FEE5-41CC-BCA0-10D16BD9B82C}" destId="{B3D91DC2-EADC-412B-BD1A-7D0291124EA1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319661-6DEE-430F-828C-F38C53432FA2}">
      <dsp:nvSpPr>
        <dsp:cNvPr id="0" name=""/>
        <dsp:cNvSpPr/>
      </dsp:nvSpPr>
      <dsp:spPr>
        <a:xfrm>
          <a:off x="1445" y="810488"/>
          <a:ext cx="1950913" cy="1950913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365" tIns="30480" rIns="107365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smtClean="0">
              <a:latin typeface="Arial" pitchFamily="34" charset="0"/>
              <a:cs typeface="Arial" pitchFamily="34" charset="0"/>
            </a:rPr>
            <a:t>Makalah</a:t>
          </a:r>
          <a:endParaRPr lang="id-ID" sz="2400" kern="1200" dirty="0">
            <a:latin typeface="Arial" pitchFamily="34" charset="0"/>
            <a:cs typeface="Arial" pitchFamily="34" charset="0"/>
          </a:endParaRPr>
        </a:p>
      </dsp:txBody>
      <dsp:txXfrm>
        <a:off x="287150" y="1096193"/>
        <a:ext cx="1379503" cy="1379503"/>
      </dsp:txXfrm>
    </dsp:sp>
    <dsp:sp modelId="{26DCEC7A-51BF-42D1-9E62-D42564CC4972}">
      <dsp:nvSpPr>
        <dsp:cNvPr id="0" name=""/>
        <dsp:cNvSpPr/>
      </dsp:nvSpPr>
      <dsp:spPr>
        <a:xfrm>
          <a:off x="1562176" y="810488"/>
          <a:ext cx="1950913" cy="1950913"/>
        </a:xfrm>
        <a:prstGeom prst="ellipse">
          <a:avLst/>
        </a:prstGeom>
        <a:solidFill>
          <a:schemeClr val="accent5">
            <a:alpha val="50000"/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365" tIns="30480" rIns="107365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smtClean="0">
              <a:latin typeface="Arial" pitchFamily="34" charset="0"/>
              <a:cs typeface="Arial" pitchFamily="34" charset="0"/>
            </a:rPr>
            <a:t>Laporan</a:t>
          </a:r>
          <a:endParaRPr lang="id-ID" sz="2400" kern="1200" dirty="0">
            <a:latin typeface="Arial" pitchFamily="34" charset="0"/>
            <a:cs typeface="Arial" pitchFamily="34" charset="0"/>
          </a:endParaRPr>
        </a:p>
      </dsp:txBody>
      <dsp:txXfrm>
        <a:off x="1847881" y="1096193"/>
        <a:ext cx="1379503" cy="1379503"/>
      </dsp:txXfrm>
    </dsp:sp>
    <dsp:sp modelId="{402BE835-19B7-4268-84DD-F6621EA84E8D}">
      <dsp:nvSpPr>
        <dsp:cNvPr id="0" name=""/>
        <dsp:cNvSpPr/>
      </dsp:nvSpPr>
      <dsp:spPr>
        <a:xfrm>
          <a:off x="3122906" y="810488"/>
          <a:ext cx="1950913" cy="1950913"/>
        </a:xfrm>
        <a:prstGeom prst="ellipse">
          <a:avLst/>
        </a:prstGeom>
        <a:solidFill>
          <a:schemeClr val="accent5">
            <a:alpha val="50000"/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365" tIns="30480" rIns="107365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smtClean="0">
              <a:latin typeface="Arial" pitchFamily="34" charset="0"/>
              <a:cs typeface="Arial" pitchFamily="34" charset="0"/>
            </a:rPr>
            <a:t>Skripsi</a:t>
          </a:r>
          <a:endParaRPr lang="id-ID" sz="2400" kern="1200" dirty="0">
            <a:latin typeface="Arial" pitchFamily="34" charset="0"/>
            <a:cs typeface="Arial" pitchFamily="34" charset="0"/>
          </a:endParaRPr>
        </a:p>
      </dsp:txBody>
      <dsp:txXfrm>
        <a:off x="3408611" y="1096193"/>
        <a:ext cx="1379503" cy="1379503"/>
      </dsp:txXfrm>
    </dsp:sp>
    <dsp:sp modelId="{A419E8F9-5253-43A0-BD11-67B5CE4FCD01}">
      <dsp:nvSpPr>
        <dsp:cNvPr id="0" name=""/>
        <dsp:cNvSpPr/>
      </dsp:nvSpPr>
      <dsp:spPr>
        <a:xfrm>
          <a:off x="4683637" y="810488"/>
          <a:ext cx="1950913" cy="1950913"/>
        </a:xfrm>
        <a:prstGeom prst="ellipse">
          <a:avLst/>
        </a:prstGeom>
        <a:solidFill>
          <a:schemeClr val="accent5">
            <a:alpha val="50000"/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365" tIns="30480" rIns="107365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smtClean="0">
              <a:latin typeface="Arial" pitchFamily="34" charset="0"/>
              <a:cs typeface="Arial" pitchFamily="34" charset="0"/>
            </a:rPr>
            <a:t>Tesis</a:t>
          </a:r>
          <a:endParaRPr lang="id-ID" sz="2400" kern="1200" dirty="0">
            <a:latin typeface="Arial" pitchFamily="34" charset="0"/>
            <a:cs typeface="Arial" pitchFamily="34" charset="0"/>
          </a:endParaRPr>
        </a:p>
      </dsp:txBody>
      <dsp:txXfrm>
        <a:off x="4969342" y="1096193"/>
        <a:ext cx="1379503" cy="1379503"/>
      </dsp:txXfrm>
    </dsp:sp>
    <dsp:sp modelId="{3E247A02-4B7B-473D-9F37-66A5FC62B4D3}">
      <dsp:nvSpPr>
        <dsp:cNvPr id="0" name=""/>
        <dsp:cNvSpPr/>
      </dsp:nvSpPr>
      <dsp:spPr>
        <a:xfrm>
          <a:off x="6244368" y="810488"/>
          <a:ext cx="1983786" cy="1950913"/>
        </a:xfrm>
        <a:prstGeom prst="ellipse">
          <a:avLst/>
        </a:prstGeom>
        <a:solidFill>
          <a:schemeClr val="accent5">
            <a:alpha val="50000"/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7365" tIns="30480" rIns="107365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smtClean="0">
              <a:latin typeface="Arial" pitchFamily="34" charset="0"/>
              <a:cs typeface="Arial" pitchFamily="34" charset="0"/>
            </a:rPr>
            <a:t>Disertasi</a:t>
          </a:r>
          <a:endParaRPr lang="id-ID" sz="2400" kern="1200" dirty="0">
            <a:latin typeface="Arial" pitchFamily="34" charset="0"/>
            <a:cs typeface="Arial" pitchFamily="34" charset="0"/>
          </a:endParaRPr>
        </a:p>
      </dsp:txBody>
      <dsp:txXfrm>
        <a:off x="6534887" y="1096193"/>
        <a:ext cx="1402748" cy="13795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CAFBF5-7EFB-4474-97D8-7B2CC393BF91}">
      <dsp:nvSpPr>
        <dsp:cNvPr id="0" name=""/>
        <dsp:cNvSpPr/>
      </dsp:nvSpPr>
      <dsp:spPr>
        <a:xfrm>
          <a:off x="571499" y="0"/>
          <a:ext cx="7086600" cy="4429125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440A4F-C3EA-4915-BF6A-B9F6E87D8A5C}">
      <dsp:nvSpPr>
        <dsp:cNvPr id="0" name=""/>
        <dsp:cNvSpPr/>
      </dsp:nvSpPr>
      <dsp:spPr>
        <a:xfrm>
          <a:off x="1471498" y="3056982"/>
          <a:ext cx="184251" cy="1842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1E932D-CD41-429C-92AF-B422BB1B46A5}">
      <dsp:nvSpPr>
        <dsp:cNvPr id="0" name=""/>
        <dsp:cNvSpPr/>
      </dsp:nvSpPr>
      <dsp:spPr>
        <a:xfrm>
          <a:off x="1257280" y="3149107"/>
          <a:ext cx="2263863" cy="1280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631" tIns="0" rIns="0" bIns="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400" b="1" kern="1200" dirty="0" smtClean="0">
            <a:solidFill>
              <a:srgbClr val="C00000"/>
            </a:solidFill>
            <a:latin typeface="Arial" pitchFamily="34" charset="0"/>
            <a:cs typeface="Arial" pitchFamily="34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b="1" kern="12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Objektif</a:t>
          </a:r>
          <a:r>
            <a:rPr lang="en-US" sz="2400" b="1" kern="12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 (</a:t>
          </a:r>
          <a:r>
            <a:rPr lang="en-US" sz="2400" b="1" kern="1200" dirty="0" err="1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keadaan</a:t>
          </a:r>
          <a:r>
            <a:rPr lang="en-US" sz="2400" b="1" kern="12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 yang </a:t>
          </a:r>
          <a:r>
            <a:rPr lang="en-US" sz="2400" b="1" kern="1200" dirty="0" err="1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sebenarnya</a:t>
          </a:r>
          <a:r>
            <a:rPr lang="en-US" sz="2400" b="1" kern="12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)</a:t>
          </a:r>
          <a:endParaRPr lang="id-ID" sz="2400" b="1" kern="1200" dirty="0">
            <a:solidFill>
              <a:srgbClr val="C00000"/>
            </a:solidFill>
            <a:latin typeface="Arial" pitchFamily="34" charset="0"/>
            <a:cs typeface="Arial" pitchFamily="34" charset="0"/>
          </a:endParaRPr>
        </a:p>
      </dsp:txBody>
      <dsp:txXfrm>
        <a:off x="1257280" y="3149107"/>
        <a:ext cx="2263863" cy="1280017"/>
      </dsp:txXfrm>
    </dsp:sp>
    <dsp:sp modelId="{F76FB1E4-D524-427C-B559-7995BEECF286}">
      <dsp:nvSpPr>
        <dsp:cNvPr id="0" name=""/>
        <dsp:cNvSpPr/>
      </dsp:nvSpPr>
      <dsp:spPr>
        <a:xfrm>
          <a:off x="3097872" y="1853145"/>
          <a:ext cx="333070" cy="3330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9739EA-B480-47E6-A5E4-88633AD1A30C}">
      <dsp:nvSpPr>
        <dsp:cNvPr id="0" name=""/>
        <dsp:cNvSpPr/>
      </dsp:nvSpPr>
      <dsp:spPr>
        <a:xfrm>
          <a:off x="3043229" y="2019680"/>
          <a:ext cx="2143140" cy="24094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487" tIns="0" rIns="0" bIns="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400" b="1" kern="1200" dirty="0" smtClean="0">
            <a:solidFill>
              <a:srgbClr val="0070C0"/>
            </a:solidFill>
            <a:latin typeface="Arial" pitchFamily="34" charset="0"/>
            <a:cs typeface="Arial" pitchFamily="34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b="1" kern="12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Prosedur</a:t>
          </a:r>
          <a:r>
            <a:rPr lang="en-US" sz="2400" b="1" kern="12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 (</a:t>
          </a:r>
          <a:r>
            <a:rPr lang="en-US" sz="2400" b="1" kern="1200" dirty="0" err="1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peraturan</a:t>
          </a:r>
          <a:r>
            <a:rPr lang="en-US" sz="2400" b="1" kern="12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)</a:t>
          </a:r>
          <a:endParaRPr lang="id-ID" sz="2400" b="1" kern="1200" dirty="0">
            <a:solidFill>
              <a:srgbClr val="0070C0"/>
            </a:solidFill>
            <a:latin typeface="Arial" pitchFamily="34" charset="0"/>
            <a:cs typeface="Arial" pitchFamily="34" charset="0"/>
          </a:endParaRPr>
        </a:p>
      </dsp:txBody>
      <dsp:txXfrm>
        <a:off x="3043229" y="2019680"/>
        <a:ext cx="2143140" cy="2409444"/>
      </dsp:txXfrm>
    </dsp:sp>
    <dsp:sp modelId="{4E3FF3C2-C6D2-4B18-8C01-0353855BB6CF}">
      <dsp:nvSpPr>
        <dsp:cNvPr id="0" name=""/>
        <dsp:cNvSpPr/>
      </dsp:nvSpPr>
      <dsp:spPr>
        <a:xfrm>
          <a:off x="5053774" y="1120568"/>
          <a:ext cx="460629" cy="4606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20EB69-C84F-474C-BAA4-765CBEC5DD7B}">
      <dsp:nvSpPr>
        <dsp:cNvPr id="0" name=""/>
        <dsp:cNvSpPr/>
      </dsp:nvSpPr>
      <dsp:spPr>
        <a:xfrm>
          <a:off x="4725134" y="1350883"/>
          <a:ext cx="2818692" cy="30782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4078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400" b="1" kern="1200" dirty="0" smtClean="0">
            <a:solidFill>
              <a:srgbClr val="00B050"/>
            </a:solidFill>
            <a:latin typeface="Arial" pitchFamily="34" charset="0"/>
            <a:cs typeface="Arial" pitchFamily="34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b="1" kern="12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rPr>
            <a:t>Rasional</a:t>
          </a:r>
          <a:r>
            <a:rPr lang="en-US" sz="2400" b="1" kern="12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rPr>
            <a:t> (</a:t>
          </a:r>
          <a:r>
            <a:rPr lang="en-US" sz="2400" b="1" kern="1200" dirty="0" err="1" smtClean="0">
              <a:solidFill>
                <a:srgbClr val="00B050"/>
              </a:solidFill>
              <a:latin typeface="Arial" pitchFamily="34" charset="0"/>
              <a:cs typeface="Arial" pitchFamily="34" charset="0"/>
            </a:rPr>
            <a:t>akal</a:t>
          </a:r>
          <a:r>
            <a:rPr lang="en-US" sz="2400" b="1" kern="12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rPr>
            <a:t> 	</a:t>
          </a:r>
          <a:r>
            <a:rPr lang="en-US" sz="2400" b="1" kern="1200" dirty="0" err="1" smtClean="0">
              <a:solidFill>
                <a:srgbClr val="00B050"/>
              </a:solidFill>
              <a:latin typeface="Arial" pitchFamily="34" charset="0"/>
              <a:cs typeface="Arial" pitchFamily="34" charset="0"/>
            </a:rPr>
            <a:t>sehat</a:t>
          </a:r>
          <a:r>
            <a:rPr lang="en-US" sz="2400" b="1" kern="12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rPr>
            <a:t>)</a:t>
          </a:r>
          <a:endParaRPr lang="id-ID" sz="2400" b="1" kern="1200" dirty="0">
            <a:solidFill>
              <a:srgbClr val="00B050"/>
            </a:solidFill>
            <a:latin typeface="Arial" pitchFamily="34" charset="0"/>
            <a:cs typeface="Arial" pitchFamily="34" charset="0"/>
          </a:endParaRPr>
        </a:p>
      </dsp:txBody>
      <dsp:txXfrm>
        <a:off x="4725134" y="1350883"/>
        <a:ext cx="2818692" cy="30782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08F58A-9119-4F52-8733-5CB80AAD573E}">
      <dsp:nvSpPr>
        <dsp:cNvPr id="0" name=""/>
        <dsp:cNvSpPr/>
      </dsp:nvSpPr>
      <dsp:spPr>
        <a:xfrm>
          <a:off x="1307316" y="0"/>
          <a:ext cx="4429125" cy="4429125"/>
        </a:xfrm>
        <a:prstGeom prst="diamond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44DCA3-1C4B-4792-B808-DC3810B27F9E}">
      <dsp:nvSpPr>
        <dsp:cNvPr id="0" name=""/>
        <dsp:cNvSpPr/>
      </dsp:nvSpPr>
      <dsp:spPr>
        <a:xfrm>
          <a:off x="1728083" y="420766"/>
          <a:ext cx="1727358" cy="172735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latin typeface="Arial" pitchFamily="34" charset="0"/>
              <a:cs typeface="Arial" pitchFamily="34" charset="0"/>
            </a:rPr>
            <a:t>1. Cendekia</a:t>
          </a:r>
          <a:endParaRPr lang="id-ID" sz="2400" kern="1200" dirty="0">
            <a:latin typeface="Arial" pitchFamily="34" charset="0"/>
            <a:cs typeface="Arial" pitchFamily="34" charset="0"/>
          </a:endParaRPr>
        </a:p>
      </dsp:txBody>
      <dsp:txXfrm>
        <a:off x="1812406" y="505089"/>
        <a:ext cx="1558712" cy="1558712"/>
      </dsp:txXfrm>
    </dsp:sp>
    <dsp:sp modelId="{EC7E0002-AC32-4B2B-A230-A6D48623CCDA}">
      <dsp:nvSpPr>
        <dsp:cNvPr id="0" name=""/>
        <dsp:cNvSpPr/>
      </dsp:nvSpPr>
      <dsp:spPr>
        <a:xfrm>
          <a:off x="3588315" y="420766"/>
          <a:ext cx="1727358" cy="172735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latin typeface="Arial" pitchFamily="34" charset="0"/>
              <a:cs typeface="Arial" pitchFamily="34" charset="0"/>
            </a:rPr>
            <a:t>2. Lugas dan jelas</a:t>
          </a:r>
          <a:endParaRPr lang="id-ID" sz="2400" kern="1200" dirty="0">
            <a:latin typeface="Arial" pitchFamily="34" charset="0"/>
            <a:cs typeface="Arial" pitchFamily="34" charset="0"/>
          </a:endParaRPr>
        </a:p>
      </dsp:txBody>
      <dsp:txXfrm>
        <a:off x="3672638" y="505089"/>
        <a:ext cx="1558712" cy="1558712"/>
      </dsp:txXfrm>
    </dsp:sp>
    <dsp:sp modelId="{8E4B9B10-1CD1-4E5E-B214-B5F863BFA482}">
      <dsp:nvSpPr>
        <dsp:cNvPr id="0" name=""/>
        <dsp:cNvSpPr/>
      </dsp:nvSpPr>
      <dsp:spPr>
        <a:xfrm>
          <a:off x="1728083" y="2280999"/>
          <a:ext cx="1727358" cy="172735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latin typeface="Arial" pitchFamily="34" charset="0"/>
              <a:cs typeface="Arial" pitchFamily="34" charset="0"/>
            </a:rPr>
            <a:t>4. Formal dan Objektif</a:t>
          </a:r>
          <a:endParaRPr lang="id-ID" sz="2400" kern="1200" dirty="0">
            <a:latin typeface="Arial" pitchFamily="34" charset="0"/>
            <a:cs typeface="Arial" pitchFamily="34" charset="0"/>
          </a:endParaRPr>
        </a:p>
      </dsp:txBody>
      <dsp:txXfrm>
        <a:off x="1812406" y="2365322"/>
        <a:ext cx="1558712" cy="1558712"/>
      </dsp:txXfrm>
    </dsp:sp>
    <dsp:sp modelId="{B3D91DC2-EADC-412B-BD1A-7D0291124EA1}">
      <dsp:nvSpPr>
        <dsp:cNvPr id="0" name=""/>
        <dsp:cNvSpPr/>
      </dsp:nvSpPr>
      <dsp:spPr>
        <a:xfrm>
          <a:off x="3588315" y="2280999"/>
          <a:ext cx="1727358" cy="172735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latin typeface="Arial" pitchFamily="34" charset="0"/>
              <a:cs typeface="Arial" pitchFamily="34" charset="0"/>
            </a:rPr>
            <a:t>3. Gagasan sbg Pangkal Tolak</a:t>
          </a:r>
          <a:endParaRPr lang="id-ID" sz="2400" kern="1200" dirty="0">
            <a:latin typeface="Arial" pitchFamily="34" charset="0"/>
            <a:cs typeface="Arial" pitchFamily="34" charset="0"/>
          </a:endParaRPr>
        </a:p>
      </dsp:txBody>
      <dsp:txXfrm>
        <a:off x="3672638" y="2365322"/>
        <a:ext cx="1558712" cy="15587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F14E04-C85E-4997-A4CF-5A61D0B3C2E4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64D9F4-001E-434D-9248-F42C65863B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18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64D9F4-001E-434D-9248-F42C65863B7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E184-D157-466B-BFBD-6DF7F3F6698A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4583-E7E1-40DB-AE5E-9025209A9D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E184-D157-466B-BFBD-6DF7F3F6698A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4583-E7E1-40DB-AE5E-9025209A9D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E184-D157-466B-BFBD-6DF7F3F6698A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4583-E7E1-40DB-AE5E-9025209A9D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E184-D157-466B-BFBD-6DF7F3F6698A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4583-E7E1-40DB-AE5E-9025209A9D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E184-D157-466B-BFBD-6DF7F3F6698A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4583-E7E1-40DB-AE5E-9025209A9D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E184-D157-466B-BFBD-6DF7F3F6698A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4583-E7E1-40DB-AE5E-9025209A9D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E184-D157-466B-BFBD-6DF7F3F6698A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4583-E7E1-40DB-AE5E-9025209A9D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E184-D157-466B-BFBD-6DF7F3F6698A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4583-E7E1-40DB-AE5E-9025209A9D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E184-D157-466B-BFBD-6DF7F3F6698A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4583-E7E1-40DB-AE5E-9025209A9D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E184-D157-466B-BFBD-6DF7F3F6698A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4583-E7E1-40DB-AE5E-9025209A9D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E184-D157-466B-BFBD-6DF7F3F6698A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4583-E7E1-40DB-AE5E-9025209A9DA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2E184-D157-466B-BFBD-6DF7F3F6698A}" type="datetimeFigureOut">
              <a:rPr lang="id-ID" smtClean="0"/>
              <a:pPr/>
              <a:t>05/06/2020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64583-E7E1-40DB-AE5E-9025209A9DAE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00633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Pertemuan </a:t>
            </a: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ke-</a:t>
            </a:r>
            <a:r>
              <a:rPr lang="en-US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id-ID" sz="3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endParaRPr lang="id-ID" sz="3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PENULISAN KARYA ILMIAH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Pictur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0958" y="285728"/>
            <a:ext cx="1285884" cy="100013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71462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>
            <a:noAutofit/>
          </a:bodyPr>
          <a:lstStyle/>
          <a:p>
            <a:pPr algn="l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Ciri-ciri Karya Ilmiah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28596" y="928670"/>
            <a:ext cx="7786742" cy="71438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Logis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benar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menurut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penalaran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428596" y="1714488"/>
            <a:ext cx="8143932" cy="857256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Sistematis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teratur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menurut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214282" y="2714621"/>
            <a:ext cx="8001056" cy="785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>
              <a:buNone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Objektif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keadaan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sebenarnya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500034" y="3714752"/>
            <a:ext cx="7358114" cy="78581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4. Lengkap</a:t>
            </a: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857224" y="4643446"/>
            <a:ext cx="7143800" cy="71438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5. Lugas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adanya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id-ID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57686" y="5429264"/>
            <a:ext cx="2714644" cy="78581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6. Saksama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telitii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cermat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id-ID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4304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>
            <a:noAutofit/>
          </a:bodyPr>
          <a:lstStyle/>
          <a:p>
            <a:pPr algn="l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Ciri-ciri Karya Ilmiah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28596" y="928670"/>
            <a:ext cx="7000924" cy="71438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7. Jelas</a:t>
            </a: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57158" y="1714488"/>
            <a:ext cx="6500858" cy="857256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8. Kebenarannya Teruji</a:t>
            </a: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642910" y="2714621"/>
            <a:ext cx="6357982" cy="785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>
              <a:buNone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9. Terbuka</a:t>
            </a: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571472" y="3714752"/>
            <a:ext cx="6572296" cy="78581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10. Berlaku Umum</a:t>
            </a: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8596" y="4643446"/>
            <a:ext cx="6786610" cy="71438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11. Bahasa Ragam Ilmiah</a:t>
            </a:r>
            <a:endParaRPr lang="id-ID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928662" y="5429264"/>
            <a:ext cx="6143668" cy="78581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12. Tuntas</a:t>
            </a:r>
            <a:endParaRPr lang="id-ID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143008"/>
          </a:xfrm>
        </p:spPr>
        <p:txBody>
          <a:bodyPr>
            <a:noAutofit/>
          </a:bodyPr>
          <a:lstStyle/>
          <a:p>
            <a:pPr algn="l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Ragam Bahasa Keilmuan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2000250"/>
          <a:ext cx="7043758" cy="4429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928694"/>
          </a:xfrm>
        </p:spPr>
        <p:txBody>
          <a:bodyPr>
            <a:noAutofit/>
          </a:bodyPr>
          <a:lstStyle/>
          <a:p>
            <a:pPr algn="l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Pengertian Penulis Karya Ilmiah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786346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4348" y="1857364"/>
            <a:ext cx="7572428" cy="15716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Karya ilmiah merupakan karya tulis yang isinya berusaha memaparkan suatu pembahasan secara ilmiah yang dilakukan oleh seorang penulis/ peneliti</a:t>
            </a:r>
          </a:p>
        </p:txBody>
      </p:sp>
      <p:sp>
        <p:nvSpPr>
          <p:cNvPr id="8" name="Rectangle 7"/>
          <p:cNvSpPr/>
          <p:nvPr/>
        </p:nvSpPr>
        <p:spPr>
          <a:xfrm>
            <a:off x="714348" y="3786190"/>
            <a:ext cx="7572428" cy="17145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Karya ilmiah biasanya ditulis untuk mencari jawaban mengenai sesuatu hal dan untuk membuktikan kebenaran tentang sesuatu yang terdapat dalam objek tulisan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143008"/>
          </a:xfrm>
        </p:spPr>
        <p:txBody>
          <a:bodyPr>
            <a:noAutofit/>
          </a:bodyPr>
          <a:lstStyle/>
          <a:p>
            <a:pPr algn="l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Contoh Karangan Ilmiah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2000251"/>
          <a:ext cx="8229600" cy="3571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Makalah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Suatu</a:t>
            </a:r>
            <a:r>
              <a:rPr lang="en-US" dirty="0" smtClean="0"/>
              <a:t> 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tulis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bahasan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/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akademis</a:t>
            </a:r>
            <a:r>
              <a:rPr lang="en-US" dirty="0" smtClean="0"/>
              <a:t> yang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diterbitkan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dipublikasikan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jurnal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Laporan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 </a:t>
            </a:r>
            <a:r>
              <a:rPr lang="en-US" dirty="0" err="1" smtClean="0"/>
              <a:t>penyampaian</a:t>
            </a:r>
            <a:r>
              <a:rPr lang="en-US" dirty="0" smtClean="0"/>
              <a:t>  </a:t>
            </a:r>
            <a:r>
              <a:rPr lang="en-US" dirty="0" err="1" smtClean="0"/>
              <a:t>berita</a:t>
            </a:r>
            <a:r>
              <a:rPr lang="en-US" dirty="0" smtClean="0"/>
              <a:t>, </a:t>
            </a:r>
            <a:r>
              <a:rPr lang="en-US" dirty="0" err="1" smtClean="0"/>
              <a:t>keterangan</a:t>
            </a:r>
            <a:r>
              <a:rPr lang="en-US" dirty="0" smtClean="0"/>
              <a:t>, </a:t>
            </a:r>
            <a:r>
              <a:rPr lang="en-US" dirty="0" err="1" smtClean="0"/>
              <a:t>pemberitahuan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 </a:t>
            </a:r>
            <a:r>
              <a:rPr lang="en-US" dirty="0" err="1" smtClean="0"/>
              <a:t>pertanggungjawaban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bawaan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atasan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- 	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formal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norformal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Skripsi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Paparan</a:t>
            </a:r>
            <a:r>
              <a:rPr lang="en-US" dirty="0" smtClean="0"/>
              <a:t> </a:t>
            </a:r>
            <a:r>
              <a:rPr lang="en-US" dirty="0" err="1" smtClean="0"/>
              <a:t>tulisan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sarjana</a:t>
            </a:r>
            <a:r>
              <a:rPr lang="en-US" dirty="0" smtClean="0"/>
              <a:t> strata 1 (S1) yang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/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menggunakanb</a:t>
            </a:r>
            <a:r>
              <a:rPr lang="en-US" dirty="0" smtClean="0"/>
              <a:t> </a:t>
            </a:r>
            <a:r>
              <a:rPr lang="en-US" dirty="0" err="1" smtClean="0"/>
              <a:t>kaidah-kaidah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Tesis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Pernyatan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yang </a:t>
            </a:r>
            <a:r>
              <a:rPr lang="en-US" dirty="0" err="1" smtClean="0"/>
              <a:t>didukung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argumen</a:t>
            </a:r>
            <a:r>
              <a:rPr lang="en-US" dirty="0" smtClean="0"/>
              <a:t> yang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tulis</a:t>
            </a:r>
            <a:r>
              <a:rPr lang="en-US" dirty="0" smtClean="0"/>
              <a:t>  </a:t>
            </a:r>
            <a:r>
              <a:rPr lang="en-US" dirty="0" err="1" smtClean="0"/>
              <a:t>ilmiah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gelar</a:t>
            </a:r>
            <a:r>
              <a:rPr lang="en-US" dirty="0" smtClean="0"/>
              <a:t> strata  2 (S2)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perguruan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Disertasi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tulis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</a:t>
            </a:r>
            <a:r>
              <a:rPr lang="en-US" dirty="0" err="1" smtClean="0"/>
              <a:t>resmiakhir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 program strata 3 (S3). </a:t>
            </a:r>
            <a:r>
              <a:rPr lang="en-US" dirty="0" err="1" smtClean="0"/>
              <a:t>Disertasi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penemuan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program </a:t>
            </a:r>
            <a:r>
              <a:rPr lang="en-US" dirty="0" err="1" smtClean="0"/>
              <a:t>ilmu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S3.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57256"/>
          </a:xfrm>
        </p:spPr>
        <p:txBody>
          <a:bodyPr>
            <a:noAutofit/>
          </a:bodyPr>
          <a:lstStyle/>
          <a:p>
            <a:pPr algn="l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Prinsip-prinsip Penulisan Karya Ilmiah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2000250"/>
          <a:ext cx="8229600" cy="4429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00205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235</Words>
  <Application>Microsoft Office PowerPoint</Application>
  <PresentationFormat>On-screen Show (4:3)</PresentationFormat>
  <Paragraphs>64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Pengertian Penulis Karya Ilmiah</vt:lpstr>
      <vt:lpstr>Contoh Karangan Ilmiah</vt:lpstr>
      <vt:lpstr>Makalah</vt:lpstr>
      <vt:lpstr>Laporan</vt:lpstr>
      <vt:lpstr>Skripsi</vt:lpstr>
      <vt:lpstr>Tesis </vt:lpstr>
      <vt:lpstr>Disertasi</vt:lpstr>
      <vt:lpstr>Prinsip-prinsip Penulisan Karya Ilmiah</vt:lpstr>
      <vt:lpstr>Ciri-ciri Karya Ilmiah</vt:lpstr>
      <vt:lpstr>Ciri-ciri Karya Ilmiah</vt:lpstr>
      <vt:lpstr>Ragam Bahasa Keilmuan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52</cp:revision>
  <dcterms:created xsi:type="dcterms:W3CDTF">2015-09-15T20:45:12Z</dcterms:created>
  <dcterms:modified xsi:type="dcterms:W3CDTF">2020-06-05T07:16:06Z</dcterms:modified>
</cp:coreProperties>
</file>