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6" r:id="rId4"/>
    <p:sldId id="301" r:id="rId5"/>
    <p:sldId id="302" r:id="rId6"/>
    <p:sldId id="304" r:id="rId7"/>
    <p:sldId id="303" r:id="rId8"/>
    <p:sldId id="305" r:id="rId9"/>
    <p:sldId id="307" r:id="rId10"/>
    <p:sldId id="308" r:id="rId11"/>
    <p:sldId id="309"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100" d="100"/>
          <a:sy n="100" d="100"/>
        </p:scale>
        <p:origin x="180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E49E8D-4F89-46B0-9D91-1F3CD8F00280}" type="doc">
      <dgm:prSet loTypeId="urn:microsoft.com/office/officeart/2005/8/layout/radial6" loCatId="cycle" qsTypeId="urn:microsoft.com/office/officeart/2005/8/quickstyle/simple4" qsCatId="simple" csTypeId="urn:microsoft.com/office/officeart/2005/8/colors/colorful3" csCatId="colorful" phldr="1"/>
      <dgm:spPr/>
      <dgm:t>
        <a:bodyPr/>
        <a:lstStyle/>
        <a:p>
          <a:endParaRPr lang="en-ID"/>
        </a:p>
      </dgm:t>
    </dgm:pt>
    <dgm:pt modelId="{0A717DF4-CC12-47B9-B75A-D2340D5F4542}">
      <dgm:prSet phldrT="[Text]"/>
      <dgm:spPr/>
      <dgm:t>
        <a:bodyPr/>
        <a:lstStyle/>
        <a:p>
          <a:r>
            <a:rPr lang="en-US" dirty="0"/>
            <a:t>Data </a:t>
          </a:r>
          <a:r>
            <a:rPr lang="en-US" dirty="0" err="1"/>
            <a:t>akun</a:t>
          </a:r>
          <a:endParaRPr lang="en-ID" dirty="0"/>
        </a:p>
      </dgm:t>
    </dgm:pt>
    <dgm:pt modelId="{2F804CCC-95DF-479A-AA3B-88A30EDE05DF}" type="parTrans" cxnId="{9CD78859-45D0-46EA-935A-A01CB9F299F5}">
      <dgm:prSet/>
      <dgm:spPr/>
      <dgm:t>
        <a:bodyPr/>
        <a:lstStyle/>
        <a:p>
          <a:endParaRPr lang="en-ID"/>
        </a:p>
      </dgm:t>
    </dgm:pt>
    <dgm:pt modelId="{0F7AD519-46AE-40F4-B961-6937721A5C9C}" type="sibTrans" cxnId="{9CD78859-45D0-46EA-935A-A01CB9F299F5}">
      <dgm:prSet/>
      <dgm:spPr/>
      <dgm:t>
        <a:bodyPr/>
        <a:lstStyle/>
        <a:p>
          <a:endParaRPr lang="en-ID"/>
        </a:p>
      </dgm:t>
    </dgm:pt>
    <dgm:pt modelId="{47245711-71A3-4091-9D4B-5D34BE4C741C}">
      <dgm:prSet phldrT="[Text]"/>
      <dgm:spPr/>
      <dgm:t>
        <a:bodyPr/>
        <a:lstStyle/>
        <a:p>
          <a:r>
            <a:rPr lang="en-US" dirty="0" err="1"/>
            <a:t>Transaksi</a:t>
          </a:r>
          <a:endParaRPr lang="en-ID" dirty="0"/>
        </a:p>
      </dgm:t>
    </dgm:pt>
    <dgm:pt modelId="{B977F8AF-CEEF-4190-B2E1-9519B5914D50}" type="parTrans" cxnId="{00E7733E-706F-41E2-99CE-479E2CBD6296}">
      <dgm:prSet/>
      <dgm:spPr/>
      <dgm:t>
        <a:bodyPr/>
        <a:lstStyle/>
        <a:p>
          <a:endParaRPr lang="en-ID"/>
        </a:p>
      </dgm:t>
    </dgm:pt>
    <dgm:pt modelId="{5DD315ED-0B7E-4BAB-8788-9CC27332358C}" type="sibTrans" cxnId="{00E7733E-706F-41E2-99CE-479E2CBD6296}">
      <dgm:prSet/>
      <dgm:spPr/>
      <dgm:t>
        <a:bodyPr/>
        <a:lstStyle/>
        <a:p>
          <a:endParaRPr lang="en-ID"/>
        </a:p>
      </dgm:t>
    </dgm:pt>
    <dgm:pt modelId="{2219E431-1640-4183-A4D3-F12779E805AA}">
      <dgm:prSet phldrT="[Text]"/>
      <dgm:spPr/>
      <dgm:t>
        <a:bodyPr/>
        <a:lstStyle/>
        <a:p>
          <a:r>
            <a:rPr lang="en-US" dirty="0" err="1"/>
            <a:t>Interaksi</a:t>
          </a:r>
          <a:r>
            <a:rPr lang="en-US" dirty="0"/>
            <a:t> website</a:t>
          </a:r>
          <a:endParaRPr lang="en-ID" dirty="0"/>
        </a:p>
      </dgm:t>
    </dgm:pt>
    <dgm:pt modelId="{D31F7E55-B142-4A6F-A49E-2F07E15D4180}" type="parTrans" cxnId="{9B802E90-A712-4B15-80BF-34FA2B4D1B91}">
      <dgm:prSet/>
      <dgm:spPr/>
      <dgm:t>
        <a:bodyPr/>
        <a:lstStyle/>
        <a:p>
          <a:endParaRPr lang="en-ID"/>
        </a:p>
      </dgm:t>
    </dgm:pt>
    <dgm:pt modelId="{5C47E449-49D6-4487-927A-667A7F5E5E6C}" type="sibTrans" cxnId="{9B802E90-A712-4B15-80BF-34FA2B4D1B91}">
      <dgm:prSet/>
      <dgm:spPr/>
      <dgm:t>
        <a:bodyPr/>
        <a:lstStyle/>
        <a:p>
          <a:endParaRPr lang="en-ID"/>
        </a:p>
      </dgm:t>
    </dgm:pt>
    <dgm:pt modelId="{7FD7366E-A788-4E55-938D-E652D6907A3D}">
      <dgm:prSet phldrT="[Text]"/>
      <dgm:spPr/>
      <dgm:t>
        <a:bodyPr/>
        <a:lstStyle/>
        <a:p>
          <a:r>
            <a:rPr lang="en-US" dirty="0"/>
            <a:t>Cookies</a:t>
          </a:r>
          <a:endParaRPr lang="en-ID" dirty="0"/>
        </a:p>
      </dgm:t>
    </dgm:pt>
    <dgm:pt modelId="{020E2528-DAC4-4D67-8BE6-B93132C3A7B8}" type="parTrans" cxnId="{38856FE7-B0BA-40D0-9363-F9E816941E6E}">
      <dgm:prSet/>
      <dgm:spPr/>
      <dgm:t>
        <a:bodyPr/>
        <a:lstStyle/>
        <a:p>
          <a:endParaRPr lang="en-ID"/>
        </a:p>
      </dgm:t>
    </dgm:pt>
    <dgm:pt modelId="{66DC62C9-D1EE-4A71-A167-396773FD710F}" type="sibTrans" cxnId="{38856FE7-B0BA-40D0-9363-F9E816941E6E}">
      <dgm:prSet/>
      <dgm:spPr/>
      <dgm:t>
        <a:bodyPr/>
        <a:lstStyle/>
        <a:p>
          <a:endParaRPr lang="en-ID"/>
        </a:p>
      </dgm:t>
    </dgm:pt>
    <dgm:pt modelId="{CFB706BC-1A54-4BCA-B2BC-5980DA6A4FA4}" type="pres">
      <dgm:prSet presAssocID="{FFE49E8D-4F89-46B0-9D91-1F3CD8F00280}" presName="Name0" presStyleCnt="0">
        <dgm:presLayoutVars>
          <dgm:chMax val="1"/>
          <dgm:dir/>
          <dgm:animLvl val="ctr"/>
          <dgm:resizeHandles val="exact"/>
        </dgm:presLayoutVars>
      </dgm:prSet>
      <dgm:spPr/>
    </dgm:pt>
    <dgm:pt modelId="{C311D554-504E-4CB0-B735-F321D1845CAF}" type="pres">
      <dgm:prSet presAssocID="{0A717DF4-CC12-47B9-B75A-D2340D5F4542}" presName="centerShape" presStyleLbl="node0" presStyleIdx="0" presStyleCnt="1"/>
      <dgm:spPr/>
    </dgm:pt>
    <dgm:pt modelId="{6F739088-21C2-4986-8B1A-416D3D9C1BB7}" type="pres">
      <dgm:prSet presAssocID="{47245711-71A3-4091-9D4B-5D34BE4C741C}" presName="node" presStyleLbl="node1" presStyleIdx="0" presStyleCnt="3">
        <dgm:presLayoutVars>
          <dgm:bulletEnabled val="1"/>
        </dgm:presLayoutVars>
      </dgm:prSet>
      <dgm:spPr/>
    </dgm:pt>
    <dgm:pt modelId="{4288501D-551E-4CC2-9115-F01C080A250F}" type="pres">
      <dgm:prSet presAssocID="{47245711-71A3-4091-9D4B-5D34BE4C741C}" presName="dummy" presStyleCnt="0"/>
      <dgm:spPr/>
    </dgm:pt>
    <dgm:pt modelId="{455E0E19-3ACB-451F-8509-884F4A8F4DE9}" type="pres">
      <dgm:prSet presAssocID="{5DD315ED-0B7E-4BAB-8788-9CC27332358C}" presName="sibTrans" presStyleLbl="sibTrans2D1" presStyleIdx="0" presStyleCnt="3"/>
      <dgm:spPr/>
    </dgm:pt>
    <dgm:pt modelId="{6F9154E9-7714-4D0B-847D-9BD5BBD80914}" type="pres">
      <dgm:prSet presAssocID="{2219E431-1640-4183-A4D3-F12779E805AA}" presName="node" presStyleLbl="node1" presStyleIdx="1" presStyleCnt="3">
        <dgm:presLayoutVars>
          <dgm:bulletEnabled val="1"/>
        </dgm:presLayoutVars>
      </dgm:prSet>
      <dgm:spPr/>
    </dgm:pt>
    <dgm:pt modelId="{F7E1BF31-ED0C-4651-A21A-5C0DDE7BBA35}" type="pres">
      <dgm:prSet presAssocID="{2219E431-1640-4183-A4D3-F12779E805AA}" presName="dummy" presStyleCnt="0"/>
      <dgm:spPr/>
    </dgm:pt>
    <dgm:pt modelId="{31CF00E3-AE43-40A8-8608-D2BD20310B9F}" type="pres">
      <dgm:prSet presAssocID="{5C47E449-49D6-4487-927A-667A7F5E5E6C}" presName="sibTrans" presStyleLbl="sibTrans2D1" presStyleIdx="1" presStyleCnt="3"/>
      <dgm:spPr/>
    </dgm:pt>
    <dgm:pt modelId="{30FF43C5-F14B-484A-9EEA-DEA54A1A4834}" type="pres">
      <dgm:prSet presAssocID="{7FD7366E-A788-4E55-938D-E652D6907A3D}" presName="node" presStyleLbl="node1" presStyleIdx="2" presStyleCnt="3">
        <dgm:presLayoutVars>
          <dgm:bulletEnabled val="1"/>
        </dgm:presLayoutVars>
      </dgm:prSet>
      <dgm:spPr/>
    </dgm:pt>
    <dgm:pt modelId="{5320BC75-91E6-48DA-8993-21FA1A5C199C}" type="pres">
      <dgm:prSet presAssocID="{7FD7366E-A788-4E55-938D-E652D6907A3D}" presName="dummy" presStyleCnt="0"/>
      <dgm:spPr/>
    </dgm:pt>
    <dgm:pt modelId="{71FBCBCD-9241-46A7-9B7D-28F00A4CBF1E}" type="pres">
      <dgm:prSet presAssocID="{66DC62C9-D1EE-4A71-A167-396773FD710F}" presName="sibTrans" presStyleLbl="sibTrans2D1" presStyleIdx="2" presStyleCnt="3"/>
      <dgm:spPr/>
    </dgm:pt>
  </dgm:ptLst>
  <dgm:cxnLst>
    <dgm:cxn modelId="{05CF9403-2B74-45CF-B1B4-9C5BF57AFC8D}" type="presOf" srcId="{5C47E449-49D6-4487-927A-667A7F5E5E6C}" destId="{31CF00E3-AE43-40A8-8608-D2BD20310B9F}" srcOrd="0" destOrd="0" presId="urn:microsoft.com/office/officeart/2005/8/layout/radial6"/>
    <dgm:cxn modelId="{2018D921-78B7-4065-B4FC-735B243372C7}" type="presOf" srcId="{2219E431-1640-4183-A4D3-F12779E805AA}" destId="{6F9154E9-7714-4D0B-847D-9BD5BBD80914}" srcOrd="0" destOrd="0" presId="urn:microsoft.com/office/officeart/2005/8/layout/radial6"/>
    <dgm:cxn modelId="{5D22BB22-A831-468E-AECB-91681534B028}" type="presOf" srcId="{FFE49E8D-4F89-46B0-9D91-1F3CD8F00280}" destId="{CFB706BC-1A54-4BCA-B2BC-5980DA6A4FA4}" srcOrd="0" destOrd="0" presId="urn:microsoft.com/office/officeart/2005/8/layout/radial6"/>
    <dgm:cxn modelId="{84AD572E-956B-43EC-A720-70AFF574E913}" type="presOf" srcId="{5DD315ED-0B7E-4BAB-8788-9CC27332358C}" destId="{455E0E19-3ACB-451F-8509-884F4A8F4DE9}" srcOrd="0" destOrd="0" presId="urn:microsoft.com/office/officeart/2005/8/layout/radial6"/>
    <dgm:cxn modelId="{00E7733E-706F-41E2-99CE-479E2CBD6296}" srcId="{0A717DF4-CC12-47B9-B75A-D2340D5F4542}" destId="{47245711-71A3-4091-9D4B-5D34BE4C741C}" srcOrd="0" destOrd="0" parTransId="{B977F8AF-CEEF-4190-B2E1-9519B5914D50}" sibTransId="{5DD315ED-0B7E-4BAB-8788-9CC27332358C}"/>
    <dgm:cxn modelId="{8A4FD958-3C43-4193-91BC-E4DC7BEE3EDC}" type="presOf" srcId="{66DC62C9-D1EE-4A71-A167-396773FD710F}" destId="{71FBCBCD-9241-46A7-9B7D-28F00A4CBF1E}" srcOrd="0" destOrd="0" presId="urn:microsoft.com/office/officeart/2005/8/layout/radial6"/>
    <dgm:cxn modelId="{9CD78859-45D0-46EA-935A-A01CB9F299F5}" srcId="{FFE49E8D-4F89-46B0-9D91-1F3CD8F00280}" destId="{0A717DF4-CC12-47B9-B75A-D2340D5F4542}" srcOrd="0" destOrd="0" parTransId="{2F804CCC-95DF-479A-AA3B-88A30EDE05DF}" sibTransId="{0F7AD519-46AE-40F4-B961-6937721A5C9C}"/>
    <dgm:cxn modelId="{CF86268C-0C21-46F9-A75B-4799A116AD4F}" type="presOf" srcId="{47245711-71A3-4091-9D4B-5D34BE4C741C}" destId="{6F739088-21C2-4986-8B1A-416D3D9C1BB7}" srcOrd="0" destOrd="0" presId="urn:microsoft.com/office/officeart/2005/8/layout/radial6"/>
    <dgm:cxn modelId="{9B802E90-A712-4B15-80BF-34FA2B4D1B91}" srcId="{0A717DF4-CC12-47B9-B75A-D2340D5F4542}" destId="{2219E431-1640-4183-A4D3-F12779E805AA}" srcOrd="1" destOrd="0" parTransId="{D31F7E55-B142-4A6F-A49E-2F07E15D4180}" sibTransId="{5C47E449-49D6-4487-927A-667A7F5E5E6C}"/>
    <dgm:cxn modelId="{7F11A2BC-FB4A-43CA-AB3A-771E1F55C2A1}" type="presOf" srcId="{7FD7366E-A788-4E55-938D-E652D6907A3D}" destId="{30FF43C5-F14B-484A-9EEA-DEA54A1A4834}" srcOrd="0" destOrd="0" presId="urn:microsoft.com/office/officeart/2005/8/layout/radial6"/>
    <dgm:cxn modelId="{38856FE7-B0BA-40D0-9363-F9E816941E6E}" srcId="{0A717DF4-CC12-47B9-B75A-D2340D5F4542}" destId="{7FD7366E-A788-4E55-938D-E652D6907A3D}" srcOrd="2" destOrd="0" parTransId="{020E2528-DAC4-4D67-8BE6-B93132C3A7B8}" sibTransId="{66DC62C9-D1EE-4A71-A167-396773FD710F}"/>
    <dgm:cxn modelId="{E32D04F4-FDAD-4A45-9C63-55B23E5C4124}" type="presOf" srcId="{0A717DF4-CC12-47B9-B75A-D2340D5F4542}" destId="{C311D554-504E-4CB0-B735-F321D1845CAF}" srcOrd="0" destOrd="0" presId="urn:microsoft.com/office/officeart/2005/8/layout/radial6"/>
    <dgm:cxn modelId="{51A90E8F-7CED-4C6A-8599-894FAB7A43DF}" type="presParOf" srcId="{CFB706BC-1A54-4BCA-B2BC-5980DA6A4FA4}" destId="{C311D554-504E-4CB0-B735-F321D1845CAF}" srcOrd="0" destOrd="0" presId="urn:microsoft.com/office/officeart/2005/8/layout/radial6"/>
    <dgm:cxn modelId="{D0DE72E0-1D79-4DE6-B072-65CF17D4F2E9}" type="presParOf" srcId="{CFB706BC-1A54-4BCA-B2BC-5980DA6A4FA4}" destId="{6F739088-21C2-4986-8B1A-416D3D9C1BB7}" srcOrd="1" destOrd="0" presId="urn:microsoft.com/office/officeart/2005/8/layout/radial6"/>
    <dgm:cxn modelId="{61A30A34-D60E-40A2-B894-3C01D3BE2EE9}" type="presParOf" srcId="{CFB706BC-1A54-4BCA-B2BC-5980DA6A4FA4}" destId="{4288501D-551E-4CC2-9115-F01C080A250F}" srcOrd="2" destOrd="0" presId="urn:microsoft.com/office/officeart/2005/8/layout/radial6"/>
    <dgm:cxn modelId="{5A56FBD8-BB45-4563-84B8-6A7E3A84D2FA}" type="presParOf" srcId="{CFB706BC-1A54-4BCA-B2BC-5980DA6A4FA4}" destId="{455E0E19-3ACB-451F-8509-884F4A8F4DE9}" srcOrd="3" destOrd="0" presId="urn:microsoft.com/office/officeart/2005/8/layout/radial6"/>
    <dgm:cxn modelId="{5EAEA68E-08B6-43C0-96AC-6367969723D7}" type="presParOf" srcId="{CFB706BC-1A54-4BCA-B2BC-5980DA6A4FA4}" destId="{6F9154E9-7714-4D0B-847D-9BD5BBD80914}" srcOrd="4" destOrd="0" presId="urn:microsoft.com/office/officeart/2005/8/layout/radial6"/>
    <dgm:cxn modelId="{53D60937-E3F2-40C4-827A-31D3556FCC3A}" type="presParOf" srcId="{CFB706BC-1A54-4BCA-B2BC-5980DA6A4FA4}" destId="{F7E1BF31-ED0C-4651-A21A-5C0DDE7BBA35}" srcOrd="5" destOrd="0" presId="urn:microsoft.com/office/officeart/2005/8/layout/radial6"/>
    <dgm:cxn modelId="{2FBD5620-3570-4786-97E3-06EC2A1DD5BD}" type="presParOf" srcId="{CFB706BC-1A54-4BCA-B2BC-5980DA6A4FA4}" destId="{31CF00E3-AE43-40A8-8608-D2BD20310B9F}" srcOrd="6" destOrd="0" presId="urn:microsoft.com/office/officeart/2005/8/layout/radial6"/>
    <dgm:cxn modelId="{563599B2-CA3A-4C3F-8EB9-40B70073AC1C}" type="presParOf" srcId="{CFB706BC-1A54-4BCA-B2BC-5980DA6A4FA4}" destId="{30FF43C5-F14B-484A-9EEA-DEA54A1A4834}" srcOrd="7" destOrd="0" presId="urn:microsoft.com/office/officeart/2005/8/layout/radial6"/>
    <dgm:cxn modelId="{15E4456B-93CC-4F0D-9B3F-4C29A6B2B9D0}" type="presParOf" srcId="{CFB706BC-1A54-4BCA-B2BC-5980DA6A4FA4}" destId="{5320BC75-91E6-48DA-8993-21FA1A5C199C}" srcOrd="8" destOrd="0" presId="urn:microsoft.com/office/officeart/2005/8/layout/radial6"/>
    <dgm:cxn modelId="{976787E1-F774-47FB-969D-1135DC057293}" type="presParOf" srcId="{CFB706BC-1A54-4BCA-B2BC-5980DA6A4FA4}" destId="{71FBCBCD-9241-46A7-9B7D-28F00A4CBF1E}"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FBCBCD-9241-46A7-9B7D-28F00A4CBF1E}">
      <dsp:nvSpPr>
        <dsp:cNvPr id="0" name=""/>
        <dsp:cNvSpPr/>
      </dsp:nvSpPr>
      <dsp:spPr>
        <a:xfrm>
          <a:off x="2098977" y="603419"/>
          <a:ext cx="4031645" cy="4031645"/>
        </a:xfrm>
        <a:prstGeom prst="blockArc">
          <a:avLst>
            <a:gd name="adj1" fmla="val 9000000"/>
            <a:gd name="adj2" fmla="val 16200000"/>
            <a:gd name="adj3" fmla="val 4642"/>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1CF00E3-AE43-40A8-8608-D2BD20310B9F}">
      <dsp:nvSpPr>
        <dsp:cNvPr id="0" name=""/>
        <dsp:cNvSpPr/>
      </dsp:nvSpPr>
      <dsp:spPr>
        <a:xfrm>
          <a:off x="2098977" y="603419"/>
          <a:ext cx="4031645" cy="4031645"/>
        </a:xfrm>
        <a:prstGeom prst="blockArc">
          <a:avLst>
            <a:gd name="adj1" fmla="val 1800000"/>
            <a:gd name="adj2" fmla="val 9000000"/>
            <a:gd name="adj3" fmla="val 4642"/>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55E0E19-3ACB-451F-8509-884F4A8F4DE9}">
      <dsp:nvSpPr>
        <dsp:cNvPr id="0" name=""/>
        <dsp:cNvSpPr/>
      </dsp:nvSpPr>
      <dsp:spPr>
        <a:xfrm>
          <a:off x="2098977" y="603419"/>
          <a:ext cx="4031645" cy="4031645"/>
        </a:xfrm>
        <a:prstGeom prst="blockArc">
          <a:avLst>
            <a:gd name="adj1" fmla="val 16200000"/>
            <a:gd name="adj2" fmla="val 1800000"/>
            <a:gd name="adj3" fmla="val 464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311D554-504E-4CB0-B735-F321D1845CAF}">
      <dsp:nvSpPr>
        <dsp:cNvPr id="0" name=""/>
        <dsp:cNvSpPr/>
      </dsp:nvSpPr>
      <dsp:spPr>
        <a:xfrm>
          <a:off x="3186558" y="1691001"/>
          <a:ext cx="1856482" cy="185648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4610" tIns="54610" rIns="54610" bIns="54610" numCol="1" spcCol="1270" anchor="ctr" anchorCtr="0">
          <a:noAutofit/>
        </a:bodyPr>
        <a:lstStyle/>
        <a:p>
          <a:pPr marL="0" lvl="0" indent="0" algn="ctr" defTabSz="1911350">
            <a:lnSpc>
              <a:spcPct val="90000"/>
            </a:lnSpc>
            <a:spcBef>
              <a:spcPct val="0"/>
            </a:spcBef>
            <a:spcAft>
              <a:spcPct val="35000"/>
            </a:spcAft>
            <a:buNone/>
          </a:pPr>
          <a:r>
            <a:rPr lang="en-US" sz="4300" kern="1200" dirty="0"/>
            <a:t>Data </a:t>
          </a:r>
          <a:r>
            <a:rPr lang="en-US" sz="4300" kern="1200" dirty="0" err="1"/>
            <a:t>akun</a:t>
          </a:r>
          <a:endParaRPr lang="en-ID" sz="4300" kern="1200" dirty="0"/>
        </a:p>
      </dsp:txBody>
      <dsp:txXfrm>
        <a:off x="3458433" y="1962876"/>
        <a:ext cx="1312732" cy="1312732"/>
      </dsp:txXfrm>
    </dsp:sp>
    <dsp:sp modelId="{6F739088-21C2-4986-8B1A-416D3D9C1BB7}">
      <dsp:nvSpPr>
        <dsp:cNvPr id="0" name=""/>
        <dsp:cNvSpPr/>
      </dsp:nvSpPr>
      <dsp:spPr>
        <a:xfrm>
          <a:off x="3465031" y="433"/>
          <a:ext cx="1299537" cy="1299537"/>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t>Transaksi</a:t>
          </a:r>
          <a:endParaRPr lang="en-ID" sz="1800" kern="1200" dirty="0"/>
        </a:p>
      </dsp:txBody>
      <dsp:txXfrm>
        <a:off x="3655344" y="190746"/>
        <a:ext cx="918911" cy="918911"/>
      </dsp:txXfrm>
    </dsp:sp>
    <dsp:sp modelId="{6F9154E9-7714-4D0B-847D-9BD5BBD80914}">
      <dsp:nvSpPr>
        <dsp:cNvPr id="0" name=""/>
        <dsp:cNvSpPr/>
      </dsp:nvSpPr>
      <dsp:spPr>
        <a:xfrm>
          <a:off x="5170269" y="2953993"/>
          <a:ext cx="1299537" cy="1299537"/>
        </a:xfrm>
        <a:prstGeom prst="ellipse">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t>Interaksi</a:t>
          </a:r>
          <a:r>
            <a:rPr lang="en-US" sz="1800" kern="1200" dirty="0"/>
            <a:t> website</a:t>
          </a:r>
          <a:endParaRPr lang="en-ID" sz="1800" kern="1200" dirty="0"/>
        </a:p>
      </dsp:txBody>
      <dsp:txXfrm>
        <a:off x="5360582" y="3144306"/>
        <a:ext cx="918911" cy="918911"/>
      </dsp:txXfrm>
    </dsp:sp>
    <dsp:sp modelId="{30FF43C5-F14B-484A-9EEA-DEA54A1A4834}">
      <dsp:nvSpPr>
        <dsp:cNvPr id="0" name=""/>
        <dsp:cNvSpPr/>
      </dsp:nvSpPr>
      <dsp:spPr>
        <a:xfrm>
          <a:off x="1759792" y="2953993"/>
          <a:ext cx="1299537" cy="1299537"/>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Cookies</a:t>
          </a:r>
          <a:endParaRPr lang="en-ID" sz="1800" kern="1200" dirty="0"/>
        </a:p>
      </dsp:txBody>
      <dsp:txXfrm>
        <a:off x="1950105" y="3144306"/>
        <a:ext cx="918911" cy="91891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PERLINDUNGAN DATA DALAM BISNIS DIGITAL</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A24990A9-2A17-4B84-AF5B-546CA9BCEE07}"/>
              </a:ext>
            </a:extLst>
          </p:cNvPr>
          <p:cNvSpPr/>
          <p:nvPr>
            <p:custDataLst>
              <p:tags r:id="rId2"/>
            </p:custDataLst>
          </p:nvPr>
        </p:nvSpPr>
        <p:spPr>
          <a:xfrm>
            <a:off x="6102" y="4293096"/>
            <a:ext cx="9144000" cy="707886"/>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Alat Bukti </a:t>
            </a:r>
            <a:r>
              <a:rPr lang="en-US" dirty="0" err="1">
                <a:latin typeface="Cambria" panose="02040503050406030204" pitchFamily="18" charset="0"/>
              </a:rPr>
              <a:t>Mnrt</a:t>
            </a:r>
            <a:r>
              <a:rPr lang="en-US" dirty="0">
                <a:latin typeface="Cambria" panose="02040503050406030204" pitchFamily="18" charset="0"/>
              </a:rPr>
              <a:t> UU PDP</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Ø"/>
            </a:pPr>
            <a:r>
              <a:rPr lang="en-US" dirty="0">
                <a:solidFill>
                  <a:schemeClr val="tx1"/>
                </a:solidFill>
                <a:latin typeface="Cambria" panose="02040503050406030204" pitchFamily="18" charset="0"/>
                <a:cs typeface="Arial" panose="020B0604020202020204" pitchFamily="34" charset="0"/>
              </a:rPr>
              <a:t>Alat </a:t>
            </a:r>
            <a:r>
              <a:rPr lang="en-US" dirty="0" err="1">
                <a:solidFill>
                  <a:schemeClr val="tx1"/>
                </a:solidFill>
                <a:latin typeface="Cambria" panose="02040503050406030204" pitchFamily="18" charset="0"/>
                <a:cs typeface="Arial" panose="020B0604020202020204" pitchFamily="34" charset="0"/>
              </a:rPr>
              <a:t>bukti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yg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dimaksud</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acara</a:t>
            </a:r>
          </a:p>
          <a:p>
            <a:pPr marL="457200" indent="-457200" algn="l">
              <a:buFont typeface="Wingdings" panose="05000000000000000000" pitchFamily="2" charset="2"/>
              <a:buChar char="Ø"/>
            </a:pPr>
            <a:r>
              <a:rPr lang="en-US" sz="2400" dirty="0" err="1">
                <a:solidFill>
                  <a:schemeClr val="tx1"/>
                </a:solidFill>
                <a:latin typeface="Cambria" panose="02040503050406030204" pitchFamily="18" charset="0"/>
                <a:cs typeface="Arial" panose="020B0604020202020204" pitchFamily="34" charset="0"/>
              </a:rPr>
              <a:t>Informasi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elektronik</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25533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Sanksi</a:t>
            </a:r>
            <a:r>
              <a:rPr lang="en-US" dirty="0">
                <a:latin typeface="Cambria" panose="02040503050406030204" pitchFamily="18" charset="0"/>
              </a:rPr>
              <a:t> </a:t>
            </a:r>
            <a:r>
              <a:rPr lang="en-US" dirty="0" err="1">
                <a:latin typeface="Cambria" panose="02040503050406030204" pitchFamily="18" charset="0"/>
              </a:rPr>
              <a:t>Mnrt</a:t>
            </a:r>
            <a:r>
              <a:rPr lang="en-US" dirty="0">
                <a:latin typeface="Cambria" panose="02040503050406030204" pitchFamily="18" charset="0"/>
              </a:rPr>
              <a:t> UU ITE</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400" dirty="0">
              <a:solidFill>
                <a:schemeClr val="tx1"/>
              </a:solidFill>
              <a:latin typeface="Arial" panose="020B0604020202020204" pitchFamily="34" charset="0"/>
              <a:cs typeface="Arial" panose="020B0604020202020204" pitchFamily="34" charset="0"/>
            </a:endParaRPr>
          </a:p>
        </p:txBody>
      </p:sp>
      <p:graphicFrame>
        <p:nvGraphicFramePr>
          <p:cNvPr id="8" name="Table 8">
            <a:extLst>
              <a:ext uri="{FF2B5EF4-FFF2-40B4-BE49-F238E27FC236}">
                <a16:creationId xmlns:a16="http://schemas.microsoft.com/office/drawing/2014/main" id="{73487FA6-8843-45D8-99A5-81F6F2AA7B84}"/>
              </a:ext>
            </a:extLst>
          </p:cNvPr>
          <p:cNvGraphicFramePr>
            <a:graphicFrameLocks noGrp="1"/>
          </p:cNvGraphicFramePr>
          <p:nvPr>
            <p:extLst>
              <p:ext uri="{D42A27DB-BD31-4B8C-83A1-F6EECF244321}">
                <p14:modId xmlns:p14="http://schemas.microsoft.com/office/powerpoint/2010/main" val="1631557148"/>
              </p:ext>
            </p:extLst>
          </p:nvPr>
        </p:nvGraphicFramePr>
        <p:xfrm>
          <a:off x="457200" y="1124744"/>
          <a:ext cx="8229600" cy="52781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091800189"/>
                    </a:ext>
                  </a:extLst>
                </a:gridCol>
                <a:gridCol w="4114800">
                  <a:extLst>
                    <a:ext uri="{9D8B030D-6E8A-4147-A177-3AD203B41FA5}">
                      <a16:colId xmlns:a16="http://schemas.microsoft.com/office/drawing/2014/main" val="3425436134"/>
                    </a:ext>
                  </a:extLst>
                </a:gridCol>
              </a:tblGrid>
              <a:tr h="370840">
                <a:tc>
                  <a:txBody>
                    <a:bodyPr/>
                    <a:lstStyle/>
                    <a:p>
                      <a:pPr algn="ctr"/>
                      <a:r>
                        <a:rPr lang="en-US" sz="1600" dirty="0" err="1">
                          <a:latin typeface="Cambria" panose="02040503050406030204" pitchFamily="18" charset="0"/>
                          <a:ea typeface="Cambria" panose="02040503050406030204" pitchFamily="18" charset="0"/>
                        </a:rPr>
                        <a:t>Perbuatan</a:t>
                      </a:r>
                      <a:endParaRPr lang="en-ID" sz="1600" dirty="0">
                        <a:latin typeface="Cambria" panose="02040503050406030204" pitchFamily="18" charset="0"/>
                        <a:ea typeface="Cambria" panose="02040503050406030204" pitchFamily="18" charset="0"/>
                      </a:endParaRPr>
                    </a:p>
                  </a:txBody>
                  <a:tcPr anchor="ctr"/>
                </a:tc>
                <a:tc>
                  <a:txBody>
                    <a:bodyPr/>
                    <a:lstStyle/>
                    <a:p>
                      <a:pPr algn="ctr"/>
                      <a:r>
                        <a:rPr lang="en-US" sz="1600" dirty="0" err="1">
                          <a:latin typeface="Cambria" panose="02040503050406030204" pitchFamily="18" charset="0"/>
                          <a:ea typeface="Cambria" panose="02040503050406030204" pitchFamily="18" charset="0"/>
                        </a:rPr>
                        <a:t>Sanksi</a:t>
                      </a:r>
                      <a:endParaRPr lang="en-ID" sz="1600" dirty="0">
                        <a:latin typeface="Cambria" panose="02040503050406030204" pitchFamily="18" charset="0"/>
                        <a:ea typeface="Cambria" panose="02040503050406030204" pitchFamily="18" charset="0"/>
                      </a:endParaRPr>
                    </a:p>
                  </a:txBody>
                  <a:tcPr anchor="ctr"/>
                </a:tc>
                <a:extLst>
                  <a:ext uri="{0D108BD9-81ED-4DB2-BD59-A6C34878D82A}">
                    <a16:rowId xmlns:a16="http://schemas.microsoft.com/office/drawing/2014/main" val="3390050616"/>
                  </a:ext>
                </a:extLst>
              </a:tr>
              <a:tr h="370840">
                <a:tc>
                  <a:txBody>
                    <a:bodyPr/>
                    <a:lstStyle/>
                    <a:p>
                      <a:r>
                        <a:rPr lang="en-ID" sz="1600" dirty="0" err="1">
                          <a:latin typeface="Cambria" panose="02040503050406030204" pitchFamily="18" charset="0"/>
                          <a:ea typeface="Cambria" panose="02040503050406030204" pitchFamily="18" charset="0"/>
                        </a:rPr>
                        <a:t>Setiap</a:t>
                      </a:r>
                      <a:r>
                        <a:rPr lang="en-ID" sz="1600" dirty="0">
                          <a:latin typeface="Cambria" panose="02040503050406030204" pitchFamily="18" charset="0"/>
                          <a:ea typeface="Cambria" panose="02040503050406030204" pitchFamily="18" charset="0"/>
                        </a:rPr>
                        <a:t> orang </a:t>
                      </a:r>
                      <a:r>
                        <a:rPr lang="en-ID" sz="1600" dirty="0" err="1">
                          <a:latin typeface="Cambria" panose="02040503050406030204" pitchFamily="18" charset="0"/>
                          <a:ea typeface="Cambria" panose="02040503050406030204" pitchFamily="18" charset="0"/>
                        </a:rPr>
                        <a:t>dengan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sengaja</a:t>
                      </a:r>
                      <a:r>
                        <a:rPr lang="en-ID" sz="1600" dirty="0">
                          <a:latin typeface="Cambria" panose="02040503050406030204" pitchFamily="18" charset="0"/>
                          <a:ea typeface="Cambria" panose="02040503050406030204" pitchFamily="18" charset="0"/>
                        </a:rPr>
                        <a:t> dan </a:t>
                      </a:r>
                      <a:r>
                        <a:rPr lang="en-ID" sz="1600" dirty="0" err="1">
                          <a:latin typeface="Cambria" panose="02040503050406030204" pitchFamily="18" charset="0"/>
                          <a:ea typeface="Cambria" panose="02040503050406030204" pitchFamily="18" charset="0"/>
                        </a:rPr>
                        <a:t>tanpa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hak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melawan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hukum</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dengan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cara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apa</a:t>
                      </a:r>
                      <a:r>
                        <a:rPr lang="en-ID" sz="1600" dirty="0">
                          <a:latin typeface="Cambria" panose="02040503050406030204" pitchFamily="18" charset="0"/>
                          <a:ea typeface="Cambria" panose="02040503050406030204" pitchFamily="18" charset="0"/>
                        </a:rPr>
                        <a:t> pun </a:t>
                      </a:r>
                      <a:r>
                        <a:rPr lang="en-ID" sz="1600" dirty="0" err="1">
                          <a:latin typeface="Cambria" panose="02040503050406030204" pitchFamily="18" charset="0"/>
                          <a:ea typeface="Cambria" panose="02040503050406030204" pitchFamily="18" charset="0"/>
                        </a:rPr>
                        <a:t>mengubah</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menambah</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mengurangi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melakukan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transmisi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merusak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menghilangkan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memindahkan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menyembunyikan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suatu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Informasi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dan/</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Dokumen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milik</a:t>
                      </a:r>
                      <a:r>
                        <a:rPr lang="en-ID" sz="1600" dirty="0">
                          <a:latin typeface="Cambria" panose="02040503050406030204" pitchFamily="18" charset="0"/>
                          <a:ea typeface="Cambria" panose="02040503050406030204" pitchFamily="18" charset="0"/>
                        </a:rPr>
                        <a:t> Orang lain </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milik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publik</a:t>
                      </a:r>
                      <a:r>
                        <a:rPr lang="en-ID" sz="1600" dirty="0">
                          <a:latin typeface="Cambria" panose="02040503050406030204" pitchFamily="18" charset="0"/>
                          <a:ea typeface="Cambria" panose="02040503050406030204" pitchFamily="18" charset="0"/>
                        </a:rPr>
                        <a:t>.</a:t>
                      </a:r>
                    </a:p>
                  </a:txBody>
                  <a:tcPr/>
                </a:tc>
                <a:tc>
                  <a:txBody>
                    <a:bodyPr/>
                    <a:lstStyle/>
                    <a:p>
                      <a:r>
                        <a:rPr lang="en-US" sz="1600" dirty="0" err="1">
                          <a:latin typeface="Cambria" panose="02040503050406030204" pitchFamily="18" charset="0"/>
                          <a:ea typeface="Cambria" panose="02040503050406030204" pitchFamily="18" charset="0"/>
                        </a:rPr>
                        <a:t>Pidana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penjara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maksimal</a:t>
                      </a:r>
                      <a:r>
                        <a:rPr lang="en-US" sz="1600" dirty="0">
                          <a:latin typeface="Cambria" panose="02040503050406030204" pitchFamily="18" charset="0"/>
                          <a:ea typeface="Cambria" panose="02040503050406030204" pitchFamily="18" charset="0"/>
                        </a:rPr>
                        <a:t> 8 </a:t>
                      </a:r>
                      <a:r>
                        <a:rPr lang="en-US" sz="1600" dirty="0" err="1">
                          <a:latin typeface="Cambria" panose="02040503050406030204" pitchFamily="18" charset="0"/>
                          <a:ea typeface="Cambria" panose="02040503050406030204" pitchFamily="18" charset="0"/>
                        </a:rPr>
                        <a:t>tahun</a:t>
                      </a:r>
                      <a:r>
                        <a:rPr lang="en-US" sz="1600" dirty="0">
                          <a:latin typeface="Cambria" panose="02040503050406030204" pitchFamily="18" charset="0"/>
                          <a:ea typeface="Cambria" panose="02040503050406030204" pitchFamily="18" charset="0"/>
                        </a:rPr>
                        <a:t> dan </a:t>
                      </a:r>
                      <a:r>
                        <a:rPr lang="en-US" sz="1600" dirty="0" err="1">
                          <a:latin typeface="Cambria" panose="02040503050406030204" pitchFamily="18" charset="0"/>
                          <a:ea typeface="Cambria" panose="02040503050406030204" pitchFamily="18" charset="0"/>
                        </a:rPr>
                        <a:t>denda</a:t>
                      </a:r>
                      <a:r>
                        <a:rPr lang="en-US" sz="1600" dirty="0">
                          <a:latin typeface="Cambria" panose="02040503050406030204" pitchFamily="18" charset="0"/>
                          <a:ea typeface="Cambria" panose="02040503050406030204" pitchFamily="18" charset="0"/>
                        </a:rPr>
                        <a:t> paling </a:t>
                      </a:r>
                      <a:r>
                        <a:rPr lang="en-US" sz="1600" dirty="0" err="1">
                          <a:latin typeface="Cambria" panose="02040503050406030204" pitchFamily="18" charset="0"/>
                          <a:ea typeface="Cambria" panose="02040503050406030204" pitchFamily="18" charset="0"/>
                        </a:rPr>
                        <a:t>banyak</a:t>
                      </a:r>
                      <a:r>
                        <a:rPr lang="en-US" sz="1600" dirty="0">
                          <a:latin typeface="Cambria" panose="02040503050406030204" pitchFamily="18" charset="0"/>
                          <a:ea typeface="Cambria" panose="02040503050406030204" pitchFamily="18" charset="0"/>
                        </a:rPr>
                        <a:t> 2 </a:t>
                      </a:r>
                      <a:r>
                        <a:rPr lang="en-US" sz="1600" dirty="0" err="1">
                          <a:latin typeface="Cambria" panose="02040503050406030204" pitchFamily="18" charset="0"/>
                          <a:ea typeface="Cambria" panose="02040503050406030204" pitchFamily="18" charset="0"/>
                        </a:rPr>
                        <a:t>miliar</a:t>
                      </a:r>
                      <a:endParaRPr lang="en-ID" sz="16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233227455"/>
                  </a:ext>
                </a:extLst>
              </a:tr>
              <a:tr h="370840">
                <a:tc>
                  <a:txBody>
                    <a:bodyPr/>
                    <a:lstStyle/>
                    <a:p>
                      <a:r>
                        <a:rPr lang="en-ID" sz="1600" dirty="0" err="1">
                          <a:latin typeface="Cambria" panose="02040503050406030204" pitchFamily="18" charset="0"/>
                          <a:ea typeface="Cambria" panose="02040503050406030204" pitchFamily="18" charset="0"/>
                        </a:rPr>
                        <a:t>Setiap</a:t>
                      </a:r>
                      <a:r>
                        <a:rPr lang="en-ID" sz="1600" dirty="0">
                          <a:latin typeface="Cambria" panose="02040503050406030204" pitchFamily="18" charset="0"/>
                          <a:ea typeface="Cambria" panose="02040503050406030204" pitchFamily="18" charset="0"/>
                        </a:rPr>
                        <a:t> Orang </a:t>
                      </a:r>
                      <a:r>
                        <a:rPr lang="en-ID" sz="1600" dirty="0" err="1">
                          <a:latin typeface="Cambria" panose="02040503050406030204" pitchFamily="18" charset="0"/>
                          <a:ea typeface="Cambria" panose="02040503050406030204" pitchFamily="18" charset="0"/>
                        </a:rPr>
                        <a:t>dengan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sengaja</a:t>
                      </a:r>
                      <a:r>
                        <a:rPr lang="en-ID" sz="1600" dirty="0">
                          <a:latin typeface="Cambria" panose="02040503050406030204" pitchFamily="18" charset="0"/>
                          <a:ea typeface="Cambria" panose="02040503050406030204" pitchFamily="18" charset="0"/>
                        </a:rPr>
                        <a:t> dan </a:t>
                      </a:r>
                      <a:r>
                        <a:rPr lang="en-ID" sz="1600" dirty="0" err="1">
                          <a:latin typeface="Cambria" panose="02040503050406030204" pitchFamily="18" charset="0"/>
                          <a:ea typeface="Cambria" panose="02040503050406030204" pitchFamily="18" charset="0"/>
                        </a:rPr>
                        <a:t>tanpa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hak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melawan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hukum</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dengan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cara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apa</a:t>
                      </a:r>
                      <a:r>
                        <a:rPr lang="en-ID" sz="1600" dirty="0">
                          <a:latin typeface="Cambria" panose="02040503050406030204" pitchFamily="18" charset="0"/>
                          <a:ea typeface="Cambria" panose="02040503050406030204" pitchFamily="18" charset="0"/>
                        </a:rPr>
                        <a:t> pun </a:t>
                      </a:r>
                      <a:r>
                        <a:rPr lang="en-ID" sz="1600" dirty="0" err="1">
                          <a:latin typeface="Cambria" panose="02040503050406030204" pitchFamily="18" charset="0"/>
                          <a:ea typeface="Cambria" panose="02040503050406030204" pitchFamily="18" charset="0"/>
                        </a:rPr>
                        <a:t>memindahkan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mentransfer</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Informasi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dan/</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Dokumen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kepada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Sistem</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Orang lain yang </a:t>
                      </a:r>
                      <a:r>
                        <a:rPr lang="en-ID" sz="1600" dirty="0" err="1">
                          <a:latin typeface="Cambria" panose="02040503050406030204" pitchFamily="18" charset="0"/>
                          <a:ea typeface="Cambria" panose="02040503050406030204" pitchFamily="18" charset="0"/>
                        </a:rPr>
                        <a:t>tidak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berhak</a:t>
                      </a:r>
                      <a:r>
                        <a:rPr lang="en-ID" sz="1600" dirty="0">
                          <a:latin typeface="Cambria" panose="02040503050406030204" pitchFamily="18" charset="0"/>
                          <a:ea typeface="Cambria" panose="02040503050406030204" pitchFamily="18"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a:latin typeface="Cambria" panose="02040503050406030204" pitchFamily="18" charset="0"/>
                          <a:ea typeface="Cambria" panose="02040503050406030204" pitchFamily="18" charset="0"/>
                        </a:rPr>
                        <a:t>Pidana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penjara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maksimal</a:t>
                      </a:r>
                      <a:r>
                        <a:rPr lang="en-US" sz="1600" dirty="0">
                          <a:latin typeface="Cambria" panose="02040503050406030204" pitchFamily="18" charset="0"/>
                          <a:ea typeface="Cambria" panose="02040503050406030204" pitchFamily="18" charset="0"/>
                        </a:rPr>
                        <a:t> 9 </a:t>
                      </a:r>
                      <a:r>
                        <a:rPr lang="en-US" sz="1600" dirty="0" err="1">
                          <a:latin typeface="Cambria" panose="02040503050406030204" pitchFamily="18" charset="0"/>
                          <a:ea typeface="Cambria" panose="02040503050406030204" pitchFamily="18" charset="0"/>
                        </a:rPr>
                        <a:t>tahun</a:t>
                      </a:r>
                      <a:r>
                        <a:rPr lang="en-US" sz="1600" dirty="0">
                          <a:latin typeface="Cambria" panose="02040503050406030204" pitchFamily="18" charset="0"/>
                          <a:ea typeface="Cambria" panose="02040503050406030204" pitchFamily="18" charset="0"/>
                        </a:rPr>
                        <a:t> dan </a:t>
                      </a:r>
                      <a:r>
                        <a:rPr lang="en-US" sz="1600" dirty="0" err="1">
                          <a:latin typeface="Cambria" panose="02040503050406030204" pitchFamily="18" charset="0"/>
                          <a:ea typeface="Cambria" panose="02040503050406030204" pitchFamily="18" charset="0"/>
                        </a:rPr>
                        <a:t>denda</a:t>
                      </a:r>
                      <a:r>
                        <a:rPr lang="en-US" sz="1600" dirty="0">
                          <a:latin typeface="Cambria" panose="02040503050406030204" pitchFamily="18" charset="0"/>
                          <a:ea typeface="Cambria" panose="02040503050406030204" pitchFamily="18" charset="0"/>
                        </a:rPr>
                        <a:t> paling </a:t>
                      </a:r>
                      <a:r>
                        <a:rPr lang="en-US" sz="1600" dirty="0" err="1">
                          <a:latin typeface="Cambria" panose="02040503050406030204" pitchFamily="18" charset="0"/>
                          <a:ea typeface="Cambria" panose="02040503050406030204" pitchFamily="18" charset="0"/>
                        </a:rPr>
                        <a:t>banyak</a:t>
                      </a:r>
                      <a:r>
                        <a:rPr lang="en-US" sz="1600" dirty="0">
                          <a:latin typeface="Cambria" panose="02040503050406030204" pitchFamily="18" charset="0"/>
                          <a:ea typeface="Cambria" panose="02040503050406030204" pitchFamily="18" charset="0"/>
                        </a:rPr>
                        <a:t> 3 </a:t>
                      </a:r>
                      <a:r>
                        <a:rPr lang="en-US" sz="1600" dirty="0" err="1">
                          <a:latin typeface="Cambria" panose="02040503050406030204" pitchFamily="18" charset="0"/>
                          <a:ea typeface="Cambria" panose="02040503050406030204" pitchFamily="18" charset="0"/>
                        </a:rPr>
                        <a:t>miliar</a:t>
                      </a:r>
                      <a:endParaRPr lang="en-ID" sz="16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292446419"/>
                  </a:ext>
                </a:extLst>
              </a:tr>
              <a:tr h="370840">
                <a:tc>
                  <a:txBody>
                    <a:bodyPr/>
                    <a:lstStyle/>
                    <a:p>
                      <a:r>
                        <a:rPr lang="en-ID" sz="1600" dirty="0" err="1">
                          <a:latin typeface="Cambria" panose="02040503050406030204" pitchFamily="18" charset="0"/>
                          <a:ea typeface="Cambria" panose="02040503050406030204" pitchFamily="18" charset="0"/>
                        </a:rPr>
                        <a:t>Mengakibatkan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terbukanya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suatu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Informasi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dan/</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Dokumen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yang </a:t>
                      </a:r>
                      <a:r>
                        <a:rPr lang="en-ID" sz="1600" dirty="0" err="1">
                          <a:latin typeface="Cambria" panose="02040503050406030204" pitchFamily="18" charset="0"/>
                          <a:ea typeface="Cambria" panose="02040503050406030204" pitchFamily="18" charset="0"/>
                        </a:rPr>
                        <a:t>bersifat</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rahasia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menjadi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dapat</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diakses</a:t>
                      </a:r>
                      <a:r>
                        <a:rPr lang="en-ID" sz="1600" dirty="0">
                          <a:latin typeface="Cambria" panose="02040503050406030204" pitchFamily="18" charset="0"/>
                          <a:ea typeface="Cambria" panose="02040503050406030204" pitchFamily="18" charset="0"/>
                        </a:rPr>
                        <a:t> oleh </a:t>
                      </a:r>
                      <a:r>
                        <a:rPr lang="en-ID" sz="1600" dirty="0" err="1">
                          <a:latin typeface="Cambria" panose="02040503050406030204" pitchFamily="18" charset="0"/>
                          <a:ea typeface="Cambria" panose="02040503050406030204" pitchFamily="18" charset="0"/>
                        </a:rPr>
                        <a:t>publik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dengan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keutuhan</a:t>
                      </a:r>
                      <a:r>
                        <a:rPr lang="en-ID" sz="1600" dirty="0">
                          <a:latin typeface="Cambria" panose="02040503050406030204" pitchFamily="18" charset="0"/>
                          <a:ea typeface="Cambria" panose="02040503050406030204" pitchFamily="18" charset="0"/>
                        </a:rPr>
                        <a:t> data yang </a:t>
                      </a:r>
                      <a:r>
                        <a:rPr lang="en-ID" sz="1600" dirty="0" err="1">
                          <a:latin typeface="Cambria" panose="02040503050406030204" pitchFamily="18" charset="0"/>
                          <a:ea typeface="Cambria" panose="02040503050406030204" pitchFamily="18" charset="0"/>
                        </a:rPr>
                        <a:t>tidak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sebagaimana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mestinya</a:t>
                      </a:r>
                      <a:r>
                        <a:rPr lang="en-ID" sz="1600" dirty="0">
                          <a:latin typeface="Cambria" panose="02040503050406030204" pitchFamily="18" charset="0"/>
                          <a:ea typeface="Cambria" panose="02040503050406030204" pitchFamily="18"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a:latin typeface="Cambria" panose="02040503050406030204" pitchFamily="18" charset="0"/>
                          <a:ea typeface="Cambria" panose="02040503050406030204" pitchFamily="18" charset="0"/>
                        </a:rPr>
                        <a:t>Pidana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penjara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maksimal</a:t>
                      </a:r>
                      <a:r>
                        <a:rPr lang="en-US" sz="1600" dirty="0">
                          <a:latin typeface="Cambria" panose="02040503050406030204" pitchFamily="18" charset="0"/>
                          <a:ea typeface="Cambria" panose="02040503050406030204" pitchFamily="18" charset="0"/>
                        </a:rPr>
                        <a:t> 10 </a:t>
                      </a:r>
                      <a:r>
                        <a:rPr lang="en-US" sz="1600" dirty="0" err="1">
                          <a:latin typeface="Cambria" panose="02040503050406030204" pitchFamily="18" charset="0"/>
                          <a:ea typeface="Cambria" panose="02040503050406030204" pitchFamily="18" charset="0"/>
                        </a:rPr>
                        <a:t>tahun</a:t>
                      </a:r>
                      <a:r>
                        <a:rPr lang="en-US" sz="1600" dirty="0">
                          <a:latin typeface="Cambria" panose="02040503050406030204" pitchFamily="18" charset="0"/>
                          <a:ea typeface="Cambria" panose="02040503050406030204" pitchFamily="18" charset="0"/>
                        </a:rPr>
                        <a:t> dan </a:t>
                      </a:r>
                      <a:r>
                        <a:rPr lang="en-US" sz="1600" dirty="0" err="1">
                          <a:latin typeface="Cambria" panose="02040503050406030204" pitchFamily="18" charset="0"/>
                          <a:ea typeface="Cambria" panose="02040503050406030204" pitchFamily="18" charset="0"/>
                        </a:rPr>
                        <a:t>denda</a:t>
                      </a:r>
                      <a:r>
                        <a:rPr lang="en-US" sz="1600" dirty="0">
                          <a:latin typeface="Cambria" panose="02040503050406030204" pitchFamily="18" charset="0"/>
                          <a:ea typeface="Cambria" panose="02040503050406030204" pitchFamily="18" charset="0"/>
                        </a:rPr>
                        <a:t> paling </a:t>
                      </a:r>
                      <a:r>
                        <a:rPr lang="en-US" sz="1600" dirty="0" err="1">
                          <a:latin typeface="Cambria" panose="02040503050406030204" pitchFamily="18" charset="0"/>
                          <a:ea typeface="Cambria" panose="02040503050406030204" pitchFamily="18" charset="0"/>
                        </a:rPr>
                        <a:t>banyak</a:t>
                      </a:r>
                      <a:r>
                        <a:rPr lang="en-US" sz="1600" dirty="0">
                          <a:latin typeface="Cambria" panose="02040503050406030204" pitchFamily="18" charset="0"/>
                          <a:ea typeface="Cambria" panose="02040503050406030204" pitchFamily="18" charset="0"/>
                        </a:rPr>
                        <a:t> 5 </a:t>
                      </a:r>
                      <a:r>
                        <a:rPr lang="en-US" sz="1600" dirty="0" err="1">
                          <a:latin typeface="Cambria" panose="02040503050406030204" pitchFamily="18" charset="0"/>
                          <a:ea typeface="Cambria" panose="02040503050406030204" pitchFamily="18" charset="0"/>
                        </a:rPr>
                        <a:t>miliar</a:t>
                      </a:r>
                      <a:endParaRPr lang="en-ID" sz="16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503125404"/>
                  </a:ext>
                </a:extLst>
              </a:tr>
            </a:tbl>
          </a:graphicData>
        </a:graphic>
      </p:graphicFrame>
    </p:spTree>
    <p:extLst>
      <p:ext uri="{BB962C8B-B14F-4D97-AF65-F5344CB8AC3E}">
        <p14:creationId xmlns:p14="http://schemas.microsoft.com/office/powerpoint/2010/main" val="164555004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URGENSI PERLINDUNGAN DATA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s-ES" dirty="0" err="1">
                <a:solidFill>
                  <a:schemeClr val="tx1"/>
                </a:solidFill>
                <a:latin typeface="Cambria" panose="02040503050406030204" pitchFamily="18" charset="0"/>
                <a:cs typeface="Arial" panose="020B0604020202020204" pitchFamily="34" charset="0"/>
              </a:rPr>
              <a:t>Membangun</a:t>
            </a:r>
            <a:r>
              <a:rPr lang="es-ES" dirty="0">
                <a:solidFill>
                  <a:schemeClr val="tx1"/>
                </a:solidFill>
                <a:latin typeface="Cambria" panose="02040503050406030204" pitchFamily="18" charset="0"/>
                <a:cs typeface="Arial" panose="020B0604020202020204" pitchFamily="34" charset="0"/>
              </a:rPr>
              <a:t>  </a:t>
            </a:r>
            <a:r>
              <a:rPr lang="es-ES" dirty="0" err="1">
                <a:solidFill>
                  <a:schemeClr val="tx1"/>
                </a:solidFill>
                <a:latin typeface="Cambria" panose="02040503050406030204" pitchFamily="18" charset="0"/>
                <a:cs typeface="Arial" panose="020B0604020202020204" pitchFamily="34" charset="0"/>
              </a:rPr>
              <a:t>kepercayaan</a:t>
            </a:r>
            <a:r>
              <a:rPr lang="es-ES" dirty="0">
                <a:solidFill>
                  <a:schemeClr val="tx1"/>
                </a:solidFill>
                <a:latin typeface="Cambria" panose="02040503050406030204" pitchFamily="18" charset="0"/>
                <a:cs typeface="Arial" panose="020B0604020202020204" pitchFamily="34" charset="0"/>
              </a:rPr>
              <a:t>  dan  </a:t>
            </a:r>
            <a:r>
              <a:rPr lang="es-ES" dirty="0" err="1">
                <a:solidFill>
                  <a:schemeClr val="tx1"/>
                </a:solidFill>
                <a:latin typeface="Cambria" panose="02040503050406030204" pitchFamily="18" charset="0"/>
                <a:cs typeface="Arial" panose="020B0604020202020204" pitchFamily="34" charset="0"/>
              </a:rPr>
              <a:t>menjaga</a:t>
            </a:r>
            <a:r>
              <a:rPr lang="es-ES" dirty="0">
                <a:solidFill>
                  <a:schemeClr val="tx1"/>
                </a:solidFill>
                <a:latin typeface="Cambria" panose="02040503050406030204" pitchFamily="18" charset="0"/>
                <a:cs typeface="Arial" panose="020B0604020202020204" pitchFamily="34" charset="0"/>
              </a:rPr>
              <a:t>  </a:t>
            </a:r>
            <a:r>
              <a:rPr lang="es-ES" dirty="0" err="1">
                <a:solidFill>
                  <a:schemeClr val="tx1"/>
                </a:solidFill>
                <a:latin typeface="Cambria" panose="02040503050406030204" pitchFamily="18" charset="0"/>
                <a:cs typeface="Arial" panose="020B0604020202020204" pitchFamily="34" charset="0"/>
              </a:rPr>
              <a:t>reputasi</a:t>
            </a:r>
            <a:r>
              <a:rPr lang="es-ES" dirty="0">
                <a:solidFill>
                  <a:schemeClr val="tx1"/>
                </a:solidFill>
                <a:latin typeface="Cambria" panose="02040503050406030204" pitchFamily="18" charset="0"/>
                <a:cs typeface="Arial" panose="020B0604020202020204" pitchFamily="34" charset="0"/>
              </a:rPr>
              <a:t> </a:t>
            </a:r>
            <a:r>
              <a:rPr lang="es-ES" dirty="0" err="1">
                <a:solidFill>
                  <a:schemeClr val="tx1"/>
                </a:solidFill>
                <a:latin typeface="Cambria" panose="02040503050406030204" pitchFamily="18" charset="0"/>
                <a:cs typeface="Arial" panose="020B0604020202020204" pitchFamily="34" charset="0"/>
              </a:rPr>
              <a:t>bisnis</a:t>
            </a:r>
            <a:r>
              <a:rPr lang="es-ES" dirty="0">
                <a:solidFill>
                  <a:schemeClr val="tx1"/>
                </a:solidFill>
                <a:latin typeface="Cambria" panose="02040503050406030204" pitchFamily="18" charset="0"/>
                <a:cs typeface="Arial" panose="020B0604020202020204" pitchFamily="34" charset="0"/>
              </a:rPr>
              <a:t>. </a:t>
            </a:r>
          </a:p>
          <a:p>
            <a:pPr marL="457200" indent="-457200" algn="just">
              <a:buFont typeface="Wingdings" panose="05000000000000000000" pitchFamily="2" charset="2"/>
              <a:buChar char="q"/>
            </a:pPr>
            <a:r>
              <a:rPr lang="en-US" sz="2600" dirty="0">
                <a:solidFill>
                  <a:schemeClr val="tx1"/>
                </a:solidFill>
                <a:latin typeface="Cambria" panose="02040503050406030204" pitchFamily="18" charset="0"/>
                <a:cs typeface="Arial" panose="020B0604020202020204" pitchFamily="34" charset="0"/>
              </a:rPr>
              <a:t>M</a:t>
            </a:r>
            <a:r>
              <a:rPr lang="id-ID" sz="2600" dirty="0">
                <a:solidFill>
                  <a:schemeClr val="tx1"/>
                </a:solidFill>
                <a:latin typeface="Cambria" panose="02040503050406030204" pitchFamily="18" charset="0"/>
                <a:cs typeface="Arial" panose="020B0604020202020204" pitchFamily="34" charset="0"/>
              </a:rPr>
              <a:t>elindungi bisnis dari kerugian finansial dan reputasi</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id-ID" sz="2600" dirty="0">
                <a:solidFill>
                  <a:schemeClr val="tx1"/>
                </a:solidFill>
                <a:latin typeface="Cambria" panose="02040503050406030204" pitchFamily="18" charset="0"/>
                <a:cs typeface="Arial" panose="020B0604020202020204" pitchFamily="34" charset="0"/>
              </a:rPr>
              <a:t>Perusahaan yang komit melindungi data pribadi bisa  menonjol  dari  pesaing,  memberikan  nilai  jual  yang  kuat;</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sz="2600" dirty="0">
                <a:solidFill>
                  <a:schemeClr val="tx1"/>
                </a:solidFill>
                <a:latin typeface="Cambria" panose="02040503050406030204" pitchFamily="18" charset="0"/>
                <a:cs typeface="Arial" panose="020B0604020202020204" pitchFamily="34" charset="0"/>
              </a:rPr>
              <a:t>Data  </a:t>
            </a:r>
            <a:r>
              <a:rPr lang="en-US" sz="2600" dirty="0" err="1">
                <a:solidFill>
                  <a:schemeClr val="tx1"/>
                </a:solidFill>
                <a:latin typeface="Cambria" panose="02040503050406030204" pitchFamily="18" charset="0"/>
                <a:cs typeface="Arial" panose="020B0604020202020204" pitchFamily="34" charset="0"/>
              </a:rPr>
              <a:t>pelanggan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aman</a:t>
            </a:r>
            <a:r>
              <a:rPr lang="en-US" sz="2600" dirty="0">
                <a:solidFill>
                  <a:schemeClr val="tx1"/>
                </a:solidFill>
                <a:latin typeface="Cambria" panose="02040503050406030204" pitchFamily="18" charset="0"/>
                <a:cs typeface="Arial" panose="020B0604020202020204" pitchFamily="34" charset="0"/>
              </a:rPr>
              <a:t>  juga </a:t>
            </a:r>
            <a:r>
              <a:rPr lang="en-US" sz="2600" dirty="0" err="1">
                <a:solidFill>
                  <a:schemeClr val="tx1"/>
                </a:solidFill>
                <a:latin typeface="Cambria" panose="02040503050406030204" pitchFamily="18" charset="0"/>
                <a:cs typeface="Arial" panose="020B0604020202020204" pitchFamily="34" charset="0"/>
              </a:rPr>
              <a:t>merupakan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aset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berharga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perusahaan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memahami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kebutuhan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pelanggan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penjualan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sz="2600" dirty="0" err="1">
                <a:solidFill>
                  <a:schemeClr val="tx1"/>
                </a:solidFill>
                <a:latin typeface="Cambria" panose="02040503050406030204" pitchFamily="18" charset="0"/>
                <a:cs typeface="Arial" panose="020B0604020202020204" pitchFamily="34" charset="0"/>
              </a:rPr>
              <a:t>Membangun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hubungan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jangka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panjang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pelanggan</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Data Pribadi adalah data tentang orang perseorangan yang teridentifikasi atau dapat diidentifikasi secara tersendiri atau dikombinasi dengan informasi lainnya baik secara langsung maupun tidak langsung melalui sistem elektronik atau non elektronik.</a:t>
            </a:r>
          </a:p>
        </p:txBody>
      </p:sp>
    </p:spTree>
    <p:extLst>
      <p:ext uri="{BB962C8B-B14F-4D97-AF65-F5344CB8AC3E}">
        <p14:creationId xmlns:p14="http://schemas.microsoft.com/office/powerpoint/2010/main" val="143229269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Pengumpulan</a:t>
            </a:r>
            <a:r>
              <a:rPr lang="en-US" dirty="0">
                <a:latin typeface="Cambria" panose="02040503050406030204" pitchFamily="18" charset="0"/>
              </a:rPr>
              <a:t> Data</a:t>
            </a:r>
            <a:endParaRPr lang="id-ID" dirty="0"/>
          </a:p>
        </p:txBody>
      </p:sp>
      <p:graphicFrame>
        <p:nvGraphicFramePr>
          <p:cNvPr id="2" name="Diagram 1">
            <a:extLst>
              <a:ext uri="{FF2B5EF4-FFF2-40B4-BE49-F238E27FC236}">
                <a16:creationId xmlns:a16="http://schemas.microsoft.com/office/drawing/2014/main" id="{997AF698-BB6A-499D-A8B5-82D5443F34A0}"/>
              </a:ext>
            </a:extLst>
          </p:cNvPr>
          <p:cNvGraphicFramePr/>
          <p:nvPr>
            <p:extLst>
              <p:ext uri="{D42A27DB-BD31-4B8C-83A1-F6EECF244321}">
                <p14:modId xmlns:p14="http://schemas.microsoft.com/office/powerpoint/2010/main" val="1705675543"/>
              </p:ext>
            </p:extLst>
          </p:nvPr>
        </p:nvGraphicFramePr>
        <p:xfrm>
          <a:off x="611560" y="1196752"/>
          <a:ext cx="822960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Tantangan</a:t>
            </a:r>
            <a:r>
              <a:rPr lang="en-US" dirty="0">
                <a:latin typeface="Cambria" panose="02040503050406030204" pitchFamily="18" charset="0"/>
              </a:rPr>
              <a:t> </a:t>
            </a:r>
            <a:r>
              <a:rPr lang="en-US" dirty="0" err="1">
                <a:latin typeface="Cambria" panose="02040503050406030204" pitchFamily="18" charset="0"/>
              </a:rPr>
              <a:t>Perlindungan</a:t>
            </a:r>
            <a:r>
              <a:rPr lang="en-US" dirty="0">
                <a:latin typeface="Cambria" panose="02040503050406030204" pitchFamily="18" charset="0"/>
              </a:rPr>
              <a:t> Data</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K</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esulitan  dalam  menelusuri  pelanggaran  data  lintas  batas</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457200" indent="-457200" algn="just">
              <a:buFont typeface="Arial" pitchFamily="34" charset="0"/>
              <a:buChar char="•"/>
            </a:pPr>
            <a:r>
              <a:rPr lang="fi-FI" dirty="0">
                <a:solidFill>
                  <a:schemeClr val="tx1"/>
                </a:solidFill>
                <a:latin typeface="Cambria" panose="02040503050406030204" pitchFamily="18" charset="0"/>
                <a:ea typeface="Cambria" panose="02040503050406030204" pitchFamily="18" charset="0"/>
                <a:cs typeface="Arial" panose="020B0604020202020204" pitchFamily="34" charset="0"/>
              </a:rPr>
              <a:t>Menemukan keseimbangan antara inovasi dan privasi data  konsumen;</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Arial" pitchFamily="34" charset="0"/>
              <a:buChar char="•"/>
            </a:pP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Kesadaran   publik   yang   masih   rendah   seringkali   menyebabkan pengabaian praktik perlindungan data</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457200" indent="-457200" algn="just">
              <a:buFont typeface="Arial" pitchFamily="34" charset="0"/>
              <a:buChar char="•"/>
            </a:pP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Keterbatasan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sumber</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daya</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457200" indent="-457200" algn="just">
              <a:buFont typeface="Arial" pitchFamily="34" charset="0"/>
              <a:buChar char="•"/>
            </a:pPr>
            <a:endParaRPr lang="id-ID" dirty="0">
              <a:solidFill>
                <a:schemeClr val="tx1"/>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1934333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err="1">
                <a:solidFill>
                  <a:schemeClr val="tx1"/>
                </a:solidFill>
                <a:latin typeface="Arial" panose="020B0604020202020204" pitchFamily="34" charset="0"/>
                <a:cs typeface="Arial" panose="020B0604020202020204" pitchFamily="34" charset="0"/>
              </a:rPr>
              <a:t>Subjek</a:t>
            </a:r>
            <a:r>
              <a:rPr lang="en-US" dirty="0">
                <a:solidFill>
                  <a:schemeClr val="tx1"/>
                </a:solidFill>
                <a:latin typeface="Arial" panose="020B0604020202020204" pitchFamily="34" charset="0"/>
                <a:cs typeface="Arial" panose="020B0604020202020204" pitchFamily="34" charset="0"/>
              </a:rPr>
              <a:t> Data </a:t>
            </a:r>
            <a:r>
              <a:rPr lang="en-US" dirty="0" err="1">
                <a:solidFill>
                  <a:schemeClr val="tx1"/>
                </a:solidFill>
                <a:latin typeface="Arial" panose="020B0604020202020204" pitchFamily="34" charset="0"/>
                <a:cs typeface="Arial" panose="020B0604020202020204" pitchFamily="34" charset="0"/>
              </a:rPr>
              <a:t>Pribadi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adalah</a:t>
            </a:r>
            <a:r>
              <a:rPr lang="en-US" dirty="0">
                <a:solidFill>
                  <a:schemeClr val="tx1"/>
                </a:solidFill>
                <a:latin typeface="Arial" panose="020B0604020202020204" pitchFamily="34" charset="0"/>
                <a:cs typeface="Arial" panose="020B0604020202020204" pitchFamily="34" charset="0"/>
              </a:rPr>
              <a:t> orang </a:t>
            </a:r>
            <a:r>
              <a:rPr lang="en-US" dirty="0" err="1">
                <a:solidFill>
                  <a:schemeClr val="tx1"/>
                </a:solidFill>
                <a:latin typeface="Arial" panose="020B0604020202020204" pitchFamily="34" charset="0"/>
                <a:cs typeface="Arial" panose="020B0604020202020204" pitchFamily="34" charset="0"/>
              </a:rPr>
              <a:t>perseorangan</a:t>
            </a:r>
            <a:r>
              <a:rPr lang="en-US" dirty="0">
                <a:solidFill>
                  <a:schemeClr val="tx1"/>
                </a:solidFill>
                <a:latin typeface="Arial" panose="020B0604020202020204" pitchFamily="34" charset="0"/>
                <a:cs typeface="Arial" panose="020B0604020202020204" pitchFamily="34" charset="0"/>
              </a:rPr>
              <a:t> yang pada </a:t>
            </a:r>
            <a:r>
              <a:rPr lang="en-US" dirty="0" err="1">
                <a:solidFill>
                  <a:schemeClr val="tx1"/>
                </a:solidFill>
                <a:latin typeface="Arial" panose="020B0604020202020204" pitchFamily="34" charset="0"/>
                <a:cs typeface="Arial" panose="020B0604020202020204" pitchFamily="34" charset="0"/>
              </a:rPr>
              <a:t>dirinya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melekat</a:t>
            </a:r>
            <a:r>
              <a:rPr lang="en-US" dirty="0">
                <a:solidFill>
                  <a:schemeClr val="tx1"/>
                </a:solidFill>
                <a:latin typeface="Arial" panose="020B0604020202020204" pitchFamily="34" charset="0"/>
                <a:cs typeface="Arial" panose="020B0604020202020204" pitchFamily="34" charset="0"/>
              </a:rPr>
              <a:t> Data </a:t>
            </a:r>
            <a:r>
              <a:rPr lang="en-US" dirty="0" err="1">
                <a:solidFill>
                  <a:schemeClr val="tx1"/>
                </a:solidFill>
                <a:latin typeface="Arial" panose="020B0604020202020204" pitchFamily="34" charset="0"/>
                <a:cs typeface="Arial" panose="020B0604020202020204" pitchFamily="34" charset="0"/>
              </a:rPr>
              <a:t>Pribadi</a:t>
            </a:r>
            <a:r>
              <a:rPr lang="en-US" dirty="0">
                <a:solidFill>
                  <a:schemeClr val="tx1"/>
                </a:solidFill>
                <a:latin typeface="Arial" panose="020B0604020202020204" pitchFamily="34"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Arial" panose="020B0604020202020204" pitchFamily="34" charset="0"/>
                <a:cs typeface="Arial" panose="020B0604020202020204" pitchFamily="34" charset="0"/>
              </a:rPr>
              <a:t>Pengendali</a:t>
            </a:r>
            <a:r>
              <a:rPr lang="en-US" dirty="0">
                <a:solidFill>
                  <a:schemeClr val="tx1"/>
                </a:solidFill>
                <a:latin typeface="Arial" panose="020B0604020202020204" pitchFamily="34" charset="0"/>
                <a:cs typeface="Arial" panose="020B0604020202020204" pitchFamily="34" charset="0"/>
              </a:rPr>
              <a:t> Data </a:t>
            </a:r>
            <a:r>
              <a:rPr lang="en-US" dirty="0" err="1">
                <a:solidFill>
                  <a:schemeClr val="tx1"/>
                </a:solidFill>
                <a:latin typeface="Arial" panose="020B0604020202020204" pitchFamily="34" charset="0"/>
                <a:cs typeface="Arial" panose="020B0604020202020204" pitchFamily="34" charset="0"/>
              </a:rPr>
              <a:t>Pribadi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adalah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setiap</a:t>
            </a:r>
            <a:r>
              <a:rPr lang="en-US" dirty="0">
                <a:solidFill>
                  <a:schemeClr val="tx1"/>
                </a:solidFill>
                <a:latin typeface="Arial" panose="020B0604020202020204" pitchFamily="34" charset="0"/>
                <a:cs typeface="Arial" panose="020B0604020202020204" pitchFamily="34" charset="0"/>
              </a:rPr>
              <a:t> orang, badan </a:t>
            </a:r>
            <a:r>
              <a:rPr lang="en-US" dirty="0" err="1">
                <a:solidFill>
                  <a:schemeClr val="tx1"/>
                </a:solidFill>
                <a:latin typeface="Arial" panose="020B0604020202020204" pitchFamily="34" charset="0"/>
                <a:cs typeface="Arial" panose="020B0604020202020204" pitchFamily="34" charset="0"/>
              </a:rPr>
              <a:t>publik</a:t>
            </a:r>
            <a:r>
              <a:rPr lang="en-US" dirty="0">
                <a:solidFill>
                  <a:schemeClr val="tx1"/>
                </a:solidFill>
                <a:latin typeface="Arial" panose="020B0604020202020204" pitchFamily="34" charset="0"/>
                <a:cs typeface="Arial" panose="020B0604020202020204" pitchFamily="34" charset="0"/>
              </a:rPr>
              <a:t>, dan </a:t>
            </a:r>
            <a:r>
              <a:rPr lang="en-US" dirty="0" err="1">
                <a:solidFill>
                  <a:schemeClr val="tx1"/>
                </a:solidFill>
                <a:latin typeface="Arial" panose="020B0604020202020204" pitchFamily="34" charset="0"/>
                <a:cs typeface="Arial" panose="020B0604020202020204" pitchFamily="34" charset="0"/>
              </a:rPr>
              <a:t>organisasi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internasional</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bertindak</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sendiri-sendiri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atau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bersama-sama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dalam</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menentukan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tujuan</a:t>
            </a:r>
            <a:r>
              <a:rPr lang="en-US" dirty="0">
                <a:solidFill>
                  <a:schemeClr val="tx1"/>
                </a:solidFill>
                <a:latin typeface="Arial" panose="020B0604020202020204" pitchFamily="34" charset="0"/>
                <a:cs typeface="Arial" panose="020B0604020202020204" pitchFamily="34" charset="0"/>
              </a:rPr>
              <a:t> dan </a:t>
            </a:r>
            <a:r>
              <a:rPr lang="en-US" dirty="0" err="1">
                <a:solidFill>
                  <a:schemeClr val="tx1"/>
                </a:solidFill>
                <a:latin typeface="Arial" panose="020B0604020202020204" pitchFamily="34" charset="0"/>
                <a:cs typeface="Arial" panose="020B0604020202020204" pitchFamily="34" charset="0"/>
              </a:rPr>
              <a:t>melakukan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kendali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pemrosesan</a:t>
            </a:r>
            <a:r>
              <a:rPr lang="en-US" dirty="0">
                <a:solidFill>
                  <a:schemeClr val="tx1"/>
                </a:solidFill>
                <a:latin typeface="Arial" panose="020B0604020202020204" pitchFamily="34" charset="0"/>
                <a:cs typeface="Arial" panose="020B0604020202020204" pitchFamily="34" charset="0"/>
              </a:rPr>
              <a:t> Data </a:t>
            </a:r>
            <a:r>
              <a:rPr lang="en-US" dirty="0" err="1">
                <a:solidFill>
                  <a:schemeClr val="tx1"/>
                </a:solidFill>
                <a:latin typeface="Arial" panose="020B0604020202020204" pitchFamily="34" charset="0"/>
                <a:cs typeface="Arial" panose="020B0604020202020204" pitchFamily="34" charset="0"/>
              </a:rPr>
              <a:t>Pribadi</a:t>
            </a:r>
            <a:r>
              <a:rPr lang="en-US" dirty="0">
                <a:solidFill>
                  <a:schemeClr val="tx1"/>
                </a:solidFill>
                <a:latin typeface="Arial" panose="020B0604020202020204" pitchFamily="34" charset="0"/>
                <a:cs typeface="Arial" panose="020B0604020202020204" pitchFamily="34" charset="0"/>
              </a:rPr>
              <a:t>.</a:t>
            </a:r>
            <a:endParaRPr lang="id-ID"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533328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Penyalahgunaan</a:t>
            </a:r>
            <a:r>
              <a:rPr lang="en-US" dirty="0">
                <a:latin typeface="Cambria" panose="02040503050406030204" pitchFamily="18" charset="0"/>
              </a:rPr>
              <a:t> Data </a:t>
            </a:r>
            <a:r>
              <a:rPr lang="en-US" dirty="0" err="1">
                <a:latin typeface="Cambria" panose="02040503050406030204" pitchFamily="18" charset="0"/>
              </a:rPr>
              <a:t>Pribadi</a:t>
            </a:r>
            <a:r>
              <a:rPr lang="en-US" dirty="0">
                <a:latin typeface="Cambria" panose="02040503050406030204" pitchFamily="18" charset="0"/>
              </a:rPr>
              <a:t>/PMH</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err="1">
                <a:solidFill>
                  <a:schemeClr val="tx1"/>
                </a:solidFill>
                <a:latin typeface="Cambria" panose="02040503050406030204" pitchFamily="18" charset="0"/>
                <a:cs typeface="Arial" panose="020B0604020202020204" pitchFamily="34" charset="0"/>
              </a:rPr>
              <a:t>Pasal</a:t>
            </a:r>
            <a:r>
              <a:rPr lang="en-US" sz="2600" b="1" dirty="0">
                <a:solidFill>
                  <a:schemeClr val="tx1"/>
                </a:solidFill>
                <a:latin typeface="Cambria" panose="02040503050406030204" pitchFamily="18" charset="0"/>
                <a:cs typeface="Arial" panose="020B0604020202020204" pitchFamily="34" charset="0"/>
              </a:rPr>
              <a:t> 1365 </a:t>
            </a:r>
            <a:r>
              <a:rPr lang="en-US" sz="2600" b="1" dirty="0" err="1">
                <a:solidFill>
                  <a:schemeClr val="tx1"/>
                </a:solidFill>
                <a:latin typeface="Cambria" panose="02040503050406030204" pitchFamily="18" charset="0"/>
                <a:cs typeface="Arial" panose="020B0604020202020204" pitchFamily="34" charset="0"/>
              </a:rPr>
              <a:t>KUHPerdata</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a:t>
            </a:r>
            <a:r>
              <a:rPr lang="id-ID" sz="2600" dirty="0">
                <a:solidFill>
                  <a:schemeClr val="tx1"/>
                </a:solidFill>
                <a:latin typeface="Cambria" panose="02040503050406030204" pitchFamily="18" charset="0"/>
                <a:cs typeface="Arial" panose="020B0604020202020204" pitchFamily="34" charset="0"/>
              </a:rPr>
              <a:t>Tiap perbuatan yang melanggar hukum dan membawa kerugian kepada orang lain, mewajibkan orang yang menimbulkan kerugian itu karena kesalahannya untuk menggantikan kerugian tersebut</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a:p>
            <a:pPr marL="342900" indent="-342900" algn="just">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6573290"/>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Ketentuan</a:t>
            </a:r>
            <a:r>
              <a:rPr lang="en-US" dirty="0">
                <a:latin typeface="Cambria" panose="02040503050406030204" pitchFamily="18" charset="0"/>
              </a:rPr>
              <a:t> </a:t>
            </a:r>
            <a:r>
              <a:rPr lang="en-US" dirty="0" err="1">
                <a:latin typeface="Cambria" panose="02040503050406030204" pitchFamily="18" charset="0"/>
              </a:rPr>
              <a:t>Pidana</a:t>
            </a:r>
            <a:r>
              <a:rPr lang="en-US" dirty="0">
                <a:latin typeface="Cambria" panose="02040503050406030204" pitchFamily="18" charset="0"/>
              </a:rPr>
              <a:t> </a:t>
            </a:r>
            <a:r>
              <a:rPr lang="en-US" dirty="0" err="1">
                <a:latin typeface="Cambria" panose="02040503050406030204" pitchFamily="18" charset="0"/>
              </a:rPr>
              <a:t>dlm</a:t>
            </a:r>
            <a:r>
              <a:rPr lang="en-US" dirty="0">
                <a:latin typeface="Cambria" panose="02040503050406030204" pitchFamily="18" charset="0"/>
              </a:rPr>
              <a:t> UU PDP</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penjara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4 tahun-6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tahuN</a:t>
            </a:r>
            <a:endPar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Wingdings" panose="05000000000000000000" pitchFamily="2" charset="2"/>
              <a:buChar char="q"/>
            </a:pP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denda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4 miliar-6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miliar</a:t>
            </a:r>
            <a:endPar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Wingdings" panose="05000000000000000000" pitchFamily="2" charset="2"/>
              <a:buChar char="q"/>
            </a:pP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tambahan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809625" indent="-457200" algn="just">
              <a:buFont typeface="+mj-lt"/>
              <a:buAutoNum type="arabicParenR"/>
            </a:pP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Perampasan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keuntungan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harta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kekayaan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hasil</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endPar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809625" indent="-457200" algn="just">
              <a:buFont typeface="+mj-lt"/>
              <a:buAutoNum type="arabicParenR"/>
            </a:pP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Pembayaran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ganti</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rugi</a:t>
            </a:r>
            <a:endPar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Wingdings" panose="05000000000000000000" pitchFamily="2" charset="2"/>
              <a:buChar char="q"/>
            </a:pP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Jika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denda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dibayar</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selama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paling lama 1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bulan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maka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kekayaan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pendapatan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terpidana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disita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dilelang</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3205995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Penyelesaian</a:t>
            </a:r>
            <a:r>
              <a:rPr lang="en-US" dirty="0">
                <a:latin typeface="Cambria" panose="02040503050406030204" pitchFamily="18" charset="0"/>
              </a:rPr>
              <a:t> </a:t>
            </a:r>
            <a:r>
              <a:rPr lang="en-US" dirty="0" err="1">
                <a:latin typeface="Cambria" panose="02040503050406030204" pitchFamily="18" charset="0"/>
              </a:rPr>
              <a:t>Sengketa</a:t>
            </a:r>
            <a:r>
              <a:rPr lang="en-US" dirty="0">
                <a:latin typeface="Cambria" panose="02040503050406030204" pitchFamily="18" charset="0"/>
              </a:rPr>
              <a:t> </a:t>
            </a:r>
            <a:r>
              <a:rPr lang="en-US" dirty="0" err="1">
                <a:latin typeface="Cambria" panose="02040503050406030204" pitchFamily="18" charset="0"/>
              </a:rPr>
              <a:t>Mnrt</a:t>
            </a:r>
            <a:r>
              <a:rPr lang="en-US" dirty="0">
                <a:latin typeface="Cambria" panose="02040503050406030204" pitchFamily="18" charset="0"/>
              </a:rPr>
              <a:t> UU PDP</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Ø"/>
            </a:pPr>
            <a:r>
              <a:rPr lang="en-US" dirty="0">
                <a:solidFill>
                  <a:schemeClr val="tx1"/>
                </a:solidFill>
                <a:latin typeface="Cambria" panose="02040503050406030204" pitchFamily="18" charset="0"/>
                <a:cs typeface="Arial" panose="020B0604020202020204" pitchFamily="34" charset="0"/>
              </a:rPr>
              <a:t>A</a:t>
            </a:r>
            <a:r>
              <a:rPr lang="id-ID" dirty="0">
                <a:solidFill>
                  <a:schemeClr val="tx1"/>
                </a:solidFill>
                <a:latin typeface="Cambria" panose="02040503050406030204" pitchFamily="18" charset="0"/>
                <a:cs typeface="Arial" panose="020B0604020202020204" pitchFamily="34" charset="0"/>
              </a:rPr>
              <a:t>rbitrase</a:t>
            </a:r>
            <a:endParaRPr lang="en-US" dirty="0">
              <a:solidFill>
                <a:schemeClr val="tx1"/>
              </a:solidFill>
              <a:latin typeface="Cambria" panose="02040503050406030204" pitchFamily="18" charset="0"/>
              <a:cs typeface="Arial" panose="020B0604020202020204" pitchFamily="34" charset="0"/>
            </a:endParaRPr>
          </a:p>
          <a:p>
            <a:pPr marL="457200" indent="-457200" algn="l">
              <a:buFont typeface="Wingdings" panose="05000000000000000000" pitchFamily="2" charset="2"/>
              <a:buChar char="Ø"/>
            </a:pPr>
            <a:r>
              <a:rPr lang="en-US" dirty="0">
                <a:solidFill>
                  <a:schemeClr val="tx1"/>
                </a:solidFill>
                <a:latin typeface="Cambria" panose="02040503050406030204" pitchFamily="18" charset="0"/>
                <a:cs typeface="Arial" panose="020B0604020202020204" pitchFamily="34" charset="0"/>
              </a:rPr>
              <a:t>P</a:t>
            </a:r>
            <a:r>
              <a:rPr lang="id-ID" dirty="0">
                <a:solidFill>
                  <a:schemeClr val="tx1"/>
                </a:solidFill>
                <a:latin typeface="Cambria" panose="02040503050406030204" pitchFamily="18" charset="0"/>
                <a:cs typeface="Arial" panose="020B0604020202020204" pitchFamily="34" charset="0"/>
              </a:rPr>
              <a:t>engadilan</a:t>
            </a:r>
            <a:endParaRPr lang="en-US" dirty="0">
              <a:solidFill>
                <a:schemeClr val="tx1"/>
              </a:solidFill>
              <a:latin typeface="Cambria" panose="02040503050406030204" pitchFamily="18" charset="0"/>
              <a:cs typeface="Arial" panose="020B0604020202020204" pitchFamily="34" charset="0"/>
            </a:endParaRPr>
          </a:p>
          <a:p>
            <a:pPr marL="457200" indent="-457200" algn="l">
              <a:buFont typeface="Wingdings" panose="05000000000000000000" pitchFamily="2" charset="2"/>
              <a:buChar char="Ø"/>
            </a:pPr>
            <a:r>
              <a:rPr lang="en-US" dirty="0">
                <a:solidFill>
                  <a:schemeClr val="tx1"/>
                </a:solidFill>
                <a:latin typeface="Cambria" panose="02040503050406030204" pitchFamily="18" charset="0"/>
                <a:cs typeface="Arial" panose="020B0604020202020204" pitchFamily="34" charset="0"/>
              </a:rPr>
              <a:t>L</a:t>
            </a:r>
            <a:r>
              <a:rPr lang="id-ID" dirty="0">
                <a:solidFill>
                  <a:schemeClr val="tx1"/>
                </a:solidFill>
                <a:latin typeface="Cambria" panose="02040503050406030204" pitchFamily="18" charset="0"/>
                <a:cs typeface="Arial" panose="020B0604020202020204" pitchFamily="34" charset="0"/>
              </a:rPr>
              <a:t>embaga penyelesaian sengketa alternatif lainnya</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790473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3011</TotalTime>
  <Words>460</Words>
  <Application>Microsoft Office PowerPoint</Application>
  <PresentationFormat>On-screen Show (4:3)</PresentationFormat>
  <Paragraphs>52</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472</cp:revision>
  <cp:lastPrinted>2017-08-29T02:54:51Z</cp:lastPrinted>
  <dcterms:created xsi:type="dcterms:W3CDTF">2010-04-18T12:06:30Z</dcterms:created>
  <dcterms:modified xsi:type="dcterms:W3CDTF">2024-03-20T00:58:27Z</dcterms:modified>
</cp:coreProperties>
</file>