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5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6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7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8.xml" ContentType="application/vnd.openxmlformats-officedocument.presentationml.notesSl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10"/>
  </p:notesMasterIdLst>
  <p:handoutMasterIdLst>
    <p:handoutMasterId r:id="rId11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954838" cy="9309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50" d="100"/>
          <a:sy n="50" d="100"/>
        </p:scale>
        <p:origin x="-1956" y="-4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2_4">
  <dgm:title val=""/>
  <dgm:desc val=""/>
  <dgm:catLst>
    <dgm:cat type="accent2" pri="11400"/>
  </dgm:catLst>
  <dgm:styleLbl name="node0">
    <dgm:fillClrLst meth="cycle">
      <a:schemeClr val="accent2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2">
        <a:shade val="50000"/>
      </a:schemeClr>
      <a:schemeClr val="accent2">
        <a:tint val="4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2">
        <a:shade val="50000"/>
      </a:schemeClr>
      <a:schemeClr val="accent2">
        <a:tint val="45000"/>
      </a:schemeClr>
    </dgm:fillClrLst>
    <dgm:linClrLst meth="cycle">
      <a:schemeClr val="accent2">
        <a:shade val="50000"/>
      </a:schemeClr>
      <a:schemeClr val="accent2">
        <a:tint val="45000"/>
      </a:schemeClr>
    </dgm:linClrLst>
    <dgm:effectClrLst/>
    <dgm:txLinClrLst/>
    <dgm:txFillClrLst/>
    <dgm:txEffectClrLst/>
  </dgm:styleLbl>
  <dgm:styleLbl name="lnNode1">
    <dgm:fillClrLst meth="cycle">
      <a:schemeClr val="accent2">
        <a:shade val="50000"/>
      </a:schemeClr>
      <a:schemeClr val="accent2">
        <a:tint val="4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2">
        <a:shade val="80000"/>
        <a:alpha val="50000"/>
      </a:schemeClr>
      <a:schemeClr val="accent2">
        <a:tint val="45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55000"/>
      </a:schemeClr>
    </dgm:fillClrLst>
    <dgm:linClrLst meth="repeat">
      <a:schemeClr val="accent2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55000"/>
      </a:schemeClr>
    </dgm:fillClrLst>
    <dgm:linClrLst meth="repeat">
      <a:schemeClr val="accent2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55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CF664CF-1C9F-4F9B-9E55-1AA96C4E16B5}" type="doc">
      <dgm:prSet loTypeId="urn:microsoft.com/office/officeart/2005/8/layout/vProcess5" loCatId="process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en-US"/>
        </a:p>
      </dgm:t>
    </dgm:pt>
    <dgm:pt modelId="{BF464C25-A27F-4440-844A-799C38D177EF}">
      <dgm:prSet phldrT="[Text]"/>
      <dgm:spPr/>
      <dgm:t>
        <a:bodyPr/>
        <a:lstStyle/>
        <a:p>
          <a:r>
            <a:rPr lang="id-ID" dirty="0" smtClean="0"/>
            <a:t>Sebagai investasi atau modal sosial yang akan menjadi sumber keunggulan kompetitif perusahaan dalam jangka panjang.</a:t>
          </a:r>
          <a:endParaRPr lang="en-US" dirty="0"/>
        </a:p>
      </dgm:t>
    </dgm:pt>
    <dgm:pt modelId="{48527BA8-86FF-476A-B729-A42308222512}" type="parTrans" cxnId="{41AB093B-D426-4A8F-81A5-CC327EE7AC2E}">
      <dgm:prSet/>
      <dgm:spPr/>
      <dgm:t>
        <a:bodyPr/>
        <a:lstStyle/>
        <a:p>
          <a:endParaRPr lang="en-US"/>
        </a:p>
      </dgm:t>
    </dgm:pt>
    <dgm:pt modelId="{4B41B1B1-D0BC-4310-B51A-D277F0DEBE26}" type="sibTrans" cxnId="{41AB093B-D426-4A8F-81A5-CC327EE7AC2E}">
      <dgm:prSet/>
      <dgm:spPr/>
      <dgm:t>
        <a:bodyPr/>
        <a:lstStyle/>
        <a:p>
          <a:endParaRPr lang="en-US"/>
        </a:p>
      </dgm:t>
    </dgm:pt>
    <dgm:pt modelId="{747E3EE7-F94C-494C-BE68-9DAE9DCB97A4}">
      <dgm:prSet phldrT="[Text]"/>
      <dgm:spPr/>
      <dgm:t>
        <a:bodyPr/>
        <a:lstStyle/>
        <a:p>
          <a:r>
            <a:rPr lang="id-ID" dirty="0" smtClean="0"/>
            <a:t>Memperkokoh profitabilitas dan kinerja keuangan perusahaan</a:t>
          </a:r>
          <a:endParaRPr lang="en-US" dirty="0"/>
        </a:p>
      </dgm:t>
    </dgm:pt>
    <dgm:pt modelId="{CB43CD2C-4FFE-4B14-8064-82C7DF3C316C}" type="parTrans" cxnId="{B3095159-80ED-4959-9076-8F7A4A574D4E}">
      <dgm:prSet/>
      <dgm:spPr/>
      <dgm:t>
        <a:bodyPr/>
        <a:lstStyle/>
        <a:p>
          <a:endParaRPr lang="en-US"/>
        </a:p>
      </dgm:t>
    </dgm:pt>
    <dgm:pt modelId="{E1C6F366-5F6E-49C3-B1A7-1D4A2CED8C55}" type="sibTrans" cxnId="{B3095159-80ED-4959-9076-8F7A4A574D4E}">
      <dgm:prSet/>
      <dgm:spPr/>
      <dgm:t>
        <a:bodyPr/>
        <a:lstStyle/>
        <a:p>
          <a:endParaRPr lang="en-US"/>
        </a:p>
      </dgm:t>
    </dgm:pt>
    <dgm:pt modelId="{3A1C6B87-028B-4999-A803-D661C82F1055}">
      <dgm:prSet phldrT="[Text]"/>
      <dgm:spPr/>
      <dgm:t>
        <a:bodyPr/>
        <a:lstStyle/>
        <a:p>
          <a:r>
            <a:rPr lang="id-ID" dirty="0" smtClean="0"/>
            <a:t>Meningkatnya akuntabilitas dan apresiasi positif dari komunitas  investor, kreditor, pemasok, serta konsumen.</a:t>
          </a:r>
          <a:endParaRPr lang="en-US" dirty="0"/>
        </a:p>
      </dgm:t>
    </dgm:pt>
    <dgm:pt modelId="{281E6CBA-6939-4646-ABB4-3FA9198A1377}" type="parTrans" cxnId="{A74E473B-7A19-4E45-ADAA-078FB33ED2BE}">
      <dgm:prSet/>
      <dgm:spPr/>
      <dgm:t>
        <a:bodyPr/>
        <a:lstStyle/>
        <a:p>
          <a:endParaRPr lang="en-US"/>
        </a:p>
      </dgm:t>
    </dgm:pt>
    <dgm:pt modelId="{6990978E-8FBC-4067-9269-351AB541EF52}" type="sibTrans" cxnId="{A74E473B-7A19-4E45-ADAA-078FB33ED2BE}">
      <dgm:prSet/>
      <dgm:spPr/>
      <dgm:t>
        <a:bodyPr/>
        <a:lstStyle/>
        <a:p>
          <a:endParaRPr lang="en-US"/>
        </a:p>
      </dgm:t>
    </dgm:pt>
    <dgm:pt modelId="{CDB86B51-E5A1-4DC0-BBA1-C8B111AC7ACD}" type="pres">
      <dgm:prSet presAssocID="{1CF664CF-1C9F-4F9B-9E55-1AA96C4E16B5}" presName="outerComposite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41E6FCC3-57CA-4473-9939-137C943D939C}" type="pres">
      <dgm:prSet presAssocID="{1CF664CF-1C9F-4F9B-9E55-1AA96C4E16B5}" presName="dummyMaxCanvas" presStyleCnt="0">
        <dgm:presLayoutVars/>
      </dgm:prSet>
      <dgm:spPr/>
    </dgm:pt>
    <dgm:pt modelId="{2F7B58B7-38B4-422B-84C8-3A8B04F37559}" type="pres">
      <dgm:prSet presAssocID="{1CF664CF-1C9F-4F9B-9E55-1AA96C4E16B5}" presName="ThreeNodes_1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20945BA-B9CC-4307-8D3C-60DFAC6A15B5}" type="pres">
      <dgm:prSet presAssocID="{1CF664CF-1C9F-4F9B-9E55-1AA96C4E16B5}" presName="ThreeNodes_2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6D851F5-B0E2-4F9B-B9B7-6DDD2A63AF65}" type="pres">
      <dgm:prSet presAssocID="{1CF664CF-1C9F-4F9B-9E55-1AA96C4E16B5}" presName="ThreeNodes_3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3D6B9F2-59DF-4C4E-90FC-FCFB5741E873}" type="pres">
      <dgm:prSet presAssocID="{1CF664CF-1C9F-4F9B-9E55-1AA96C4E16B5}" presName="ThreeConn_1-2" presStyleLbl="fg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0FA8CC6-3F79-476A-8265-7D1DD227D7F5}" type="pres">
      <dgm:prSet presAssocID="{1CF664CF-1C9F-4F9B-9E55-1AA96C4E16B5}" presName="ThreeConn_2-3" presStyleLbl="fg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5E1D37B-E9DE-4AF3-9B4A-40F45203955E}" type="pres">
      <dgm:prSet presAssocID="{1CF664CF-1C9F-4F9B-9E55-1AA96C4E16B5}" presName="ThreeNodes_1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EC6B992-E6E7-441F-8A92-FAF0C5393605}" type="pres">
      <dgm:prSet presAssocID="{1CF664CF-1C9F-4F9B-9E55-1AA96C4E16B5}" presName="ThreeNodes_2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926D554-6DFE-4AA4-B206-4E63AA74CC34}" type="pres">
      <dgm:prSet presAssocID="{1CF664CF-1C9F-4F9B-9E55-1AA96C4E16B5}" presName="ThreeNodes_3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788A25E0-FD25-4CDC-8FA0-4933129B20F3}" type="presOf" srcId="{4B41B1B1-D0BC-4310-B51A-D277F0DEBE26}" destId="{E3D6B9F2-59DF-4C4E-90FC-FCFB5741E873}" srcOrd="0" destOrd="0" presId="urn:microsoft.com/office/officeart/2005/8/layout/vProcess5"/>
    <dgm:cxn modelId="{3BF15416-19FE-423D-9ED2-63DB95BCCF41}" type="presOf" srcId="{747E3EE7-F94C-494C-BE68-9DAE9DCB97A4}" destId="{2EC6B992-E6E7-441F-8A92-FAF0C5393605}" srcOrd="1" destOrd="0" presId="urn:microsoft.com/office/officeart/2005/8/layout/vProcess5"/>
    <dgm:cxn modelId="{EE28AEA3-D910-4C21-B3D7-9F7A703F6827}" type="presOf" srcId="{BF464C25-A27F-4440-844A-799C38D177EF}" destId="{2F7B58B7-38B4-422B-84C8-3A8B04F37559}" srcOrd="0" destOrd="0" presId="urn:microsoft.com/office/officeart/2005/8/layout/vProcess5"/>
    <dgm:cxn modelId="{D1B4739D-4C0F-47E8-974B-2D113A2C012A}" type="presOf" srcId="{3A1C6B87-028B-4999-A803-D661C82F1055}" destId="{3926D554-6DFE-4AA4-B206-4E63AA74CC34}" srcOrd="1" destOrd="0" presId="urn:microsoft.com/office/officeart/2005/8/layout/vProcess5"/>
    <dgm:cxn modelId="{C29D4F3A-7071-4552-B49F-091C945E7408}" type="presOf" srcId="{3A1C6B87-028B-4999-A803-D661C82F1055}" destId="{36D851F5-B0E2-4F9B-B9B7-6DDD2A63AF65}" srcOrd="0" destOrd="0" presId="urn:microsoft.com/office/officeart/2005/8/layout/vProcess5"/>
    <dgm:cxn modelId="{A74E473B-7A19-4E45-ADAA-078FB33ED2BE}" srcId="{1CF664CF-1C9F-4F9B-9E55-1AA96C4E16B5}" destId="{3A1C6B87-028B-4999-A803-D661C82F1055}" srcOrd="2" destOrd="0" parTransId="{281E6CBA-6939-4646-ABB4-3FA9198A1377}" sibTransId="{6990978E-8FBC-4067-9269-351AB541EF52}"/>
    <dgm:cxn modelId="{098CC969-2769-44DD-89B3-901C257179C6}" type="presOf" srcId="{BF464C25-A27F-4440-844A-799C38D177EF}" destId="{B5E1D37B-E9DE-4AF3-9B4A-40F45203955E}" srcOrd="1" destOrd="0" presId="urn:microsoft.com/office/officeart/2005/8/layout/vProcess5"/>
    <dgm:cxn modelId="{102E2E97-8544-4D87-848D-70125DC039C9}" type="presOf" srcId="{E1C6F366-5F6E-49C3-B1A7-1D4A2CED8C55}" destId="{10FA8CC6-3F79-476A-8265-7D1DD227D7F5}" srcOrd="0" destOrd="0" presId="urn:microsoft.com/office/officeart/2005/8/layout/vProcess5"/>
    <dgm:cxn modelId="{41AB093B-D426-4A8F-81A5-CC327EE7AC2E}" srcId="{1CF664CF-1C9F-4F9B-9E55-1AA96C4E16B5}" destId="{BF464C25-A27F-4440-844A-799C38D177EF}" srcOrd="0" destOrd="0" parTransId="{48527BA8-86FF-476A-B729-A42308222512}" sibTransId="{4B41B1B1-D0BC-4310-B51A-D277F0DEBE26}"/>
    <dgm:cxn modelId="{479AC6A8-7463-4A9B-A47B-E4168775BE52}" type="presOf" srcId="{1CF664CF-1C9F-4F9B-9E55-1AA96C4E16B5}" destId="{CDB86B51-E5A1-4DC0-BBA1-C8B111AC7ACD}" srcOrd="0" destOrd="0" presId="urn:microsoft.com/office/officeart/2005/8/layout/vProcess5"/>
    <dgm:cxn modelId="{B3095159-80ED-4959-9076-8F7A4A574D4E}" srcId="{1CF664CF-1C9F-4F9B-9E55-1AA96C4E16B5}" destId="{747E3EE7-F94C-494C-BE68-9DAE9DCB97A4}" srcOrd="1" destOrd="0" parTransId="{CB43CD2C-4FFE-4B14-8064-82C7DF3C316C}" sibTransId="{E1C6F366-5F6E-49C3-B1A7-1D4A2CED8C55}"/>
    <dgm:cxn modelId="{6D4EF02E-7EA1-4543-8EAE-42BAEDF92DBF}" type="presOf" srcId="{747E3EE7-F94C-494C-BE68-9DAE9DCB97A4}" destId="{520945BA-B9CC-4307-8D3C-60DFAC6A15B5}" srcOrd="0" destOrd="0" presId="urn:microsoft.com/office/officeart/2005/8/layout/vProcess5"/>
    <dgm:cxn modelId="{52CBDEF1-5CAF-4562-B9EE-5CCB31F16D9E}" type="presParOf" srcId="{CDB86B51-E5A1-4DC0-BBA1-C8B111AC7ACD}" destId="{41E6FCC3-57CA-4473-9939-137C943D939C}" srcOrd="0" destOrd="0" presId="urn:microsoft.com/office/officeart/2005/8/layout/vProcess5"/>
    <dgm:cxn modelId="{290D3925-2A44-4834-8C1B-1A5D60D269F0}" type="presParOf" srcId="{CDB86B51-E5A1-4DC0-BBA1-C8B111AC7ACD}" destId="{2F7B58B7-38B4-422B-84C8-3A8B04F37559}" srcOrd="1" destOrd="0" presId="urn:microsoft.com/office/officeart/2005/8/layout/vProcess5"/>
    <dgm:cxn modelId="{F9AF4432-1261-4663-86F7-0DBDA93F339B}" type="presParOf" srcId="{CDB86B51-E5A1-4DC0-BBA1-C8B111AC7ACD}" destId="{520945BA-B9CC-4307-8D3C-60DFAC6A15B5}" srcOrd="2" destOrd="0" presId="urn:microsoft.com/office/officeart/2005/8/layout/vProcess5"/>
    <dgm:cxn modelId="{30A64C7B-D4A2-46E6-8190-38BBEAE7D1F9}" type="presParOf" srcId="{CDB86B51-E5A1-4DC0-BBA1-C8B111AC7ACD}" destId="{36D851F5-B0E2-4F9B-B9B7-6DDD2A63AF65}" srcOrd="3" destOrd="0" presId="urn:microsoft.com/office/officeart/2005/8/layout/vProcess5"/>
    <dgm:cxn modelId="{77C8DC94-59D4-47A8-ACF6-183F219EEC3F}" type="presParOf" srcId="{CDB86B51-E5A1-4DC0-BBA1-C8B111AC7ACD}" destId="{E3D6B9F2-59DF-4C4E-90FC-FCFB5741E873}" srcOrd="4" destOrd="0" presId="urn:microsoft.com/office/officeart/2005/8/layout/vProcess5"/>
    <dgm:cxn modelId="{489ED1AF-A2EC-40A0-9982-D9AF9953E1D4}" type="presParOf" srcId="{CDB86B51-E5A1-4DC0-BBA1-C8B111AC7ACD}" destId="{10FA8CC6-3F79-476A-8265-7D1DD227D7F5}" srcOrd="5" destOrd="0" presId="urn:microsoft.com/office/officeart/2005/8/layout/vProcess5"/>
    <dgm:cxn modelId="{543377D6-59F6-4D33-B82B-189833056478}" type="presParOf" srcId="{CDB86B51-E5A1-4DC0-BBA1-C8B111AC7ACD}" destId="{B5E1D37B-E9DE-4AF3-9B4A-40F45203955E}" srcOrd="6" destOrd="0" presId="urn:microsoft.com/office/officeart/2005/8/layout/vProcess5"/>
    <dgm:cxn modelId="{9ADC8DBA-45D2-4566-B50F-6002F99580AD}" type="presParOf" srcId="{CDB86B51-E5A1-4DC0-BBA1-C8B111AC7ACD}" destId="{2EC6B992-E6E7-441F-8A92-FAF0C5393605}" srcOrd="7" destOrd="0" presId="urn:microsoft.com/office/officeart/2005/8/layout/vProcess5"/>
    <dgm:cxn modelId="{EBA1F132-C789-490E-9D54-B4767D2EA8BF}" type="presParOf" srcId="{CDB86B51-E5A1-4DC0-BBA1-C8B111AC7ACD}" destId="{3926D554-6DFE-4AA4-B206-4E63AA74CC34}" srcOrd="8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CF664CF-1C9F-4F9B-9E55-1AA96C4E16B5}" type="doc">
      <dgm:prSet loTypeId="urn:microsoft.com/office/officeart/2005/8/layout/vProcess5" loCatId="process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BF464C25-A27F-4440-844A-799C38D177EF}">
      <dgm:prSet phldrT="[Text]"/>
      <dgm:spPr/>
      <dgm:t>
        <a:bodyPr/>
        <a:lstStyle/>
        <a:p>
          <a:r>
            <a:rPr lang="id-ID" dirty="0" smtClean="0"/>
            <a:t>Meningkatnya komitmen, etos kerja, efisiensi, dan produktivitas karyawan</a:t>
          </a:r>
          <a:endParaRPr lang="en-US" dirty="0"/>
        </a:p>
      </dgm:t>
    </dgm:pt>
    <dgm:pt modelId="{48527BA8-86FF-476A-B729-A42308222512}" type="parTrans" cxnId="{41AB093B-D426-4A8F-81A5-CC327EE7AC2E}">
      <dgm:prSet/>
      <dgm:spPr/>
      <dgm:t>
        <a:bodyPr/>
        <a:lstStyle/>
        <a:p>
          <a:endParaRPr lang="en-US"/>
        </a:p>
      </dgm:t>
    </dgm:pt>
    <dgm:pt modelId="{4B41B1B1-D0BC-4310-B51A-D277F0DEBE26}" type="sibTrans" cxnId="{41AB093B-D426-4A8F-81A5-CC327EE7AC2E}">
      <dgm:prSet/>
      <dgm:spPr/>
      <dgm:t>
        <a:bodyPr/>
        <a:lstStyle/>
        <a:p>
          <a:endParaRPr lang="en-US"/>
        </a:p>
      </dgm:t>
    </dgm:pt>
    <dgm:pt modelId="{747E3EE7-F94C-494C-BE68-9DAE9DCB97A4}">
      <dgm:prSet phldrT="[Text]"/>
      <dgm:spPr/>
      <dgm:t>
        <a:bodyPr/>
        <a:lstStyle/>
        <a:p>
          <a:r>
            <a:rPr lang="id-ID" dirty="0" smtClean="0"/>
            <a:t>Menurunnya tingkat kerentanan gejolak sosial dan resistensi dari komunitas sekitarnya karena merasa diperhatikan dan dihargai  perusahaan</a:t>
          </a:r>
          <a:endParaRPr lang="en-US" dirty="0"/>
        </a:p>
      </dgm:t>
    </dgm:pt>
    <dgm:pt modelId="{CB43CD2C-4FFE-4B14-8064-82C7DF3C316C}" type="parTrans" cxnId="{B3095159-80ED-4959-9076-8F7A4A574D4E}">
      <dgm:prSet/>
      <dgm:spPr/>
      <dgm:t>
        <a:bodyPr/>
        <a:lstStyle/>
        <a:p>
          <a:endParaRPr lang="en-US"/>
        </a:p>
      </dgm:t>
    </dgm:pt>
    <dgm:pt modelId="{E1C6F366-5F6E-49C3-B1A7-1D4A2CED8C55}" type="sibTrans" cxnId="{B3095159-80ED-4959-9076-8F7A4A574D4E}">
      <dgm:prSet/>
      <dgm:spPr/>
      <dgm:t>
        <a:bodyPr/>
        <a:lstStyle/>
        <a:p>
          <a:endParaRPr lang="en-US"/>
        </a:p>
      </dgm:t>
    </dgm:pt>
    <dgm:pt modelId="{3A1C6B87-028B-4999-A803-D661C82F1055}">
      <dgm:prSet phldrT="[Text]"/>
      <dgm:spPr/>
      <dgm:t>
        <a:bodyPr/>
        <a:lstStyle/>
        <a:p>
          <a:r>
            <a:rPr lang="id-ID" dirty="0" smtClean="0"/>
            <a:t>Meningkatnya reputasi, goodwill, brand, dan nilai perusahaan dalam jangka panjang.</a:t>
          </a:r>
          <a:endParaRPr lang="en-US" dirty="0"/>
        </a:p>
      </dgm:t>
    </dgm:pt>
    <dgm:pt modelId="{281E6CBA-6939-4646-ABB4-3FA9198A1377}" type="parTrans" cxnId="{A74E473B-7A19-4E45-ADAA-078FB33ED2BE}">
      <dgm:prSet/>
      <dgm:spPr/>
      <dgm:t>
        <a:bodyPr/>
        <a:lstStyle/>
        <a:p>
          <a:endParaRPr lang="en-US"/>
        </a:p>
      </dgm:t>
    </dgm:pt>
    <dgm:pt modelId="{6990978E-8FBC-4067-9269-351AB541EF52}" type="sibTrans" cxnId="{A74E473B-7A19-4E45-ADAA-078FB33ED2BE}">
      <dgm:prSet/>
      <dgm:spPr/>
      <dgm:t>
        <a:bodyPr/>
        <a:lstStyle/>
        <a:p>
          <a:endParaRPr lang="en-US"/>
        </a:p>
      </dgm:t>
    </dgm:pt>
    <dgm:pt modelId="{CDB86B51-E5A1-4DC0-BBA1-C8B111AC7ACD}" type="pres">
      <dgm:prSet presAssocID="{1CF664CF-1C9F-4F9B-9E55-1AA96C4E16B5}" presName="outerComposite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41E6FCC3-57CA-4473-9939-137C943D939C}" type="pres">
      <dgm:prSet presAssocID="{1CF664CF-1C9F-4F9B-9E55-1AA96C4E16B5}" presName="dummyMaxCanvas" presStyleCnt="0">
        <dgm:presLayoutVars/>
      </dgm:prSet>
      <dgm:spPr/>
    </dgm:pt>
    <dgm:pt modelId="{2F7B58B7-38B4-422B-84C8-3A8B04F37559}" type="pres">
      <dgm:prSet presAssocID="{1CF664CF-1C9F-4F9B-9E55-1AA96C4E16B5}" presName="ThreeNodes_1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20945BA-B9CC-4307-8D3C-60DFAC6A15B5}" type="pres">
      <dgm:prSet presAssocID="{1CF664CF-1C9F-4F9B-9E55-1AA96C4E16B5}" presName="ThreeNodes_2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6D851F5-B0E2-4F9B-B9B7-6DDD2A63AF65}" type="pres">
      <dgm:prSet presAssocID="{1CF664CF-1C9F-4F9B-9E55-1AA96C4E16B5}" presName="ThreeNodes_3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3D6B9F2-59DF-4C4E-90FC-FCFB5741E873}" type="pres">
      <dgm:prSet presAssocID="{1CF664CF-1C9F-4F9B-9E55-1AA96C4E16B5}" presName="ThreeConn_1-2" presStyleLbl="fg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0FA8CC6-3F79-476A-8265-7D1DD227D7F5}" type="pres">
      <dgm:prSet presAssocID="{1CF664CF-1C9F-4F9B-9E55-1AA96C4E16B5}" presName="ThreeConn_2-3" presStyleLbl="fg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5E1D37B-E9DE-4AF3-9B4A-40F45203955E}" type="pres">
      <dgm:prSet presAssocID="{1CF664CF-1C9F-4F9B-9E55-1AA96C4E16B5}" presName="ThreeNodes_1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EC6B992-E6E7-441F-8A92-FAF0C5393605}" type="pres">
      <dgm:prSet presAssocID="{1CF664CF-1C9F-4F9B-9E55-1AA96C4E16B5}" presName="ThreeNodes_2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926D554-6DFE-4AA4-B206-4E63AA74CC34}" type="pres">
      <dgm:prSet presAssocID="{1CF664CF-1C9F-4F9B-9E55-1AA96C4E16B5}" presName="ThreeNodes_3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79408724-B6DF-422B-9E74-EBDA789E692A}" type="presOf" srcId="{747E3EE7-F94C-494C-BE68-9DAE9DCB97A4}" destId="{2EC6B992-E6E7-441F-8A92-FAF0C5393605}" srcOrd="1" destOrd="0" presId="urn:microsoft.com/office/officeart/2005/8/layout/vProcess5"/>
    <dgm:cxn modelId="{3CA806A5-5A70-4B1D-B602-2D4D88237092}" type="presOf" srcId="{E1C6F366-5F6E-49C3-B1A7-1D4A2CED8C55}" destId="{10FA8CC6-3F79-476A-8265-7D1DD227D7F5}" srcOrd="0" destOrd="0" presId="urn:microsoft.com/office/officeart/2005/8/layout/vProcess5"/>
    <dgm:cxn modelId="{A74E473B-7A19-4E45-ADAA-078FB33ED2BE}" srcId="{1CF664CF-1C9F-4F9B-9E55-1AA96C4E16B5}" destId="{3A1C6B87-028B-4999-A803-D661C82F1055}" srcOrd="2" destOrd="0" parTransId="{281E6CBA-6939-4646-ABB4-3FA9198A1377}" sibTransId="{6990978E-8FBC-4067-9269-351AB541EF52}"/>
    <dgm:cxn modelId="{AEA166ED-B226-4353-8AD0-628D895F324A}" type="presOf" srcId="{BF464C25-A27F-4440-844A-799C38D177EF}" destId="{2F7B58B7-38B4-422B-84C8-3A8B04F37559}" srcOrd="0" destOrd="0" presId="urn:microsoft.com/office/officeart/2005/8/layout/vProcess5"/>
    <dgm:cxn modelId="{E1DBF00A-6B37-4997-BDEB-A0456AA41103}" type="presOf" srcId="{1CF664CF-1C9F-4F9B-9E55-1AA96C4E16B5}" destId="{CDB86B51-E5A1-4DC0-BBA1-C8B111AC7ACD}" srcOrd="0" destOrd="0" presId="urn:microsoft.com/office/officeart/2005/8/layout/vProcess5"/>
    <dgm:cxn modelId="{90787576-F7FB-475C-A39D-F38D2C8A5456}" type="presOf" srcId="{3A1C6B87-028B-4999-A803-D661C82F1055}" destId="{3926D554-6DFE-4AA4-B206-4E63AA74CC34}" srcOrd="1" destOrd="0" presId="urn:microsoft.com/office/officeart/2005/8/layout/vProcess5"/>
    <dgm:cxn modelId="{9B65609B-7152-4D71-AD41-30BA572C51D5}" type="presOf" srcId="{3A1C6B87-028B-4999-A803-D661C82F1055}" destId="{36D851F5-B0E2-4F9B-B9B7-6DDD2A63AF65}" srcOrd="0" destOrd="0" presId="urn:microsoft.com/office/officeart/2005/8/layout/vProcess5"/>
    <dgm:cxn modelId="{407D96AB-A950-401B-A293-82C4392D1788}" type="presOf" srcId="{4B41B1B1-D0BC-4310-B51A-D277F0DEBE26}" destId="{E3D6B9F2-59DF-4C4E-90FC-FCFB5741E873}" srcOrd="0" destOrd="0" presId="urn:microsoft.com/office/officeart/2005/8/layout/vProcess5"/>
    <dgm:cxn modelId="{41AB093B-D426-4A8F-81A5-CC327EE7AC2E}" srcId="{1CF664CF-1C9F-4F9B-9E55-1AA96C4E16B5}" destId="{BF464C25-A27F-4440-844A-799C38D177EF}" srcOrd="0" destOrd="0" parTransId="{48527BA8-86FF-476A-B729-A42308222512}" sibTransId="{4B41B1B1-D0BC-4310-B51A-D277F0DEBE26}"/>
    <dgm:cxn modelId="{B3095159-80ED-4959-9076-8F7A4A574D4E}" srcId="{1CF664CF-1C9F-4F9B-9E55-1AA96C4E16B5}" destId="{747E3EE7-F94C-494C-BE68-9DAE9DCB97A4}" srcOrd="1" destOrd="0" parTransId="{CB43CD2C-4FFE-4B14-8064-82C7DF3C316C}" sibTransId="{E1C6F366-5F6E-49C3-B1A7-1D4A2CED8C55}"/>
    <dgm:cxn modelId="{D1DE5ABC-7CD5-4E79-9BE3-7E763CC60556}" type="presOf" srcId="{747E3EE7-F94C-494C-BE68-9DAE9DCB97A4}" destId="{520945BA-B9CC-4307-8D3C-60DFAC6A15B5}" srcOrd="0" destOrd="0" presId="urn:microsoft.com/office/officeart/2005/8/layout/vProcess5"/>
    <dgm:cxn modelId="{56CAD126-1F7A-4573-8558-4EA02B8EBAA5}" type="presOf" srcId="{BF464C25-A27F-4440-844A-799C38D177EF}" destId="{B5E1D37B-E9DE-4AF3-9B4A-40F45203955E}" srcOrd="1" destOrd="0" presId="urn:microsoft.com/office/officeart/2005/8/layout/vProcess5"/>
    <dgm:cxn modelId="{5E581518-DBAE-448C-9C03-74D3BE3D1DC6}" type="presParOf" srcId="{CDB86B51-E5A1-4DC0-BBA1-C8B111AC7ACD}" destId="{41E6FCC3-57CA-4473-9939-137C943D939C}" srcOrd="0" destOrd="0" presId="urn:microsoft.com/office/officeart/2005/8/layout/vProcess5"/>
    <dgm:cxn modelId="{ACB4A828-2A58-4473-91D8-AA13C02DE409}" type="presParOf" srcId="{CDB86B51-E5A1-4DC0-BBA1-C8B111AC7ACD}" destId="{2F7B58B7-38B4-422B-84C8-3A8B04F37559}" srcOrd="1" destOrd="0" presId="urn:microsoft.com/office/officeart/2005/8/layout/vProcess5"/>
    <dgm:cxn modelId="{5A253614-0473-4815-9F9D-303358A462C3}" type="presParOf" srcId="{CDB86B51-E5A1-4DC0-BBA1-C8B111AC7ACD}" destId="{520945BA-B9CC-4307-8D3C-60DFAC6A15B5}" srcOrd="2" destOrd="0" presId="urn:microsoft.com/office/officeart/2005/8/layout/vProcess5"/>
    <dgm:cxn modelId="{D9B55E5E-77AA-41B7-A871-F731744963C7}" type="presParOf" srcId="{CDB86B51-E5A1-4DC0-BBA1-C8B111AC7ACD}" destId="{36D851F5-B0E2-4F9B-B9B7-6DDD2A63AF65}" srcOrd="3" destOrd="0" presId="urn:microsoft.com/office/officeart/2005/8/layout/vProcess5"/>
    <dgm:cxn modelId="{2D2720B3-8A36-4625-93F9-D624DFE79679}" type="presParOf" srcId="{CDB86B51-E5A1-4DC0-BBA1-C8B111AC7ACD}" destId="{E3D6B9F2-59DF-4C4E-90FC-FCFB5741E873}" srcOrd="4" destOrd="0" presId="urn:microsoft.com/office/officeart/2005/8/layout/vProcess5"/>
    <dgm:cxn modelId="{8F00DB66-56F0-42E8-8A63-BE14C85C9F97}" type="presParOf" srcId="{CDB86B51-E5A1-4DC0-BBA1-C8B111AC7ACD}" destId="{10FA8CC6-3F79-476A-8265-7D1DD227D7F5}" srcOrd="5" destOrd="0" presId="urn:microsoft.com/office/officeart/2005/8/layout/vProcess5"/>
    <dgm:cxn modelId="{3565496D-C4D0-4D90-B6D8-32F05EA25460}" type="presParOf" srcId="{CDB86B51-E5A1-4DC0-BBA1-C8B111AC7ACD}" destId="{B5E1D37B-E9DE-4AF3-9B4A-40F45203955E}" srcOrd="6" destOrd="0" presId="urn:microsoft.com/office/officeart/2005/8/layout/vProcess5"/>
    <dgm:cxn modelId="{C6700904-FB2C-44E5-8480-3F69B6F035D9}" type="presParOf" srcId="{CDB86B51-E5A1-4DC0-BBA1-C8B111AC7ACD}" destId="{2EC6B992-E6E7-441F-8A92-FAF0C5393605}" srcOrd="7" destOrd="0" presId="urn:microsoft.com/office/officeart/2005/8/layout/vProcess5"/>
    <dgm:cxn modelId="{DB14A850-0016-4937-852A-D3B019459620}" type="presParOf" srcId="{CDB86B51-E5A1-4DC0-BBA1-C8B111AC7ACD}" destId="{3926D554-6DFE-4AA4-B206-4E63AA74CC34}" srcOrd="8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5620B538-9431-4D24-AA5A-C265FA8C367A}" type="doc">
      <dgm:prSet loTypeId="urn:microsoft.com/office/officeart/2005/8/layout/cycle8" loCatId="cycle" qsTypeId="urn:microsoft.com/office/officeart/2005/8/quickstyle/simple1" qsCatId="simple" csTypeId="urn:microsoft.com/office/officeart/2005/8/colors/colorful3" csCatId="colorful" phldr="1"/>
      <dgm:spPr/>
    </dgm:pt>
    <dgm:pt modelId="{2C4968B0-944C-4646-B1AF-294284E20D76}">
      <dgm:prSet phldrT="[Text]"/>
      <dgm:spPr/>
      <dgm:t>
        <a:bodyPr/>
        <a:lstStyle/>
        <a:p>
          <a:r>
            <a:rPr lang="id-ID" dirty="0" smtClean="0"/>
            <a:t>Disusun oleh PBB tahun 2000</a:t>
          </a:r>
          <a:endParaRPr lang="en-US" dirty="0"/>
        </a:p>
      </dgm:t>
    </dgm:pt>
    <dgm:pt modelId="{D71F612C-FBFB-4902-B75C-6940627FC9A0}" type="parTrans" cxnId="{1A6F3D95-ED57-4B4C-B4D5-E5E78FFCD3A8}">
      <dgm:prSet/>
      <dgm:spPr/>
    </dgm:pt>
    <dgm:pt modelId="{7A65EAB6-46B6-43F3-BDB8-6121630E66BD}" type="sibTrans" cxnId="{1A6F3D95-ED57-4B4C-B4D5-E5E78FFCD3A8}">
      <dgm:prSet/>
      <dgm:spPr/>
    </dgm:pt>
    <dgm:pt modelId="{7A4F2084-E6FA-46F1-8218-3C053AEA01BD}">
      <dgm:prSet phldrT="[Text]"/>
      <dgm:spPr/>
      <dgm:t>
        <a:bodyPr/>
        <a:lstStyle/>
        <a:p>
          <a:r>
            <a:rPr lang="id-ID" dirty="0" smtClean="0"/>
            <a:t>Korporasi multinasional yang berbisnis dinegara sedang berkembang</a:t>
          </a:r>
          <a:endParaRPr lang="en-US" dirty="0"/>
        </a:p>
      </dgm:t>
    </dgm:pt>
    <dgm:pt modelId="{1C23CDCF-0C63-44CF-8F7C-6C4E83FD87BD}" type="parTrans" cxnId="{A51E4EFF-72AB-4ACB-BF18-D9E1A3E60269}">
      <dgm:prSet/>
      <dgm:spPr/>
    </dgm:pt>
    <dgm:pt modelId="{A21D1924-D37A-40B9-BB5A-53235A18EB1E}" type="sibTrans" cxnId="{A51E4EFF-72AB-4ACB-BF18-D9E1A3E60269}">
      <dgm:prSet/>
      <dgm:spPr/>
    </dgm:pt>
    <dgm:pt modelId="{19524C0B-C982-4DE8-9AFC-81FC340185BB}">
      <dgm:prSet phldrT="[Text]"/>
      <dgm:spPr/>
      <dgm:t>
        <a:bodyPr/>
        <a:lstStyle/>
        <a:p>
          <a:r>
            <a:rPr lang="id-ID" dirty="0" smtClean="0"/>
            <a:t>Sekumpulan aturan etika Bisnis</a:t>
          </a:r>
          <a:endParaRPr lang="en-US" dirty="0"/>
        </a:p>
      </dgm:t>
    </dgm:pt>
    <dgm:pt modelId="{FBE3C703-6350-4241-8518-4F0574DF28CD}" type="parTrans" cxnId="{FCF60E18-F39E-4A38-9AAE-C30C19F2EE58}">
      <dgm:prSet/>
      <dgm:spPr/>
    </dgm:pt>
    <dgm:pt modelId="{E8747B46-04A1-49E8-A701-D90F75898F91}" type="sibTrans" cxnId="{FCF60E18-F39E-4A38-9AAE-C30C19F2EE58}">
      <dgm:prSet/>
      <dgm:spPr/>
    </dgm:pt>
    <dgm:pt modelId="{0956B4FD-2302-4894-BC0F-CB5FB50C38D4}" type="pres">
      <dgm:prSet presAssocID="{5620B538-9431-4D24-AA5A-C265FA8C367A}" presName="compositeShape" presStyleCnt="0">
        <dgm:presLayoutVars>
          <dgm:chMax val="7"/>
          <dgm:dir/>
          <dgm:resizeHandles val="exact"/>
        </dgm:presLayoutVars>
      </dgm:prSet>
      <dgm:spPr/>
    </dgm:pt>
    <dgm:pt modelId="{F6C3D74F-5C26-4D91-ACEA-7FF500843123}" type="pres">
      <dgm:prSet presAssocID="{5620B538-9431-4D24-AA5A-C265FA8C367A}" presName="wedge1" presStyleLbl="node1" presStyleIdx="0" presStyleCnt="3"/>
      <dgm:spPr/>
      <dgm:t>
        <a:bodyPr/>
        <a:lstStyle/>
        <a:p>
          <a:endParaRPr lang="en-US"/>
        </a:p>
      </dgm:t>
    </dgm:pt>
    <dgm:pt modelId="{DB2301E7-39F8-41CF-B74D-E6CC91C8AD4D}" type="pres">
      <dgm:prSet presAssocID="{5620B538-9431-4D24-AA5A-C265FA8C367A}" presName="dummy1a" presStyleCnt="0"/>
      <dgm:spPr/>
    </dgm:pt>
    <dgm:pt modelId="{EC58A284-86C3-48A2-921A-F2193EF9F670}" type="pres">
      <dgm:prSet presAssocID="{5620B538-9431-4D24-AA5A-C265FA8C367A}" presName="dummy1b" presStyleCnt="0"/>
      <dgm:spPr/>
    </dgm:pt>
    <dgm:pt modelId="{D84A4854-5342-40C4-B805-34332331D8CA}" type="pres">
      <dgm:prSet presAssocID="{5620B538-9431-4D24-AA5A-C265FA8C367A}" presName="wedge1Tx" presStyleLbl="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749C5D5-FC37-4C34-BAA1-22599C4C974A}" type="pres">
      <dgm:prSet presAssocID="{5620B538-9431-4D24-AA5A-C265FA8C367A}" presName="wedge2" presStyleLbl="node1" presStyleIdx="1" presStyleCnt="3"/>
      <dgm:spPr/>
      <dgm:t>
        <a:bodyPr/>
        <a:lstStyle/>
        <a:p>
          <a:endParaRPr lang="en-US"/>
        </a:p>
      </dgm:t>
    </dgm:pt>
    <dgm:pt modelId="{313923E6-D4F8-420A-B4E0-DC6E58DB892B}" type="pres">
      <dgm:prSet presAssocID="{5620B538-9431-4D24-AA5A-C265FA8C367A}" presName="dummy2a" presStyleCnt="0"/>
      <dgm:spPr/>
    </dgm:pt>
    <dgm:pt modelId="{E6ABAA0C-2DC8-48AC-A357-FA1C7F106865}" type="pres">
      <dgm:prSet presAssocID="{5620B538-9431-4D24-AA5A-C265FA8C367A}" presName="dummy2b" presStyleCnt="0"/>
      <dgm:spPr/>
    </dgm:pt>
    <dgm:pt modelId="{76124228-FC7E-418C-9EC1-4F30C9DBF782}" type="pres">
      <dgm:prSet presAssocID="{5620B538-9431-4D24-AA5A-C265FA8C367A}" presName="wedge2Tx" presStyleLbl="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BAEC982-66B4-4B96-8DA0-E8EF7505397D}" type="pres">
      <dgm:prSet presAssocID="{5620B538-9431-4D24-AA5A-C265FA8C367A}" presName="wedge3" presStyleLbl="node1" presStyleIdx="2" presStyleCnt="3"/>
      <dgm:spPr/>
      <dgm:t>
        <a:bodyPr/>
        <a:lstStyle/>
        <a:p>
          <a:endParaRPr lang="en-US"/>
        </a:p>
      </dgm:t>
    </dgm:pt>
    <dgm:pt modelId="{CDCCE1C5-E090-49D7-B724-2DF5E16FD44F}" type="pres">
      <dgm:prSet presAssocID="{5620B538-9431-4D24-AA5A-C265FA8C367A}" presName="dummy3a" presStyleCnt="0"/>
      <dgm:spPr/>
    </dgm:pt>
    <dgm:pt modelId="{0CE405E3-708B-437E-A8A7-7F19910580CB}" type="pres">
      <dgm:prSet presAssocID="{5620B538-9431-4D24-AA5A-C265FA8C367A}" presName="dummy3b" presStyleCnt="0"/>
      <dgm:spPr/>
    </dgm:pt>
    <dgm:pt modelId="{BA29AA80-2142-4084-AB64-7EBDA9213CCA}" type="pres">
      <dgm:prSet presAssocID="{5620B538-9431-4D24-AA5A-C265FA8C367A}" presName="wedge3Tx" presStyleLbl="node1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6373776-D119-495A-B353-85F5ECCBF3C6}" type="pres">
      <dgm:prSet presAssocID="{7A65EAB6-46B6-43F3-BDB8-6121630E66BD}" presName="arrowWedge1" presStyleLbl="fgSibTrans2D1" presStyleIdx="0" presStyleCnt="3"/>
      <dgm:spPr/>
    </dgm:pt>
    <dgm:pt modelId="{4CF7F5A1-78BE-4C40-A04B-F09D63F7B7E9}" type="pres">
      <dgm:prSet presAssocID="{A21D1924-D37A-40B9-BB5A-53235A18EB1E}" presName="arrowWedge2" presStyleLbl="fgSibTrans2D1" presStyleIdx="1" presStyleCnt="3"/>
      <dgm:spPr/>
    </dgm:pt>
    <dgm:pt modelId="{05527FBA-8E93-4769-B50D-D6A50FEE5DC7}" type="pres">
      <dgm:prSet presAssocID="{E8747B46-04A1-49E8-A701-D90F75898F91}" presName="arrowWedge3" presStyleLbl="fgSibTrans2D1" presStyleIdx="2" presStyleCnt="3"/>
      <dgm:spPr/>
    </dgm:pt>
  </dgm:ptLst>
  <dgm:cxnLst>
    <dgm:cxn modelId="{1A6F3D95-ED57-4B4C-B4D5-E5E78FFCD3A8}" srcId="{5620B538-9431-4D24-AA5A-C265FA8C367A}" destId="{2C4968B0-944C-4646-B1AF-294284E20D76}" srcOrd="0" destOrd="0" parTransId="{D71F612C-FBFB-4902-B75C-6940627FC9A0}" sibTransId="{7A65EAB6-46B6-43F3-BDB8-6121630E66BD}"/>
    <dgm:cxn modelId="{BDF09526-AB7D-4263-ABF4-44F7BB5E1BED}" type="presOf" srcId="{19524C0B-C982-4DE8-9AFC-81FC340185BB}" destId="{BBAEC982-66B4-4B96-8DA0-E8EF7505397D}" srcOrd="0" destOrd="0" presId="urn:microsoft.com/office/officeart/2005/8/layout/cycle8"/>
    <dgm:cxn modelId="{4C63FB1F-E66B-40DD-A788-4C8855C877F9}" type="presOf" srcId="{7A4F2084-E6FA-46F1-8218-3C053AEA01BD}" destId="{76124228-FC7E-418C-9EC1-4F30C9DBF782}" srcOrd="1" destOrd="0" presId="urn:microsoft.com/office/officeart/2005/8/layout/cycle8"/>
    <dgm:cxn modelId="{A51E4EFF-72AB-4ACB-BF18-D9E1A3E60269}" srcId="{5620B538-9431-4D24-AA5A-C265FA8C367A}" destId="{7A4F2084-E6FA-46F1-8218-3C053AEA01BD}" srcOrd="1" destOrd="0" parTransId="{1C23CDCF-0C63-44CF-8F7C-6C4E83FD87BD}" sibTransId="{A21D1924-D37A-40B9-BB5A-53235A18EB1E}"/>
    <dgm:cxn modelId="{99B23652-C956-4DE1-97FB-A9536D43DC33}" type="presOf" srcId="{7A4F2084-E6FA-46F1-8218-3C053AEA01BD}" destId="{5749C5D5-FC37-4C34-BAA1-22599C4C974A}" srcOrd="0" destOrd="0" presId="urn:microsoft.com/office/officeart/2005/8/layout/cycle8"/>
    <dgm:cxn modelId="{F0BFE408-1F1C-4E4E-8C63-F5ABC34FA22A}" type="presOf" srcId="{2C4968B0-944C-4646-B1AF-294284E20D76}" destId="{F6C3D74F-5C26-4D91-ACEA-7FF500843123}" srcOrd="0" destOrd="0" presId="urn:microsoft.com/office/officeart/2005/8/layout/cycle8"/>
    <dgm:cxn modelId="{11C34225-AE04-4FEC-AC85-62E5462496D3}" type="presOf" srcId="{5620B538-9431-4D24-AA5A-C265FA8C367A}" destId="{0956B4FD-2302-4894-BC0F-CB5FB50C38D4}" srcOrd="0" destOrd="0" presId="urn:microsoft.com/office/officeart/2005/8/layout/cycle8"/>
    <dgm:cxn modelId="{066E65EB-E104-4FF8-A48D-BD8E36AE6E94}" type="presOf" srcId="{19524C0B-C982-4DE8-9AFC-81FC340185BB}" destId="{BA29AA80-2142-4084-AB64-7EBDA9213CCA}" srcOrd="1" destOrd="0" presId="urn:microsoft.com/office/officeart/2005/8/layout/cycle8"/>
    <dgm:cxn modelId="{FCF60E18-F39E-4A38-9AAE-C30C19F2EE58}" srcId="{5620B538-9431-4D24-AA5A-C265FA8C367A}" destId="{19524C0B-C982-4DE8-9AFC-81FC340185BB}" srcOrd="2" destOrd="0" parTransId="{FBE3C703-6350-4241-8518-4F0574DF28CD}" sibTransId="{E8747B46-04A1-49E8-A701-D90F75898F91}"/>
    <dgm:cxn modelId="{F6CC1372-780A-48FD-9625-95308C8D1C87}" type="presOf" srcId="{2C4968B0-944C-4646-B1AF-294284E20D76}" destId="{D84A4854-5342-40C4-B805-34332331D8CA}" srcOrd="1" destOrd="0" presId="urn:microsoft.com/office/officeart/2005/8/layout/cycle8"/>
    <dgm:cxn modelId="{74F83203-2B84-4ABB-A3F9-D9EA0F4161B8}" type="presParOf" srcId="{0956B4FD-2302-4894-BC0F-CB5FB50C38D4}" destId="{F6C3D74F-5C26-4D91-ACEA-7FF500843123}" srcOrd="0" destOrd="0" presId="urn:microsoft.com/office/officeart/2005/8/layout/cycle8"/>
    <dgm:cxn modelId="{D022031A-B7C2-4E91-957E-22D8EFEB0D08}" type="presParOf" srcId="{0956B4FD-2302-4894-BC0F-CB5FB50C38D4}" destId="{DB2301E7-39F8-41CF-B74D-E6CC91C8AD4D}" srcOrd="1" destOrd="0" presId="urn:microsoft.com/office/officeart/2005/8/layout/cycle8"/>
    <dgm:cxn modelId="{0A5338DC-DE8B-419C-8AA6-E13F88BBEC7F}" type="presParOf" srcId="{0956B4FD-2302-4894-BC0F-CB5FB50C38D4}" destId="{EC58A284-86C3-48A2-921A-F2193EF9F670}" srcOrd="2" destOrd="0" presId="urn:microsoft.com/office/officeart/2005/8/layout/cycle8"/>
    <dgm:cxn modelId="{CAD79EB7-5129-4C12-8EA4-28ED6B1568ED}" type="presParOf" srcId="{0956B4FD-2302-4894-BC0F-CB5FB50C38D4}" destId="{D84A4854-5342-40C4-B805-34332331D8CA}" srcOrd="3" destOrd="0" presId="urn:microsoft.com/office/officeart/2005/8/layout/cycle8"/>
    <dgm:cxn modelId="{DBC13366-F64D-4F3C-9268-180FBABA1CA8}" type="presParOf" srcId="{0956B4FD-2302-4894-BC0F-CB5FB50C38D4}" destId="{5749C5D5-FC37-4C34-BAA1-22599C4C974A}" srcOrd="4" destOrd="0" presId="urn:microsoft.com/office/officeart/2005/8/layout/cycle8"/>
    <dgm:cxn modelId="{1CCD92E8-710D-4FD4-B6AC-E3B7A3608F81}" type="presParOf" srcId="{0956B4FD-2302-4894-BC0F-CB5FB50C38D4}" destId="{313923E6-D4F8-420A-B4E0-DC6E58DB892B}" srcOrd="5" destOrd="0" presId="urn:microsoft.com/office/officeart/2005/8/layout/cycle8"/>
    <dgm:cxn modelId="{AD91FEC9-2F29-44A7-8090-1C776860EE7F}" type="presParOf" srcId="{0956B4FD-2302-4894-BC0F-CB5FB50C38D4}" destId="{E6ABAA0C-2DC8-48AC-A357-FA1C7F106865}" srcOrd="6" destOrd="0" presId="urn:microsoft.com/office/officeart/2005/8/layout/cycle8"/>
    <dgm:cxn modelId="{13CD383E-C49C-4384-B224-CA5D8A176F49}" type="presParOf" srcId="{0956B4FD-2302-4894-BC0F-CB5FB50C38D4}" destId="{76124228-FC7E-418C-9EC1-4F30C9DBF782}" srcOrd="7" destOrd="0" presId="urn:microsoft.com/office/officeart/2005/8/layout/cycle8"/>
    <dgm:cxn modelId="{6AEF467D-4222-4C2F-B9FA-3D153FCE4954}" type="presParOf" srcId="{0956B4FD-2302-4894-BC0F-CB5FB50C38D4}" destId="{BBAEC982-66B4-4B96-8DA0-E8EF7505397D}" srcOrd="8" destOrd="0" presId="urn:microsoft.com/office/officeart/2005/8/layout/cycle8"/>
    <dgm:cxn modelId="{D6299889-6361-487C-B4F8-35E4D56D889F}" type="presParOf" srcId="{0956B4FD-2302-4894-BC0F-CB5FB50C38D4}" destId="{CDCCE1C5-E090-49D7-B724-2DF5E16FD44F}" srcOrd="9" destOrd="0" presId="urn:microsoft.com/office/officeart/2005/8/layout/cycle8"/>
    <dgm:cxn modelId="{15ED3804-F964-482F-9AD4-0F7F7FBE2A0A}" type="presParOf" srcId="{0956B4FD-2302-4894-BC0F-CB5FB50C38D4}" destId="{0CE405E3-708B-437E-A8A7-7F19910580CB}" srcOrd="10" destOrd="0" presId="urn:microsoft.com/office/officeart/2005/8/layout/cycle8"/>
    <dgm:cxn modelId="{D61FAC16-AB88-4972-AA2F-C44670EC2F4B}" type="presParOf" srcId="{0956B4FD-2302-4894-BC0F-CB5FB50C38D4}" destId="{BA29AA80-2142-4084-AB64-7EBDA9213CCA}" srcOrd="11" destOrd="0" presId="urn:microsoft.com/office/officeart/2005/8/layout/cycle8"/>
    <dgm:cxn modelId="{B8E5CC06-AD5C-4A8C-9823-27C20DD8E789}" type="presParOf" srcId="{0956B4FD-2302-4894-BC0F-CB5FB50C38D4}" destId="{D6373776-D119-495A-B353-85F5ECCBF3C6}" srcOrd="12" destOrd="0" presId="urn:microsoft.com/office/officeart/2005/8/layout/cycle8"/>
    <dgm:cxn modelId="{1412D346-7403-43DA-B1BF-C2E7EC205F02}" type="presParOf" srcId="{0956B4FD-2302-4894-BC0F-CB5FB50C38D4}" destId="{4CF7F5A1-78BE-4C40-A04B-F09D63F7B7E9}" srcOrd="13" destOrd="0" presId="urn:microsoft.com/office/officeart/2005/8/layout/cycle8"/>
    <dgm:cxn modelId="{CB3EEEAB-C764-4A25-9D21-21BEFDD6E038}" type="presParOf" srcId="{0956B4FD-2302-4894-BC0F-CB5FB50C38D4}" destId="{05527FBA-8E93-4769-B50D-D6A50FEE5DC7}" srcOrd="14" destOrd="0" presId="urn:microsoft.com/office/officeart/2005/8/layout/cycle8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0ADC423B-5753-4551-A148-0FAB5EC5E8D9}" type="doc">
      <dgm:prSet loTypeId="urn:microsoft.com/office/officeart/2005/8/layout/cycle3" loCatId="cycle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en-US"/>
        </a:p>
      </dgm:t>
    </dgm:pt>
    <dgm:pt modelId="{DDCB5DAA-ACD4-402C-A7F1-EBFBCA4D320C}">
      <dgm:prSet phldrT="[Text]"/>
      <dgm:spPr/>
      <dgm:t>
        <a:bodyPr/>
        <a:lstStyle/>
        <a:p>
          <a:r>
            <a:rPr lang="id-ID" dirty="0" smtClean="0"/>
            <a:t>Korporasi perlu memberi penghargaan pada hak-hak asasi manusia</a:t>
          </a:r>
          <a:endParaRPr lang="en-US" dirty="0"/>
        </a:p>
      </dgm:t>
    </dgm:pt>
    <dgm:pt modelId="{E4DB86DF-4EF6-49A9-AE42-6192E03C447D}" type="parTrans" cxnId="{0EBFD36B-7271-4BF8-825B-207C9F8F883E}">
      <dgm:prSet/>
      <dgm:spPr/>
      <dgm:t>
        <a:bodyPr/>
        <a:lstStyle/>
        <a:p>
          <a:endParaRPr lang="en-US"/>
        </a:p>
      </dgm:t>
    </dgm:pt>
    <dgm:pt modelId="{1358350E-0210-4EE8-9066-40B90088CF7B}" type="sibTrans" cxnId="{0EBFD36B-7271-4BF8-825B-207C9F8F883E}">
      <dgm:prSet/>
      <dgm:spPr/>
      <dgm:t>
        <a:bodyPr/>
        <a:lstStyle/>
        <a:p>
          <a:endParaRPr lang="en-US"/>
        </a:p>
      </dgm:t>
    </dgm:pt>
    <dgm:pt modelId="{DBC88D60-7B0C-426A-8A86-ECAC4E8C6DC4}">
      <dgm:prSet phldrT="[Text]"/>
      <dgm:spPr/>
      <dgm:t>
        <a:bodyPr/>
        <a:lstStyle/>
        <a:p>
          <a:r>
            <a:rPr lang="id-ID" dirty="0" smtClean="0"/>
            <a:t>Memiliki standar ketenagakerjaan</a:t>
          </a:r>
          <a:endParaRPr lang="en-US" dirty="0"/>
        </a:p>
      </dgm:t>
    </dgm:pt>
    <dgm:pt modelId="{E6C4C089-82FC-450B-AA80-7E68A8889802}" type="parTrans" cxnId="{98DB5B86-F8DC-4EBB-A606-7608B22C2583}">
      <dgm:prSet/>
      <dgm:spPr/>
      <dgm:t>
        <a:bodyPr/>
        <a:lstStyle/>
        <a:p>
          <a:endParaRPr lang="en-US"/>
        </a:p>
      </dgm:t>
    </dgm:pt>
    <dgm:pt modelId="{6CA316B1-76EA-4BC8-913D-BDBD6F5065E5}" type="sibTrans" cxnId="{98DB5B86-F8DC-4EBB-A606-7608B22C2583}">
      <dgm:prSet/>
      <dgm:spPr/>
      <dgm:t>
        <a:bodyPr/>
        <a:lstStyle/>
        <a:p>
          <a:endParaRPr lang="en-US"/>
        </a:p>
      </dgm:t>
    </dgm:pt>
    <dgm:pt modelId="{6B0F750B-21BB-4EEA-BD2C-D77B1E0ED2FD}">
      <dgm:prSet phldrT="[Text]"/>
      <dgm:spPr/>
      <dgm:t>
        <a:bodyPr/>
        <a:lstStyle/>
        <a:p>
          <a:r>
            <a:rPr lang="id-ID" dirty="0" smtClean="0"/>
            <a:t>Meniadakan bentuk kerja paksa dan  diskriminasi  pekerja</a:t>
          </a:r>
          <a:endParaRPr lang="en-US" dirty="0"/>
        </a:p>
      </dgm:t>
    </dgm:pt>
    <dgm:pt modelId="{404C6246-1DCF-4C43-92A9-FD1CD7C9AAFF}" type="parTrans" cxnId="{92A9C66D-534A-4342-8BF8-2ABE86ECBB1C}">
      <dgm:prSet/>
      <dgm:spPr/>
      <dgm:t>
        <a:bodyPr/>
        <a:lstStyle/>
        <a:p>
          <a:endParaRPr lang="en-US"/>
        </a:p>
      </dgm:t>
    </dgm:pt>
    <dgm:pt modelId="{38CC01DD-8CEC-46C0-9811-D846EA2B98E1}" type="sibTrans" cxnId="{92A9C66D-534A-4342-8BF8-2ABE86ECBB1C}">
      <dgm:prSet/>
      <dgm:spPr/>
      <dgm:t>
        <a:bodyPr/>
        <a:lstStyle/>
        <a:p>
          <a:endParaRPr lang="en-US"/>
        </a:p>
      </dgm:t>
    </dgm:pt>
    <dgm:pt modelId="{C304D3D8-A33C-4536-944A-B580715052EF}">
      <dgm:prSet phldrT="[Text]"/>
      <dgm:spPr/>
      <dgm:t>
        <a:bodyPr/>
        <a:lstStyle/>
        <a:p>
          <a:r>
            <a:rPr lang="id-ID" dirty="0" smtClean="0"/>
            <a:t>Mengharamkan semua bentuk korupsi, pemerasan, dan penyogokan,</a:t>
          </a:r>
          <a:endParaRPr lang="en-US" dirty="0"/>
        </a:p>
      </dgm:t>
    </dgm:pt>
    <dgm:pt modelId="{CD7E1A1B-1F8B-4C4C-8EE9-AECB0BE00E84}" type="parTrans" cxnId="{2220C07D-5448-4FA4-A848-519EE3E48660}">
      <dgm:prSet/>
      <dgm:spPr/>
      <dgm:t>
        <a:bodyPr/>
        <a:lstStyle/>
        <a:p>
          <a:endParaRPr lang="en-US"/>
        </a:p>
      </dgm:t>
    </dgm:pt>
    <dgm:pt modelId="{E9617BCA-14F2-46C4-BFED-ECA16EB584EB}" type="sibTrans" cxnId="{2220C07D-5448-4FA4-A848-519EE3E48660}">
      <dgm:prSet/>
      <dgm:spPr/>
      <dgm:t>
        <a:bodyPr/>
        <a:lstStyle/>
        <a:p>
          <a:endParaRPr lang="en-US"/>
        </a:p>
      </dgm:t>
    </dgm:pt>
    <dgm:pt modelId="{DC5AF1B0-A49A-47C1-8947-33CF98949B23}">
      <dgm:prSet phldrT="[Text]"/>
      <dgm:spPr/>
      <dgm:t>
        <a:bodyPr/>
        <a:lstStyle/>
        <a:p>
          <a:r>
            <a:rPr lang="id-ID" dirty="0" smtClean="0"/>
            <a:t>Memiliki Kepedulian lingkungan hidup</a:t>
          </a:r>
          <a:endParaRPr lang="en-US" dirty="0"/>
        </a:p>
      </dgm:t>
    </dgm:pt>
    <dgm:pt modelId="{F27940FA-8B1C-4404-8D6D-AEAB6E130498}" type="parTrans" cxnId="{771A67E4-959D-49F6-A39F-3D362317C3F1}">
      <dgm:prSet/>
      <dgm:spPr/>
      <dgm:t>
        <a:bodyPr/>
        <a:lstStyle/>
        <a:p>
          <a:endParaRPr lang="en-US"/>
        </a:p>
      </dgm:t>
    </dgm:pt>
    <dgm:pt modelId="{22935FFE-4819-44F4-A4A8-F88AF100F53D}" type="sibTrans" cxnId="{771A67E4-959D-49F6-A39F-3D362317C3F1}">
      <dgm:prSet/>
      <dgm:spPr/>
      <dgm:t>
        <a:bodyPr/>
        <a:lstStyle/>
        <a:p>
          <a:endParaRPr lang="en-US"/>
        </a:p>
      </dgm:t>
    </dgm:pt>
    <dgm:pt modelId="{5E354F83-F611-4524-8835-49CC5ECF3123}" type="pres">
      <dgm:prSet presAssocID="{0ADC423B-5753-4551-A148-0FAB5EC5E8D9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BFA2D86D-8A05-45C4-82C6-E0A2F7AA430E}" type="pres">
      <dgm:prSet presAssocID="{0ADC423B-5753-4551-A148-0FAB5EC5E8D9}" presName="cycle" presStyleCnt="0"/>
      <dgm:spPr/>
    </dgm:pt>
    <dgm:pt modelId="{C18E6A18-1210-42BD-96A4-135400EBE2CF}" type="pres">
      <dgm:prSet presAssocID="{DDCB5DAA-ACD4-402C-A7F1-EBFBCA4D320C}" presName="nodeFirst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E3F0810-6B90-44E3-B32E-A97E4D24ECCD}" type="pres">
      <dgm:prSet presAssocID="{1358350E-0210-4EE8-9066-40B90088CF7B}" presName="sibTransFirstNode" presStyleLbl="bgShp" presStyleIdx="0" presStyleCnt="1"/>
      <dgm:spPr/>
      <dgm:t>
        <a:bodyPr/>
        <a:lstStyle/>
        <a:p>
          <a:endParaRPr lang="en-US"/>
        </a:p>
      </dgm:t>
    </dgm:pt>
    <dgm:pt modelId="{05A0623A-77D7-4FA0-97FD-EC06CE5E86AE}" type="pres">
      <dgm:prSet presAssocID="{DBC88D60-7B0C-426A-8A86-ECAC4E8C6DC4}" presName="nodeFollowingNodes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408CEB3-5CD8-46D9-AC94-BEE8FD434BFA}" type="pres">
      <dgm:prSet presAssocID="{6B0F750B-21BB-4EEA-BD2C-D77B1E0ED2FD}" presName="nodeFollowingNodes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B28D051-322A-4B97-A3BF-5B3478CD77D7}" type="pres">
      <dgm:prSet presAssocID="{C304D3D8-A33C-4536-944A-B580715052EF}" presName="nodeFollowingNodes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FA251FD-80A8-4FFF-99FF-6F4E1CD36EE3}" type="pres">
      <dgm:prSet presAssocID="{DC5AF1B0-A49A-47C1-8947-33CF98949B23}" presName="nodeFollowingNodes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A82604AE-EF29-4848-84E9-4095BE48903C}" type="presOf" srcId="{C304D3D8-A33C-4536-944A-B580715052EF}" destId="{9B28D051-322A-4B97-A3BF-5B3478CD77D7}" srcOrd="0" destOrd="0" presId="urn:microsoft.com/office/officeart/2005/8/layout/cycle3"/>
    <dgm:cxn modelId="{18DCADB7-8167-426B-A57B-661AF2E06940}" type="presOf" srcId="{DBC88D60-7B0C-426A-8A86-ECAC4E8C6DC4}" destId="{05A0623A-77D7-4FA0-97FD-EC06CE5E86AE}" srcOrd="0" destOrd="0" presId="urn:microsoft.com/office/officeart/2005/8/layout/cycle3"/>
    <dgm:cxn modelId="{D53C1B9B-930D-49CC-AA78-84AAE4726DDE}" type="presOf" srcId="{1358350E-0210-4EE8-9066-40B90088CF7B}" destId="{8E3F0810-6B90-44E3-B32E-A97E4D24ECCD}" srcOrd="0" destOrd="0" presId="urn:microsoft.com/office/officeart/2005/8/layout/cycle3"/>
    <dgm:cxn modelId="{0A1B8D8D-07DB-4E03-BCD7-6DDEB0877ECE}" type="presOf" srcId="{DDCB5DAA-ACD4-402C-A7F1-EBFBCA4D320C}" destId="{C18E6A18-1210-42BD-96A4-135400EBE2CF}" srcOrd="0" destOrd="0" presId="urn:microsoft.com/office/officeart/2005/8/layout/cycle3"/>
    <dgm:cxn modelId="{90CFA11A-E2F6-4365-8AA9-1ED8151FD95E}" type="presOf" srcId="{DC5AF1B0-A49A-47C1-8947-33CF98949B23}" destId="{8FA251FD-80A8-4FFF-99FF-6F4E1CD36EE3}" srcOrd="0" destOrd="0" presId="urn:microsoft.com/office/officeart/2005/8/layout/cycle3"/>
    <dgm:cxn modelId="{CD1987CA-7D50-4810-A31A-3661C6F56DD1}" type="presOf" srcId="{0ADC423B-5753-4551-A148-0FAB5EC5E8D9}" destId="{5E354F83-F611-4524-8835-49CC5ECF3123}" srcOrd="0" destOrd="0" presId="urn:microsoft.com/office/officeart/2005/8/layout/cycle3"/>
    <dgm:cxn modelId="{2220C07D-5448-4FA4-A848-519EE3E48660}" srcId="{0ADC423B-5753-4551-A148-0FAB5EC5E8D9}" destId="{C304D3D8-A33C-4536-944A-B580715052EF}" srcOrd="3" destOrd="0" parTransId="{CD7E1A1B-1F8B-4C4C-8EE9-AECB0BE00E84}" sibTransId="{E9617BCA-14F2-46C4-BFED-ECA16EB584EB}"/>
    <dgm:cxn modelId="{771A67E4-959D-49F6-A39F-3D362317C3F1}" srcId="{0ADC423B-5753-4551-A148-0FAB5EC5E8D9}" destId="{DC5AF1B0-A49A-47C1-8947-33CF98949B23}" srcOrd="4" destOrd="0" parTransId="{F27940FA-8B1C-4404-8D6D-AEAB6E130498}" sibTransId="{22935FFE-4819-44F4-A4A8-F88AF100F53D}"/>
    <dgm:cxn modelId="{0EBFD36B-7271-4BF8-825B-207C9F8F883E}" srcId="{0ADC423B-5753-4551-A148-0FAB5EC5E8D9}" destId="{DDCB5DAA-ACD4-402C-A7F1-EBFBCA4D320C}" srcOrd="0" destOrd="0" parTransId="{E4DB86DF-4EF6-49A9-AE42-6192E03C447D}" sibTransId="{1358350E-0210-4EE8-9066-40B90088CF7B}"/>
    <dgm:cxn modelId="{92A9C66D-534A-4342-8BF8-2ABE86ECBB1C}" srcId="{0ADC423B-5753-4551-A148-0FAB5EC5E8D9}" destId="{6B0F750B-21BB-4EEA-BD2C-D77B1E0ED2FD}" srcOrd="2" destOrd="0" parTransId="{404C6246-1DCF-4C43-92A9-FD1CD7C9AAFF}" sibTransId="{38CC01DD-8CEC-46C0-9811-D846EA2B98E1}"/>
    <dgm:cxn modelId="{0E658DA0-265A-4F5A-B538-A5C18D875767}" type="presOf" srcId="{6B0F750B-21BB-4EEA-BD2C-D77B1E0ED2FD}" destId="{E408CEB3-5CD8-46D9-AC94-BEE8FD434BFA}" srcOrd="0" destOrd="0" presId="urn:microsoft.com/office/officeart/2005/8/layout/cycle3"/>
    <dgm:cxn modelId="{98DB5B86-F8DC-4EBB-A606-7608B22C2583}" srcId="{0ADC423B-5753-4551-A148-0FAB5EC5E8D9}" destId="{DBC88D60-7B0C-426A-8A86-ECAC4E8C6DC4}" srcOrd="1" destOrd="0" parTransId="{E6C4C089-82FC-450B-AA80-7E68A8889802}" sibTransId="{6CA316B1-76EA-4BC8-913D-BDBD6F5065E5}"/>
    <dgm:cxn modelId="{37F4F542-8E52-479C-8E4D-6EA322223345}" type="presParOf" srcId="{5E354F83-F611-4524-8835-49CC5ECF3123}" destId="{BFA2D86D-8A05-45C4-82C6-E0A2F7AA430E}" srcOrd="0" destOrd="0" presId="urn:microsoft.com/office/officeart/2005/8/layout/cycle3"/>
    <dgm:cxn modelId="{1D90CE12-730B-4CEA-B76A-0F45EF6A1737}" type="presParOf" srcId="{BFA2D86D-8A05-45C4-82C6-E0A2F7AA430E}" destId="{C18E6A18-1210-42BD-96A4-135400EBE2CF}" srcOrd="0" destOrd="0" presId="urn:microsoft.com/office/officeart/2005/8/layout/cycle3"/>
    <dgm:cxn modelId="{0515D27E-AB68-46B5-A693-989EF276B1F5}" type="presParOf" srcId="{BFA2D86D-8A05-45C4-82C6-E0A2F7AA430E}" destId="{8E3F0810-6B90-44E3-B32E-A97E4D24ECCD}" srcOrd="1" destOrd="0" presId="urn:microsoft.com/office/officeart/2005/8/layout/cycle3"/>
    <dgm:cxn modelId="{087DEE7B-A44E-4B56-8FEF-0E37487A4F4C}" type="presParOf" srcId="{BFA2D86D-8A05-45C4-82C6-E0A2F7AA430E}" destId="{05A0623A-77D7-4FA0-97FD-EC06CE5E86AE}" srcOrd="2" destOrd="0" presId="urn:microsoft.com/office/officeart/2005/8/layout/cycle3"/>
    <dgm:cxn modelId="{41A66B3E-BB21-43F6-ADC4-7924F73E97DE}" type="presParOf" srcId="{BFA2D86D-8A05-45C4-82C6-E0A2F7AA430E}" destId="{E408CEB3-5CD8-46D9-AC94-BEE8FD434BFA}" srcOrd="3" destOrd="0" presId="urn:microsoft.com/office/officeart/2005/8/layout/cycle3"/>
    <dgm:cxn modelId="{91599201-1F1B-4080-A02B-E06C8749216A}" type="presParOf" srcId="{BFA2D86D-8A05-45C4-82C6-E0A2F7AA430E}" destId="{9B28D051-322A-4B97-A3BF-5B3478CD77D7}" srcOrd="4" destOrd="0" presId="urn:microsoft.com/office/officeart/2005/8/layout/cycle3"/>
    <dgm:cxn modelId="{8D9E3D9F-D452-4F87-861C-04A1A4381EB0}" type="presParOf" srcId="{BFA2D86D-8A05-45C4-82C6-E0A2F7AA430E}" destId="{8FA251FD-80A8-4FFF-99FF-6F4E1CD36EE3}" srcOrd="5" destOrd="0" presId="urn:microsoft.com/office/officeart/2005/8/layout/cycle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A1E436DD-6112-4C3F-A81F-7E14779D9494}" type="doc">
      <dgm:prSet loTypeId="urn:microsoft.com/office/officeart/2005/8/layout/vList2" loCatId="list" qsTypeId="urn:microsoft.com/office/officeart/2005/8/quickstyle/simple1" qsCatId="simple" csTypeId="urn:microsoft.com/office/officeart/2005/8/colors/accent2_4" csCatId="accent2" phldr="1"/>
      <dgm:spPr/>
      <dgm:t>
        <a:bodyPr/>
        <a:lstStyle/>
        <a:p>
          <a:endParaRPr lang="en-US"/>
        </a:p>
      </dgm:t>
    </dgm:pt>
    <dgm:pt modelId="{A85830CB-4127-4C26-9A8B-17C5654557C4}">
      <dgm:prSet phldrT="[Text]" custT="1"/>
      <dgm:spPr/>
      <dgm:t>
        <a:bodyPr/>
        <a:lstStyle/>
        <a:p>
          <a:r>
            <a:rPr lang="id-ID" sz="2000" dirty="0" smtClean="0"/>
            <a:t>Mendorong pebisnis mendukung tindakan perlindungan lingkungan hidup dan mengambil inisiatif untuk mempromosikan tanggung jawab atas lingkungan hidup yang lebih besar.</a:t>
          </a:r>
          <a:endParaRPr lang="en-US" sz="2000" dirty="0"/>
        </a:p>
      </dgm:t>
    </dgm:pt>
    <dgm:pt modelId="{E8A61295-D46E-4C14-AE0A-AD987429E1A7}" type="parTrans" cxnId="{44097849-9385-48E3-A13E-718503C1E340}">
      <dgm:prSet/>
      <dgm:spPr/>
      <dgm:t>
        <a:bodyPr/>
        <a:lstStyle/>
        <a:p>
          <a:endParaRPr lang="en-US"/>
        </a:p>
      </dgm:t>
    </dgm:pt>
    <dgm:pt modelId="{8EB83559-2CAC-433B-B58F-EEB747EEB421}" type="sibTrans" cxnId="{44097849-9385-48E3-A13E-718503C1E340}">
      <dgm:prSet/>
      <dgm:spPr/>
      <dgm:t>
        <a:bodyPr/>
        <a:lstStyle/>
        <a:p>
          <a:endParaRPr lang="en-US"/>
        </a:p>
      </dgm:t>
    </dgm:pt>
    <dgm:pt modelId="{B5C43227-F92C-4324-830F-1190C52AD524}">
      <dgm:prSet phldrT="[Text]" custT="1"/>
      <dgm:spPr/>
      <dgm:t>
        <a:bodyPr/>
        <a:lstStyle/>
        <a:p>
          <a:r>
            <a:rPr lang="id-ID" sz="2000" dirty="0" smtClean="0"/>
            <a:t>Mendorong untuk mengembangkan penggunaan teknologi yang ramah lingkungan. </a:t>
          </a:r>
          <a:endParaRPr lang="en-US" sz="2000" dirty="0"/>
        </a:p>
      </dgm:t>
    </dgm:pt>
    <dgm:pt modelId="{E0083DC2-47B3-4993-9089-B2E5CCE67BF2}" type="parTrans" cxnId="{A001EE19-8A15-475A-BEF6-88FE0BF803A7}">
      <dgm:prSet/>
      <dgm:spPr/>
      <dgm:t>
        <a:bodyPr/>
        <a:lstStyle/>
        <a:p>
          <a:endParaRPr lang="en-US"/>
        </a:p>
      </dgm:t>
    </dgm:pt>
    <dgm:pt modelId="{06B99EAB-1771-42F2-8F74-ECC48E600718}" type="sibTrans" cxnId="{A001EE19-8A15-475A-BEF6-88FE0BF803A7}">
      <dgm:prSet/>
      <dgm:spPr/>
      <dgm:t>
        <a:bodyPr/>
        <a:lstStyle/>
        <a:p>
          <a:endParaRPr lang="en-US"/>
        </a:p>
      </dgm:t>
    </dgm:pt>
    <dgm:pt modelId="{22B8B2B6-F62B-4E6C-B194-3C4FC30316AA}">
      <dgm:prSet phldrT="[Text]"/>
      <dgm:spPr/>
      <dgm:t>
        <a:bodyPr/>
        <a:lstStyle/>
        <a:p>
          <a:r>
            <a:rPr lang="id-ID" dirty="0" smtClean="0">
              <a:solidFill>
                <a:schemeClr val="tx1"/>
              </a:solidFill>
            </a:rPr>
            <a:t>Keputusan pebisnis untuk peduli pda tanggungjawab sosial dan lingkungan merupakan suatu keputusan investasi jangka panjang untuk mendapatkan citra baik dari  </a:t>
          </a:r>
          <a:r>
            <a:rPr lang="id-ID" i="1" dirty="0" smtClean="0">
              <a:solidFill>
                <a:schemeClr val="tx1"/>
              </a:solidFill>
            </a:rPr>
            <a:t>stakeholders</a:t>
          </a:r>
          <a:endParaRPr lang="en-US" i="1" dirty="0">
            <a:solidFill>
              <a:schemeClr val="tx1"/>
            </a:solidFill>
          </a:endParaRPr>
        </a:p>
      </dgm:t>
    </dgm:pt>
    <dgm:pt modelId="{6836AC8D-A6CA-485F-A2A2-E5E0B197D2B4}" type="parTrans" cxnId="{1D93A2C5-CEC0-432F-B3B7-C7C37062F7B1}">
      <dgm:prSet/>
      <dgm:spPr/>
      <dgm:t>
        <a:bodyPr/>
        <a:lstStyle/>
        <a:p>
          <a:endParaRPr lang="en-US"/>
        </a:p>
      </dgm:t>
    </dgm:pt>
    <dgm:pt modelId="{9E3DBBEF-602B-4B3D-A3A0-39DC667B5A06}" type="sibTrans" cxnId="{1D93A2C5-CEC0-432F-B3B7-C7C37062F7B1}">
      <dgm:prSet/>
      <dgm:spPr/>
      <dgm:t>
        <a:bodyPr/>
        <a:lstStyle/>
        <a:p>
          <a:endParaRPr lang="en-US"/>
        </a:p>
      </dgm:t>
    </dgm:pt>
    <dgm:pt modelId="{5CD12CD0-D271-4439-9B80-8BBFA956C61D}" type="pres">
      <dgm:prSet presAssocID="{A1E436DD-6112-4C3F-A81F-7E14779D9494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772E0D98-F5E6-4AB1-97BE-8A94E90C7D37}" type="pres">
      <dgm:prSet presAssocID="{A85830CB-4127-4C26-9A8B-17C5654557C4}" presName="parentText" presStyleLbl="node1" presStyleIdx="0" presStyleCnt="2" custLinFactNeighborY="-21950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72F96F9-0C57-4437-A08C-036E69C088F3}" type="pres">
      <dgm:prSet presAssocID="{A85830CB-4127-4C26-9A8B-17C5654557C4}" presName="childText" presStyleLbl="revTx" presStyleIdx="0" presStyleCnt="1" custScaleY="17483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20431D2-9E17-430F-B88C-6DCC1AF44046}" type="pres">
      <dgm:prSet presAssocID="{22B8B2B6-F62B-4E6C-B194-3C4FC30316AA}" presName="parentText" presStyleLbl="node1" presStyleIdx="1" presStyleCnt="2" custScaleY="63302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C81DE740-5D4B-4E99-A654-90A3EFB4C05A}" type="presOf" srcId="{A1E436DD-6112-4C3F-A81F-7E14779D9494}" destId="{5CD12CD0-D271-4439-9B80-8BBFA956C61D}" srcOrd="0" destOrd="0" presId="urn:microsoft.com/office/officeart/2005/8/layout/vList2"/>
    <dgm:cxn modelId="{44097849-9385-48E3-A13E-718503C1E340}" srcId="{A1E436DD-6112-4C3F-A81F-7E14779D9494}" destId="{A85830CB-4127-4C26-9A8B-17C5654557C4}" srcOrd="0" destOrd="0" parTransId="{E8A61295-D46E-4C14-AE0A-AD987429E1A7}" sibTransId="{8EB83559-2CAC-433B-B58F-EEB747EEB421}"/>
    <dgm:cxn modelId="{A7C3600E-E220-4DAE-AE21-B87BCF73BAFB}" type="presOf" srcId="{22B8B2B6-F62B-4E6C-B194-3C4FC30316AA}" destId="{720431D2-9E17-430F-B88C-6DCC1AF44046}" srcOrd="0" destOrd="0" presId="urn:microsoft.com/office/officeart/2005/8/layout/vList2"/>
    <dgm:cxn modelId="{7338B171-7298-4331-978B-0EEDADCD548A}" type="presOf" srcId="{A85830CB-4127-4C26-9A8B-17C5654557C4}" destId="{772E0D98-F5E6-4AB1-97BE-8A94E90C7D37}" srcOrd="0" destOrd="0" presId="urn:microsoft.com/office/officeart/2005/8/layout/vList2"/>
    <dgm:cxn modelId="{A001EE19-8A15-475A-BEF6-88FE0BF803A7}" srcId="{A85830CB-4127-4C26-9A8B-17C5654557C4}" destId="{B5C43227-F92C-4324-830F-1190C52AD524}" srcOrd="0" destOrd="0" parTransId="{E0083DC2-47B3-4993-9089-B2E5CCE67BF2}" sibTransId="{06B99EAB-1771-42F2-8F74-ECC48E600718}"/>
    <dgm:cxn modelId="{26D20876-A97A-4E7D-A306-4FCA9060D96D}" type="presOf" srcId="{B5C43227-F92C-4324-830F-1190C52AD524}" destId="{772F96F9-0C57-4437-A08C-036E69C088F3}" srcOrd="0" destOrd="0" presId="urn:microsoft.com/office/officeart/2005/8/layout/vList2"/>
    <dgm:cxn modelId="{1D93A2C5-CEC0-432F-B3B7-C7C37062F7B1}" srcId="{A1E436DD-6112-4C3F-A81F-7E14779D9494}" destId="{22B8B2B6-F62B-4E6C-B194-3C4FC30316AA}" srcOrd="1" destOrd="0" parTransId="{6836AC8D-A6CA-485F-A2A2-E5E0B197D2B4}" sibTransId="{9E3DBBEF-602B-4B3D-A3A0-39DC667B5A06}"/>
    <dgm:cxn modelId="{021B2FD8-7620-4665-8B05-0615E8D18FF1}" type="presParOf" srcId="{5CD12CD0-D271-4439-9B80-8BBFA956C61D}" destId="{772E0D98-F5E6-4AB1-97BE-8A94E90C7D37}" srcOrd="0" destOrd="0" presId="urn:microsoft.com/office/officeart/2005/8/layout/vList2"/>
    <dgm:cxn modelId="{E345A2CA-3B66-42B4-8264-66D3A41A1B97}" type="presParOf" srcId="{5CD12CD0-D271-4439-9B80-8BBFA956C61D}" destId="{772F96F9-0C57-4437-A08C-036E69C088F3}" srcOrd="1" destOrd="0" presId="urn:microsoft.com/office/officeart/2005/8/layout/vList2"/>
    <dgm:cxn modelId="{A39FD8ED-FC3B-466B-8590-1FC1F3614B00}" type="presParOf" srcId="{5CD12CD0-D271-4439-9B80-8BBFA956C61D}" destId="{720431D2-9E17-430F-B88C-6DCC1AF44046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F7B58B7-38B4-422B-84C8-3A8B04F37559}">
      <dsp:nvSpPr>
        <dsp:cNvPr id="0" name=""/>
        <dsp:cNvSpPr/>
      </dsp:nvSpPr>
      <dsp:spPr>
        <a:xfrm>
          <a:off x="0" y="0"/>
          <a:ext cx="6855161" cy="1317746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2200" kern="1200" dirty="0" smtClean="0"/>
            <a:t>Sebagai investasi atau modal sosial yang akan menjadi sumber keunggulan kompetitif perusahaan dalam jangka panjang.</a:t>
          </a:r>
          <a:endParaRPr lang="en-US" sz="2200" kern="1200" dirty="0"/>
        </a:p>
      </dsp:txBody>
      <dsp:txXfrm>
        <a:off x="38595" y="38595"/>
        <a:ext cx="5433211" cy="1240556"/>
      </dsp:txXfrm>
    </dsp:sp>
    <dsp:sp modelId="{520945BA-B9CC-4307-8D3C-60DFAC6A15B5}">
      <dsp:nvSpPr>
        <dsp:cNvPr id="0" name=""/>
        <dsp:cNvSpPr/>
      </dsp:nvSpPr>
      <dsp:spPr>
        <a:xfrm>
          <a:off x="604867" y="1537370"/>
          <a:ext cx="6855161" cy="1317746"/>
        </a:xfrm>
        <a:prstGeom prst="roundRect">
          <a:avLst>
            <a:gd name="adj" fmla="val 10000"/>
          </a:avLst>
        </a:prstGeom>
        <a:solidFill>
          <a:schemeClr val="accent3">
            <a:hueOff val="5625132"/>
            <a:satOff val="-8440"/>
            <a:lumOff val="-137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2200" kern="1200" dirty="0" smtClean="0"/>
            <a:t>Memperkokoh profitabilitas dan kinerja keuangan perusahaan</a:t>
          </a:r>
          <a:endParaRPr lang="en-US" sz="2200" kern="1200" dirty="0"/>
        </a:p>
      </dsp:txBody>
      <dsp:txXfrm>
        <a:off x="643462" y="1575965"/>
        <a:ext cx="5316569" cy="1240556"/>
      </dsp:txXfrm>
    </dsp:sp>
    <dsp:sp modelId="{36D851F5-B0E2-4F9B-B9B7-6DDD2A63AF65}">
      <dsp:nvSpPr>
        <dsp:cNvPr id="0" name=""/>
        <dsp:cNvSpPr/>
      </dsp:nvSpPr>
      <dsp:spPr>
        <a:xfrm>
          <a:off x="1209734" y="3074741"/>
          <a:ext cx="6855161" cy="1317746"/>
        </a:xfrm>
        <a:prstGeom prst="roundRect">
          <a:avLst>
            <a:gd name="adj" fmla="val 10000"/>
          </a:avLst>
        </a:prstGeom>
        <a:solidFill>
          <a:schemeClr val="accent3">
            <a:hueOff val="11250264"/>
            <a:satOff val="-16880"/>
            <a:lumOff val="-274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2200" kern="1200" dirty="0" smtClean="0"/>
            <a:t>Meningkatnya akuntabilitas dan apresiasi positif dari komunitas  investor, kreditor, pemasok, serta konsumen.</a:t>
          </a:r>
          <a:endParaRPr lang="en-US" sz="2200" kern="1200" dirty="0"/>
        </a:p>
      </dsp:txBody>
      <dsp:txXfrm>
        <a:off x="1248329" y="3113336"/>
        <a:ext cx="5316569" cy="1240556"/>
      </dsp:txXfrm>
    </dsp:sp>
    <dsp:sp modelId="{E3D6B9F2-59DF-4C4E-90FC-FCFB5741E873}">
      <dsp:nvSpPr>
        <dsp:cNvPr id="0" name=""/>
        <dsp:cNvSpPr/>
      </dsp:nvSpPr>
      <dsp:spPr>
        <a:xfrm>
          <a:off x="5998626" y="999291"/>
          <a:ext cx="856535" cy="856535"/>
        </a:xfrm>
        <a:prstGeom prst="downArrow">
          <a:avLst>
            <a:gd name="adj1" fmla="val 55000"/>
            <a:gd name="adj2" fmla="val 45000"/>
          </a:avLst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3600" kern="1200"/>
        </a:p>
      </dsp:txBody>
      <dsp:txXfrm>
        <a:off x="6191346" y="999291"/>
        <a:ext cx="471095" cy="644543"/>
      </dsp:txXfrm>
    </dsp:sp>
    <dsp:sp modelId="{10FA8CC6-3F79-476A-8265-7D1DD227D7F5}">
      <dsp:nvSpPr>
        <dsp:cNvPr id="0" name=""/>
        <dsp:cNvSpPr/>
      </dsp:nvSpPr>
      <dsp:spPr>
        <a:xfrm>
          <a:off x="6603493" y="2527876"/>
          <a:ext cx="856535" cy="856535"/>
        </a:xfrm>
        <a:prstGeom prst="downArrow">
          <a:avLst>
            <a:gd name="adj1" fmla="val 55000"/>
            <a:gd name="adj2" fmla="val 45000"/>
          </a:avLst>
        </a:prstGeom>
        <a:solidFill>
          <a:schemeClr val="accent3">
            <a:tint val="40000"/>
            <a:alpha val="90000"/>
            <a:hueOff val="10716850"/>
            <a:satOff val="-13793"/>
            <a:lumOff val="-1075"/>
            <a:alphaOff val="0"/>
          </a:schemeClr>
        </a:solidFill>
        <a:ln w="25400" cap="flat" cmpd="sng" algn="ctr">
          <a:solidFill>
            <a:schemeClr val="accent3">
              <a:tint val="40000"/>
              <a:alpha val="90000"/>
              <a:hueOff val="10716850"/>
              <a:satOff val="-13793"/>
              <a:lumOff val="-1075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3600" kern="1200"/>
        </a:p>
      </dsp:txBody>
      <dsp:txXfrm>
        <a:off x="6796213" y="2527876"/>
        <a:ext cx="471095" cy="64454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F7B58B7-38B4-422B-84C8-3A8B04F37559}">
      <dsp:nvSpPr>
        <dsp:cNvPr id="0" name=""/>
        <dsp:cNvSpPr/>
      </dsp:nvSpPr>
      <dsp:spPr>
        <a:xfrm>
          <a:off x="0" y="0"/>
          <a:ext cx="6855161" cy="1317746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2100" kern="1200" dirty="0" smtClean="0"/>
            <a:t>Meningkatnya komitmen, etos kerja, efisiensi, dan produktivitas karyawan</a:t>
          </a:r>
          <a:endParaRPr lang="en-US" sz="2100" kern="1200" dirty="0"/>
        </a:p>
      </dsp:txBody>
      <dsp:txXfrm>
        <a:off x="38595" y="38595"/>
        <a:ext cx="5433211" cy="1240556"/>
      </dsp:txXfrm>
    </dsp:sp>
    <dsp:sp modelId="{520945BA-B9CC-4307-8D3C-60DFAC6A15B5}">
      <dsp:nvSpPr>
        <dsp:cNvPr id="0" name=""/>
        <dsp:cNvSpPr/>
      </dsp:nvSpPr>
      <dsp:spPr>
        <a:xfrm>
          <a:off x="604867" y="1537370"/>
          <a:ext cx="6855161" cy="1317746"/>
        </a:xfrm>
        <a:prstGeom prst="roundRect">
          <a:avLst>
            <a:gd name="adj" fmla="val 10000"/>
          </a:avLst>
        </a:prstGeom>
        <a:solidFill>
          <a:schemeClr val="accent5">
            <a:hueOff val="-4966938"/>
            <a:satOff val="19906"/>
            <a:lumOff val="4314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2100" kern="1200" dirty="0" smtClean="0"/>
            <a:t>Menurunnya tingkat kerentanan gejolak sosial dan resistensi dari komunitas sekitarnya karena merasa diperhatikan dan dihargai  perusahaan</a:t>
          </a:r>
          <a:endParaRPr lang="en-US" sz="2100" kern="1200" dirty="0"/>
        </a:p>
      </dsp:txBody>
      <dsp:txXfrm>
        <a:off x="643462" y="1575965"/>
        <a:ext cx="5316569" cy="1240556"/>
      </dsp:txXfrm>
    </dsp:sp>
    <dsp:sp modelId="{36D851F5-B0E2-4F9B-B9B7-6DDD2A63AF65}">
      <dsp:nvSpPr>
        <dsp:cNvPr id="0" name=""/>
        <dsp:cNvSpPr/>
      </dsp:nvSpPr>
      <dsp:spPr>
        <a:xfrm>
          <a:off x="1209734" y="3074741"/>
          <a:ext cx="6855161" cy="1317746"/>
        </a:xfrm>
        <a:prstGeom prst="roundRect">
          <a:avLst>
            <a:gd name="adj" fmla="val 10000"/>
          </a:avLst>
        </a:prstGeom>
        <a:solidFill>
          <a:schemeClr val="accent5">
            <a:hueOff val="-9933876"/>
            <a:satOff val="39811"/>
            <a:lumOff val="862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2100" kern="1200" dirty="0" smtClean="0"/>
            <a:t>Meningkatnya reputasi, goodwill, brand, dan nilai perusahaan dalam jangka panjang.</a:t>
          </a:r>
          <a:endParaRPr lang="en-US" sz="2100" kern="1200" dirty="0"/>
        </a:p>
      </dsp:txBody>
      <dsp:txXfrm>
        <a:off x="1248329" y="3113336"/>
        <a:ext cx="5316569" cy="1240556"/>
      </dsp:txXfrm>
    </dsp:sp>
    <dsp:sp modelId="{E3D6B9F2-59DF-4C4E-90FC-FCFB5741E873}">
      <dsp:nvSpPr>
        <dsp:cNvPr id="0" name=""/>
        <dsp:cNvSpPr/>
      </dsp:nvSpPr>
      <dsp:spPr>
        <a:xfrm>
          <a:off x="5998626" y="999291"/>
          <a:ext cx="856535" cy="856535"/>
        </a:xfrm>
        <a:prstGeom prst="downArrow">
          <a:avLst>
            <a:gd name="adj1" fmla="val 55000"/>
            <a:gd name="adj2" fmla="val 45000"/>
          </a:avLst>
        </a:prstGeom>
        <a:solidFill>
          <a:schemeClr val="accent5">
            <a:tint val="40000"/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3600" kern="1200"/>
        </a:p>
      </dsp:txBody>
      <dsp:txXfrm>
        <a:off x="6191346" y="999291"/>
        <a:ext cx="471095" cy="644543"/>
      </dsp:txXfrm>
    </dsp:sp>
    <dsp:sp modelId="{10FA8CC6-3F79-476A-8265-7D1DD227D7F5}">
      <dsp:nvSpPr>
        <dsp:cNvPr id="0" name=""/>
        <dsp:cNvSpPr/>
      </dsp:nvSpPr>
      <dsp:spPr>
        <a:xfrm>
          <a:off x="6603493" y="2527876"/>
          <a:ext cx="856535" cy="856535"/>
        </a:xfrm>
        <a:prstGeom prst="downArrow">
          <a:avLst>
            <a:gd name="adj1" fmla="val 55000"/>
            <a:gd name="adj2" fmla="val 45000"/>
          </a:avLst>
        </a:prstGeom>
        <a:solidFill>
          <a:schemeClr val="accent5">
            <a:tint val="40000"/>
            <a:alpha val="90000"/>
            <a:hueOff val="-10740482"/>
            <a:satOff val="48253"/>
            <a:lumOff val="3317"/>
            <a:alphaOff val="0"/>
          </a:schemeClr>
        </a:solidFill>
        <a:ln w="25400" cap="flat" cmpd="sng" algn="ctr">
          <a:solidFill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3600" kern="1200"/>
        </a:p>
      </dsp:txBody>
      <dsp:txXfrm>
        <a:off x="6796213" y="2527876"/>
        <a:ext cx="471095" cy="644543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6C3D74F-5C26-4D91-ACEA-7FF500843123}">
      <dsp:nvSpPr>
        <dsp:cNvPr id="0" name=""/>
        <dsp:cNvSpPr/>
      </dsp:nvSpPr>
      <dsp:spPr>
        <a:xfrm>
          <a:off x="2158584" y="315753"/>
          <a:ext cx="4080510" cy="4080510"/>
        </a:xfrm>
        <a:prstGeom prst="pie">
          <a:avLst>
            <a:gd name="adj1" fmla="val 16200000"/>
            <a:gd name="adj2" fmla="val 180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1800" kern="1200" dirty="0" smtClean="0"/>
            <a:t>Disusun oleh PBB tahun 2000</a:t>
          </a:r>
          <a:endParaRPr lang="en-US" sz="1800" kern="1200" dirty="0"/>
        </a:p>
      </dsp:txBody>
      <dsp:txXfrm>
        <a:off x="4309110" y="1180433"/>
        <a:ext cx="1457325" cy="1214437"/>
      </dsp:txXfrm>
    </dsp:sp>
    <dsp:sp modelId="{5749C5D5-FC37-4C34-BAA1-22599C4C974A}">
      <dsp:nvSpPr>
        <dsp:cNvPr id="0" name=""/>
        <dsp:cNvSpPr/>
      </dsp:nvSpPr>
      <dsp:spPr>
        <a:xfrm>
          <a:off x="2074544" y="461486"/>
          <a:ext cx="4080510" cy="4080510"/>
        </a:xfrm>
        <a:prstGeom prst="pie">
          <a:avLst>
            <a:gd name="adj1" fmla="val 1800000"/>
            <a:gd name="adj2" fmla="val 9000000"/>
          </a:avLst>
        </a:prstGeom>
        <a:solidFill>
          <a:schemeClr val="accent3">
            <a:hueOff val="5625132"/>
            <a:satOff val="-8440"/>
            <a:lumOff val="-137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1800" kern="1200" dirty="0" smtClean="0"/>
            <a:t>Korporasi multinasional yang berbisnis dinegara sedang berkembang</a:t>
          </a:r>
          <a:endParaRPr lang="en-US" sz="1800" kern="1200" dirty="0"/>
        </a:p>
      </dsp:txBody>
      <dsp:txXfrm>
        <a:off x="3046095" y="3108960"/>
        <a:ext cx="2185987" cy="1068705"/>
      </dsp:txXfrm>
    </dsp:sp>
    <dsp:sp modelId="{BBAEC982-66B4-4B96-8DA0-E8EF7505397D}">
      <dsp:nvSpPr>
        <dsp:cNvPr id="0" name=""/>
        <dsp:cNvSpPr/>
      </dsp:nvSpPr>
      <dsp:spPr>
        <a:xfrm>
          <a:off x="1990505" y="315753"/>
          <a:ext cx="4080510" cy="4080510"/>
        </a:xfrm>
        <a:prstGeom prst="pie">
          <a:avLst>
            <a:gd name="adj1" fmla="val 9000000"/>
            <a:gd name="adj2" fmla="val 16200000"/>
          </a:avLst>
        </a:prstGeom>
        <a:solidFill>
          <a:schemeClr val="accent3">
            <a:hueOff val="11250264"/>
            <a:satOff val="-16880"/>
            <a:lumOff val="-274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1800" kern="1200" dirty="0" smtClean="0"/>
            <a:t>Sekumpulan aturan etika Bisnis</a:t>
          </a:r>
          <a:endParaRPr lang="en-US" sz="1800" kern="1200" dirty="0"/>
        </a:p>
      </dsp:txBody>
      <dsp:txXfrm>
        <a:off x="2463164" y="1180433"/>
        <a:ext cx="1457325" cy="1214437"/>
      </dsp:txXfrm>
    </dsp:sp>
    <dsp:sp modelId="{D6373776-D119-495A-B353-85F5ECCBF3C6}">
      <dsp:nvSpPr>
        <dsp:cNvPr id="0" name=""/>
        <dsp:cNvSpPr/>
      </dsp:nvSpPr>
      <dsp:spPr>
        <a:xfrm>
          <a:off x="1906317" y="63150"/>
          <a:ext cx="4585716" cy="4585716"/>
        </a:xfrm>
        <a:prstGeom prst="circularArrow">
          <a:avLst>
            <a:gd name="adj1" fmla="val 5085"/>
            <a:gd name="adj2" fmla="val 327528"/>
            <a:gd name="adj3" fmla="val 1472472"/>
            <a:gd name="adj4" fmla="val 16199432"/>
            <a:gd name="adj5" fmla="val 5932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CF7F5A1-78BE-4C40-A04B-F09D63F7B7E9}">
      <dsp:nvSpPr>
        <dsp:cNvPr id="0" name=""/>
        <dsp:cNvSpPr/>
      </dsp:nvSpPr>
      <dsp:spPr>
        <a:xfrm>
          <a:off x="1821941" y="208625"/>
          <a:ext cx="4585716" cy="4585716"/>
        </a:xfrm>
        <a:prstGeom prst="circularArrow">
          <a:avLst>
            <a:gd name="adj1" fmla="val 5085"/>
            <a:gd name="adj2" fmla="val 327528"/>
            <a:gd name="adj3" fmla="val 8671970"/>
            <a:gd name="adj4" fmla="val 1800502"/>
            <a:gd name="adj5" fmla="val 5932"/>
          </a:avLst>
        </a:prstGeom>
        <a:solidFill>
          <a:schemeClr val="accent3">
            <a:hueOff val="5625132"/>
            <a:satOff val="-8440"/>
            <a:lumOff val="-1373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5527FBA-8E93-4769-B50D-D6A50FEE5DC7}">
      <dsp:nvSpPr>
        <dsp:cNvPr id="0" name=""/>
        <dsp:cNvSpPr/>
      </dsp:nvSpPr>
      <dsp:spPr>
        <a:xfrm>
          <a:off x="1737566" y="63150"/>
          <a:ext cx="4585716" cy="4585716"/>
        </a:xfrm>
        <a:prstGeom prst="circularArrow">
          <a:avLst>
            <a:gd name="adj1" fmla="val 5085"/>
            <a:gd name="adj2" fmla="val 327528"/>
            <a:gd name="adj3" fmla="val 15873039"/>
            <a:gd name="adj4" fmla="val 9000000"/>
            <a:gd name="adj5" fmla="val 5932"/>
          </a:avLst>
        </a:prstGeom>
        <a:solidFill>
          <a:schemeClr val="accent3">
            <a:hueOff val="11250264"/>
            <a:satOff val="-16880"/>
            <a:lumOff val="-2745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E3F0810-6B90-44E3-B32E-A97E4D24ECCD}">
      <dsp:nvSpPr>
        <dsp:cNvPr id="0" name=""/>
        <dsp:cNvSpPr/>
      </dsp:nvSpPr>
      <dsp:spPr>
        <a:xfrm>
          <a:off x="1596523" y="-29801"/>
          <a:ext cx="5036552" cy="5036552"/>
        </a:xfrm>
        <a:prstGeom prst="circularArrow">
          <a:avLst>
            <a:gd name="adj1" fmla="val 5544"/>
            <a:gd name="adj2" fmla="val 330680"/>
            <a:gd name="adj3" fmla="val 13767681"/>
            <a:gd name="adj4" fmla="val 17390983"/>
            <a:gd name="adj5" fmla="val 5757"/>
          </a:avLst>
        </a:prstGeom>
        <a:solidFill>
          <a:schemeClr val="accent4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18E6A18-1210-42BD-96A4-135400EBE2CF}">
      <dsp:nvSpPr>
        <dsp:cNvPr id="0" name=""/>
        <dsp:cNvSpPr/>
      </dsp:nvSpPr>
      <dsp:spPr>
        <a:xfrm>
          <a:off x="2931393" y="2321"/>
          <a:ext cx="2366813" cy="1183406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1600" kern="1200" dirty="0" smtClean="0"/>
            <a:t>Korporasi perlu memberi penghargaan pada hak-hak asasi manusia</a:t>
          </a:r>
          <a:endParaRPr lang="en-US" sz="1600" kern="1200" dirty="0"/>
        </a:p>
      </dsp:txBody>
      <dsp:txXfrm>
        <a:off x="2989162" y="60090"/>
        <a:ext cx="2251275" cy="1067868"/>
      </dsp:txXfrm>
    </dsp:sp>
    <dsp:sp modelId="{05A0623A-77D7-4FA0-97FD-EC06CE5E86AE}">
      <dsp:nvSpPr>
        <dsp:cNvPr id="0" name=""/>
        <dsp:cNvSpPr/>
      </dsp:nvSpPr>
      <dsp:spPr>
        <a:xfrm>
          <a:off x="4974056" y="1486403"/>
          <a:ext cx="2366813" cy="1183406"/>
        </a:xfrm>
        <a:prstGeom prst="roundRect">
          <a:avLst/>
        </a:prstGeom>
        <a:solidFill>
          <a:schemeClr val="accent4">
            <a:hueOff val="-1116192"/>
            <a:satOff val="6725"/>
            <a:lumOff val="539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1600" kern="1200" dirty="0" smtClean="0"/>
            <a:t>Memiliki standar ketenagakerjaan</a:t>
          </a:r>
          <a:endParaRPr lang="en-US" sz="1600" kern="1200" dirty="0"/>
        </a:p>
      </dsp:txBody>
      <dsp:txXfrm>
        <a:off x="5031825" y="1544172"/>
        <a:ext cx="2251275" cy="1067868"/>
      </dsp:txXfrm>
    </dsp:sp>
    <dsp:sp modelId="{E408CEB3-5CD8-46D9-AC94-BEE8FD434BFA}">
      <dsp:nvSpPr>
        <dsp:cNvPr id="0" name=""/>
        <dsp:cNvSpPr/>
      </dsp:nvSpPr>
      <dsp:spPr>
        <a:xfrm>
          <a:off x="4193828" y="3887698"/>
          <a:ext cx="2366813" cy="1183406"/>
        </a:xfrm>
        <a:prstGeom prst="roundRect">
          <a:avLst/>
        </a:prstGeom>
        <a:solidFill>
          <a:schemeClr val="accent4">
            <a:hueOff val="-2232385"/>
            <a:satOff val="13449"/>
            <a:lumOff val="107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1600" kern="1200" dirty="0" smtClean="0"/>
            <a:t>Meniadakan bentuk kerja paksa dan  diskriminasi  pekerja</a:t>
          </a:r>
          <a:endParaRPr lang="en-US" sz="1600" kern="1200" dirty="0"/>
        </a:p>
      </dsp:txBody>
      <dsp:txXfrm>
        <a:off x="4251597" y="3945467"/>
        <a:ext cx="2251275" cy="1067868"/>
      </dsp:txXfrm>
    </dsp:sp>
    <dsp:sp modelId="{9B28D051-322A-4B97-A3BF-5B3478CD77D7}">
      <dsp:nvSpPr>
        <dsp:cNvPr id="0" name=""/>
        <dsp:cNvSpPr/>
      </dsp:nvSpPr>
      <dsp:spPr>
        <a:xfrm>
          <a:off x="1668957" y="3887698"/>
          <a:ext cx="2366813" cy="1183406"/>
        </a:xfrm>
        <a:prstGeom prst="roundRect">
          <a:avLst/>
        </a:prstGeom>
        <a:solidFill>
          <a:schemeClr val="accent4">
            <a:hueOff val="-3348577"/>
            <a:satOff val="20174"/>
            <a:lumOff val="1617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1600" kern="1200" dirty="0" smtClean="0"/>
            <a:t>Mengharamkan semua bentuk korupsi, pemerasan, dan penyogokan,</a:t>
          </a:r>
          <a:endParaRPr lang="en-US" sz="1600" kern="1200" dirty="0"/>
        </a:p>
      </dsp:txBody>
      <dsp:txXfrm>
        <a:off x="1726726" y="3945467"/>
        <a:ext cx="2251275" cy="1067868"/>
      </dsp:txXfrm>
    </dsp:sp>
    <dsp:sp modelId="{8FA251FD-80A8-4FFF-99FF-6F4E1CD36EE3}">
      <dsp:nvSpPr>
        <dsp:cNvPr id="0" name=""/>
        <dsp:cNvSpPr/>
      </dsp:nvSpPr>
      <dsp:spPr>
        <a:xfrm>
          <a:off x="888729" y="1486403"/>
          <a:ext cx="2366813" cy="1183406"/>
        </a:xfrm>
        <a:prstGeom prst="roundRect">
          <a:avLst/>
        </a:prstGeom>
        <a:solidFill>
          <a:schemeClr val="accent4">
            <a:hueOff val="-4464770"/>
            <a:satOff val="26899"/>
            <a:lumOff val="215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1600" kern="1200" dirty="0" smtClean="0"/>
            <a:t>Memiliki Kepedulian lingkungan hidup</a:t>
          </a:r>
          <a:endParaRPr lang="en-US" sz="1600" kern="1200" dirty="0"/>
        </a:p>
      </dsp:txBody>
      <dsp:txXfrm>
        <a:off x="946498" y="1544172"/>
        <a:ext cx="2251275" cy="1067868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72E0D98-F5E6-4AB1-97BE-8A94E90C7D37}">
      <dsp:nvSpPr>
        <dsp:cNvPr id="0" name=""/>
        <dsp:cNvSpPr/>
      </dsp:nvSpPr>
      <dsp:spPr>
        <a:xfrm>
          <a:off x="0" y="72409"/>
          <a:ext cx="8229600" cy="2142196"/>
        </a:xfrm>
        <a:prstGeom prst="roundRect">
          <a:avLst/>
        </a:prstGeom>
        <a:solidFill>
          <a:schemeClr val="accent2">
            <a:shade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2000" kern="1200" dirty="0" smtClean="0"/>
            <a:t>Mendorong pebisnis mendukung tindakan perlindungan lingkungan hidup dan mengambil inisiatif untuk mempromosikan tanggung jawab atas lingkungan hidup yang lebih besar.</a:t>
          </a:r>
          <a:endParaRPr lang="en-US" sz="2000" kern="1200" dirty="0"/>
        </a:p>
      </dsp:txBody>
      <dsp:txXfrm>
        <a:off x="104573" y="176982"/>
        <a:ext cx="8020454" cy="1933050"/>
      </dsp:txXfrm>
    </dsp:sp>
    <dsp:sp modelId="{772F96F9-0C57-4437-A08C-036E69C088F3}">
      <dsp:nvSpPr>
        <dsp:cNvPr id="0" name=""/>
        <dsp:cNvSpPr/>
      </dsp:nvSpPr>
      <dsp:spPr>
        <a:xfrm>
          <a:off x="0" y="2350915"/>
          <a:ext cx="8229600" cy="108573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1290" tIns="25400" rIns="142240" bIns="2540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id-ID" sz="2000" kern="1200" dirty="0" smtClean="0"/>
            <a:t>Mendorong untuk mengembangkan penggunaan teknologi yang ramah lingkungan. </a:t>
          </a:r>
          <a:endParaRPr lang="en-US" sz="2000" kern="1200" dirty="0"/>
        </a:p>
      </dsp:txBody>
      <dsp:txXfrm>
        <a:off x="0" y="2350915"/>
        <a:ext cx="8229600" cy="1085731"/>
      </dsp:txXfrm>
    </dsp:sp>
    <dsp:sp modelId="{720431D2-9E17-430F-B88C-6DCC1AF44046}">
      <dsp:nvSpPr>
        <dsp:cNvPr id="0" name=""/>
        <dsp:cNvSpPr/>
      </dsp:nvSpPr>
      <dsp:spPr>
        <a:xfrm>
          <a:off x="0" y="3436646"/>
          <a:ext cx="8229600" cy="1356053"/>
        </a:xfrm>
        <a:prstGeom prst="roundRect">
          <a:avLst/>
        </a:prstGeom>
        <a:solidFill>
          <a:schemeClr val="accent2">
            <a:shade val="50000"/>
            <a:hueOff val="-41484"/>
            <a:satOff val="-8409"/>
            <a:lumOff val="46251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2400" kern="1200" dirty="0" smtClean="0">
              <a:solidFill>
                <a:schemeClr val="tx1"/>
              </a:solidFill>
            </a:rPr>
            <a:t>Keputusan pebisnis untuk peduli pda tanggungjawab sosial dan lingkungan merupakan suatu keputusan investasi jangka panjang untuk mendapatkan citra baik dari  </a:t>
          </a:r>
          <a:r>
            <a:rPr lang="id-ID" sz="2400" i="1" kern="1200" dirty="0" smtClean="0">
              <a:solidFill>
                <a:schemeClr val="tx1"/>
              </a:solidFill>
            </a:rPr>
            <a:t>stakeholders</a:t>
          </a:r>
          <a:endParaRPr lang="en-US" sz="2400" i="1" kern="1200" dirty="0">
            <a:solidFill>
              <a:schemeClr val="tx1"/>
            </a:solidFill>
          </a:endParaRPr>
        </a:p>
      </dsp:txBody>
      <dsp:txXfrm>
        <a:off x="66197" y="3502843"/>
        <a:ext cx="8097206" cy="122365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ycle8">
  <dgm:title val=""/>
  <dgm:desc val=""/>
  <dgm:catLst>
    <dgm:cat type="cycle" pri="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clrData>
  <dgm:layoutNode name="compositeShape">
    <dgm:varLst>
      <dgm:chMax val="7"/>
      <dgm:dir/>
      <dgm:resizeHandles val="exact"/>
    </dgm:varLst>
    <dgm:alg type="composite">
      <dgm:param type="horzAlign" val="ctr"/>
      <dgm:param type="vertAlign" val="mid"/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equ" val="1">
        <dgm:constrLst>
          <dgm:constr type="l" for="ch" forName="wedge1" refType="w" fact="0.08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dummy1a" refType="w" fact="0.5"/>
          <dgm:constr type="t" for="ch" forName="dummy1a" refType="h" fact="0.08"/>
          <dgm:constr type="l" for="ch" forName="dummy1b" refType="w" fact="0.5"/>
          <dgm:constr type="t" for="ch" forName="dummy1b" refType="h" fact="0.08"/>
          <dgm:constr type="l" for="ch" forName="wedge1Tx" refType="w" fact="0.22"/>
          <dgm:constr type="t" for="ch" forName="wedge1Tx" refType="h" fact="0.22"/>
          <dgm:constr type="w" for="ch" forName="wedge1Tx" refType="w" fact="0.56"/>
          <dgm:constr type="h" for="ch" forName="wedge1Tx" refType="h" fact="0.56"/>
          <dgm:constr type="h" for="ch" forName="arrowWedge1single" refType="w" fact="0.08"/>
          <dgm:constr type="diam" for="ch" forName="arrowWedge1single" refType="w" fact="0.84"/>
          <dgm:constr type="l" for="ch" forName="arrowWedge1single" refType="w" fact="0.5"/>
          <dgm:constr type="t" for="ch" forName="arrowWedge1single" refType="w" fact="0.5"/>
          <dgm:constr type="primFontSz" for="ch" ptType="node" op="equ"/>
        </dgm:constrLst>
      </dgm:if>
      <dgm:if name="Name2" axis="ch" ptType="node" func="cnt" op="equ" val="2">
        <dgm:constrLst>
          <dgm:constr type="l" for="ch" forName="wedge1" refType="w" fact="0.1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dummy1a" refType="w" fact="0.52"/>
          <dgm:constr type="t" for="ch" forName="dummy1a" refType="h" fact="0.08"/>
          <dgm:constr type="l" for="ch" forName="dummy1b" refType="w" fact="0.52"/>
          <dgm:constr type="t" for="ch" forName="dummy1b" refType="h" fact="0.92"/>
          <dgm:constr type="l" for="ch" forName="wedge1Tx" refType="w" fact="0.559"/>
          <dgm:constr type="t" for="ch" forName="wedge1Tx" refType="h" fact="0.3"/>
          <dgm:constr type="w" for="ch" forName="wedge1Tx" refType="w" fact="0.3"/>
          <dgm:constr type="h" for="ch" forName="wedge1Tx" refType="h" fact="0.4"/>
          <dgm:constr type="l" for="ch" forName="wedge2" refType="w" fact="0.06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dummy2a" refType="w" fact="0.48"/>
          <dgm:constr type="t" for="ch" forName="dummy2a" refType="h" fact="0.92"/>
          <dgm:constr type="l" for="ch" forName="dummy2b" refType="w" fact="0.48"/>
          <dgm:constr type="t" for="ch" forName="dummy2b" refType="h" fact="0.08"/>
          <dgm:constr type="r" for="ch" forName="wedge2Tx" refType="w" fact="0.441"/>
          <dgm:constr type="t" for="ch" forName="wedge2Tx" refType="h" fact="0.3"/>
          <dgm:constr type="w" for="ch" forName="wedge2Tx" refType="w" fact="0.3"/>
          <dgm:constr type="h" for="ch" forName="wedge2Tx" refType="h" fact="0.4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primFontSz" for="ch" ptType="node" op="equ"/>
        </dgm:constrLst>
      </dgm:if>
      <dgm:if name="Name3" axis="ch" ptType="node" func="cnt" op="equ" val="3">
        <dgm:constrLst>
          <dgm:constr type="l" for="ch" forName="wedge1" refType="w" fact="0.0973"/>
          <dgm:constr type="t" for="ch" forName="wedge1" refType="w" fact="0.07"/>
          <dgm:constr type="w" for="ch" forName="wedge1" refType="w" fact="0.84"/>
          <dgm:constr type="h" for="ch" forName="wedge1" refType="h" fact="0.84"/>
          <dgm:constr type="l" for="ch" forName="dummy1a" refType="w" fact="0.5173"/>
          <dgm:constr type="t" for="ch" forName="dummy1a" refType="h" fact="0.07"/>
          <dgm:constr type="l" for="ch" forName="dummy1b" refType="w" fact="0.8811"/>
          <dgm:constr type="t" for="ch" forName="dummy1b" refType="h" fact="0.7"/>
          <dgm:constr type="l" for="ch" forName="wedge1Tx" refType="w" fact="0.54"/>
          <dgm:constr type="t" for="ch" forName="wedge1Tx" refType="h" fact="0.248"/>
          <dgm:constr type="w" for="ch" forName="wedge1Tx" refType="w" fact="0.3"/>
          <dgm:constr type="h" for="ch" forName="wedge1Tx" refType="h" fact="0.25"/>
          <dgm:constr type="l" for="ch" forName="wedge2" refType="w" fact="0.08"/>
          <dgm:constr type="t" for="ch" forName="wedge2" refType="w" fact="0.1"/>
          <dgm:constr type="w" for="ch" forName="wedge2" refType="w" fact="0.84"/>
          <dgm:constr type="h" for="ch" forName="wedge2" refType="h" fact="0.84"/>
          <dgm:constr type="l" for="ch" forName="dummy2a" refType="w" fact="0.8637"/>
          <dgm:constr type="t" for="ch" forName="dummy2a" refType="h" fact="0.73"/>
          <dgm:constr type="l" for="ch" forName="dummy2b" refType="w" fact="0.1363"/>
          <dgm:constr type="t" for="ch" forName="dummy2b" refType="h" fact="0.73"/>
          <dgm:constr type="l" for="ch" forName="wedge2Tx" refType="w" fact="0.28"/>
          <dgm:constr type="t" for="ch" forName="wedge2Tx" refType="h" fact="0.645"/>
          <dgm:constr type="w" for="ch" forName="wedge2Tx" refType="w" fact="0.45"/>
          <dgm:constr type="h" for="ch" forName="wedge2Tx" refType="h" fact="0.22"/>
          <dgm:constr type="l" for="ch" forName="wedge3" refType="w" fact="0.0627"/>
          <dgm:constr type="t" for="ch" forName="wedge3" refType="w" fact="0.07"/>
          <dgm:constr type="w" for="ch" forName="wedge3" refType="w" fact="0.84"/>
          <dgm:constr type="h" for="ch" forName="wedge3" refType="h" fact="0.84"/>
          <dgm:constr type="l" for="ch" forName="dummy3a" refType="w" fact="0.1189"/>
          <dgm:constr type="t" for="ch" forName="dummy3a" refType="h" fact="0.7"/>
          <dgm:constr type="l" for="ch" forName="dummy3b" refType="w" fact="0.4827"/>
          <dgm:constr type="t" for="ch" forName="dummy3b" refType="h" fact="0.07"/>
          <dgm:constr type="r" for="ch" forName="wedge3Tx" refType="w" fact="0.46"/>
          <dgm:constr type="t" for="ch" forName="wedge3Tx" refType="h" fact="0.248"/>
          <dgm:constr type="w" for="ch" forName="wedge3Tx" refType="w" fact="0.3"/>
          <dgm:constr type="h" for="ch" forName="wedge3Tx" refType="h" fact="0.25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primFontSz" for="ch" ptType="node" op="equ"/>
        </dgm:constrLst>
      </dgm:if>
      <dgm:if name="Name4" axis="ch" ptType="node" func="cnt" op="equ" val="4">
        <dgm:constrLst>
          <dgm:constr type="l" for="ch" forName="wedge1" refType="w" fact="0.0941"/>
          <dgm:constr type="t" for="ch" forName="wedge1" refType="w" fact="0.0659"/>
          <dgm:constr type="w" for="ch" forName="wedge1" refType="w" fact="0.84"/>
          <dgm:constr type="h" for="ch" forName="wedge1" refType="h" fact="0.84"/>
          <dgm:constr type="l" for="ch" forName="dummy1a" refType="w" fact="0.5141"/>
          <dgm:constr type="t" for="ch" forName="dummy1a" refType="h" fact="0.0659"/>
          <dgm:constr type="l" for="ch" forName="dummy1b" refType="w" fact="0.9341"/>
          <dgm:constr type="t" for="ch" forName="dummy1b" refType="h" fact="0.4859"/>
          <dgm:constr type="l" for="ch" forName="wedge1Tx" refType="w" fact="0.54"/>
          <dgm:constr type="t" for="ch" forName="wedge1Tx" refType="h" fact="0.24"/>
          <dgm:constr type="w" for="ch" forName="wedge1Tx" refType="w" fact="0.31"/>
          <dgm:constr type="h" for="ch" forName="wedge1Tx" refType="h" fact="0.23"/>
          <dgm:constr type="l" for="ch" forName="wedge2" refType="w" fact="0.0941"/>
          <dgm:constr type="t" for="ch" forName="wedge2" refType="w" fact="0.0941"/>
          <dgm:constr type="w" for="ch" forName="wedge2" refType="w" fact="0.84"/>
          <dgm:constr type="h" for="ch" forName="wedge2" refType="h" fact="0.84"/>
          <dgm:constr type="l" for="ch" forName="dummy2a" refType="w" fact="0.9341"/>
          <dgm:constr type="t" for="ch" forName="dummy2a" refType="h" fact="0.5141"/>
          <dgm:constr type="l" for="ch" forName="dummy2b" refType="w" fact="0.5141"/>
          <dgm:constr type="t" for="ch" forName="dummy2b" refType="h" fact="0.9341"/>
          <dgm:constr type="l" for="ch" forName="wedge2Tx" refType="w" fact="0.54"/>
          <dgm:constr type="t" for="ch" forName="wedge2Tx" refType="h" fact="0.53"/>
          <dgm:constr type="w" for="ch" forName="wedge2Tx" refType="w" fact="0.31"/>
          <dgm:constr type="h" for="ch" forName="wedge2Tx" refType="h" fact="0.23"/>
          <dgm:constr type="l" for="ch" forName="wedge3" refType="w" fact="0.0659"/>
          <dgm:constr type="t" for="ch" forName="wedge3" refType="w" fact="0.0941"/>
          <dgm:constr type="w" for="ch" forName="wedge3" refType="w" fact="0.84"/>
          <dgm:constr type="h" for="ch" forName="wedge3" refType="h" fact="0.84"/>
          <dgm:constr type="l" for="ch" forName="dummy3a" refType="w" fact="0.4859"/>
          <dgm:constr type="t" for="ch" forName="dummy3a" refType="h" fact="0.9341"/>
          <dgm:constr type="l" for="ch" forName="dummy3b" refType="w" fact="0.0659"/>
          <dgm:constr type="t" for="ch" forName="dummy3b" refType="h" fact="0.5141"/>
          <dgm:constr type="r" for="ch" forName="wedge3Tx" refType="w" fact="0.46"/>
          <dgm:constr type="t" for="ch" forName="wedge3Tx" refType="h" fact="0.53"/>
          <dgm:constr type="w" for="ch" forName="wedge3Tx" refType="w" fact="0.31"/>
          <dgm:constr type="h" for="ch" forName="wedge3Tx" refType="h" fact="0.23"/>
          <dgm:constr type="l" for="ch" forName="wedge4" refType="w" fact="0.0659"/>
          <dgm:constr type="t" for="ch" forName="wedge4" refType="h" fact="0.0659"/>
          <dgm:constr type="w" for="ch" forName="wedge4" refType="w" fact="0.84"/>
          <dgm:constr type="h" for="ch" forName="wedge4" refType="h" fact="0.84"/>
          <dgm:constr type="l" for="ch" forName="dummy4a" refType="w" fact="0.0659"/>
          <dgm:constr type="t" for="ch" forName="dummy4a" refType="h" fact="0.4859"/>
          <dgm:constr type="l" for="ch" forName="dummy4b" refType="w" fact="0.4859"/>
          <dgm:constr type="t" for="ch" forName="dummy4b" refType="h" fact="0.0659"/>
          <dgm:constr type="r" for="ch" forName="wedge4Tx" refType="w" fact="0.46"/>
          <dgm:constr type="t" for="ch" forName="wedge4Tx" refType="h" fact="0.24"/>
          <dgm:constr type="w" for="ch" forName="wedge4Tx" refType="w" fact="0.31"/>
          <dgm:constr type="h" for="ch" forName="wedge4Tx" refType="h" fact="0.23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primFontSz" for="ch" ptType="node" op="equ"/>
        </dgm:constrLst>
      </dgm:if>
      <dgm:if name="Name5" axis="ch" ptType="node" func="cnt" op="equ" val="5">
        <dgm:constrLst>
          <dgm:constr type="l" for="ch" forName="wedge1" refType="w" fact="0.0918"/>
          <dgm:constr type="t" for="ch" forName="wedge1" refType="w" fact="0.0638"/>
          <dgm:constr type="w" for="ch" forName="wedge1" refType="w" fact="0.84"/>
          <dgm:constr type="h" for="ch" forName="wedge1" refType="h" fact="0.84"/>
          <dgm:constr type="l" for="ch" forName="dummy1a" refType="w" fact="0.5118"/>
          <dgm:constr type="t" for="ch" forName="dummy1a" refType="h" fact="0.0638"/>
          <dgm:constr type="l" for="ch" forName="dummy1b" refType="w" fact="0.9112"/>
          <dgm:constr type="t" for="ch" forName="dummy1b" refType="h" fact="0.354"/>
          <dgm:constr type="l" for="ch" forName="wedge1Tx" refType="w" fact="0.53"/>
          <dgm:constr type="t" for="ch" forName="wedge1Tx" refType="h" fact="0.205"/>
          <dgm:constr type="w" for="ch" forName="wedge1Tx" refType="w" fact="0.27"/>
          <dgm:constr type="h" for="ch" forName="wedge1Tx" refType="h" fact="0.18"/>
          <dgm:constr type="l" for="ch" forName="wedge2" refType="w" fact="0.099"/>
          <dgm:constr type="t" for="ch" forName="wedge2" refType="w" fact="0.0862"/>
          <dgm:constr type="w" for="ch" forName="wedge2" refType="w" fact="0.84"/>
          <dgm:constr type="h" for="ch" forName="wedge2" refType="h" fact="0.84"/>
          <dgm:constr type="l" for="ch" forName="dummy2a" refType="w" fact="0.9185"/>
          <dgm:constr type="t" for="ch" forName="dummy2a" refType="h" fact="0.3764"/>
          <dgm:constr type="l" for="ch" forName="dummy2b" refType="w" fact="0.7659"/>
          <dgm:constr type="t" for="ch" forName="dummy2b" refType="h" fact="0.846"/>
          <dgm:constr type="l" for="ch" forName="wedge2Tx" refType="w" fact="0.64"/>
          <dgm:constr type="t" for="ch" forName="wedge2Tx" refType="h" fact="0.47"/>
          <dgm:constr type="w" for="ch" forName="wedge2Tx" refType="w" fact="0.25"/>
          <dgm:constr type="h" for="ch" forName="wedge2Tx" refType="h" fact="0.2"/>
          <dgm:constr type="l" for="ch" forName="wedge3" refType="w" fact="0.08"/>
          <dgm:constr type="t" for="ch" forName="wedge3" refType="w" fact="0.1"/>
          <dgm:constr type="w" for="ch" forName="wedge3" refType="w" fact="0.84"/>
          <dgm:constr type="h" for="ch" forName="wedge3" refType="h" fact="0.84"/>
          <dgm:constr type="l" for="ch" forName="dummy3a" refType="w" fact="0.7469"/>
          <dgm:constr type="t" for="ch" forName="dummy3a" refType="h" fact="0.8598"/>
          <dgm:constr type="l" for="ch" forName="dummy3b" refType="w" fact="0.2531"/>
          <dgm:constr type="t" for="ch" forName="dummy3b" refType="h" fact="0.8598"/>
          <dgm:constr type="l" for="ch" forName="wedge3Tx" refType="w" fact="0.38"/>
          <dgm:constr type="t" for="ch" forName="wedge3Tx" refType="h" fact="0.69"/>
          <dgm:constr type="w" for="ch" forName="wedge3Tx" refType="w" fact="0.24"/>
          <dgm:constr type="h" for="ch" forName="wedge3Tx" refType="h" fact="0.22"/>
          <dgm:constr type="l" for="ch" forName="wedge4" refType="w" fact="0.061"/>
          <dgm:constr type="t" for="ch" forName="wedge4" refType="h" fact="0.0862"/>
          <dgm:constr type="w" for="ch" forName="wedge4" refType="w" fact="0.84"/>
          <dgm:constr type="h" for="ch" forName="wedge4" refType="h" fact="0.84"/>
          <dgm:constr type="l" for="ch" forName="dummy4a" refType="w" fact="0.2341"/>
          <dgm:constr type="t" for="ch" forName="dummy4a" refType="h" fact="0.846"/>
          <dgm:constr type="l" for="ch" forName="dummy4b" refType="w" fact="0.0815"/>
          <dgm:constr type="t" for="ch" forName="dummy4b" refType="h" fact="0.3764"/>
          <dgm:constr type="r" for="ch" forName="wedge4Tx" refType="w" fact="0.36"/>
          <dgm:constr type="t" for="ch" forName="wedge4Tx" refType="h" fact="0.47"/>
          <dgm:constr type="w" for="ch" forName="wedge4Tx" refType="w" fact="0.25"/>
          <dgm:constr type="h" for="ch" forName="wedge4Tx" refType="h" fact="0.2"/>
          <dgm:constr type="l" for="ch" forName="wedge5" refType="w" fact="0.0682"/>
          <dgm:constr type="t" for="ch" forName="wedge5" refType="h" fact="0.0638"/>
          <dgm:constr type="w" for="ch" forName="wedge5" refType="w" fact="0.84"/>
          <dgm:constr type="h" for="ch" forName="wedge5" refType="h" fact="0.84"/>
          <dgm:constr type="l" for="ch" forName="dummy5a" refType="w" fact="0.0888"/>
          <dgm:constr type="t" for="ch" forName="dummy5a" refType="h" fact="0.354"/>
          <dgm:constr type="l" for="ch" forName="dummy5b" refType="w" fact="0.4882"/>
          <dgm:constr type="t" for="ch" forName="dummy5b" refType="h" fact="0.0638"/>
          <dgm:constr type="r" for="ch" forName="wedge5Tx" refType="w" fact="0.47"/>
          <dgm:constr type="t" for="ch" forName="wedge5Tx" refType="h" fact="0.205"/>
          <dgm:constr type="w" for="ch" forName="wedge5Tx" refType="w" fact="0.27"/>
          <dgm:constr type="h" for="ch" forName="wedge5Tx" refType="h" fact="0.18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primFontSz" for="ch" ptType="node" op="equ"/>
        </dgm:constrLst>
      </dgm:if>
      <dgm:if name="Name6" axis="ch" ptType="node" func="cnt" op="equ" val="6">
        <dgm:constrLst>
          <dgm:constr type="l" for="ch" forName="wedge1" refType="w" fact="0.09"/>
          <dgm:constr type="t" for="ch" forName="wedge1" refType="w" fact="0.0627"/>
          <dgm:constr type="w" for="ch" forName="wedge1" refType="w" fact="0.84"/>
          <dgm:constr type="h" for="ch" forName="wedge1" refType="h" fact="0.84"/>
          <dgm:constr type="l" for="ch" forName="dummy1a" refType="w" fact="0.51"/>
          <dgm:constr type="t" for="ch" forName="dummy1a" refType="h" fact="0.0627"/>
          <dgm:constr type="l" for="ch" forName="dummy1b" refType="w" fact="0.8737"/>
          <dgm:constr type="t" for="ch" forName="dummy1b" refType="h" fact="0.2727"/>
          <dgm:constr type="l" for="ch" forName="wedge1Tx" refType="w" fact="0.53"/>
          <dgm:constr type="t" for="ch" forName="wedge1Tx" refType="h" fact="0.17"/>
          <dgm:constr type="w" for="ch" forName="wedge1Tx" refType="w" fact="0.22"/>
          <dgm:constr type="h" for="ch" forName="wedge1Tx" refType="h" fact="0.17"/>
          <dgm:constr type="l" for="ch" forName="wedge2" refType="w" fact="0.1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dummy2a" refType="w" fact="0.8837"/>
          <dgm:constr type="t" for="ch" forName="dummy2a" refType="h" fact="0.29"/>
          <dgm:constr type="l" for="ch" forName="dummy2b" refType="w" fact="0.8837"/>
          <dgm:constr type="t" for="ch" forName="dummy2b" refType="h" fact="0.71"/>
          <dgm:constr type="l" for="ch" forName="wedge2Tx" refType="w" fact="0.67"/>
          <dgm:constr type="t" for="ch" forName="wedge2Tx" refType="h" fact="0.42"/>
          <dgm:constr type="w" for="ch" forName="wedge2Tx" refType="w" fact="0.23"/>
          <dgm:constr type="h" for="ch" forName="wedge2Tx" refType="h" fact="0.165"/>
          <dgm:constr type="l" for="ch" forName="wedge3" refType="w" fact="0.09"/>
          <dgm:constr type="t" for="ch" forName="wedge3" refType="w" fact="0.0973"/>
          <dgm:constr type="w" for="ch" forName="wedge3" refType="w" fact="0.84"/>
          <dgm:constr type="h" for="ch" forName="wedge3" refType="h" fact="0.84"/>
          <dgm:constr type="l" for="ch" forName="dummy3a" refType="w" fact="0.8737"/>
          <dgm:constr type="t" for="ch" forName="dummy3a" refType="h" fact="0.7273"/>
          <dgm:constr type="l" for="ch" forName="dummy3b" refType="w" fact="0.51"/>
          <dgm:constr type="t" for="ch" forName="dummy3b" refType="h" fact="0.9373"/>
          <dgm:constr type="l" for="ch" forName="wedge3Tx" refType="w" fact="0.53"/>
          <dgm:constr type="t" for="ch" forName="wedge3Tx" refType="h" fact="0.665"/>
          <dgm:constr type="w" for="ch" forName="wedge3Tx" refType="w" fact="0.22"/>
          <dgm:constr type="h" for="ch" forName="wedge3Tx" refType="h" fact="0.17"/>
          <dgm:constr type="l" for="ch" forName="wedge4" refType="w" fact="0.07"/>
          <dgm:constr type="t" for="ch" forName="wedge4" refType="h" fact="0.0973"/>
          <dgm:constr type="w" for="ch" forName="wedge4" refType="w" fact="0.84"/>
          <dgm:constr type="h" for="ch" forName="wedge4" refType="h" fact="0.84"/>
          <dgm:constr type="l" for="ch" forName="dummy4a" refType="w" fact="0.49"/>
          <dgm:constr type="t" for="ch" forName="dummy4a" refType="h" fact="0.9373"/>
          <dgm:constr type="l" for="ch" forName="dummy4b" refType="w" fact="0.1263"/>
          <dgm:constr type="t" for="ch" forName="dummy4b" refType="h" fact="0.7273"/>
          <dgm:constr type="r" for="ch" forName="wedge4Tx" refType="w" fact="0.47"/>
          <dgm:constr type="t" for="ch" forName="wedge4Tx" refType="h" fact="0.665"/>
          <dgm:constr type="w" for="ch" forName="wedge4Tx" refType="w" fact="0.22"/>
          <dgm:constr type="h" for="ch" forName="wedge4Tx" refType="h" fact="0.17"/>
          <dgm:constr type="l" for="ch" forName="wedge5" refType="w" fact="0.06"/>
          <dgm:constr type="t" for="ch" forName="wedge5" refType="h" fact="0.08"/>
          <dgm:constr type="w" for="ch" forName="wedge5" refType="w" fact="0.84"/>
          <dgm:constr type="h" for="ch" forName="wedge5" refType="h" fact="0.84"/>
          <dgm:constr type="l" for="ch" forName="dummy5a" refType="w" fact="0.1163"/>
          <dgm:constr type="t" for="ch" forName="dummy5a" refType="h" fact="0.71"/>
          <dgm:constr type="l" for="ch" forName="dummy5b" refType="w" fact="0.1163"/>
          <dgm:constr type="t" for="ch" forName="dummy5b" refType="h" fact="0.29"/>
          <dgm:constr type="r" for="ch" forName="wedge5Tx" refType="w" fact="0.33"/>
          <dgm:constr type="t" for="ch" forName="wedge5Tx" refType="h" fact="0.42"/>
          <dgm:constr type="w" for="ch" forName="wedge5Tx" refType="w" fact="0.23"/>
          <dgm:constr type="h" for="ch" forName="wedge5Tx" refType="h" fact="0.165"/>
          <dgm:constr type="l" for="ch" forName="wedge6" refType="w" fact="0.07"/>
          <dgm:constr type="t" for="ch" forName="wedge6" refType="h" fact="0.0627"/>
          <dgm:constr type="w" for="ch" forName="wedge6" refType="w" fact="0.84"/>
          <dgm:constr type="h" for="ch" forName="wedge6" refType="h" fact="0.84"/>
          <dgm:constr type="l" for="ch" forName="dummy6a" refType="w" fact="0.1263"/>
          <dgm:constr type="t" for="ch" forName="dummy6a" refType="h" fact="0.2727"/>
          <dgm:constr type="l" for="ch" forName="dummy6b" refType="w" fact="0.49"/>
          <dgm:constr type="t" for="ch" forName="dummy6b" refType="h" fact="0.0627"/>
          <dgm:constr type="r" for="ch" forName="wedge6Tx" refType="w" fact="0.47"/>
          <dgm:constr type="t" for="ch" forName="wedge6Tx" refType="h" fact="0.17"/>
          <dgm:constr type="w" for="ch" forName="wedge6Tx" refType="w" fact="0.22"/>
          <dgm:constr type="h" for="ch" forName="wedge6Tx" refType="h" fact="0.17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h" for="ch" forName="arrowWedge6" refType="w" fact="0.08"/>
          <dgm:constr type="diam" for="ch" forName="arrowWedge6" refType="w" fact="0.84"/>
          <dgm:constr type="l" for="ch" forName="arrowWedge6" refType="w" fact="0.5"/>
          <dgm:constr type="t" for="ch" forName="arrowWedge6" refType="w" fact="0.5"/>
          <dgm:constr type="primFontSz" for="ch" ptType="node" op="equ"/>
        </dgm:constrLst>
      </dgm:if>
      <dgm:else name="Name7">
        <dgm:constrLst>
          <dgm:constr type="l" for="ch" forName="wedge1" refType="w" fact="0.0887"/>
          <dgm:constr type="t" for="ch" forName="wedge1" refType="w" fact="0.062"/>
          <dgm:constr type="w" for="ch" forName="wedge1" refType="w" fact="0.84"/>
          <dgm:constr type="h" for="ch" forName="wedge1" refType="h" fact="0.84"/>
          <dgm:constr type="l" for="ch" forName="dummy1a" refType="w" fact="0.5087"/>
          <dgm:constr type="t" for="ch" forName="dummy1a" refType="h" fact="0.062"/>
          <dgm:constr type="l" for="ch" forName="dummy1b" refType="w" fact="0.837"/>
          <dgm:constr type="t" for="ch" forName="dummy1b" refType="h" fact="0.2201"/>
          <dgm:constr type="l" for="ch" forName="wedge1Tx" refType="w" fact="0.53"/>
          <dgm:constr type="t" for="ch" forName="wedge1Tx" refType="h" fact="0.14"/>
          <dgm:constr type="w" for="ch" forName="wedge1Tx" refType="w" fact="0.2"/>
          <dgm:constr type="h" for="ch" forName="wedge1Tx" refType="h" fact="0.16"/>
          <dgm:constr type="l" for="ch" forName="wedge2" refType="w" fact="0.0995"/>
          <dgm:constr type="t" for="ch" forName="wedge2" refType="w" fact="0.0755"/>
          <dgm:constr type="w" for="ch" forName="wedge2" refType="w" fact="0.84"/>
          <dgm:constr type="h" for="ch" forName="wedge2" refType="h" fact="0.84"/>
          <dgm:constr type="l" for="ch" forName="dummy2a" refType="w" fact="0.8479"/>
          <dgm:constr type="t" for="ch" forName="dummy2a" refType="h" fact="0.2337"/>
          <dgm:constr type="l" for="ch" forName="dummy2b" refType="w" fact="0.929"/>
          <dgm:constr type="t" for="ch" forName="dummy2b" refType="h" fact="0.589"/>
          <dgm:constr type="l" for="ch" forName="wedge2Tx" refType="w" fact="0.67"/>
          <dgm:constr type="t" for="ch" forName="wedge2Tx" refType="h" fact="0.38"/>
          <dgm:constr type="w" for="ch" forName="wedge2Tx" refType="w" fact="0.23"/>
          <dgm:constr type="h" for="ch" forName="wedge2Tx" refType="h" fact="0.14"/>
          <dgm:constr type="l" for="ch" forName="wedge3" refType="w" fact="0.0956"/>
          <dgm:constr type="t" for="ch" forName="wedge3" refType="w" fact="0.0925"/>
          <dgm:constr type="w" for="ch" forName="wedge3" refType="w" fact="0.84"/>
          <dgm:constr type="h" for="ch" forName="wedge3" refType="h" fact="0.84"/>
          <dgm:constr type="l" for="ch" forName="dummy3a" refType="w" fact="0.9251"/>
          <dgm:constr type="t" for="ch" forName="dummy3a" refType="h" fact="0.6059"/>
          <dgm:constr type="l" for="ch" forName="dummy3b" refType="w" fact="0.6979"/>
          <dgm:constr type="t" for="ch" forName="dummy3b" refType="h" fact="0.8909"/>
          <dgm:constr type="l" for="ch" forName="wedge3Tx" refType="w" fact="0.635"/>
          <dgm:constr type="t" for="ch" forName="wedge3Tx" refType="h" fact="0.59"/>
          <dgm:constr type="w" for="ch" forName="wedge3Tx" refType="w" fact="0.2"/>
          <dgm:constr type="h" for="ch" forName="wedge3Tx" refType="h" fact="0.155"/>
          <dgm:constr type="l" for="ch" forName="wedge4" refType="w" fact="0.08"/>
          <dgm:constr type="t" for="ch" forName="wedge4" refType="h" fact="0.1"/>
          <dgm:constr type="w" for="ch" forName="wedge4" refType="w" fact="0.84"/>
          <dgm:constr type="h" for="ch" forName="wedge4" refType="h" fact="0.84"/>
          <dgm:constr type="l" for="ch" forName="dummy4a" refType="w" fact="0.6822"/>
          <dgm:constr type="t" for="ch" forName="dummy4a" refType="h" fact="0.8984"/>
          <dgm:constr type="l" for="ch" forName="dummy4b" refType="w" fact="0.3178"/>
          <dgm:constr type="t" for="ch" forName="dummy4b" refType="h" fact="0.8984"/>
          <dgm:constr type="l" for="ch" forName="wedge4Tx" refType="w" fact="0.4025"/>
          <dgm:constr type="t" for="ch" forName="wedge4Tx" refType="h" fact="0.76"/>
          <dgm:constr type="w" for="ch" forName="wedge4Tx" refType="w" fact="0.195"/>
          <dgm:constr type="h" for="ch" forName="wedge4Tx" refType="h" fact="0.14"/>
          <dgm:constr type="l" for="ch" forName="wedge5" refType="w" fact="0.0644"/>
          <dgm:constr type="t" for="ch" forName="wedge5" refType="h" fact="0.0925"/>
          <dgm:constr type="w" for="ch" forName="wedge5" refType="w" fact="0.84"/>
          <dgm:constr type="h" for="ch" forName="wedge5" refType="h" fact="0.84"/>
          <dgm:constr type="l" for="ch" forName="dummy5a" refType="w" fact="0.3021"/>
          <dgm:constr type="t" for="ch" forName="dummy5a" refType="h" fact="0.8909"/>
          <dgm:constr type="l" for="ch" forName="dummy5b" refType="w" fact="0.0749"/>
          <dgm:constr type="t" for="ch" forName="dummy5b" refType="h" fact="0.6059"/>
          <dgm:constr type="r" for="ch" forName="wedge5Tx" refType="w" fact="0.365"/>
          <dgm:constr type="t" for="ch" forName="wedge5Tx" refType="h" fact="0.59"/>
          <dgm:constr type="w" for="ch" forName="wedge5Tx" refType="w" fact="0.2"/>
          <dgm:constr type="h" for="ch" forName="wedge5Tx" refType="h" fact="0.155"/>
          <dgm:constr type="l" for="ch" forName="wedge6" refType="w" fact="0.0605"/>
          <dgm:constr type="t" for="ch" forName="wedge6" refType="h" fact="0.0755"/>
          <dgm:constr type="w" for="ch" forName="wedge6" refType="w" fact="0.84"/>
          <dgm:constr type="h" for="ch" forName="wedge6" refType="h" fact="0.84"/>
          <dgm:constr type="l" for="ch" forName="dummy6a" refType="w" fact="0.071"/>
          <dgm:constr type="t" for="ch" forName="dummy6a" refType="h" fact="0.589"/>
          <dgm:constr type="l" for="ch" forName="dummy6b" refType="w" fact="0.1521"/>
          <dgm:constr type="t" for="ch" forName="dummy6b" refType="h" fact="0.2337"/>
          <dgm:constr type="r" for="ch" forName="wedge6Tx" refType="w" fact="0.33"/>
          <dgm:constr type="t" for="ch" forName="wedge6Tx" refType="h" fact="0.38"/>
          <dgm:constr type="w" for="ch" forName="wedge6Tx" refType="w" fact="0.23"/>
          <dgm:constr type="h" for="ch" forName="wedge6Tx" refType="h" fact="0.14"/>
          <dgm:constr type="l" for="ch" forName="wedge7" refType="w" fact="0.0713"/>
          <dgm:constr type="t" for="ch" forName="wedge7" refType="h" fact="0.062"/>
          <dgm:constr type="w" for="ch" forName="wedge7" refType="w" fact="0.84"/>
          <dgm:constr type="h" for="ch" forName="wedge7" refType="h" fact="0.84"/>
          <dgm:constr type="l" for="ch" forName="dummy7a" refType="w" fact="0.163"/>
          <dgm:constr type="t" for="ch" forName="dummy7a" refType="h" fact="0.2201"/>
          <dgm:constr type="l" for="ch" forName="dummy7b" refType="w" fact="0.4913"/>
          <dgm:constr type="t" for="ch" forName="dummy7b" refType="h" fact="0.062"/>
          <dgm:constr type="r" for="ch" forName="wedge7Tx" refType="w" fact="0.47"/>
          <dgm:constr type="t" for="ch" forName="wedge7Tx" refType="h" fact="0.14"/>
          <dgm:constr type="w" for="ch" forName="wedge7Tx" refType="w" fact="0.2"/>
          <dgm:constr type="h" for="ch" forName="wedge7Tx" refType="h" fact="0.16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h" for="ch" forName="arrowWedge6" refType="w" fact="0.08"/>
          <dgm:constr type="diam" for="ch" forName="arrowWedge6" refType="w" fact="0.84"/>
          <dgm:constr type="l" for="ch" forName="arrowWedge6" refType="w" fact="0.5"/>
          <dgm:constr type="t" for="ch" forName="arrowWedge6" refType="w" fact="0.5"/>
          <dgm:constr type="h" for="ch" forName="arrowWedge7" refType="w" fact="0.08"/>
          <dgm:constr type="diam" for="ch" forName="arrowWedge7" refType="w" fact="0.84"/>
          <dgm:constr type="l" for="ch" forName="arrowWedge7" refType="w" fact="0.5"/>
          <dgm:constr type="t" for="ch" forName="arrowWedge7" refType="w" fact="0.5"/>
          <dgm:constr type="primFontSz" for="ch" ptType="node" op="equ"/>
        </dgm:constrLst>
      </dgm:else>
    </dgm:choose>
    <dgm:ruleLst/>
    <dgm:choose name="Name8">
      <dgm:if name="Name9" axis="ch" ptType="node" func="cnt" op="gte" val="1">
        <dgm:layoutNode name="wedge1">
          <dgm:alg type="sp"/>
          <dgm:choose name="Name10">
            <dgm:if name="Name11" axis="ch" ptType="node" func="cnt" op="equ" val="1">
              <dgm:shape xmlns:r="http://schemas.openxmlformats.org/officeDocument/2006/relationships" type="ellipse" r:blip="">
                <dgm:adjLst/>
              </dgm:shape>
            </dgm:if>
            <dgm:if name="Name12" axis="ch" ptType="node" func="cnt" op="equ" val="2">
              <dgm:shape xmlns:r="http://schemas.openxmlformats.org/officeDocument/2006/relationships" type="pie" r:blip="">
                <dgm:adjLst>
                  <dgm:adj idx="1" val="270"/>
                  <dgm:adj idx="2" val="90"/>
                </dgm:adjLst>
              </dgm:shape>
            </dgm:if>
            <dgm:if name="Name13" axis="ch" ptType="node" func="cnt" op="equ" val="3">
              <dgm:shape xmlns:r="http://schemas.openxmlformats.org/officeDocument/2006/relationships" type="pie" r:blip="">
                <dgm:adjLst>
                  <dgm:adj idx="1" val="270"/>
                  <dgm:adj idx="2" val="30"/>
                </dgm:adjLst>
              </dgm:shape>
            </dgm:if>
            <dgm:if name="Name14" axis="ch" ptType="node" func="cnt" op="equ" val="4">
              <dgm:shape xmlns:r="http://schemas.openxmlformats.org/officeDocument/2006/relationships" type="pie" r:blip="">
                <dgm:adjLst>
                  <dgm:adj idx="1" val="270"/>
                  <dgm:adj idx="2" val="0"/>
                </dgm:adjLst>
              </dgm:shape>
            </dgm:if>
            <dgm:if name="Name15" axis="ch" ptType="node" func="cnt" op="equ" val="5">
              <dgm:shape xmlns:r="http://schemas.openxmlformats.org/officeDocument/2006/relationships" type="pie" r:blip="">
                <dgm:adjLst>
                  <dgm:adj idx="1" val="270"/>
                  <dgm:adj idx="2" val="342"/>
                </dgm:adjLst>
              </dgm:shape>
            </dgm:if>
            <dgm:if name="Name16" axis="ch" ptType="node" func="cnt" op="equ" val="6">
              <dgm:shape xmlns:r="http://schemas.openxmlformats.org/officeDocument/2006/relationships" type="pie" r:blip="">
                <dgm:adjLst>
                  <dgm:adj idx="1" val="270"/>
                  <dgm:adj idx="2" val="330"/>
                </dgm:adjLst>
              </dgm:shape>
            </dgm:if>
            <dgm:else name="Name17">
              <dgm:shape xmlns:r="http://schemas.openxmlformats.org/officeDocument/2006/relationships" type="pie" r:blip="">
                <dgm:adjLst>
                  <dgm:adj idx="1" val="270"/>
                  <dgm:adj idx="2" val="321.4286"/>
                </dgm:adjLst>
              </dgm:shape>
            </dgm:else>
          </dgm:choose>
          <dgm:choose name="Name18">
            <dgm:if name="Name19" func="var" arg="dir" op="equ" val="norm">
              <dgm:presOf axis="ch desOrSelf" ptType="node node" st="1 1" cnt="1 0"/>
            </dgm:if>
            <dgm:else name="Name20">
              <dgm:choose name="Name21">
                <dgm:if name="Name22" axis="ch" ptType="node" func="cnt" op="equ" val="1">
                  <dgm:presOf axis="ch desOrSelf" ptType="node node" st="1 1" cnt="1 0"/>
                </dgm:if>
                <dgm:if name="Name23" axis="ch" ptType="node" func="cnt" op="equ" val="2">
                  <dgm:presOf axis="ch desOrSelf" ptType="node node" st="2 1" cnt="1 0"/>
                </dgm:if>
                <dgm:if name="Name24" axis="ch" ptType="node" func="cnt" op="equ" val="3">
                  <dgm:presOf axis="ch desOrSelf" ptType="node node" st="3 1" cnt="1 0"/>
                </dgm:if>
                <dgm:if name="Name25" axis="ch" ptType="node" func="cnt" op="equ" val="4">
                  <dgm:presOf axis="ch desOrSelf" ptType="node node" st="4 1" cnt="1 0"/>
                </dgm:if>
                <dgm:if name="Name26" axis="ch" ptType="node" func="cnt" op="equ" val="5">
                  <dgm:presOf axis="ch desOrSelf" ptType="node node" st="5 1" cnt="1 0"/>
                </dgm:if>
                <dgm:if name="Name27" axis="ch" ptType="node" func="cnt" op="equ" val="6">
                  <dgm:presOf axis="ch desOrSelf" ptType="node node" st="6 1" cnt="1 0"/>
                </dgm:if>
                <dgm:else name="Name28">
                  <dgm:presOf axis="ch desOrSelf" ptType="node node" st="7 1" cnt="1 0"/>
                </dgm:else>
              </dgm:choose>
            </dgm:else>
          </dgm:choose>
          <dgm:constrLst/>
          <dgm:ruleLst/>
        </dgm:layoutNode>
        <dgm:layoutNode name="dummy1a" moveWith="wedge1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1b" moveWith="wedge1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1Tx" moveWith="wedg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29">
            <dgm:if name="Name30" func="var" arg="dir" op="equ" val="norm">
              <dgm:presOf axis="ch desOrSelf" ptType="node node" st="1 1" cnt="1 0"/>
            </dgm:if>
            <dgm:else name="Name31">
              <dgm:choose name="Name32">
                <dgm:if name="Name33" axis="ch" ptType="node" func="cnt" op="equ" val="1">
                  <dgm:presOf axis="ch desOrSelf" ptType="node node" st="1 1" cnt="1 0"/>
                </dgm:if>
                <dgm:if name="Name34" axis="ch" ptType="node" func="cnt" op="equ" val="2">
                  <dgm:presOf axis="ch desOrSelf" ptType="node node" st="2 1" cnt="1 0"/>
                </dgm:if>
                <dgm:if name="Name35" axis="ch" ptType="node" func="cnt" op="equ" val="3">
                  <dgm:presOf axis="ch desOrSelf" ptType="node node" st="3 1" cnt="1 0"/>
                </dgm:if>
                <dgm:if name="Name36" axis="ch" ptType="node" func="cnt" op="equ" val="4">
                  <dgm:presOf axis="ch desOrSelf" ptType="node node" st="4 1" cnt="1 0"/>
                </dgm:if>
                <dgm:if name="Name37" axis="ch" ptType="node" func="cnt" op="equ" val="5">
                  <dgm:presOf axis="ch desOrSelf" ptType="node node" st="5 1" cnt="1 0"/>
                </dgm:if>
                <dgm:if name="Name38" axis="ch" ptType="node" func="cnt" op="equ" val="6">
                  <dgm:presOf axis="ch desOrSelf" ptType="node node" st="6 1" cnt="1 0"/>
                </dgm:if>
                <dgm:else name="Name39">
                  <dgm:presOf axis="ch desOrSelf" ptType="node node" st="7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40"/>
    </dgm:choose>
    <dgm:choose name="Name41">
      <dgm:if name="Name42" axis="ch" ptType="node" func="cnt" op="gte" val="2">
        <dgm:layoutNode name="wedge2">
          <dgm:alg type="sp"/>
          <dgm:choose name="Name43">
            <dgm:if name="Name44" axis="ch" ptType="node" func="cnt" op="equ" val="2">
              <dgm:shape xmlns:r="http://schemas.openxmlformats.org/officeDocument/2006/relationships" type="pie" r:blip="">
                <dgm:adjLst>
                  <dgm:adj idx="1" val="90"/>
                  <dgm:adj idx="2" val="270"/>
                </dgm:adjLst>
              </dgm:shape>
            </dgm:if>
            <dgm:if name="Name45" axis="ch" ptType="node" func="cnt" op="equ" val="3">
              <dgm:shape xmlns:r="http://schemas.openxmlformats.org/officeDocument/2006/relationships" type="pie" r:blip="">
                <dgm:adjLst>
                  <dgm:adj idx="1" val="30"/>
                  <dgm:adj idx="2" val="150"/>
                </dgm:adjLst>
              </dgm:shape>
            </dgm:if>
            <dgm:if name="Name46" axis="ch" ptType="node" func="cnt" op="equ" val="4">
              <dgm:shape xmlns:r="http://schemas.openxmlformats.org/officeDocument/2006/relationships" type="pie" r:blip="">
                <dgm:adjLst>
                  <dgm:adj idx="1" val="0"/>
                  <dgm:adj idx="2" val="90"/>
                </dgm:adjLst>
              </dgm:shape>
            </dgm:if>
            <dgm:if name="Name47" axis="ch" ptType="node" func="cnt" op="equ" val="5">
              <dgm:shape xmlns:r="http://schemas.openxmlformats.org/officeDocument/2006/relationships" type="pie" r:blip="">
                <dgm:adjLst>
                  <dgm:adj idx="1" val="342"/>
                  <dgm:adj idx="2" val="54"/>
                </dgm:adjLst>
              </dgm:shape>
            </dgm:if>
            <dgm:if name="Name48" axis="ch" ptType="node" func="cnt" op="equ" val="6">
              <dgm:shape xmlns:r="http://schemas.openxmlformats.org/officeDocument/2006/relationships" type="pie" r:blip="">
                <dgm:adjLst>
                  <dgm:adj idx="1" val="330"/>
                  <dgm:adj idx="2" val="30"/>
                </dgm:adjLst>
              </dgm:shape>
            </dgm:if>
            <dgm:else name="Name49">
              <dgm:shape xmlns:r="http://schemas.openxmlformats.org/officeDocument/2006/relationships" type="pie" r:blip="">
                <dgm:adjLst>
                  <dgm:adj idx="1" val="321.4286"/>
                  <dgm:adj idx="2" val="12.85714"/>
                </dgm:adjLst>
              </dgm:shape>
            </dgm:else>
          </dgm:choose>
          <dgm:choose name="Name50">
            <dgm:if name="Name51" func="var" arg="dir" op="equ" val="norm">
              <dgm:presOf axis="ch desOrSelf" ptType="node node" st="2 1" cnt="1 0"/>
            </dgm:if>
            <dgm:else name="Name52">
              <dgm:choose name="Name53">
                <dgm:if name="Name54" axis="ch" ptType="node" func="cnt" op="equ" val="2">
                  <dgm:presOf axis="ch desOrSelf" ptType="node node" st="1 1" cnt="1 0"/>
                </dgm:if>
                <dgm:if name="Name55" axis="ch" ptType="node" func="cnt" op="equ" val="3">
                  <dgm:presOf axis="ch desOrSelf" ptType="node node" st="2 1" cnt="1 0"/>
                </dgm:if>
                <dgm:if name="Name56" axis="ch" ptType="node" func="cnt" op="equ" val="4">
                  <dgm:presOf axis="ch desOrSelf" ptType="node node" st="3 1" cnt="1 0"/>
                </dgm:if>
                <dgm:if name="Name57" axis="ch" ptType="node" func="cnt" op="equ" val="5">
                  <dgm:presOf axis="ch desOrSelf" ptType="node node" st="4 1" cnt="1 0"/>
                </dgm:if>
                <dgm:if name="Name58" axis="ch" ptType="node" func="cnt" op="equ" val="6">
                  <dgm:presOf axis="ch desOrSelf" ptType="node node" st="5 1" cnt="1 0"/>
                </dgm:if>
                <dgm:else name="Name59">
                  <dgm:presOf axis="ch desOrSelf" ptType="node node" st="6 1" cnt="1 0"/>
                </dgm:else>
              </dgm:choose>
            </dgm:else>
          </dgm:choose>
          <dgm:constrLst/>
          <dgm:ruleLst/>
        </dgm:layoutNode>
        <dgm:layoutNode name="dummy2a" moveWith="wedge2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2b" moveWith="wedge2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2Tx" moveWith="wedge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60">
            <dgm:if name="Name61" func="var" arg="dir" op="equ" val="norm">
              <dgm:presOf axis="ch desOrSelf" ptType="node node" st="2 1" cnt="1 0"/>
            </dgm:if>
            <dgm:else name="Name62">
              <dgm:choose name="Name63">
                <dgm:if name="Name64" axis="ch" ptType="node" func="cnt" op="equ" val="2">
                  <dgm:presOf axis="ch desOrSelf" ptType="node node" st="1 1" cnt="1 0"/>
                </dgm:if>
                <dgm:if name="Name65" axis="ch" ptType="node" func="cnt" op="equ" val="3">
                  <dgm:presOf axis="ch desOrSelf" ptType="node node" st="2 1" cnt="1 0"/>
                </dgm:if>
                <dgm:if name="Name66" axis="ch" ptType="node" func="cnt" op="equ" val="4">
                  <dgm:presOf axis="ch desOrSelf" ptType="node node" st="3 1" cnt="1 0"/>
                </dgm:if>
                <dgm:if name="Name67" axis="ch" ptType="node" func="cnt" op="equ" val="5">
                  <dgm:presOf axis="ch desOrSelf" ptType="node node" st="4 1" cnt="1 0"/>
                </dgm:if>
                <dgm:if name="Name68" axis="ch" ptType="node" func="cnt" op="equ" val="6">
                  <dgm:presOf axis="ch desOrSelf" ptType="node node" st="5 1" cnt="1 0"/>
                </dgm:if>
                <dgm:else name="Name69">
                  <dgm:presOf axis="ch desOrSelf" ptType="node node" st="6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70"/>
    </dgm:choose>
    <dgm:choose name="Name71">
      <dgm:if name="Name72" axis="ch" ptType="node" func="cnt" op="gte" val="3">
        <dgm:layoutNode name="wedge3">
          <dgm:alg type="sp"/>
          <dgm:choose name="Name73">
            <dgm:if name="Name74" axis="ch" ptType="node" func="cnt" op="equ" val="3">
              <dgm:shape xmlns:r="http://schemas.openxmlformats.org/officeDocument/2006/relationships" type="pie" r:blip="">
                <dgm:adjLst>
                  <dgm:adj idx="1" val="150"/>
                  <dgm:adj idx="2" val="270"/>
                </dgm:adjLst>
              </dgm:shape>
            </dgm:if>
            <dgm:if name="Name75" axis="ch" ptType="node" func="cnt" op="equ" val="4">
              <dgm:shape xmlns:r="http://schemas.openxmlformats.org/officeDocument/2006/relationships" type="pie" r:blip="">
                <dgm:adjLst>
                  <dgm:adj idx="1" val="90"/>
                  <dgm:adj idx="2" val="180"/>
                </dgm:adjLst>
              </dgm:shape>
            </dgm:if>
            <dgm:if name="Name76" axis="ch" ptType="node" func="cnt" op="equ" val="5">
              <dgm:shape xmlns:r="http://schemas.openxmlformats.org/officeDocument/2006/relationships" type="pie" r:blip="">
                <dgm:adjLst>
                  <dgm:adj idx="1" val="54"/>
                  <dgm:adj idx="2" val="126"/>
                </dgm:adjLst>
              </dgm:shape>
            </dgm:if>
            <dgm:if name="Name77" axis="ch" ptType="node" func="cnt" op="equ" val="6">
              <dgm:shape xmlns:r="http://schemas.openxmlformats.org/officeDocument/2006/relationships" type="pie" r:blip="">
                <dgm:adjLst>
                  <dgm:adj idx="1" val="30"/>
                  <dgm:adj idx="2" val="90"/>
                </dgm:adjLst>
              </dgm:shape>
            </dgm:if>
            <dgm:else name="Name78">
              <dgm:shape xmlns:r="http://schemas.openxmlformats.org/officeDocument/2006/relationships" type="pie" r:blip="">
                <dgm:adjLst>
                  <dgm:adj idx="1" val="12.85714"/>
                  <dgm:adj idx="2" val="64.28571"/>
                </dgm:adjLst>
              </dgm:shape>
            </dgm:else>
          </dgm:choose>
          <dgm:choose name="Name79">
            <dgm:if name="Name80" func="var" arg="dir" op="equ" val="norm">
              <dgm:presOf axis="ch desOrSelf" ptType="node node" st="3 1" cnt="1 0"/>
            </dgm:if>
            <dgm:else name="Name81">
              <dgm:choose name="Name82">
                <dgm:if name="Name83" axis="ch" ptType="node" func="cnt" op="equ" val="3">
                  <dgm:presOf axis="ch desOrSelf" ptType="node node" st="1 1" cnt="1 0"/>
                </dgm:if>
                <dgm:if name="Name84" axis="ch" ptType="node" func="cnt" op="equ" val="4">
                  <dgm:presOf axis="ch desOrSelf" ptType="node node" st="2 1" cnt="1 0"/>
                </dgm:if>
                <dgm:if name="Name85" axis="ch" ptType="node" func="cnt" op="equ" val="5">
                  <dgm:presOf axis="ch desOrSelf" ptType="node node" st="3 1" cnt="1 0"/>
                </dgm:if>
                <dgm:if name="Name86" axis="ch" ptType="node" func="cnt" op="equ" val="6">
                  <dgm:presOf axis="ch desOrSelf" ptType="node node" st="4 1" cnt="1 0"/>
                </dgm:if>
                <dgm:else name="Name87">
                  <dgm:presOf axis="ch desOrSelf" ptType="node node" st="5 1" cnt="1 0"/>
                </dgm:else>
              </dgm:choose>
            </dgm:else>
          </dgm:choose>
          <dgm:constrLst/>
          <dgm:ruleLst/>
        </dgm:layoutNode>
        <dgm:layoutNode name="dummy3a" moveWith="wedge3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3b" moveWith="wedge3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3Tx" moveWith="wedge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88">
            <dgm:if name="Name89" func="var" arg="dir" op="equ" val="norm">
              <dgm:presOf axis="ch desOrSelf" ptType="node node" st="3 1" cnt="1 0"/>
            </dgm:if>
            <dgm:else name="Name90">
              <dgm:choose name="Name91">
                <dgm:if name="Name92" axis="ch" ptType="node" func="cnt" op="equ" val="3">
                  <dgm:presOf axis="ch desOrSelf" ptType="node node" st="1 1" cnt="1 0"/>
                </dgm:if>
                <dgm:if name="Name93" axis="ch" ptType="node" func="cnt" op="equ" val="4">
                  <dgm:presOf axis="ch desOrSelf" ptType="node node" st="2 1" cnt="1 0"/>
                </dgm:if>
                <dgm:if name="Name94" axis="ch" ptType="node" func="cnt" op="equ" val="5">
                  <dgm:presOf axis="ch desOrSelf" ptType="node node" st="3 1" cnt="1 0"/>
                </dgm:if>
                <dgm:if name="Name95" axis="ch" ptType="node" func="cnt" op="equ" val="6">
                  <dgm:presOf axis="ch desOrSelf" ptType="node node" st="4 1" cnt="1 0"/>
                </dgm:if>
                <dgm:else name="Name96">
                  <dgm:presOf axis="ch desOrSelf" ptType="node node" st="5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97"/>
    </dgm:choose>
    <dgm:choose name="Name98">
      <dgm:if name="Name99" axis="ch" ptType="node" func="cnt" op="gte" val="4">
        <dgm:layoutNode name="wedge4">
          <dgm:alg type="sp"/>
          <dgm:choose name="Name100">
            <dgm:if name="Name101" axis="ch" ptType="node" func="cnt" op="equ" val="4">
              <dgm:shape xmlns:r="http://schemas.openxmlformats.org/officeDocument/2006/relationships" type="pie" r:blip="">
                <dgm:adjLst>
                  <dgm:adj idx="1" val="180"/>
                  <dgm:adj idx="2" val="270"/>
                </dgm:adjLst>
              </dgm:shape>
            </dgm:if>
            <dgm:if name="Name102" axis="ch" ptType="node" func="cnt" op="equ" val="5">
              <dgm:shape xmlns:r="http://schemas.openxmlformats.org/officeDocument/2006/relationships" type="pie" r:blip="">
                <dgm:adjLst>
                  <dgm:adj idx="1" val="126"/>
                  <dgm:adj idx="2" val="198"/>
                </dgm:adjLst>
              </dgm:shape>
            </dgm:if>
            <dgm:if name="Name103" axis="ch" ptType="node" func="cnt" op="equ" val="6">
              <dgm:shape xmlns:r="http://schemas.openxmlformats.org/officeDocument/2006/relationships" type="pie" r:blip="">
                <dgm:adjLst>
                  <dgm:adj idx="1" val="90"/>
                  <dgm:adj idx="2" val="150"/>
                </dgm:adjLst>
              </dgm:shape>
            </dgm:if>
            <dgm:else name="Name104">
              <dgm:shape xmlns:r="http://schemas.openxmlformats.org/officeDocument/2006/relationships" type="pie" r:blip="">
                <dgm:adjLst>
                  <dgm:adj idx="1" val="64.2871"/>
                  <dgm:adj idx="2" val="115.7143"/>
                </dgm:adjLst>
              </dgm:shape>
            </dgm:else>
          </dgm:choose>
          <dgm:choose name="Name105">
            <dgm:if name="Name106" func="var" arg="dir" op="equ" val="norm">
              <dgm:presOf axis="ch desOrSelf" ptType="node node" st="4 1" cnt="1 0"/>
            </dgm:if>
            <dgm:else name="Name107">
              <dgm:choose name="Name108">
                <dgm:if name="Name109" axis="ch" ptType="node" func="cnt" op="equ" val="4">
                  <dgm:presOf axis="ch desOrSelf" ptType="node node" st="1 1" cnt="1 0"/>
                </dgm:if>
                <dgm:if name="Name110" axis="ch" ptType="node" func="cnt" op="equ" val="5">
                  <dgm:presOf axis="ch desOrSelf" ptType="node node" st="2 1" cnt="1 0"/>
                </dgm:if>
                <dgm:if name="Name111" axis="ch" ptType="node" func="cnt" op="equ" val="6">
                  <dgm:presOf axis="ch desOrSelf" ptType="node node" st="3 1" cnt="1 0"/>
                </dgm:if>
                <dgm:else name="Name112">
                  <dgm:presOf axis="ch desOrSelf" ptType="node node" st="4 1" cnt="1 0"/>
                </dgm:else>
              </dgm:choose>
            </dgm:else>
          </dgm:choose>
          <dgm:constrLst/>
          <dgm:ruleLst/>
        </dgm:layoutNode>
        <dgm:layoutNode name="dummy4a" moveWith="wedge4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4b" moveWith="wedge4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4Tx" moveWith="wedge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13">
            <dgm:if name="Name114" func="var" arg="dir" op="equ" val="norm">
              <dgm:presOf axis="ch desOrSelf" ptType="node node" st="4 1" cnt="1 0"/>
            </dgm:if>
            <dgm:else name="Name115">
              <dgm:choose name="Name116">
                <dgm:if name="Name117" axis="ch" ptType="node" func="cnt" op="equ" val="4">
                  <dgm:presOf axis="ch desOrSelf" ptType="node node" st="1 1" cnt="1 0"/>
                </dgm:if>
                <dgm:if name="Name118" axis="ch" ptType="node" func="cnt" op="equ" val="5">
                  <dgm:presOf axis="ch desOrSelf" ptType="node node" st="2 1" cnt="1 0"/>
                </dgm:if>
                <dgm:if name="Name119" axis="ch" ptType="node" func="cnt" op="equ" val="6">
                  <dgm:presOf axis="ch desOrSelf" ptType="node node" st="3 1" cnt="1 0"/>
                </dgm:if>
                <dgm:else name="Name120">
                  <dgm:presOf axis="ch desOrSelf" ptType="node node" st="4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21"/>
    </dgm:choose>
    <dgm:choose name="Name122">
      <dgm:if name="Name123" axis="ch" ptType="node" func="cnt" op="gte" val="5">
        <dgm:layoutNode name="wedge5">
          <dgm:alg type="sp"/>
          <dgm:choose name="Name124">
            <dgm:if name="Name125" axis="ch" ptType="node" func="cnt" op="equ" val="5">
              <dgm:shape xmlns:r="http://schemas.openxmlformats.org/officeDocument/2006/relationships" type="pie" r:blip="">
                <dgm:adjLst>
                  <dgm:adj idx="1" val="198"/>
                  <dgm:adj idx="2" val="270"/>
                </dgm:adjLst>
              </dgm:shape>
            </dgm:if>
            <dgm:if name="Name126" axis="ch" ptType="node" func="cnt" op="equ" val="6">
              <dgm:shape xmlns:r="http://schemas.openxmlformats.org/officeDocument/2006/relationships" type="pie" r:blip="">
                <dgm:adjLst>
                  <dgm:adj idx="1" val="150"/>
                  <dgm:adj idx="2" val="210"/>
                </dgm:adjLst>
              </dgm:shape>
            </dgm:if>
            <dgm:else name="Name127">
              <dgm:shape xmlns:r="http://schemas.openxmlformats.org/officeDocument/2006/relationships" type="pie" r:blip="">
                <dgm:adjLst>
                  <dgm:adj idx="1" val="115.7143"/>
                  <dgm:adj idx="2" val="167.1429"/>
                </dgm:adjLst>
              </dgm:shape>
            </dgm:else>
          </dgm:choose>
          <dgm:choose name="Name128">
            <dgm:if name="Name129" func="var" arg="dir" op="equ" val="norm">
              <dgm:presOf axis="ch desOrSelf" ptType="node node" st="5 1" cnt="1 0"/>
            </dgm:if>
            <dgm:else name="Name130">
              <dgm:choose name="Name131">
                <dgm:if name="Name132" axis="ch" ptType="node" func="cnt" op="equ" val="5">
                  <dgm:presOf axis="ch desOrSelf" ptType="node node" st="1 1" cnt="1 0"/>
                </dgm:if>
                <dgm:if name="Name133" axis="ch" ptType="node" func="cnt" op="equ" val="6">
                  <dgm:presOf axis="ch desOrSelf" ptType="node node" st="2 1" cnt="1 0"/>
                </dgm:if>
                <dgm:else name="Name134">
                  <dgm:presOf axis="ch desOrSelf" ptType="node node" st="3 1" cnt="1 0"/>
                </dgm:else>
              </dgm:choose>
            </dgm:else>
          </dgm:choose>
          <dgm:constrLst/>
          <dgm:ruleLst/>
        </dgm:layoutNode>
        <dgm:layoutNode name="dummy5a" moveWith="wedge5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5b" moveWith="wedge5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5Tx" moveWith="wedge5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35">
            <dgm:if name="Name136" func="var" arg="dir" op="equ" val="norm">
              <dgm:presOf axis="ch desOrSelf" ptType="node node" st="5 1" cnt="1 0"/>
            </dgm:if>
            <dgm:else name="Name137">
              <dgm:choose name="Name138">
                <dgm:if name="Name139" axis="ch" ptType="node" func="cnt" op="equ" val="5">
                  <dgm:presOf axis="ch desOrSelf" ptType="node node" st="1 1" cnt="1 0"/>
                </dgm:if>
                <dgm:if name="Name140" axis="ch" ptType="node" func="cnt" op="equ" val="6">
                  <dgm:presOf axis="ch desOrSelf" ptType="node node" st="2 1" cnt="1 0"/>
                </dgm:if>
                <dgm:else name="Name141">
                  <dgm:presOf axis="ch desOrSelf" ptType="node node" st="3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42"/>
    </dgm:choose>
    <dgm:choose name="Name143">
      <dgm:if name="Name144" axis="ch" ptType="node" func="cnt" op="gte" val="6">
        <dgm:layoutNode name="wedge6">
          <dgm:alg type="sp"/>
          <dgm:choose name="Name145">
            <dgm:if name="Name146" axis="ch" ptType="node" func="cnt" op="equ" val="6">
              <dgm:shape xmlns:r="http://schemas.openxmlformats.org/officeDocument/2006/relationships" type="pie" r:blip="">
                <dgm:adjLst>
                  <dgm:adj idx="1" val="210"/>
                  <dgm:adj idx="2" val="270"/>
                </dgm:adjLst>
              </dgm:shape>
            </dgm:if>
            <dgm:else name="Name147">
              <dgm:shape xmlns:r="http://schemas.openxmlformats.org/officeDocument/2006/relationships" type="pie" r:blip="">
                <dgm:adjLst>
                  <dgm:adj idx="1" val="167.1429"/>
                  <dgm:adj idx="2" val="218.5714"/>
                </dgm:adjLst>
              </dgm:shape>
            </dgm:else>
          </dgm:choose>
          <dgm:choose name="Name148">
            <dgm:if name="Name149" func="var" arg="dir" op="equ" val="norm">
              <dgm:presOf axis="ch desOrSelf" ptType="node node" st="6 1" cnt="1 0"/>
            </dgm:if>
            <dgm:else name="Name150">
              <dgm:choose name="Name151">
                <dgm:if name="Name152" axis="ch" ptType="node" func="cnt" op="equ" val="6">
                  <dgm:presOf axis="ch desOrSelf" ptType="node node" st="1 1" cnt="1 0"/>
                </dgm:if>
                <dgm:else name="Name153">
                  <dgm:presOf axis="ch desOrSelf" ptType="node node" st="2 1" cnt="1 0"/>
                </dgm:else>
              </dgm:choose>
            </dgm:else>
          </dgm:choose>
          <dgm:constrLst/>
          <dgm:ruleLst/>
        </dgm:layoutNode>
        <dgm:layoutNode name="dummy6a" moveWith="wedge6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6b" moveWith="wedge6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6Tx" moveWith="wedge6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54">
            <dgm:if name="Name155" func="var" arg="dir" op="equ" val="norm">
              <dgm:presOf axis="ch desOrSelf" ptType="node node" st="6 1" cnt="1 0"/>
            </dgm:if>
            <dgm:else name="Name156">
              <dgm:choose name="Name157">
                <dgm:if name="Name158" axis="ch" ptType="node" func="cnt" op="equ" val="6">
                  <dgm:presOf axis="ch desOrSelf" ptType="node node" st="1 1" cnt="1 0"/>
                </dgm:if>
                <dgm:else name="Name159">
                  <dgm:presOf axis="ch desOrSelf" ptType="node node" st="2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60"/>
    </dgm:choose>
    <dgm:choose name="Name161">
      <dgm:if name="Name162" axis="ch" ptType="node" func="cnt" op="gte" val="7">
        <dgm:layoutNode name="wedge7">
          <dgm:alg type="sp"/>
          <dgm:shape xmlns:r="http://schemas.openxmlformats.org/officeDocument/2006/relationships" type="pie" r:blip="">
            <dgm:adjLst>
              <dgm:adj idx="1" val="218.5714"/>
              <dgm:adj idx="2" val="270"/>
            </dgm:adjLst>
          </dgm:shape>
          <dgm:choose name="Name163">
            <dgm:if name="Name164" func="var" arg="dir" op="equ" val="norm">
              <dgm:presOf axis="ch desOrSelf" ptType="node node" st="7 1" cnt="1 0"/>
            </dgm:if>
            <dgm:else name="Name165">
              <dgm:presOf axis="ch desOrSelf" ptType="node node" st="1 1" cnt="1 0"/>
            </dgm:else>
          </dgm:choose>
          <dgm:constrLst/>
          <dgm:ruleLst/>
        </dgm:layoutNode>
        <dgm:layoutNode name="dummy7a" moveWith="wedge7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7b" moveWith="wedge7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7Tx" moveWith="wedge7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66">
            <dgm:if name="Name167" func="var" arg="dir" op="equ" val="norm">
              <dgm:presOf axis="ch desOrSelf" ptType="node node" st="7 1" cnt="1 0"/>
            </dgm:if>
            <dgm:else name="Name168">
              <dgm:presOf axis="ch desOrSelf" ptType="node node" st="1 1" cnt="1 0"/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69"/>
    </dgm:choose>
    <dgm:choose name="Name170">
      <dgm:if name="Name171" axis="ch" ptType="node" func="cnt" op="equ" val="1">
        <dgm:forEach name="Name172" axis="ch" ptType="sibTrans" hideLastTrans="0" cnt="1">
          <dgm:layoutNode name="arrowWedge1single" styleLbl="fgSibTrans2D1">
            <dgm:choose name="Name173">
              <dgm:if name="Name174" func="var" arg="dir" op="equ" val="norm">
                <dgm:alg type="conn">
                  <dgm:param type="connRout" val="longCurve"/>
                  <dgm:param type="srcNode" val="dummy1a"/>
                  <dgm:param type="dstNode" val="dummy1b"/>
                  <dgm:param type="begPts" val="tL"/>
                  <dgm:param type="endPts" val="tR"/>
                  <dgm:param type="begSty" val="arr"/>
                  <dgm:param type="endSty" val="noArr"/>
                </dgm:alg>
              </dgm:if>
              <dgm:else name="Name175">
                <dgm:alg type="conn">
                  <dgm:param type="connRout" val="longCurve"/>
                  <dgm:param type="srcNode" val="dummy1a"/>
                  <dgm:param type="dstNode" val="dummy1b"/>
                  <dgm:param type="begPts" val="tL"/>
                  <dgm:param type="endPts" val="tR"/>
                  <dgm:param type="begSty" val="noArr"/>
                  <dgm:param type="endSty" val="arr"/>
                </dgm:alg>
              </dgm:else>
            </dgm:choose>
            <dgm:shape xmlns:r="http://schemas.openxmlformats.org/officeDocument/2006/relationships" type="conn" r:blip="">
              <dgm:adjLst/>
            </dgm:shape>
            <dgm:presOf/>
            <dgm:constrLst>
              <dgm:constr type="w" val="1"/>
              <dgm:constr type="begPad"/>
              <dgm:constr type="endPad"/>
            </dgm:constrLst>
            <dgm:ruleLst/>
          </dgm:layoutNode>
        </dgm:forEach>
      </dgm:if>
      <dgm:if name="Name176" axis="ch" ptType="node" func="cnt" op="gte" val="2">
        <dgm:forEach name="Name177" axis="ch" ptType="sibTrans" hideLastTrans="0" cnt="1">
          <dgm:layoutNode name="arrowWedge1" styleLbl="fgSibTrans2D1">
            <dgm:choose name="Name178">
              <dgm:if name="Name179" func="var" arg="dir" op="equ" val="norm">
                <dgm:alg type="conn">
                  <dgm:param type="connRout" val="curve"/>
                  <dgm:param type="srcNode" val="dummy1a"/>
                  <dgm:param type="dstNode" val="dummy1b"/>
                  <dgm:param type="begPts" val="tL"/>
                  <dgm:param type="endPts" val="tL"/>
                  <dgm:param type="begSty" val="noArr"/>
                  <dgm:param type="endSty" val="arr"/>
                </dgm:alg>
              </dgm:if>
              <dgm:else name="Name180">
                <dgm:alg type="conn">
                  <dgm:param type="connRout" val="curve"/>
                  <dgm:param type="srcNode" val="dummy1a"/>
                  <dgm:param type="dstNode" val="dummy1b"/>
                  <dgm:param type="begPts" val="tL"/>
                  <dgm:param type="endPts" val="tL"/>
                  <dgm:param type="begSty" val="arr"/>
                  <dgm:param type="endSty" val="noArr"/>
                </dgm:alg>
              </dgm:else>
            </dgm:choose>
            <dgm:shape xmlns:r="http://schemas.openxmlformats.org/officeDocument/2006/relationships" type="conn" r:blip="">
              <dgm:adjLst/>
            </dgm:shape>
            <dgm:presOf/>
            <dgm:constrLst>
              <dgm:constr type="w" val="1"/>
              <dgm:constr type="begPad"/>
              <dgm:constr type="endPad"/>
            </dgm:constrLst>
            <dgm:ruleLst/>
          </dgm:layoutNode>
        </dgm:forEach>
      </dgm:if>
      <dgm:else name="Name181"/>
    </dgm:choose>
    <dgm:forEach name="Name182" axis="ch" ptType="sibTrans" hideLastTrans="0" st="2" cnt="1">
      <dgm:layoutNode name="arrowWedge2" styleLbl="fgSibTrans2D1">
        <dgm:choose name="Name183">
          <dgm:if name="Name184" func="var" arg="dir" op="equ" val="norm">
            <dgm:alg type="conn">
              <dgm:param type="connRout" val="curve"/>
              <dgm:param type="srcNode" val="dummy2a"/>
              <dgm:param type="dstNode" val="dummy2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85">
            <dgm:alg type="conn">
              <dgm:param type="connRout" val="curve"/>
              <dgm:param type="srcNode" val="dummy2a"/>
              <dgm:param type="dstNode" val="dummy2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86" axis="ch" ptType="sibTrans" hideLastTrans="0" st="3" cnt="1">
      <dgm:layoutNode name="arrowWedge3" styleLbl="fgSibTrans2D1">
        <dgm:choose name="Name187">
          <dgm:if name="Name188" func="var" arg="dir" op="equ" val="norm">
            <dgm:alg type="conn">
              <dgm:param type="connRout" val="curve"/>
              <dgm:param type="srcNode" val="dummy3a"/>
              <dgm:param type="dstNode" val="dummy3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89">
            <dgm:alg type="conn">
              <dgm:param type="connRout" val="curve"/>
              <dgm:param type="srcNode" val="dummy3a"/>
              <dgm:param type="dstNode" val="dummy3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0" axis="ch" ptType="sibTrans" hideLastTrans="0" st="4" cnt="1">
      <dgm:layoutNode name="arrowWedge4" styleLbl="fgSibTrans2D1">
        <dgm:choose name="Name191">
          <dgm:if name="Name192" func="var" arg="dir" op="equ" val="norm">
            <dgm:alg type="conn">
              <dgm:param type="connRout" val="curve"/>
              <dgm:param type="srcNode" val="dummy4a"/>
              <dgm:param type="dstNode" val="dummy4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93">
            <dgm:alg type="conn">
              <dgm:param type="connRout" val="curve"/>
              <dgm:param type="srcNode" val="dummy4a"/>
              <dgm:param type="dstNode" val="dummy4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4" axis="ch" ptType="sibTrans" hideLastTrans="0" st="5" cnt="1">
      <dgm:layoutNode name="arrowWedge5" styleLbl="fgSibTrans2D1">
        <dgm:choose name="Name195">
          <dgm:if name="Name196" func="var" arg="dir" op="equ" val="norm">
            <dgm:alg type="conn">
              <dgm:param type="connRout" val="curve"/>
              <dgm:param type="srcNode" val="dummy5a"/>
              <dgm:param type="dstNode" val="dummy5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97">
            <dgm:alg type="conn">
              <dgm:param type="connRout" val="curve"/>
              <dgm:param type="srcNode" val="dummy5a"/>
              <dgm:param type="dstNode" val="dummy5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8" axis="ch" ptType="sibTrans" hideLastTrans="0" st="6" cnt="1">
      <dgm:layoutNode name="arrowWedge6" styleLbl="fgSibTrans2D1">
        <dgm:choose name="Name199">
          <dgm:if name="Name200" func="var" arg="dir" op="equ" val="norm">
            <dgm:alg type="conn">
              <dgm:param type="connRout" val="curve"/>
              <dgm:param type="srcNode" val="dummy6a"/>
              <dgm:param type="dstNode" val="dummy6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201">
            <dgm:alg type="conn">
              <dgm:param type="connRout" val="curve"/>
              <dgm:param type="srcNode" val="dummy6a"/>
              <dgm:param type="dstNode" val="dummy6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202" axis="ch" ptType="sibTrans" hideLastTrans="0" st="7" cnt="1">
      <dgm:layoutNode name="arrowWedge7" styleLbl="fgSibTrans2D1">
        <dgm:choose name="Name203">
          <dgm:if name="Name204" func="var" arg="dir" op="equ" val="norm">
            <dgm:alg type="conn">
              <dgm:param type="connRout" val="curve"/>
              <dgm:param type="srcNode" val="dummy7a"/>
              <dgm:param type="dstNode" val="dummy7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205">
            <dgm:alg type="conn">
              <dgm:param type="connRout" val="curve"/>
              <dgm:param type="srcNode" val="dummy7a"/>
              <dgm:param type="dstNode" val="dummy7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cycle3">
  <dgm:title val=""/>
  <dgm:desc val=""/>
  <dgm:catLst>
    <dgm:cat type="cycle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ch" ptType="node" func="cnt" op="equ" val="2">
        <dgm:alg type="composite">
          <dgm:param type="ar" val="0.9"/>
        </dgm:alg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  <dgm:constr type="ctrX" for="ch" forName="node1" refType="w" fact="0.5"/>
          <dgm:constr type="t" for="ch" forName="node1"/>
          <dgm:constr type="w" for="ch" forName="node1" refType="w" fact="0.8"/>
          <dgm:constr type="h" for="ch" forName="node1" refType="w" refFor="ch" refForName="node1" fact="0.5"/>
          <dgm:constr type="ctrX" for="ch" forName="sibTrans" refType="w" fact="0.5"/>
          <dgm:constr type="t" for="ch" forName="sibTrans"/>
          <dgm:constr type="w" for="ch" forName="sibTrans" refType="w" fact="0.8"/>
          <dgm:constr type="h" for="ch" forName="sibTrans" refType="w" refFor="ch" refForName="node1" fact="0.5"/>
          <dgm:constr type="userA" for="ch" forName="sibTrans" refType="w" fact="1.07"/>
          <dgm:constr type="ctrX" for="ch" forName="node2" refType="w" fact="0.5"/>
          <dgm:constr type="b" for="ch" forName="node2" refType="h"/>
          <dgm:constr type="w" for="ch" forName="node2" refType="w" fact="0.8"/>
          <dgm:constr type="h" for="ch" forName="node2" refType="w" refFor="ch" refForName="node1" fact="0.5"/>
          <dgm:constr type="l" for="ch" forName="sp1"/>
          <dgm:constr type="t" for="ch" forName="sp1" refType="h" fact="0.5"/>
          <dgm:constr type="w" for="ch" forName="sp1" val="1"/>
          <dgm:constr type="h" for="ch" forName="sp1" val="1"/>
          <dgm:constr type="r" for="ch" forName="sp2" refType="w"/>
          <dgm:constr type="t" for="ch" forName="sp2" refType="h" fact="0.5"/>
          <dgm:constr type="w" for="ch" forName="sp2" val="1"/>
          <dgm:constr type="h" for="ch" forName="sp2" val="1"/>
        </dgm:constrLst>
        <dgm:ruleLst/>
      </dgm:if>
      <dgm:else name="Name3">
        <dgm:alg type="composite"/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</dgm:constrLst>
        <dgm:ruleLst/>
      </dgm:else>
    </dgm:choose>
    <dgm:choose name="Name4">
      <dgm:if name="Name5" axis="ch" ptType="node" func="cnt" op="equ" val="2">
        <dgm:layoutNode name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ibTrans" styleLbl="bgShp">
          <dgm:choose name="Name6">
            <dgm:if name="Name7" func="var" arg="dir" op="equ" val="norm">
              <dgm:alg type="conn">
                <dgm:param type="connRout" val="longCurve"/>
                <dgm:param type="begPts" val="midR"/>
                <dgm:param type="endPts" val="midL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 fact="-1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if>
            <dgm:else name="Name8">
              <dgm:alg type="conn">
                <dgm:param type="connRout" val="longCurve"/>
                <dgm:param type="begPts" val="midL"/>
                <dgm:param type="endPts" val="midR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else>
          </dgm:choose>
          <dgm:ruleLst/>
        </dgm:layoutNode>
        <dgm:layoutNode name="node2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p1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sp2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if>
      <dgm:else name="Name9">
        <dgm:layoutNode name="cycle">
          <dgm:choose name="Name10">
            <dgm:if name="Name11" func="var" arg="dir" op="equ" val="norm">
              <dgm:alg type="cycle">
                <dgm:param type="stAng" val="0"/>
                <dgm:param type="spanAng" val="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 fact="-1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if>
            <dgm:else name="Name12">
              <dgm:alg type="cycle">
                <dgm:param type="stAng" val="0"/>
                <dgm:param type="spanAng" val="-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else>
          </dgm:choose>
          <dgm:ruleLst/>
          <dgm:forEach name="nodesFirstNodeForEach" axis="ch" ptType="node" cnt="1">
            <dgm:layoutNode name="nodeFirstNode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forEach name="sibTransForEach" axis="followSib" ptType="sibTrans" cnt="1">
              <dgm:layoutNode name="sibTransFirstNode" styleLbl="bgShp">
                <dgm:choose name="Name13">
                  <dgm:if name="Name14" func="var" arg="dir" op="equ" val="norm">
                    <dgm:alg type="conn">
                      <dgm:param type="connRout" val="longCurve"/>
                      <dgm:param type="begPts" val="midR"/>
                      <dgm:param type="endPts" val="midL"/>
                      <dgm:param type="dstNode" val="nodeFirstNode"/>
                    </dgm:alg>
                  </dgm:if>
                  <dgm:else name="Name15">
                    <dgm:alg type="conn">
                      <dgm:param type="connRout" val="longCurve"/>
                      <dgm:param type="begPts" val="midL"/>
                      <dgm:param type="endPts" val="midR"/>
                      <dgm:param type="dstNode" val="nodeFirstNode"/>
                    </dgm:alg>
                  </dgm:else>
                </dgm:choose>
                <dgm:shape xmlns:r="http://schemas.openxmlformats.org/officeDocument/2006/relationships" type="conn" r:blip="" zOrderOff="-2">
                  <dgm:adjLst/>
                </dgm:shape>
                <dgm:presOf axis="self"/>
                <dgm:choose name="Name16">
                  <dgm:if name="Name17" axis="par ch" ptType="doc node" func="cnt" op="equ" val="3">
                    <dgm:constrLst>
                      <dgm:constr type="userA"/>
                      <dgm:constr type="diam" refType="userA" fact="1.01"/>
                      <dgm:constr type="begPad" refType="connDist" fact="-0.2"/>
                      <dgm:constr type="endPad" refType="connDist" fact="0.05"/>
                    </dgm:constrLst>
                  </dgm:if>
                  <dgm:if name="Name18" axis="par ch" ptType="doc node" func="cnt" op="equ" val="4">
                    <dgm:constrLst>
                      <dgm:constr type="userA"/>
                      <dgm:constr type="diam" refType="userA" fact="1.26"/>
                      <dgm:constr type="begPad" refType="connDist" fact="-0.2"/>
                      <dgm:constr type="endPad" refType="connDist" fact="0.05"/>
                    </dgm:constrLst>
                  </dgm:if>
                  <dgm:if name="Name19" axis="par ch" ptType="doc node" func="cnt" op="equ" val="5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if>
                  <dgm:if name="Name20" axis="par ch" ptType="doc node" func="cnt" op="equ" val="6">
                    <dgm:constrLst>
                      <dgm:constr type="userA"/>
                      <dgm:constr type="diam" refType="userA" fact="1.1"/>
                      <dgm:constr type="begPad" refType="connDist" fact="-0.2"/>
                      <dgm:constr type="endPad" refType="connDist" fact="0.05"/>
                    </dgm:constrLst>
                  </dgm:if>
                  <dgm:else name="Name21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else>
                </dgm:choose>
                <dgm:ruleLst/>
              </dgm:layoutNode>
            </dgm:forEach>
          </dgm:forEach>
          <dgm:forEach name="followingNodesForEach" axis="ch" ptType="node" st="2">
            <dgm:layoutNode name="nodeFollowingNodes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forEach>
        </dgm:layoutNode>
      </dgm:else>
    </dgm:choos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130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40175" y="0"/>
            <a:ext cx="30130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F52F513-6A29-4F23-9AA0-C4647E82006B}" type="datetimeFigureOut">
              <a:rPr lang="en-US" smtClean="0"/>
              <a:t>5/4/2017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42375"/>
            <a:ext cx="30130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40175" y="8842375"/>
            <a:ext cx="30130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2CC400-5025-4C3B-8F55-46B7097FF4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933892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13763" cy="465455"/>
          </a:xfrm>
          <a:prstGeom prst="rect">
            <a:avLst/>
          </a:prstGeom>
        </p:spPr>
        <p:txBody>
          <a:bodyPr vert="horz" lIns="92930" tIns="46465" rIns="92930" bIns="46465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39466" y="0"/>
            <a:ext cx="3013763" cy="465455"/>
          </a:xfrm>
          <a:prstGeom prst="rect">
            <a:avLst/>
          </a:prstGeom>
        </p:spPr>
        <p:txBody>
          <a:bodyPr vert="horz" lIns="92930" tIns="46465" rIns="92930" bIns="46465" rtlCol="0"/>
          <a:lstStyle>
            <a:lvl1pPr algn="r">
              <a:defRPr sz="1200"/>
            </a:lvl1pPr>
          </a:lstStyle>
          <a:p>
            <a:fld id="{812B21D9-C025-4489-B5AA-9EAC2C95C47E}" type="datetimeFigureOut">
              <a:rPr lang="en-US" smtClean="0"/>
              <a:pPr/>
              <a:t>5/4/2017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50938" y="698500"/>
            <a:ext cx="4652962" cy="34909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930" tIns="46465" rIns="92930" bIns="46465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5484" y="4421823"/>
            <a:ext cx="5563870" cy="4189095"/>
          </a:xfrm>
          <a:prstGeom prst="rect">
            <a:avLst/>
          </a:prstGeom>
        </p:spPr>
        <p:txBody>
          <a:bodyPr vert="horz" lIns="92930" tIns="46465" rIns="92930" bIns="46465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2029"/>
            <a:ext cx="3013763" cy="465455"/>
          </a:xfrm>
          <a:prstGeom prst="rect">
            <a:avLst/>
          </a:prstGeom>
        </p:spPr>
        <p:txBody>
          <a:bodyPr vert="horz" lIns="92930" tIns="46465" rIns="92930" bIns="46465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39466" y="8842029"/>
            <a:ext cx="3013763" cy="465455"/>
          </a:xfrm>
          <a:prstGeom prst="rect">
            <a:avLst/>
          </a:prstGeom>
        </p:spPr>
        <p:txBody>
          <a:bodyPr vert="horz" lIns="92930" tIns="46465" rIns="92930" bIns="46465" rtlCol="0" anchor="b"/>
          <a:lstStyle>
            <a:lvl1pPr algn="r">
              <a:defRPr sz="1200"/>
            </a:lvl1pPr>
          </a:lstStyle>
          <a:p>
            <a:fld id="{9C68F251-27B4-4E30-A43A-F2E3FF125EA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01327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68F251-27B4-4E30-A43A-F2E3FF125EA9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68F251-27B4-4E30-A43A-F2E3FF125EA9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68F251-27B4-4E30-A43A-F2E3FF125EA9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68F251-27B4-4E30-A43A-F2E3FF125EA9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68F251-27B4-4E30-A43A-F2E3FF125EA9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68F251-27B4-4E30-A43A-F2E3FF125EA9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68F251-27B4-4E30-A43A-F2E3FF125EA9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68F251-27B4-4E30-A43A-F2E3FF125EA9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3/17/2011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REVISI 01 SIA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04BA98-2581-4FFD-8E18-204960A3835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3/17/2011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REVISI 01 SIA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04BA98-2581-4FFD-8E18-204960A3835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3/17/2011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REVISI 01 SIA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04BA98-2581-4FFD-8E18-204960A3835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3/17/2011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REVISI 01 SIA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04BA98-2581-4FFD-8E18-204960A3835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3/17/2011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REVISI 01 SIA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04BA98-2581-4FFD-8E18-204960A3835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3/17/2011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REVISI 01 SIA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04BA98-2581-4FFD-8E18-204960A3835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3/17/2011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REVISI 01 SIA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04BA98-2581-4FFD-8E18-204960A3835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3/17/2011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REVISI 01 SIA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04BA98-2581-4FFD-8E18-204960A3835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3/17/2011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REVISI 01 SIA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04BA98-2581-4FFD-8E18-204960A3835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3/17/2011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REVISI 01 SIA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04BA98-2581-4FFD-8E18-204960A3835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3/17/2011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REVISI 01 SIA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04BA98-2581-4FFD-8E18-204960A3835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3/17/2011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REVISI 01 SIA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04BA98-2581-4FFD-8E18-204960A3835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slow">
    <p:fade thruBlk="1"/>
  </p:transition>
  <p:hf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Darmajaya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685800" y="2492896"/>
            <a:ext cx="7772400" cy="1362075"/>
          </a:xfrm>
        </p:spPr>
        <p:txBody>
          <a:bodyPr>
            <a:normAutofit/>
          </a:bodyPr>
          <a:lstStyle/>
          <a:p>
            <a:r>
              <a:rPr lang="id-ID" dirty="0" smtClean="0">
                <a:latin typeface="Cambria" pitchFamily="18" charset="0"/>
              </a:rPr>
              <a:t>SALAH KAPRAH Dan dekonstruksi csr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 smtClean="0">
                <a:solidFill>
                  <a:srgbClr val="C00000"/>
                </a:solidFill>
                <a:latin typeface="Cambria" pitchFamily="18" charset="0"/>
              </a:rPr>
              <a:t>Pertemuan</a:t>
            </a:r>
            <a:r>
              <a:rPr lang="en-US" dirty="0" smtClean="0">
                <a:solidFill>
                  <a:srgbClr val="C00000"/>
                </a:solidFill>
                <a:latin typeface="Cambria" pitchFamily="18" charset="0"/>
              </a:rPr>
              <a:t> – 3 </a:t>
            </a:r>
            <a:r>
              <a:rPr lang="en-US" dirty="0" smtClean="0">
                <a:solidFill>
                  <a:srgbClr val="C00000"/>
                </a:solidFill>
                <a:latin typeface="Cambria" pitchFamily="18" charset="0"/>
              </a:rPr>
              <a:t>:</a:t>
            </a:r>
            <a:r>
              <a:rPr lang="id-ID" dirty="0" smtClean="0">
                <a:solidFill>
                  <a:srgbClr val="C00000"/>
                </a:solidFill>
                <a:latin typeface="Cambria" pitchFamily="18" charset="0"/>
              </a:rPr>
              <a:t> Salah Kaprah, </a:t>
            </a:r>
            <a:r>
              <a:rPr lang="id-ID" smtClean="0">
                <a:solidFill>
                  <a:srgbClr val="C00000"/>
                </a:solidFill>
                <a:latin typeface="Cambria" pitchFamily="18" charset="0"/>
              </a:rPr>
              <a:t>Keuntungan, Global Compact</a:t>
            </a:r>
            <a:endParaRPr lang="en-US" dirty="0">
              <a:solidFill>
                <a:srgbClr val="C00000"/>
              </a:solidFill>
              <a:latin typeface="Cambria" pitchFamily="18" charset="0"/>
            </a:endParaRPr>
          </a:p>
        </p:txBody>
      </p:sp>
      <p:sp>
        <p:nvSpPr>
          <p:cNvPr id="10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188640"/>
            <a:ext cx="2895600" cy="365125"/>
          </a:xfrm>
        </p:spPr>
        <p:txBody>
          <a:bodyPr/>
          <a:lstStyle/>
          <a:p>
            <a:r>
              <a:rPr lang="id-ID" dirty="0" smtClean="0"/>
              <a:t>AKT 15209 </a:t>
            </a:r>
            <a:r>
              <a:rPr lang="en-US" dirty="0" smtClean="0"/>
              <a:t> </a:t>
            </a:r>
            <a:r>
              <a:rPr lang="id-ID" dirty="0" smtClean="0"/>
              <a:t>Akt  Sosial dan Lingkungan</a:t>
            </a:r>
            <a:endParaRPr lang="en-US" dirty="0"/>
          </a:p>
        </p:txBody>
      </p:sp>
      <p:sp>
        <p:nvSpPr>
          <p:cNvPr id="11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/>
          <a:p>
            <a:r>
              <a:rPr lang="id-ID" dirty="0" smtClean="0"/>
              <a:t>No.4FM-D 2.4.24</a:t>
            </a:r>
            <a:endParaRPr lang="en-US" dirty="0"/>
          </a:p>
        </p:txBody>
      </p:sp>
      <p:sp>
        <p:nvSpPr>
          <p:cNvPr id="12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r>
              <a:rPr lang="id-ID" dirty="0" smtClean="0"/>
              <a:t>Tanggal Berlaku: 9 Juli 2015</a:t>
            </a:r>
            <a:endParaRPr lang="en-US" dirty="0"/>
          </a:p>
        </p:txBody>
      </p:sp>
      <p:sp>
        <p:nvSpPr>
          <p:cNvPr id="13" name="Footer Placeholder 7"/>
          <p:cNvSpPr txBox="1">
            <a:spLocks/>
          </p:cNvSpPr>
          <p:nvPr/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d-ID" smtClean="0"/>
              <a:t>Rev.00</a:t>
            </a:r>
            <a:endParaRPr lang="en-US" dirty="0"/>
          </a:p>
        </p:txBody>
      </p:sp>
    </p:spTree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4858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id-ID" b="1" dirty="0" smtClean="0">
                <a:solidFill>
                  <a:schemeClr val="tx2"/>
                </a:solidFill>
                <a:latin typeface="Cambria" pitchFamily="18" charset="0"/>
              </a:rPr>
              <a:t>Beberapa Salah Kaprah tentang CSR</a:t>
            </a:r>
            <a:endParaRPr lang="en-US" b="1" dirty="0">
              <a:solidFill>
                <a:schemeClr val="tx2"/>
              </a:solidFill>
              <a:latin typeface="Cambria" pitchFamily="18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id-ID" dirty="0" smtClean="0">
                <a:latin typeface="Cambria" pitchFamily="18" charset="0"/>
              </a:rPr>
              <a:t>Kian menambahnya beban dunia usaha</a:t>
            </a:r>
            <a:endParaRPr lang="en-US" dirty="0" smtClean="0">
              <a:latin typeface="Cambria" pitchFamily="18" charset="0"/>
            </a:endParaRPr>
          </a:p>
          <a:p>
            <a:r>
              <a:rPr lang="id-ID" dirty="0" smtClean="0">
                <a:latin typeface="Cambria" pitchFamily="18" charset="0"/>
              </a:rPr>
              <a:t>CSR hanya dianggap sebagai suatu beban (</a:t>
            </a:r>
            <a:r>
              <a:rPr lang="id-ID" i="1" dirty="0" smtClean="0">
                <a:latin typeface="Cambria" pitchFamily="18" charset="0"/>
              </a:rPr>
              <a:t>expense</a:t>
            </a:r>
            <a:r>
              <a:rPr lang="id-ID" dirty="0" smtClean="0">
                <a:latin typeface="Cambria" pitchFamily="18" charset="0"/>
              </a:rPr>
              <a:t>) dan biaya (cost) periodik yang sia-sia dan memberatkan.</a:t>
            </a:r>
            <a:endParaRPr lang="en-US" dirty="0" smtClean="0">
              <a:latin typeface="Cambria" pitchFamily="18" charset="0"/>
            </a:endParaRPr>
          </a:p>
          <a:p>
            <a:r>
              <a:rPr lang="id-ID" dirty="0" smtClean="0">
                <a:latin typeface="Cambria" pitchFamily="18" charset="0"/>
              </a:rPr>
              <a:t>CSR di konsepsikan scara kerdil, diskriminatif, dan berpotensi menjadi beban konsumen secara permanen serta menimbulkan konflik kepentingan.</a:t>
            </a:r>
            <a:endParaRPr lang="en-US" dirty="0" smtClean="0">
              <a:latin typeface="Cambria" pitchFamily="18" charset="0"/>
            </a:endParaRPr>
          </a:p>
          <a:p>
            <a:r>
              <a:rPr lang="id-ID" dirty="0" smtClean="0">
                <a:latin typeface="Cambria" pitchFamily="18" charset="0"/>
              </a:rPr>
              <a:t>DPR mengkonsepsikan CSR secara sempit, diskriminatif, dan ambiuitas dalam suatu  regulasi.</a:t>
            </a:r>
            <a:endParaRPr lang="en-US" dirty="0">
              <a:latin typeface="Cambria" pitchFamily="18" charset="0"/>
            </a:endParaRPr>
          </a:p>
        </p:txBody>
      </p:sp>
      <p:sp>
        <p:nvSpPr>
          <p:cNvPr id="9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188640"/>
            <a:ext cx="2895600" cy="365125"/>
          </a:xfrm>
        </p:spPr>
        <p:txBody>
          <a:bodyPr/>
          <a:lstStyle/>
          <a:p>
            <a:r>
              <a:rPr lang="id-ID" dirty="0" smtClean="0"/>
              <a:t>AKT 15209 </a:t>
            </a:r>
            <a:r>
              <a:rPr lang="en-US" dirty="0" smtClean="0"/>
              <a:t> </a:t>
            </a:r>
            <a:r>
              <a:rPr lang="id-ID" dirty="0" smtClean="0"/>
              <a:t>Akt  Sosial dan Lingkungan</a:t>
            </a:r>
            <a:endParaRPr lang="en-US" dirty="0"/>
          </a:p>
        </p:txBody>
      </p:sp>
      <p:sp>
        <p:nvSpPr>
          <p:cNvPr id="10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/>
          <a:p>
            <a:r>
              <a:rPr lang="id-ID" dirty="0" smtClean="0"/>
              <a:t>No.4FM-D 2.4.24</a:t>
            </a:r>
            <a:endParaRPr lang="en-US" dirty="0"/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r>
              <a:rPr lang="id-ID" dirty="0" smtClean="0"/>
              <a:t>Tanggal Berlaku: 9 Juli 2015</a:t>
            </a:r>
            <a:endParaRPr lang="en-US" dirty="0"/>
          </a:p>
        </p:txBody>
      </p:sp>
      <p:sp>
        <p:nvSpPr>
          <p:cNvPr id="12" name="Footer Placeholder 7"/>
          <p:cNvSpPr txBox="1">
            <a:spLocks/>
          </p:cNvSpPr>
          <p:nvPr/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d-ID" smtClean="0"/>
              <a:t>Rev.00</a:t>
            </a:r>
            <a:endParaRPr lang="en-US" dirty="0"/>
          </a:p>
        </p:txBody>
      </p:sp>
    </p:spTree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485800"/>
            <a:ext cx="8229600" cy="926976"/>
          </a:xfrm>
        </p:spPr>
        <p:txBody>
          <a:bodyPr>
            <a:noAutofit/>
          </a:bodyPr>
          <a:lstStyle/>
          <a:p>
            <a:r>
              <a:rPr lang="id-ID" sz="3600" b="1" dirty="0" smtClean="0">
                <a:solidFill>
                  <a:schemeClr val="tx2"/>
                </a:solidFill>
                <a:latin typeface="Cambria" pitchFamily="18" charset="0"/>
              </a:rPr>
              <a:t>Salah Kaprah Konsepsi CSR Sebagai Beban</a:t>
            </a:r>
            <a:endParaRPr lang="en-US" sz="3600" b="1" dirty="0">
              <a:solidFill>
                <a:schemeClr val="tx2"/>
              </a:solidFill>
              <a:latin typeface="Cambria" pitchFamily="18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id-ID" dirty="0" smtClean="0">
                <a:latin typeface="Cambria" pitchFamily="18" charset="0"/>
              </a:rPr>
              <a:t>Adanya anggapan CSR sebagai beban dunia usaha.</a:t>
            </a:r>
          </a:p>
          <a:p>
            <a:pPr marL="0" indent="0">
              <a:buNone/>
            </a:pPr>
            <a:r>
              <a:rPr lang="id-ID" dirty="0" smtClean="0">
                <a:latin typeface="Cambria" pitchFamily="18" charset="0"/>
              </a:rPr>
              <a:t>Alasan Keberatan: </a:t>
            </a:r>
          </a:p>
          <a:p>
            <a:pPr>
              <a:buFont typeface="Wingdings" pitchFamily="2" charset="2"/>
              <a:buChar char="v"/>
            </a:pPr>
            <a:r>
              <a:rPr lang="id-ID" dirty="0">
                <a:latin typeface="Cambria" pitchFamily="18" charset="0"/>
              </a:rPr>
              <a:t> </a:t>
            </a:r>
            <a:r>
              <a:rPr lang="id-ID" dirty="0" smtClean="0">
                <a:latin typeface="Cambria" pitchFamily="18" charset="0"/>
              </a:rPr>
              <a:t>pelaku bisnis kita masih terbelenggu oleh paradigma konservatif yaitu </a:t>
            </a:r>
            <a:r>
              <a:rPr lang="id-ID" i="1" dirty="0" smtClean="0">
                <a:latin typeface="Cambria" pitchFamily="18" charset="0"/>
              </a:rPr>
              <a:t> shareholder-based approach.</a:t>
            </a:r>
            <a:endParaRPr lang="en-US" dirty="0" smtClean="0">
              <a:latin typeface="Cambria" pitchFamily="18" charset="0"/>
            </a:endParaRPr>
          </a:p>
        </p:txBody>
      </p:sp>
      <p:sp>
        <p:nvSpPr>
          <p:cNvPr id="9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188640"/>
            <a:ext cx="2895600" cy="365125"/>
          </a:xfrm>
        </p:spPr>
        <p:txBody>
          <a:bodyPr/>
          <a:lstStyle/>
          <a:p>
            <a:r>
              <a:rPr lang="id-ID" dirty="0" smtClean="0"/>
              <a:t>AKT 15209 </a:t>
            </a:r>
            <a:r>
              <a:rPr lang="en-US" dirty="0" smtClean="0"/>
              <a:t> </a:t>
            </a:r>
            <a:r>
              <a:rPr lang="id-ID" dirty="0" smtClean="0"/>
              <a:t>Akt  Sosial dan Lingkungan</a:t>
            </a:r>
            <a:endParaRPr lang="en-US" dirty="0"/>
          </a:p>
        </p:txBody>
      </p:sp>
      <p:sp>
        <p:nvSpPr>
          <p:cNvPr id="10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/>
          <a:p>
            <a:r>
              <a:rPr lang="id-ID" dirty="0" smtClean="0"/>
              <a:t>No.4FM-D 2.4.24</a:t>
            </a:r>
            <a:endParaRPr lang="en-US" dirty="0"/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r>
              <a:rPr lang="id-ID" dirty="0" smtClean="0"/>
              <a:t>Tanggal Berlaku: 9 Juli 2015</a:t>
            </a:r>
            <a:endParaRPr lang="en-US" dirty="0"/>
          </a:p>
        </p:txBody>
      </p:sp>
      <p:sp>
        <p:nvSpPr>
          <p:cNvPr id="12" name="Footer Placeholder 7"/>
          <p:cNvSpPr txBox="1">
            <a:spLocks/>
          </p:cNvSpPr>
          <p:nvPr/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d-ID" smtClean="0"/>
              <a:t>Rev.00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9444590"/>
      </p:ext>
    </p:extLst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485800"/>
            <a:ext cx="8229600" cy="926976"/>
          </a:xfrm>
        </p:spPr>
        <p:txBody>
          <a:bodyPr>
            <a:noAutofit/>
          </a:bodyPr>
          <a:lstStyle/>
          <a:p>
            <a:r>
              <a:rPr lang="id-ID" sz="3600" b="1" dirty="0" smtClean="0">
                <a:solidFill>
                  <a:schemeClr val="tx2"/>
                </a:solidFill>
                <a:latin typeface="Cambria" pitchFamily="18" charset="0"/>
              </a:rPr>
              <a:t>Keuntungan  CSR</a:t>
            </a:r>
            <a:endParaRPr lang="en-US" sz="3600" b="1" dirty="0">
              <a:solidFill>
                <a:schemeClr val="tx2"/>
              </a:solidFill>
              <a:latin typeface="Cambria" pitchFamily="18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5740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id-ID" sz="1800" dirty="0" smtClean="0">
                <a:latin typeface="Cambria" pitchFamily="18" charset="0"/>
              </a:rPr>
              <a:t>Formalisasi CSR sebagai suatu kewajiban juga akan mendatangkan keuntungan:</a:t>
            </a:r>
          </a:p>
          <a:p>
            <a:pPr marL="0" indent="0">
              <a:buNone/>
            </a:pPr>
            <a:endParaRPr lang="en-US" dirty="0" smtClean="0">
              <a:latin typeface="Cambria" pitchFamily="18" charset="0"/>
            </a:endParaRPr>
          </a:p>
        </p:txBody>
      </p:sp>
      <p:sp>
        <p:nvSpPr>
          <p:cNvPr id="9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188640"/>
            <a:ext cx="2895600" cy="365125"/>
          </a:xfrm>
        </p:spPr>
        <p:txBody>
          <a:bodyPr/>
          <a:lstStyle/>
          <a:p>
            <a:r>
              <a:rPr lang="id-ID" dirty="0" smtClean="0"/>
              <a:t>AKT 15209 </a:t>
            </a:r>
            <a:r>
              <a:rPr lang="en-US" dirty="0" smtClean="0"/>
              <a:t> </a:t>
            </a:r>
            <a:r>
              <a:rPr lang="id-ID" dirty="0" smtClean="0"/>
              <a:t>Akt  Sosial dan Lingkungan</a:t>
            </a:r>
            <a:endParaRPr lang="en-US" dirty="0"/>
          </a:p>
        </p:txBody>
      </p:sp>
      <p:sp>
        <p:nvSpPr>
          <p:cNvPr id="10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/>
          <a:p>
            <a:r>
              <a:rPr lang="id-ID" dirty="0" smtClean="0"/>
              <a:t>No.4FM-D 2.4.24</a:t>
            </a:r>
            <a:endParaRPr lang="en-US" dirty="0"/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r>
              <a:rPr lang="id-ID" dirty="0" smtClean="0"/>
              <a:t>Tanggal Berlaku: 9 Juli 2015</a:t>
            </a:r>
            <a:endParaRPr lang="en-US" dirty="0"/>
          </a:p>
        </p:txBody>
      </p:sp>
      <p:sp>
        <p:nvSpPr>
          <p:cNvPr id="12" name="Footer Placeholder 7"/>
          <p:cNvSpPr txBox="1">
            <a:spLocks/>
          </p:cNvSpPr>
          <p:nvPr/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d-ID" smtClean="0"/>
              <a:t>Rev.00</a:t>
            </a:r>
            <a:endParaRPr lang="en-US" dirty="0"/>
          </a:p>
        </p:txBody>
      </p: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242772648"/>
              </p:ext>
            </p:extLst>
          </p:nvPr>
        </p:nvGraphicFramePr>
        <p:xfrm>
          <a:off x="539552" y="1700808"/>
          <a:ext cx="8064896" cy="43924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908066164"/>
      </p:ext>
    </p:extLst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485800"/>
            <a:ext cx="8229600" cy="926976"/>
          </a:xfrm>
        </p:spPr>
        <p:txBody>
          <a:bodyPr>
            <a:noAutofit/>
          </a:bodyPr>
          <a:lstStyle/>
          <a:p>
            <a:r>
              <a:rPr lang="id-ID" sz="3600" b="1" dirty="0" smtClean="0">
                <a:solidFill>
                  <a:schemeClr val="tx2"/>
                </a:solidFill>
                <a:latin typeface="Cambria" pitchFamily="18" charset="0"/>
              </a:rPr>
              <a:t>Keuntungan  CSR</a:t>
            </a:r>
            <a:endParaRPr lang="en-US" sz="3600" b="1" dirty="0">
              <a:solidFill>
                <a:schemeClr val="tx2"/>
              </a:solidFill>
              <a:latin typeface="Cambria" pitchFamily="18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5740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id-ID" sz="1800" dirty="0" smtClean="0">
                <a:latin typeface="Cambria" pitchFamily="18" charset="0"/>
              </a:rPr>
              <a:t>Formalisasi CSR sebagai suatu kewajiban juga akan mendatangkan keuntungan:</a:t>
            </a:r>
          </a:p>
          <a:p>
            <a:pPr marL="0" indent="0">
              <a:buNone/>
            </a:pPr>
            <a:endParaRPr lang="en-US" dirty="0" smtClean="0">
              <a:latin typeface="Cambria" pitchFamily="18" charset="0"/>
            </a:endParaRPr>
          </a:p>
        </p:txBody>
      </p:sp>
      <p:sp>
        <p:nvSpPr>
          <p:cNvPr id="9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188640"/>
            <a:ext cx="2895600" cy="365125"/>
          </a:xfrm>
        </p:spPr>
        <p:txBody>
          <a:bodyPr/>
          <a:lstStyle/>
          <a:p>
            <a:r>
              <a:rPr lang="id-ID" dirty="0" smtClean="0"/>
              <a:t>AKT 15209 </a:t>
            </a:r>
            <a:r>
              <a:rPr lang="en-US" dirty="0" smtClean="0"/>
              <a:t> </a:t>
            </a:r>
            <a:r>
              <a:rPr lang="id-ID" dirty="0" smtClean="0"/>
              <a:t>Akt  Sosial dan Lingkungan</a:t>
            </a:r>
            <a:endParaRPr lang="en-US" dirty="0"/>
          </a:p>
        </p:txBody>
      </p:sp>
      <p:sp>
        <p:nvSpPr>
          <p:cNvPr id="10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/>
          <a:p>
            <a:r>
              <a:rPr lang="id-ID" dirty="0" smtClean="0"/>
              <a:t>No.4FM-D 2.4.24</a:t>
            </a:r>
            <a:endParaRPr lang="en-US" dirty="0"/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r>
              <a:rPr lang="id-ID" dirty="0" smtClean="0"/>
              <a:t>Tanggal Berlaku: 9 Juli 2015</a:t>
            </a:r>
            <a:endParaRPr lang="en-US" dirty="0"/>
          </a:p>
        </p:txBody>
      </p:sp>
      <p:sp>
        <p:nvSpPr>
          <p:cNvPr id="12" name="Footer Placeholder 7"/>
          <p:cNvSpPr txBox="1">
            <a:spLocks/>
          </p:cNvSpPr>
          <p:nvPr/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d-ID" smtClean="0"/>
              <a:t>Rev.00</a:t>
            </a:r>
            <a:endParaRPr lang="en-US" dirty="0"/>
          </a:p>
        </p:txBody>
      </p: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1651977024"/>
              </p:ext>
            </p:extLst>
          </p:nvPr>
        </p:nvGraphicFramePr>
        <p:xfrm>
          <a:off x="539552" y="1700808"/>
          <a:ext cx="8064896" cy="43924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898720053"/>
      </p:ext>
    </p:extLst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485800"/>
            <a:ext cx="8229600" cy="926976"/>
          </a:xfrm>
        </p:spPr>
        <p:txBody>
          <a:bodyPr>
            <a:noAutofit/>
          </a:bodyPr>
          <a:lstStyle/>
          <a:p>
            <a:r>
              <a:rPr lang="id-ID" sz="3600" b="1" dirty="0" smtClean="0">
                <a:solidFill>
                  <a:schemeClr val="tx2"/>
                </a:solidFill>
                <a:latin typeface="Cambria" pitchFamily="18" charset="0"/>
              </a:rPr>
              <a:t>Global Compact</a:t>
            </a:r>
            <a:endParaRPr lang="en-US" sz="3600" b="1" dirty="0">
              <a:solidFill>
                <a:schemeClr val="tx2"/>
              </a:solidFill>
              <a:latin typeface="Cambria" pitchFamily="18" charset="0"/>
            </a:endParaRPr>
          </a:p>
        </p:txBody>
      </p:sp>
      <p:graphicFrame>
        <p:nvGraphicFramePr>
          <p:cNvPr id="2" name="Content Placeholder 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82485836"/>
              </p:ext>
            </p:extLst>
          </p:nvPr>
        </p:nvGraphicFramePr>
        <p:xfrm>
          <a:off x="457200" y="1268413"/>
          <a:ext cx="8229600" cy="48577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9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188640"/>
            <a:ext cx="2895600" cy="365125"/>
          </a:xfrm>
        </p:spPr>
        <p:txBody>
          <a:bodyPr/>
          <a:lstStyle/>
          <a:p>
            <a:r>
              <a:rPr lang="id-ID" dirty="0" smtClean="0"/>
              <a:t>AKT 15209 </a:t>
            </a:r>
            <a:r>
              <a:rPr lang="en-US" dirty="0" smtClean="0"/>
              <a:t> </a:t>
            </a:r>
            <a:r>
              <a:rPr lang="id-ID" dirty="0" smtClean="0"/>
              <a:t>Akt  Sosial dan Lingkungan</a:t>
            </a:r>
            <a:endParaRPr lang="en-US" dirty="0"/>
          </a:p>
        </p:txBody>
      </p:sp>
      <p:sp>
        <p:nvSpPr>
          <p:cNvPr id="10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/>
          <a:p>
            <a:r>
              <a:rPr lang="id-ID" dirty="0" smtClean="0"/>
              <a:t>No.4FM-D 2.4.24</a:t>
            </a:r>
            <a:endParaRPr lang="en-US" dirty="0"/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r>
              <a:rPr lang="id-ID" dirty="0" smtClean="0"/>
              <a:t>Tanggal Berlaku: 9 Juli 2015</a:t>
            </a:r>
            <a:endParaRPr lang="en-US" dirty="0"/>
          </a:p>
        </p:txBody>
      </p:sp>
      <p:sp>
        <p:nvSpPr>
          <p:cNvPr id="12" name="Footer Placeholder 7"/>
          <p:cNvSpPr txBox="1">
            <a:spLocks/>
          </p:cNvSpPr>
          <p:nvPr/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d-ID" smtClean="0"/>
              <a:t>Rev.00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9949809"/>
      </p:ext>
    </p:extLst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485800"/>
            <a:ext cx="8229600" cy="638944"/>
          </a:xfrm>
        </p:spPr>
        <p:txBody>
          <a:bodyPr>
            <a:noAutofit/>
          </a:bodyPr>
          <a:lstStyle/>
          <a:p>
            <a:r>
              <a:rPr lang="id-ID" sz="2800" b="1" dirty="0" smtClean="0">
                <a:solidFill>
                  <a:schemeClr val="tx2"/>
                </a:solidFill>
                <a:latin typeface="Cambria" pitchFamily="18" charset="0"/>
              </a:rPr>
              <a:t>Global Compact Mengatur Tentang:</a:t>
            </a:r>
            <a:endParaRPr lang="en-US" sz="2800" b="1" dirty="0">
              <a:solidFill>
                <a:schemeClr val="tx2"/>
              </a:solidFill>
              <a:latin typeface="Cambria" pitchFamily="18" charset="0"/>
            </a:endParaRPr>
          </a:p>
        </p:txBody>
      </p:sp>
      <p:sp>
        <p:nvSpPr>
          <p:cNvPr id="9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188640"/>
            <a:ext cx="2895600" cy="365125"/>
          </a:xfrm>
        </p:spPr>
        <p:txBody>
          <a:bodyPr/>
          <a:lstStyle/>
          <a:p>
            <a:r>
              <a:rPr lang="id-ID" dirty="0" smtClean="0"/>
              <a:t>AKT 15209 </a:t>
            </a:r>
            <a:r>
              <a:rPr lang="en-US" dirty="0" smtClean="0"/>
              <a:t> </a:t>
            </a:r>
            <a:r>
              <a:rPr lang="id-ID" dirty="0" smtClean="0"/>
              <a:t>Akt  Sosial dan Lingkungan</a:t>
            </a:r>
            <a:endParaRPr lang="en-US" dirty="0"/>
          </a:p>
        </p:txBody>
      </p:sp>
      <p:sp>
        <p:nvSpPr>
          <p:cNvPr id="10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/>
          <a:p>
            <a:r>
              <a:rPr lang="id-ID" dirty="0" smtClean="0"/>
              <a:t>No.4FM-D 2.4.24</a:t>
            </a:r>
            <a:endParaRPr lang="en-US" dirty="0"/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r>
              <a:rPr lang="id-ID" dirty="0" smtClean="0"/>
              <a:t>Tanggal Berlaku: 9 Juli 2015</a:t>
            </a:r>
            <a:endParaRPr lang="en-US" dirty="0"/>
          </a:p>
        </p:txBody>
      </p:sp>
      <p:sp>
        <p:nvSpPr>
          <p:cNvPr id="12" name="Footer Placeholder 7"/>
          <p:cNvSpPr txBox="1">
            <a:spLocks/>
          </p:cNvSpPr>
          <p:nvPr/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d-ID" smtClean="0"/>
              <a:t>Rev.00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33097303"/>
              </p:ext>
            </p:extLst>
          </p:nvPr>
        </p:nvGraphicFramePr>
        <p:xfrm>
          <a:off x="457200" y="1052736"/>
          <a:ext cx="8229600" cy="507342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112927071"/>
      </p:ext>
    </p:extLst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485800"/>
            <a:ext cx="8229600" cy="638944"/>
          </a:xfrm>
        </p:spPr>
        <p:txBody>
          <a:bodyPr>
            <a:noAutofit/>
          </a:bodyPr>
          <a:lstStyle/>
          <a:p>
            <a:r>
              <a:rPr lang="id-ID" sz="2800" b="1" dirty="0" smtClean="0">
                <a:solidFill>
                  <a:schemeClr val="tx2"/>
                </a:solidFill>
                <a:latin typeface="Cambria" pitchFamily="18" charset="0"/>
              </a:rPr>
              <a:t>Relevansi Global Compact bagi Korporasi</a:t>
            </a:r>
            <a:endParaRPr lang="en-US" sz="2800" b="1" dirty="0">
              <a:solidFill>
                <a:schemeClr val="tx2"/>
              </a:solidFill>
              <a:latin typeface="Cambria" pitchFamily="18" charset="0"/>
            </a:endParaRPr>
          </a:p>
        </p:txBody>
      </p:sp>
      <p:sp>
        <p:nvSpPr>
          <p:cNvPr id="9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188640"/>
            <a:ext cx="2895600" cy="365125"/>
          </a:xfrm>
        </p:spPr>
        <p:txBody>
          <a:bodyPr/>
          <a:lstStyle/>
          <a:p>
            <a:r>
              <a:rPr lang="id-ID" dirty="0" smtClean="0"/>
              <a:t>AKT 15209 </a:t>
            </a:r>
            <a:r>
              <a:rPr lang="en-US" dirty="0" smtClean="0"/>
              <a:t> </a:t>
            </a:r>
            <a:r>
              <a:rPr lang="id-ID" dirty="0" smtClean="0"/>
              <a:t>Akt  Sosial dan Lingkungan</a:t>
            </a:r>
            <a:endParaRPr lang="en-US" dirty="0"/>
          </a:p>
        </p:txBody>
      </p:sp>
      <p:sp>
        <p:nvSpPr>
          <p:cNvPr id="10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/>
          <a:p>
            <a:r>
              <a:rPr lang="id-ID" dirty="0" smtClean="0"/>
              <a:t>No.4FM-D 2.4.24</a:t>
            </a:r>
            <a:endParaRPr lang="en-US" dirty="0"/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r>
              <a:rPr lang="id-ID" dirty="0" smtClean="0"/>
              <a:t>Tanggal Berlaku: 9 Juli 2015</a:t>
            </a:r>
            <a:endParaRPr lang="en-US" dirty="0"/>
          </a:p>
        </p:txBody>
      </p:sp>
      <p:sp>
        <p:nvSpPr>
          <p:cNvPr id="12" name="Footer Placeholder 7"/>
          <p:cNvSpPr txBox="1">
            <a:spLocks/>
          </p:cNvSpPr>
          <p:nvPr/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d-ID" smtClean="0"/>
              <a:t>Rev.00</a:t>
            </a:r>
            <a:endParaRPr lang="en-US" dirty="0"/>
          </a:p>
        </p:txBody>
      </p:sp>
      <p:graphicFrame>
        <p:nvGraphicFramePr>
          <p:cNvPr id="3" name="Content Placeholder 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83303131"/>
              </p:ext>
            </p:extLst>
          </p:nvPr>
        </p:nvGraphicFramePr>
        <p:xfrm>
          <a:off x="457200" y="1124744"/>
          <a:ext cx="8229600" cy="500141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419915452"/>
      </p:ext>
    </p:extLst>
  </p:cSld>
  <p:clrMapOvr>
    <a:masterClrMapping/>
  </p:clrMapOvr>
  <p:transition spd="slow">
    <p:fade thruBlk="1"/>
  </p:transition>
</p:sld>
</file>

<file path=ppt/theme/theme1.xml><?xml version="1.0" encoding="utf-8"?>
<a:theme xmlns:a="http://schemas.openxmlformats.org/drawingml/2006/main" name="DJ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DJ</Template>
  <TotalTime>245</TotalTime>
  <Words>452</Words>
  <Application>Microsoft Office PowerPoint</Application>
  <PresentationFormat>On-screen Show (4:3)</PresentationFormat>
  <Paragraphs>75</Paragraphs>
  <Slides>8</Slides>
  <Notes>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DJ</vt:lpstr>
      <vt:lpstr>SALAH KAPRAH Dan dekonstruksi csr</vt:lpstr>
      <vt:lpstr>Beberapa Salah Kaprah tentang CSR</vt:lpstr>
      <vt:lpstr>Salah Kaprah Konsepsi CSR Sebagai Beban</vt:lpstr>
      <vt:lpstr>Keuntungan  CSR</vt:lpstr>
      <vt:lpstr>Keuntungan  CSR</vt:lpstr>
      <vt:lpstr>Global Compact</vt:lpstr>
      <vt:lpstr>Global Compact Mengatur Tentang:</vt:lpstr>
      <vt:lpstr>Relevansi Global Compact bagi Korporasi</vt:lpstr>
    </vt:vector>
  </TitlesOfParts>
  <Company> 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SISTEM INFORMASI AKUNTANSI</dc:title>
  <dc:creator> </dc:creator>
  <cp:lastModifiedBy>User</cp:lastModifiedBy>
  <cp:revision>33</cp:revision>
  <cp:lastPrinted>2016-11-09T06:30:22Z</cp:lastPrinted>
  <dcterms:created xsi:type="dcterms:W3CDTF">2011-03-17T16:04:31Z</dcterms:created>
  <dcterms:modified xsi:type="dcterms:W3CDTF">2017-05-04T03:27:34Z</dcterms:modified>
</cp:coreProperties>
</file>