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Digital marketing </a:t>
            </a:r>
            <a:r>
              <a:rPr lang="en-US" dirty="0" err="1" smtClean="0"/>
              <a:t>merupakan</a:t>
            </a:r>
            <a:r>
              <a:rPr lang="en-US" dirty="0" smtClean="0"/>
              <a:t> 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brand,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digital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internet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online, media </a:t>
            </a:r>
            <a:r>
              <a:rPr lang="en-US" dirty="0" err="1" smtClean="0"/>
              <a:t>sosial</a:t>
            </a:r>
            <a:r>
              <a:rPr lang="en-US" dirty="0" smtClean="0"/>
              <a:t>, email marketing, </a:t>
            </a:r>
            <a:r>
              <a:rPr lang="en-US" dirty="0" err="1" smtClean="0"/>
              <a:t>optimisasi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pencari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konten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 HAL DALAM MEMULAI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1.Tentukan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3.Kumpulkan Data </a:t>
            </a:r>
            <a:r>
              <a:rPr lang="en-US" dirty="0" err="1" smtClean="0"/>
              <a:t>Audiens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Ditarget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4.Pahami Digital Marketing Funnel. </a:t>
            </a:r>
          </a:p>
          <a:p>
            <a:r>
              <a:rPr lang="en-US" dirty="0" smtClean="0"/>
              <a:t>5.Buat Content Plan.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PAHAMI AKAN: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1.Riset </a:t>
            </a:r>
            <a:r>
              <a:rPr lang="en-US" dirty="0" err="1" smtClean="0"/>
              <a:t>Pasar</a:t>
            </a:r>
            <a:r>
              <a:rPr lang="en-US" dirty="0" smtClean="0"/>
              <a:t>. Cara </a:t>
            </a:r>
            <a:r>
              <a:rPr lang="en-US" dirty="0" err="1" smtClean="0"/>
              <a:t>belajar</a:t>
            </a:r>
            <a:r>
              <a:rPr lang="en-US" dirty="0" smtClean="0"/>
              <a:t> digital marketing 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target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2.Pahami Marketing Funnel. </a:t>
            </a:r>
          </a:p>
          <a:p>
            <a:r>
              <a:rPr lang="en-US" dirty="0" smtClean="0"/>
              <a:t>3.Memanfaatkan </a:t>
            </a:r>
            <a:r>
              <a:rPr lang="en-US" dirty="0" err="1" smtClean="0"/>
              <a:t>Beragam</a:t>
            </a:r>
            <a:r>
              <a:rPr lang="en-US" dirty="0" smtClean="0"/>
              <a:t> Media. </a:t>
            </a:r>
          </a:p>
          <a:p>
            <a:r>
              <a:rPr lang="en-US" dirty="0" smtClean="0"/>
              <a:t>4.Pelajari </a:t>
            </a:r>
            <a:r>
              <a:rPr lang="en-US" dirty="0" err="1" smtClean="0"/>
              <a:t>Kemampuan</a:t>
            </a:r>
            <a:r>
              <a:rPr lang="en-US" dirty="0" smtClean="0"/>
              <a:t> Copywriting. </a:t>
            </a:r>
          </a:p>
          <a:p>
            <a:r>
              <a:rPr lang="en-US" dirty="0" smtClean="0"/>
              <a:t>5.Pahami </a:t>
            </a:r>
            <a:r>
              <a:rPr lang="en-US" dirty="0" err="1" smtClean="0"/>
              <a:t>Metrik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Kenali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Kuasai</a:t>
            </a:r>
            <a:r>
              <a:rPr lang="en-US" dirty="0" smtClean="0"/>
              <a:t> Tools Digital Marketing.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KELEBIHAN DAN KELEMAHAN: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Kelebihan</a:t>
            </a:r>
            <a:r>
              <a:rPr lang="en-US" dirty="0" smtClean="0"/>
              <a:t> digital marketing 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dirty="0" err="1" smtClean="0"/>
              <a:t>proses</a:t>
            </a:r>
            <a:r>
              <a:rPr lang="en-US" dirty="0" smtClean="0"/>
              <a:t> branding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jangkauan</a:t>
            </a:r>
            <a:r>
              <a:rPr lang="en-US" dirty="0" smtClean="0"/>
              <a:t> </a:t>
            </a:r>
            <a:r>
              <a:rPr lang="en-US" dirty="0" err="1" smtClean="0"/>
              <a:t>promosinya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branding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TAHAPAN MELAKUKAN DIGITAL MARKETING: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1.Menentukan Target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 digital marketing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target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2.Memilih </a:t>
            </a:r>
            <a:r>
              <a:rPr lang="en-US" dirty="0" err="1" smtClean="0"/>
              <a:t>Produk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3.Membangun Website.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Kelola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</a:p>
          <a:p>
            <a:r>
              <a:rPr lang="en-US" dirty="0" smtClean="0"/>
              <a:t>5.Optimalkan SEO, SEM, </a:t>
            </a:r>
            <a:r>
              <a:rPr lang="en-US" dirty="0" err="1" smtClean="0"/>
              <a:t>dan</a:t>
            </a:r>
            <a:r>
              <a:rPr lang="en-US" dirty="0" smtClean="0"/>
              <a:t> Ads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SEO ( SEARCH ENGINE OPTIMAZATION)</a:t>
            </a:r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pengoptimalan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telusur,digunakan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.</a:t>
            </a:r>
          </a:p>
          <a:p>
            <a:endParaRPr lang="en-US" dirty="0" smtClean="0"/>
          </a:p>
          <a:p>
            <a:r>
              <a:rPr lang="en-US" dirty="0" smtClean="0"/>
              <a:t>SEM (SEARCH ENGINE MARKETING)</a:t>
            </a:r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Strategimaarketing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mengoptimalisasi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mengaktifkan</a:t>
            </a:r>
            <a:r>
              <a:rPr lang="en-US" dirty="0" smtClean="0"/>
              <a:t> website agar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dihalaman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Ads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berbayar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google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platform </a:t>
            </a:r>
            <a:r>
              <a:rPr lang="en-US" dirty="0" err="1" smtClean="0"/>
              <a:t>sepertiyoutube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smtClean="0"/>
              <a:t> web.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</TotalTime>
  <Words>149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DIGITAL MARKETING</vt:lpstr>
      <vt:lpstr>PENGERTIAN </vt:lpstr>
      <vt:lpstr>CONTOH DIGITAL MARKETING</vt:lpstr>
      <vt:lpstr>6 HAL DALAM MEMULAI DIGITAL MARKETING</vt:lpstr>
      <vt:lpstr>TUJUAN DIGITAL MARKETING</vt:lpstr>
      <vt:lpstr>PAHAMI AKAN:</vt:lpstr>
      <vt:lpstr>KELEBIHAN DAN KELEMAHAN:</vt:lpstr>
      <vt:lpstr>TAHAPAN MELAKUKAN DIGITAL MARKETING: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</dc:title>
  <dc:creator>HANDSOME BEAUTIFUL</dc:creator>
  <cp:lastModifiedBy>user</cp:lastModifiedBy>
  <cp:revision>4</cp:revision>
  <dcterms:created xsi:type="dcterms:W3CDTF">2006-08-16T00:00:00Z</dcterms:created>
  <dcterms:modified xsi:type="dcterms:W3CDTF">2024-06-14T09:19:18Z</dcterms:modified>
</cp:coreProperties>
</file>