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4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8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9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85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1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8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8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7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4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E3677-09E8-42A1-AB9D-47E9F7C9790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Penelitian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Penulisan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id-ID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d-ID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Handoyo Widi Nugroho, S. Kom., M.T.I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366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3768" y="1796230"/>
            <a:ext cx="112373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Salah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proposal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skripsi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disertasi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karya-karya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dipersiapkan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pernah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berpikir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terlarang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mengutip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beragam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justru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mengerdilkan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kreativitas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berpikir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ketergantungan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berkepanjangan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tumpul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tulis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7863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3512" y="1166321"/>
            <a:ext cx="1148761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Langkah-langkah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proposal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skripsi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Deskripsikan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solusi-solusi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Rumuskan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Perkuat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dukungan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Rumuskan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judul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412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3512" y="1364184"/>
            <a:ext cx="114876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penulisan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direkomendasikan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langkah-langkah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berurutan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3512" y="3090330"/>
            <a:ext cx="4121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Deskripsikan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topik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>
          <a:xfrm>
            <a:off x="683394" y="3483800"/>
            <a:ext cx="112277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mendeskripsikan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diusahakan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melebar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melenceng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fokuslah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variable-variable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best practice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implementasi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bandingkan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obyek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data-data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valid.  Hal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pernah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pengutipan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kata-kata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minimal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parafrase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dikutip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Mengutip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plagiat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pelanggaran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dunia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publikasi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08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3512" y="1839044"/>
            <a:ext cx="4390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3651" y="2208376"/>
            <a:ext cx="108957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Lakukanlah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pre-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pre-survey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pengamatan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pendahuluan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interview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membagikan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kuisioner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gambaran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menyajikan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nantinya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efisien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*Optional: 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menuliskan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ditemui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demi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sempit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472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3512" y="1707862"/>
            <a:ext cx="4019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Fokuslah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0185" y="2077194"/>
            <a:ext cx="11120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fokuslah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Hindari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multi-problems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Hal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23512" y="3369856"/>
            <a:ext cx="5878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0185" y="3739188"/>
            <a:ext cx="109267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manfaatnya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meyakinkan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idealnya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paragraf-paragraf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bergantung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lingkupnya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Kecuali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silahkan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! 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menyertakan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bukti-bukti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terpercaya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pelengkap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70411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3512" y="1295528"/>
            <a:ext cx="6400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5. Temukan solusi-solusi ahli dari penelitian sebelumnya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7921" y="1689477"/>
            <a:ext cx="111589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solusi-solusi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penelitian-penelitian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Data-data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skripsi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disertasi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jurnal-jurnal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berskala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jurnal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merekomendasikan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mengujicoba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Dari data-data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difokuskan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literatur-literatur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  <p:sp>
        <p:nvSpPr>
          <p:cNvPr id="9" name="Rectangle 8"/>
          <p:cNvSpPr/>
          <p:nvPr/>
        </p:nvSpPr>
        <p:spPr>
          <a:xfrm>
            <a:off x="423512" y="4182467"/>
            <a:ext cx="7953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Rumuskan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teoritis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8428" y="4551799"/>
            <a:ext cx="111589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pertimbangkanlah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rumuskanlah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diimplementasikan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perpaduan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merencanakan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taktik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strategi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90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3875" y="231628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i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3512" y="1473136"/>
            <a:ext cx="6891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Perkuat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pemecahan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dukungan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8426" y="1842468"/>
            <a:ext cx="110170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meyakinkan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dukungan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memperkuat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kelebihan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strategi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taktik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Utarakan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kelebihannya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jabarkan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keunikannya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teori-teori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terdahulu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qualified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pernah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menjanjikan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proposal,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tetaplah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berpikir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realistis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Andai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memaksakan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ambillah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hampir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mendekati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3512" y="4520124"/>
            <a:ext cx="5852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Rumuskan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judul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425" y="4889456"/>
            <a:ext cx="110170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judul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cantumkan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judul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169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7616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1121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Handoyo Widi</cp:lastModifiedBy>
  <cp:revision>53</cp:revision>
  <dcterms:created xsi:type="dcterms:W3CDTF">2020-03-26T06:53:50Z</dcterms:created>
  <dcterms:modified xsi:type="dcterms:W3CDTF">2022-08-31T06:40:21Z</dcterms:modified>
</cp:coreProperties>
</file>