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5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115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449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78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898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28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516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085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8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278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2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442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E3677-09E8-42A1-AB9D-47E9F7C97903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073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4635" y="2495697"/>
            <a:ext cx="114925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Metode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Penelitian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&amp;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Penulisan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Ilmiah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4636" y="3351650"/>
            <a:ext cx="1149256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</a:t>
            </a:r>
            <a:r>
              <a:rPr lang="en-US" sz="3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Sutedi</a:t>
            </a:r>
            <a:r>
              <a:rPr lang="en-US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S.Kom</a:t>
            </a:r>
            <a:r>
              <a:rPr lang="en-US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., M.T.I, MTA, MCP</a:t>
            </a:r>
            <a:endParaRPr lang="id-ID" sz="3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id-ID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Handoyo Widi Nugroho, S. Kom., M.T.I</a:t>
            </a:r>
            <a:endParaRPr lang="en-US" sz="3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3660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53875" y="231628"/>
            <a:ext cx="3057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Latar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Belakang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i="1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73768" y="1796230"/>
            <a:ext cx="1123735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Salah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bagian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terpenting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proposal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makalah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skripsi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tesis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disertasi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karya-karya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ilmiah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lain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latar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belakang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hasilnya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memuaskan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latar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belakang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dibuat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dipersiapkan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matang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pernah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berpikir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mengambil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singkat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terlarang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mengutip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mengumpulkan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beragam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latar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belakang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! 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Meski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jauh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justru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mengerdilkan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kreativitas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berpikir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bahkan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menyebabkan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efek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ketergantungan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berkepanjangan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imbasnya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semakin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vakum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tumpul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menghasilkan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karya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tulis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78638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53875" y="231628"/>
            <a:ext cx="3057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Latar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Belakang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i="1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3512" y="1166321"/>
            <a:ext cx="1148761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Langkah-langkah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latar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belakang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proposal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makalah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skripsi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tesis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karya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ilmiah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lainnya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berikut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Deskripsikan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Identifikasi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masalah-masalah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Jelaskan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pentingnya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masalah-masalah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solusi-solusi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sebelumnya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Rumuskan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kerangka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pemecahan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teoritis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Perkuat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pemecahan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dukungan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Rumuskan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judul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4128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53875" y="231628"/>
            <a:ext cx="3057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Latar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Belakang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i="1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3512" y="1364184"/>
            <a:ext cx="114876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Meskipun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penulisan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latar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belakang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khusus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namun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khusus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paling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direkomendasikan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Rangkaian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langkah-langkah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penyusunan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latar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belakang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khusus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disampaikan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sebelumnya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berurutan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dijelaskan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berikut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423512" y="3090330"/>
            <a:ext cx="4121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Deskripsikan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topik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6" name="Rectangle 5"/>
          <p:cNvSpPr/>
          <p:nvPr/>
        </p:nvSpPr>
        <p:spPr>
          <a:xfrm>
            <a:off x="683394" y="3483800"/>
            <a:ext cx="112277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mendeskripsikan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Penjelasan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diusahakan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sampai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melebar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melenceng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Misalnya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fokuslah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variable-variable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berkaitan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susuatu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Jelaskan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hakikat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bagaimana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best practice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implementasi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bandingkan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obyek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sertakan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data-data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valid.  Hal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diingat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pernah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pengutipan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karya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ilmiah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lain.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Usahakan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kata-kata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persepsi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minimal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parafrase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setiap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definisi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dikutip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Mengutip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plagiat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termasuk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pelanggaran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dunia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publikasi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ilmiah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08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53875" y="231628"/>
            <a:ext cx="3057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Latar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Belakang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i="1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3512" y="1839044"/>
            <a:ext cx="4390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Identifikasi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masalah-masalah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3651" y="2208376"/>
            <a:ext cx="1089579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Kita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wajib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menemukan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masalah-masalah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Lakukanlah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pre-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observasi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pre-survey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pengamatan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pendahuluan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mengidentifikasi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hal-hal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melakukannya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wawancara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interview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membagikan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angket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kuisioner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Usahakan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benar-benar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tahu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gambaran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Intinya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proses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berfungsi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menyajikan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dibutuhkan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sebelum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solusi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pemecahan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dipilih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nantinya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efektif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efisien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*Optional: Ada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lain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diperhatikan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sebelum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menuliskan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masalah-masalah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objek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sebagaimana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dijelaskan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tahap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menjelaskan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masalah-masalah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ditemui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lingkup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luas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lalu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sedikit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demi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sedikit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semakin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sempit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tiba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lingkup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9472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53875" y="231628"/>
            <a:ext cx="3057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Latar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Belakang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i="1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3512" y="1707862"/>
            <a:ext cx="4019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Fokuslah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0185" y="2077194"/>
            <a:ext cx="111203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Setelah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menemukan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selanjutnya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fokuslah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Hindari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multi-problems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Tentukan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terbesar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dihadapi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Hal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menemukan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solusi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tahap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berikutnya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" name="Rectangle 5"/>
          <p:cNvSpPr/>
          <p:nvPr/>
        </p:nvSpPr>
        <p:spPr>
          <a:xfrm>
            <a:off x="423512" y="3369856"/>
            <a:ext cx="5878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Jelaskan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pentingnya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mengatasi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0185" y="3739188"/>
            <a:ext cx="109267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selanjutnya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menjelaskan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pentingnya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mencari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pemecahannya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Kita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merumuskan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pentingnya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Jelaskan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pentingnya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pemecahan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lingkup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luas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manfaatnya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berhasil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diatasi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 Agar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meyakinkan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penjelasan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pentingnya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pemecahan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idealnya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dibuat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paragraf-paragraf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berbeda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bergantung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lingkupnya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Kecuali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merasa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kesulitan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mengembangkan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ide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silahkan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satukan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! 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terpenting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konsep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tercapai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lupa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menyertakan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bukti-bukti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referensi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terpercaya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Kita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memasukkan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pelengkap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pendukung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704111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53875" y="231628"/>
            <a:ext cx="3057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Latar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Belakang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i="1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3512" y="1295528"/>
            <a:ext cx="6400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b="1" dirty="0">
                <a:latin typeface="Arial" panose="020B0604020202020204" pitchFamily="34" charset="0"/>
                <a:cs typeface="Arial" panose="020B0604020202020204" pitchFamily="34" charset="0"/>
              </a:rPr>
              <a:t>5. Temukan solusi-solusi ahli dari penelitian sebelumnya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7921" y="1689477"/>
            <a:ext cx="111589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Berikutnya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wajib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mencari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menemukan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solusi-solusi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pemecahan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penelitian-penelitian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sebelumnya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Data-data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diperoleh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skripsi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tesis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disertasi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jurnal-jurnal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ilmiah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berskala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nasional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internasional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Misalnya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negara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seorang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menyelesaikan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hasilnya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positif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jurnal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ilmiah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sang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merekomendasikan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mengujicoba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menyelesaikan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Dari data-data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pertimbangan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menetapkan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penyelesaian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Usahakan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dimasukkan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terlalu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berikutnya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difokuskan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menemukan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literatur-literatur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</p:txBody>
      </p:sp>
      <p:sp>
        <p:nvSpPr>
          <p:cNvPr id="9" name="Rectangle 8"/>
          <p:cNvSpPr/>
          <p:nvPr/>
        </p:nvSpPr>
        <p:spPr>
          <a:xfrm>
            <a:off x="423512" y="4182467"/>
            <a:ext cx="79535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Rumuskan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kerangka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pemecahan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teoritis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8428" y="4551799"/>
            <a:ext cx="111589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selanjutnya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merumuskan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kerangka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pemecahan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diperoleh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pertimbangkanlah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rumuskanlah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kerangka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pemecahan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diimplementasikan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solusi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terbaik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entah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memilih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seorang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perpaduan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penyelesaian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Istilah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lain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merencanakan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taktik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strategi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terbaik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menyelesaikan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4908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53875" y="231628"/>
            <a:ext cx="3057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Latar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Belakang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i="1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3512" y="1473136"/>
            <a:ext cx="6891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Perkuat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pemecahan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atas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dukungan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78426" y="1842468"/>
            <a:ext cx="110170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meyakinkan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sebaiknya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siapkan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dukungan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tambahan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memperkuat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kelebihan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strategi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taktik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Utarakan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kelebihannya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jabarkan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keunikannya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teori-teori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terdahulu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qualified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bagian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pernah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Berikanlah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semakin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menjanjikan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berbentuk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proposal, agar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diterima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Namun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tetaplah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berpikir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realistis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Andai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mendukung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memaksakan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Mungkin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orang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pertama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sebisa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mungkin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ambillah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hampir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mendekati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itupun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memungkinkan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423512" y="4520124"/>
            <a:ext cx="5852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Rumuskan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judul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8425" y="4889456"/>
            <a:ext cx="110170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terakhir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menetapkan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judul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Misalnya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rumusan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tahap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ditemukan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tertentu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solusi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terbaik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cantumkan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judul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1697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4635" y="2495697"/>
            <a:ext cx="114925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Terima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Kasih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4636" y="3351650"/>
            <a:ext cx="114925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Sampai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Jumpa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di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Sesi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Berikutnya</a:t>
            </a:r>
            <a:endParaRPr lang="en-US" sz="3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76167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1121</Words>
  <Application>Microsoft Office PowerPoint</Application>
  <PresentationFormat>Widescreen</PresentationFormat>
  <Paragraphs>55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Handoyo Widi</cp:lastModifiedBy>
  <cp:revision>53</cp:revision>
  <dcterms:created xsi:type="dcterms:W3CDTF">2020-03-26T06:53:50Z</dcterms:created>
  <dcterms:modified xsi:type="dcterms:W3CDTF">2022-08-31T06:40:21Z</dcterms:modified>
</cp:coreProperties>
</file>