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8" r:id="rId3"/>
    <p:sldId id="297" r:id="rId4"/>
    <p:sldId id="302" r:id="rId5"/>
    <p:sldId id="303" r:id="rId6"/>
    <p:sldId id="304" r:id="rId7"/>
    <p:sldId id="305" r:id="rId8"/>
    <p:sldId id="306" r:id="rId9"/>
    <p:sldId id="291" r:id="rId10"/>
    <p:sldId id="275" r:id="rId11"/>
    <p:sldId id="300" r:id="rId12"/>
    <p:sldId id="299" r:id="rId13"/>
    <p:sldId id="301" r:id="rId14"/>
    <p:sldId id="307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E6E018-08C6-4081-9A3A-8A455F1126A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A7E296D8-BA0F-4DA0-99CA-8B29FAB5FA72}">
      <dgm:prSet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Keseta</a:t>
          </a:r>
          <a:r>
            <a:rPr lang="id-ID" sz="2800" dirty="0" smtClean="0"/>
            <a:t>- </a:t>
          </a:r>
          <a:r>
            <a:rPr lang="en-US" sz="2800" dirty="0" err="1" smtClean="0"/>
            <a:t>raan</a:t>
          </a:r>
          <a:endParaRPr lang="id-ID" sz="2800" dirty="0"/>
        </a:p>
      </dgm:t>
    </dgm:pt>
    <dgm:pt modelId="{3D5996B6-2F18-44E8-9D24-1FA2D399EC4D}" type="parTrans" cxnId="{CDECD535-FE7E-4A8D-BD97-754F72160BBC}">
      <dgm:prSet/>
      <dgm:spPr/>
      <dgm:t>
        <a:bodyPr/>
        <a:lstStyle/>
        <a:p>
          <a:endParaRPr lang="id-ID"/>
        </a:p>
      </dgm:t>
    </dgm:pt>
    <dgm:pt modelId="{B6A6EB98-7787-4225-AF3E-65BE1182C47A}" type="sibTrans" cxnId="{CDECD535-FE7E-4A8D-BD97-754F72160BBC}">
      <dgm:prSet/>
      <dgm:spPr/>
      <dgm:t>
        <a:bodyPr/>
        <a:lstStyle/>
        <a:p>
          <a:endParaRPr lang="id-ID"/>
        </a:p>
      </dgm:t>
    </dgm:pt>
    <dgm:pt modelId="{BCB09F8F-E5D0-4B5D-97DD-1A873BA5E1D0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US" sz="2800" dirty="0" smtClean="0"/>
            <a:t>Non </a:t>
          </a:r>
          <a:r>
            <a:rPr lang="en-US" sz="2800" dirty="0" err="1" smtClean="0"/>
            <a:t>diskriminasi</a:t>
          </a:r>
          <a:r>
            <a:rPr lang="en-US" sz="2800" dirty="0" smtClean="0"/>
            <a:t> </a:t>
          </a:r>
          <a:endParaRPr lang="id-ID" sz="2800" dirty="0"/>
        </a:p>
      </dgm:t>
    </dgm:pt>
    <dgm:pt modelId="{32BFD1CE-465C-4F17-B4C1-8BD9EDFFB254}" type="parTrans" cxnId="{7E41D2D0-F5AA-4CE6-8F9C-509D3A1CDF3E}">
      <dgm:prSet/>
      <dgm:spPr/>
      <dgm:t>
        <a:bodyPr/>
        <a:lstStyle/>
        <a:p>
          <a:endParaRPr lang="id-ID"/>
        </a:p>
      </dgm:t>
    </dgm:pt>
    <dgm:pt modelId="{837C79E3-06BE-4E93-A015-B86E16EF3823}" type="sibTrans" cxnId="{7E41D2D0-F5AA-4CE6-8F9C-509D3A1CDF3E}">
      <dgm:prSet/>
      <dgm:spPr/>
      <dgm:t>
        <a:bodyPr/>
        <a:lstStyle/>
        <a:p>
          <a:endParaRPr lang="id-ID"/>
        </a:p>
      </dgm:t>
    </dgm:pt>
    <dgm:pt modelId="{169A26B4-70DE-47CE-907F-D4D9C98C66EF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US" sz="2800" dirty="0" err="1" smtClean="0"/>
            <a:t>Kesetaraan</a:t>
          </a:r>
          <a:r>
            <a:rPr lang="en-US" sz="2800" dirty="0" smtClean="0"/>
            <a:t> </a:t>
          </a:r>
          <a:r>
            <a:rPr lang="en-US" sz="2800" dirty="0" err="1" smtClean="0"/>
            <a:t>kesempatan</a:t>
          </a:r>
          <a:endParaRPr lang="en-US" sz="2800" dirty="0"/>
        </a:p>
      </dgm:t>
    </dgm:pt>
    <dgm:pt modelId="{0D1EE285-69EA-497D-B883-00D1FCD2DCA9}" type="parTrans" cxnId="{A58E7204-84CE-4D71-ABE4-C918F030E2A9}">
      <dgm:prSet/>
      <dgm:spPr/>
      <dgm:t>
        <a:bodyPr/>
        <a:lstStyle/>
        <a:p>
          <a:endParaRPr lang="id-ID"/>
        </a:p>
      </dgm:t>
    </dgm:pt>
    <dgm:pt modelId="{B74F4087-5276-45CF-AF88-5070172E15A6}" type="sibTrans" cxnId="{A58E7204-84CE-4D71-ABE4-C918F030E2A9}">
      <dgm:prSet/>
      <dgm:spPr/>
      <dgm:t>
        <a:bodyPr/>
        <a:lstStyle/>
        <a:p>
          <a:endParaRPr lang="id-ID"/>
        </a:p>
      </dgm:t>
    </dgm:pt>
    <dgm:pt modelId="{157D3D3E-ACFB-49D5-80E7-C32E443D2262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US" sz="2800" dirty="0" err="1" smtClean="0"/>
            <a:t>Kesetaraan</a:t>
          </a:r>
          <a:r>
            <a:rPr lang="en-US" sz="2800" dirty="0" smtClean="0"/>
            <a:t> </a:t>
          </a:r>
          <a:r>
            <a:rPr lang="en-US" sz="2800" dirty="0" err="1" smtClean="0"/>
            <a:t>akses</a:t>
          </a:r>
          <a:r>
            <a:rPr lang="en-US" sz="2800" dirty="0" smtClean="0"/>
            <a:t> p</a:t>
          </a:r>
          <a:r>
            <a:rPr lang="id-ID" sz="2800" dirty="0" smtClean="0"/>
            <a:t>d</a:t>
          </a:r>
          <a:r>
            <a:rPr lang="en-US" sz="2800" dirty="0" smtClean="0"/>
            <a:t> </a:t>
          </a:r>
          <a:r>
            <a:rPr lang="en-US" sz="2800" dirty="0" err="1" smtClean="0"/>
            <a:t>sumber</a:t>
          </a:r>
          <a:r>
            <a:rPr lang="en-US" sz="2800" dirty="0" smtClean="0"/>
            <a:t> </a:t>
          </a:r>
          <a:r>
            <a:rPr lang="en-US" sz="2800" dirty="0" err="1" smtClean="0"/>
            <a:t>daya</a:t>
          </a:r>
          <a:r>
            <a:rPr lang="en-US" sz="2800" dirty="0" smtClean="0"/>
            <a:t> </a:t>
          </a:r>
          <a:r>
            <a:rPr lang="en-US" sz="2800" dirty="0" err="1" smtClean="0"/>
            <a:t>publik</a:t>
          </a:r>
          <a:endParaRPr lang="en-US" sz="2800" dirty="0"/>
        </a:p>
      </dgm:t>
    </dgm:pt>
    <dgm:pt modelId="{F9528701-82C0-4B4A-A789-4707E4B54A96}" type="parTrans" cxnId="{D2EB8ECD-E509-4E24-8F32-B41B441A3772}">
      <dgm:prSet/>
      <dgm:spPr/>
      <dgm:t>
        <a:bodyPr/>
        <a:lstStyle/>
        <a:p>
          <a:endParaRPr lang="id-ID"/>
        </a:p>
      </dgm:t>
    </dgm:pt>
    <dgm:pt modelId="{39C324A8-FEBE-4259-9B3A-947DEA842131}" type="sibTrans" cxnId="{D2EB8ECD-E509-4E24-8F32-B41B441A3772}">
      <dgm:prSet/>
      <dgm:spPr/>
      <dgm:t>
        <a:bodyPr/>
        <a:lstStyle/>
        <a:p>
          <a:endParaRPr lang="id-ID"/>
        </a:p>
      </dgm:t>
    </dgm:pt>
    <dgm:pt modelId="{7B735AC3-BEFF-4E4B-91D1-BD7440535780}">
      <dgm:prSet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en-US" sz="2800" dirty="0" err="1" smtClean="0"/>
            <a:t>Partisipasi</a:t>
          </a:r>
          <a:endParaRPr lang="en-US" sz="2800" dirty="0"/>
        </a:p>
      </dgm:t>
    </dgm:pt>
    <dgm:pt modelId="{E04B7BDF-123D-428F-AE7B-E97B926667BC}" type="parTrans" cxnId="{C2114FFE-15AE-4C6D-BE09-C1848748CA60}">
      <dgm:prSet/>
      <dgm:spPr/>
      <dgm:t>
        <a:bodyPr/>
        <a:lstStyle/>
        <a:p>
          <a:endParaRPr lang="id-ID"/>
        </a:p>
      </dgm:t>
    </dgm:pt>
    <dgm:pt modelId="{B67F3566-F86E-4FDE-B021-6C1EF06B5AFE}" type="sibTrans" cxnId="{C2114FFE-15AE-4C6D-BE09-C1848748CA60}">
      <dgm:prSet/>
      <dgm:spPr/>
      <dgm:t>
        <a:bodyPr/>
        <a:lstStyle/>
        <a:p>
          <a:endParaRPr lang="id-ID"/>
        </a:p>
      </dgm:t>
    </dgm:pt>
    <dgm:pt modelId="{D3C6E85D-EF5B-4F17-8290-080F62075874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Harkat</a:t>
          </a:r>
          <a:r>
            <a:rPr lang="id-ID" sz="2800" dirty="0" smtClean="0"/>
            <a:t> &amp;</a:t>
          </a:r>
          <a:r>
            <a:rPr lang="en-US" sz="2800" dirty="0" smtClean="0"/>
            <a:t> </a:t>
          </a:r>
          <a:r>
            <a:rPr lang="en-US" sz="2800" dirty="0" err="1" smtClean="0"/>
            <a:t>Martabat</a:t>
          </a:r>
          <a:endParaRPr lang="en-US" sz="2800" dirty="0"/>
        </a:p>
      </dgm:t>
    </dgm:pt>
    <dgm:pt modelId="{AE30DBC2-FEBA-40B4-9557-E279DFCA2B2E}" type="parTrans" cxnId="{8B37C9FE-BC27-44C8-8E70-70A07489C7F1}">
      <dgm:prSet/>
      <dgm:spPr/>
      <dgm:t>
        <a:bodyPr/>
        <a:lstStyle/>
        <a:p>
          <a:endParaRPr lang="id-ID"/>
        </a:p>
      </dgm:t>
    </dgm:pt>
    <dgm:pt modelId="{1F7E1C4D-ABAA-4ED5-8595-29396FD70D4D}" type="sibTrans" cxnId="{8B37C9FE-BC27-44C8-8E70-70A07489C7F1}">
      <dgm:prSet/>
      <dgm:spPr/>
      <dgm:t>
        <a:bodyPr/>
        <a:lstStyle/>
        <a:p>
          <a:endParaRPr lang="id-ID"/>
        </a:p>
      </dgm:t>
    </dgm:pt>
    <dgm:pt modelId="{271E3AA8-70FA-4B5F-B193-D79032F6DE43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Kebebasan</a:t>
          </a:r>
          <a:endParaRPr lang="en-US" sz="2800" dirty="0"/>
        </a:p>
      </dgm:t>
    </dgm:pt>
    <dgm:pt modelId="{C385D48B-7744-4EFB-870A-3A5E05DB998F}" type="parTrans" cxnId="{8AA5C3BA-26CB-404A-8055-06506684D7AF}">
      <dgm:prSet/>
      <dgm:spPr/>
      <dgm:t>
        <a:bodyPr/>
        <a:lstStyle/>
        <a:p>
          <a:endParaRPr lang="id-ID"/>
        </a:p>
      </dgm:t>
    </dgm:pt>
    <dgm:pt modelId="{B060B23E-107D-4BEF-BC51-3B4DD0F92874}" type="sibTrans" cxnId="{8AA5C3BA-26CB-404A-8055-06506684D7AF}">
      <dgm:prSet/>
      <dgm:spPr/>
      <dgm:t>
        <a:bodyPr/>
        <a:lstStyle/>
        <a:p>
          <a:endParaRPr lang="id-ID"/>
        </a:p>
      </dgm:t>
    </dgm:pt>
    <dgm:pt modelId="{B028F3BA-C686-4C73-B920-5AAF7B4F7346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Kebebasan</a:t>
          </a:r>
          <a:r>
            <a:rPr lang="en-US" sz="2800" dirty="0" smtClean="0"/>
            <a:t> </a:t>
          </a:r>
          <a:r>
            <a:rPr lang="en-US" sz="2800" dirty="0" err="1" smtClean="0"/>
            <a:t>untuk</a:t>
          </a:r>
          <a:r>
            <a:rPr lang="en-US" sz="2800" dirty="0" smtClean="0"/>
            <a:t> </a:t>
          </a:r>
          <a:r>
            <a:rPr lang="en-US" sz="2800" dirty="0" err="1" smtClean="0"/>
            <a:t>memilih</a:t>
          </a:r>
          <a:endParaRPr lang="en-US" sz="2800" dirty="0"/>
        </a:p>
      </dgm:t>
    </dgm:pt>
    <dgm:pt modelId="{ABC86EA0-8DAB-4CBF-969F-2D8653EC5314}" type="parTrans" cxnId="{2381D74D-3861-4595-95BC-1CD16F237B51}">
      <dgm:prSet/>
      <dgm:spPr/>
      <dgm:t>
        <a:bodyPr/>
        <a:lstStyle/>
        <a:p>
          <a:endParaRPr lang="id-ID"/>
        </a:p>
      </dgm:t>
    </dgm:pt>
    <dgm:pt modelId="{1F821080-753C-44D9-AFC1-E9A897B0624B}" type="sibTrans" cxnId="{2381D74D-3861-4595-95BC-1CD16F237B51}">
      <dgm:prSet/>
      <dgm:spPr/>
      <dgm:t>
        <a:bodyPr/>
        <a:lstStyle/>
        <a:p>
          <a:endParaRPr lang="id-ID"/>
        </a:p>
      </dgm:t>
    </dgm:pt>
    <dgm:pt modelId="{954515A6-9F79-42C1-8004-E777E6A5B753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Otonomi</a:t>
          </a:r>
          <a:endParaRPr lang="id-ID" sz="2800" dirty="0"/>
        </a:p>
      </dgm:t>
    </dgm:pt>
    <dgm:pt modelId="{241C6344-065F-4067-964B-633674C4D063}" type="parTrans" cxnId="{76C253E1-1309-40D0-86AE-751AAF756FBF}">
      <dgm:prSet/>
      <dgm:spPr/>
      <dgm:t>
        <a:bodyPr/>
        <a:lstStyle/>
        <a:p>
          <a:endParaRPr lang="id-ID"/>
        </a:p>
      </dgm:t>
    </dgm:pt>
    <dgm:pt modelId="{9DABBCE8-D1D7-4722-A9D6-311A6E5B3B42}" type="sibTrans" cxnId="{76C253E1-1309-40D0-86AE-751AAF756FBF}">
      <dgm:prSet/>
      <dgm:spPr/>
      <dgm:t>
        <a:bodyPr/>
        <a:lstStyle/>
        <a:p>
          <a:endParaRPr lang="id-ID"/>
        </a:p>
      </dgm:t>
    </dgm:pt>
    <dgm:pt modelId="{193C9B1C-636A-4EE3-9FC0-6505CEFA923A}">
      <dgm:prSet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Kemanu</a:t>
          </a:r>
          <a:r>
            <a:rPr lang="id-ID" sz="2800" dirty="0" smtClean="0"/>
            <a:t>-</a:t>
          </a:r>
          <a:r>
            <a:rPr lang="en-US" sz="2800" dirty="0" err="1" smtClean="0"/>
            <a:t>siaan</a:t>
          </a:r>
          <a:endParaRPr lang="id-ID" sz="2800" dirty="0"/>
        </a:p>
      </dgm:t>
    </dgm:pt>
    <dgm:pt modelId="{3BE34075-6854-4309-875E-2515FCEB31CF}" type="parTrans" cxnId="{AC1AF88D-1EEB-4EC9-8B2F-F38F33BB1915}">
      <dgm:prSet/>
      <dgm:spPr/>
      <dgm:t>
        <a:bodyPr/>
        <a:lstStyle/>
        <a:p>
          <a:endParaRPr lang="id-ID"/>
        </a:p>
      </dgm:t>
    </dgm:pt>
    <dgm:pt modelId="{C3076441-1D8A-443B-9E67-89183DA6CD2B}" type="sibTrans" cxnId="{AC1AF88D-1EEB-4EC9-8B2F-F38F33BB1915}">
      <dgm:prSet/>
      <dgm:spPr/>
      <dgm:t>
        <a:bodyPr/>
        <a:lstStyle/>
        <a:p>
          <a:endParaRPr lang="id-ID"/>
        </a:p>
      </dgm:t>
    </dgm:pt>
    <dgm:pt modelId="{42CECDAD-69C8-4AFC-B102-AC722B2E5C67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Penghormatan</a:t>
          </a:r>
          <a:r>
            <a:rPr lang="en-US" sz="2800" dirty="0" smtClean="0"/>
            <a:t> </a:t>
          </a:r>
          <a:r>
            <a:rPr lang="en-US" sz="2800" dirty="0" err="1" smtClean="0"/>
            <a:t>pada</a:t>
          </a:r>
          <a:r>
            <a:rPr lang="en-US" sz="2800" dirty="0" smtClean="0"/>
            <a:t> </a:t>
          </a:r>
          <a:r>
            <a:rPr lang="en-US" sz="2800" dirty="0" err="1" smtClean="0"/>
            <a:t>hak</a:t>
          </a:r>
          <a:r>
            <a:rPr lang="en-US" sz="2800" dirty="0" smtClean="0"/>
            <a:t> </a:t>
          </a:r>
          <a:r>
            <a:rPr lang="en-US" sz="2800" dirty="0" err="1" smtClean="0"/>
            <a:t>orang</a:t>
          </a:r>
          <a:r>
            <a:rPr lang="en-US" sz="2800" dirty="0" smtClean="0"/>
            <a:t> lain</a:t>
          </a:r>
          <a:endParaRPr lang="id-ID" sz="2800" dirty="0"/>
        </a:p>
      </dgm:t>
    </dgm:pt>
    <dgm:pt modelId="{0ECFCCA2-0E06-495C-91F5-F0940EF54FFC}" type="parTrans" cxnId="{D69152F4-D5FA-441A-BDBD-AA640B90F799}">
      <dgm:prSet/>
      <dgm:spPr/>
      <dgm:t>
        <a:bodyPr/>
        <a:lstStyle/>
        <a:p>
          <a:endParaRPr lang="id-ID"/>
        </a:p>
      </dgm:t>
    </dgm:pt>
    <dgm:pt modelId="{95E7C68E-0112-4C03-9519-F20A45DC5D05}" type="sibTrans" cxnId="{D69152F4-D5FA-441A-BDBD-AA640B90F799}">
      <dgm:prSet/>
      <dgm:spPr/>
      <dgm:t>
        <a:bodyPr/>
        <a:lstStyle/>
        <a:p>
          <a:endParaRPr lang="id-ID"/>
        </a:p>
      </dgm:t>
    </dgm:pt>
    <dgm:pt modelId="{7EDDC9CA-3CCC-455C-91FF-559DB1ECBDB3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Saling</a:t>
          </a:r>
          <a:r>
            <a:rPr lang="en-US" sz="2800" dirty="0" smtClean="0"/>
            <a:t> </a:t>
          </a:r>
          <a:r>
            <a:rPr lang="en-US" sz="2800" dirty="0" err="1" smtClean="0"/>
            <a:t>menghormati</a:t>
          </a:r>
          <a:endParaRPr lang="en-US" sz="2800" dirty="0"/>
        </a:p>
      </dgm:t>
    </dgm:pt>
    <dgm:pt modelId="{24263DD0-8AC1-41CD-AC19-DD5353912F4D}" type="parTrans" cxnId="{A8439F20-5DB5-49F7-85FA-9E65B72F0965}">
      <dgm:prSet/>
      <dgm:spPr/>
      <dgm:t>
        <a:bodyPr/>
        <a:lstStyle/>
        <a:p>
          <a:endParaRPr lang="id-ID"/>
        </a:p>
      </dgm:t>
    </dgm:pt>
    <dgm:pt modelId="{A98AD8D8-1096-48D1-882F-587BB943D289}" type="sibTrans" cxnId="{A8439F20-5DB5-49F7-85FA-9E65B72F0965}">
      <dgm:prSet/>
      <dgm:spPr/>
      <dgm:t>
        <a:bodyPr/>
        <a:lstStyle/>
        <a:p>
          <a:endParaRPr lang="id-ID"/>
        </a:p>
      </dgm:t>
    </dgm:pt>
    <dgm:pt modelId="{C62F427C-C1E4-4667-B358-06835691E744}">
      <dgm:prSet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800" dirty="0" err="1" smtClean="0"/>
            <a:t>Solidaritas</a:t>
          </a:r>
          <a:endParaRPr lang="en-US" sz="2800" dirty="0"/>
        </a:p>
      </dgm:t>
    </dgm:pt>
    <dgm:pt modelId="{CFD3A0F6-B5C4-4844-8251-F11465C85792}" type="parTrans" cxnId="{2823E01E-6A02-4147-B1CA-5270933725E2}">
      <dgm:prSet/>
      <dgm:spPr/>
      <dgm:t>
        <a:bodyPr/>
        <a:lstStyle/>
        <a:p>
          <a:endParaRPr lang="id-ID"/>
        </a:p>
      </dgm:t>
    </dgm:pt>
    <dgm:pt modelId="{9C55DECF-FA8A-41A7-A5A1-21422DFF6B67}" type="sibTrans" cxnId="{2823E01E-6A02-4147-B1CA-5270933725E2}">
      <dgm:prSet/>
      <dgm:spPr/>
      <dgm:t>
        <a:bodyPr/>
        <a:lstStyle/>
        <a:p>
          <a:endParaRPr lang="id-ID"/>
        </a:p>
      </dgm:t>
    </dgm:pt>
    <dgm:pt modelId="{0A1D51F4-22F9-4AB8-83C5-7B06E98D5181}" type="pres">
      <dgm:prSet presAssocID="{B7E6E018-08C6-4081-9A3A-8A455F1126A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A0191D35-74AC-462C-8E06-C8C739BCF9AD}" type="pres">
      <dgm:prSet presAssocID="{A7E296D8-BA0F-4DA0-99CA-8B29FAB5FA72}" presName="linNode" presStyleCnt="0"/>
      <dgm:spPr/>
    </dgm:pt>
    <dgm:pt modelId="{E08EEC0C-6C7E-4FFA-ABEA-CECECFAADA57}" type="pres">
      <dgm:prSet presAssocID="{A7E296D8-BA0F-4DA0-99CA-8B29FAB5FA72}" presName="parentText" presStyleLbl="node1" presStyleIdx="0" presStyleCnt="3" custScaleX="58056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2E06223-6FE3-45D4-93ED-4BD51978A32C}" type="pres">
      <dgm:prSet presAssocID="{A7E296D8-BA0F-4DA0-99CA-8B29FAB5FA72}" presName="descendantText" presStyleLbl="alignAccFollowNode1" presStyleIdx="0" presStyleCnt="3" custScaleX="132534" custScaleY="13421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25C8B96-4BB6-4CCA-B96D-A0E41C89A63D}" type="pres">
      <dgm:prSet presAssocID="{B6A6EB98-7787-4225-AF3E-65BE1182C47A}" presName="sp" presStyleCnt="0"/>
      <dgm:spPr/>
    </dgm:pt>
    <dgm:pt modelId="{EBB54A90-C9F5-4194-B58F-C3DE549DA5DB}" type="pres">
      <dgm:prSet presAssocID="{D3C6E85D-EF5B-4F17-8290-080F62075874}" presName="linNode" presStyleCnt="0"/>
      <dgm:spPr/>
    </dgm:pt>
    <dgm:pt modelId="{186A9640-75D2-4D7C-84B5-D43798C72B7D}" type="pres">
      <dgm:prSet presAssocID="{D3C6E85D-EF5B-4F17-8290-080F62075874}" presName="parentText" presStyleLbl="node1" presStyleIdx="1" presStyleCnt="3" custScaleX="74357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7088A4E-1652-4919-89A8-10F866D76F73}" type="pres">
      <dgm:prSet presAssocID="{D3C6E85D-EF5B-4F17-8290-080F62075874}" presName="descendantText" presStyleLbl="alignAccFollowNode1" presStyleIdx="1" presStyleCnt="3" custScaleX="123421" custScaleY="113314" custLinFactNeighborX="-118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C633E03-1F61-49AF-96BC-AB6490759B0B}" type="pres">
      <dgm:prSet presAssocID="{1F7E1C4D-ABAA-4ED5-8595-29396FD70D4D}" presName="sp" presStyleCnt="0"/>
      <dgm:spPr/>
    </dgm:pt>
    <dgm:pt modelId="{8A0BBA4A-BA76-4B4E-876A-5979E8B655D5}" type="pres">
      <dgm:prSet presAssocID="{193C9B1C-636A-4EE3-9FC0-6505CEFA923A}" presName="linNode" presStyleCnt="0"/>
      <dgm:spPr/>
    </dgm:pt>
    <dgm:pt modelId="{5BF6C0F4-4440-4CE3-BEA9-4F3AEA95D537}" type="pres">
      <dgm:prSet presAssocID="{193C9B1C-636A-4EE3-9FC0-6505CEFA923A}" presName="parentText" presStyleLbl="node1" presStyleIdx="2" presStyleCnt="3" custScaleX="62349">
        <dgm:presLayoutVars>
          <dgm:chMax val="1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F0661E2-8247-46EB-A1AB-1F8285080F95}" type="pres">
      <dgm:prSet presAssocID="{193C9B1C-636A-4EE3-9FC0-6505CEFA923A}" presName="descendantText" presStyleLbl="alignAccFollowNode1" presStyleIdx="2" presStyleCnt="3" custScaleX="136039" custScaleY="10320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06BBED48-143E-48FC-A10D-6AFE2D723C18}" type="presOf" srcId="{7EDDC9CA-3CCC-455C-91FF-559DB1ECBDB3}" destId="{AF0661E2-8247-46EB-A1AB-1F8285080F95}" srcOrd="0" destOrd="1" presId="urn:microsoft.com/office/officeart/2005/8/layout/vList5"/>
    <dgm:cxn modelId="{7E41D2D0-F5AA-4CE6-8F9C-509D3A1CDF3E}" srcId="{A7E296D8-BA0F-4DA0-99CA-8B29FAB5FA72}" destId="{BCB09F8F-E5D0-4B5D-97DD-1A873BA5E1D0}" srcOrd="0" destOrd="0" parTransId="{32BFD1CE-465C-4F17-B4C1-8BD9EDFFB254}" sibTransId="{837C79E3-06BE-4E93-A015-B86E16EF3823}"/>
    <dgm:cxn modelId="{F4C99FC5-417C-4B94-9D9B-D7A9B6FA354E}" type="presOf" srcId="{BCB09F8F-E5D0-4B5D-97DD-1A873BA5E1D0}" destId="{D2E06223-6FE3-45D4-93ED-4BD51978A32C}" srcOrd="0" destOrd="0" presId="urn:microsoft.com/office/officeart/2005/8/layout/vList5"/>
    <dgm:cxn modelId="{D69152F4-D5FA-441A-BDBD-AA640B90F799}" srcId="{193C9B1C-636A-4EE3-9FC0-6505CEFA923A}" destId="{42CECDAD-69C8-4AFC-B102-AC722B2E5C67}" srcOrd="0" destOrd="0" parTransId="{0ECFCCA2-0E06-495C-91F5-F0940EF54FFC}" sibTransId="{95E7C68E-0112-4C03-9519-F20A45DC5D05}"/>
    <dgm:cxn modelId="{57E26188-E5DF-403A-A7E7-16546F5696D2}" type="presOf" srcId="{D3C6E85D-EF5B-4F17-8290-080F62075874}" destId="{186A9640-75D2-4D7C-84B5-D43798C72B7D}" srcOrd="0" destOrd="0" presId="urn:microsoft.com/office/officeart/2005/8/layout/vList5"/>
    <dgm:cxn modelId="{6F0CBC47-DE61-4042-ACA7-C20B69172505}" type="presOf" srcId="{B7E6E018-08C6-4081-9A3A-8A455F1126A8}" destId="{0A1D51F4-22F9-4AB8-83C5-7B06E98D5181}" srcOrd="0" destOrd="0" presId="urn:microsoft.com/office/officeart/2005/8/layout/vList5"/>
    <dgm:cxn modelId="{B2618613-A418-4958-905F-B4C5C005F9A2}" type="presOf" srcId="{A7E296D8-BA0F-4DA0-99CA-8B29FAB5FA72}" destId="{E08EEC0C-6C7E-4FFA-ABEA-CECECFAADA57}" srcOrd="0" destOrd="0" presId="urn:microsoft.com/office/officeart/2005/8/layout/vList5"/>
    <dgm:cxn modelId="{805AD0F7-8804-4015-B763-A49D3ACCB944}" type="presOf" srcId="{42CECDAD-69C8-4AFC-B102-AC722B2E5C67}" destId="{AF0661E2-8247-46EB-A1AB-1F8285080F95}" srcOrd="0" destOrd="0" presId="urn:microsoft.com/office/officeart/2005/8/layout/vList5"/>
    <dgm:cxn modelId="{2823E01E-6A02-4147-B1CA-5270933725E2}" srcId="{193C9B1C-636A-4EE3-9FC0-6505CEFA923A}" destId="{C62F427C-C1E4-4667-B358-06835691E744}" srcOrd="2" destOrd="0" parTransId="{CFD3A0F6-B5C4-4844-8251-F11465C85792}" sibTransId="{9C55DECF-FA8A-41A7-A5A1-21422DFF6B67}"/>
    <dgm:cxn modelId="{8AA5C3BA-26CB-404A-8055-06506684D7AF}" srcId="{D3C6E85D-EF5B-4F17-8290-080F62075874}" destId="{271E3AA8-70FA-4B5F-B193-D79032F6DE43}" srcOrd="0" destOrd="0" parTransId="{C385D48B-7744-4EFB-870A-3A5E05DB998F}" sibTransId="{B060B23E-107D-4BEF-BC51-3B4DD0F92874}"/>
    <dgm:cxn modelId="{EE7B237B-609B-4012-9915-093B593F68F9}" type="presOf" srcId="{7B735AC3-BEFF-4E4B-91D1-BD7440535780}" destId="{D2E06223-6FE3-45D4-93ED-4BD51978A32C}" srcOrd="0" destOrd="3" presId="urn:microsoft.com/office/officeart/2005/8/layout/vList5"/>
    <dgm:cxn modelId="{AC1AF88D-1EEB-4EC9-8B2F-F38F33BB1915}" srcId="{B7E6E018-08C6-4081-9A3A-8A455F1126A8}" destId="{193C9B1C-636A-4EE3-9FC0-6505CEFA923A}" srcOrd="2" destOrd="0" parTransId="{3BE34075-6854-4309-875E-2515FCEB31CF}" sibTransId="{C3076441-1D8A-443B-9E67-89183DA6CD2B}"/>
    <dgm:cxn modelId="{4167CE1B-FD25-499D-87D1-DFFAE62BB396}" type="presOf" srcId="{169A26B4-70DE-47CE-907F-D4D9C98C66EF}" destId="{D2E06223-6FE3-45D4-93ED-4BD51978A32C}" srcOrd="0" destOrd="1" presId="urn:microsoft.com/office/officeart/2005/8/layout/vList5"/>
    <dgm:cxn modelId="{A8439F20-5DB5-49F7-85FA-9E65B72F0965}" srcId="{193C9B1C-636A-4EE3-9FC0-6505CEFA923A}" destId="{7EDDC9CA-3CCC-455C-91FF-559DB1ECBDB3}" srcOrd="1" destOrd="0" parTransId="{24263DD0-8AC1-41CD-AC19-DD5353912F4D}" sibTransId="{A98AD8D8-1096-48D1-882F-587BB943D289}"/>
    <dgm:cxn modelId="{2381D74D-3861-4595-95BC-1CD16F237B51}" srcId="{D3C6E85D-EF5B-4F17-8290-080F62075874}" destId="{B028F3BA-C686-4C73-B920-5AAF7B4F7346}" srcOrd="1" destOrd="0" parTransId="{ABC86EA0-8DAB-4CBF-969F-2D8653EC5314}" sibTransId="{1F821080-753C-44D9-AFC1-E9A897B0624B}"/>
    <dgm:cxn modelId="{8B37C9FE-BC27-44C8-8E70-70A07489C7F1}" srcId="{B7E6E018-08C6-4081-9A3A-8A455F1126A8}" destId="{D3C6E85D-EF5B-4F17-8290-080F62075874}" srcOrd="1" destOrd="0" parTransId="{AE30DBC2-FEBA-40B4-9557-E279DFCA2B2E}" sibTransId="{1F7E1C4D-ABAA-4ED5-8595-29396FD70D4D}"/>
    <dgm:cxn modelId="{A58E7204-84CE-4D71-ABE4-C918F030E2A9}" srcId="{A7E296D8-BA0F-4DA0-99CA-8B29FAB5FA72}" destId="{169A26B4-70DE-47CE-907F-D4D9C98C66EF}" srcOrd="1" destOrd="0" parTransId="{0D1EE285-69EA-497D-B883-00D1FCD2DCA9}" sibTransId="{B74F4087-5276-45CF-AF88-5070172E15A6}"/>
    <dgm:cxn modelId="{C2114FFE-15AE-4C6D-BE09-C1848748CA60}" srcId="{A7E296D8-BA0F-4DA0-99CA-8B29FAB5FA72}" destId="{7B735AC3-BEFF-4E4B-91D1-BD7440535780}" srcOrd="3" destOrd="0" parTransId="{E04B7BDF-123D-428F-AE7B-E97B926667BC}" sibTransId="{B67F3566-F86E-4FDE-B021-6C1EF06B5AFE}"/>
    <dgm:cxn modelId="{1ABA40B0-7731-4E1E-B43D-90712F312558}" type="presOf" srcId="{193C9B1C-636A-4EE3-9FC0-6505CEFA923A}" destId="{5BF6C0F4-4440-4CE3-BEA9-4F3AEA95D537}" srcOrd="0" destOrd="0" presId="urn:microsoft.com/office/officeart/2005/8/layout/vList5"/>
    <dgm:cxn modelId="{64A5F514-844C-4424-90DA-B075FA0F0834}" type="presOf" srcId="{B028F3BA-C686-4C73-B920-5AAF7B4F7346}" destId="{B7088A4E-1652-4919-89A8-10F866D76F73}" srcOrd="0" destOrd="1" presId="urn:microsoft.com/office/officeart/2005/8/layout/vList5"/>
    <dgm:cxn modelId="{FB7C5A0F-A661-4D80-AC1E-F5002F09B7D6}" type="presOf" srcId="{157D3D3E-ACFB-49D5-80E7-C32E443D2262}" destId="{D2E06223-6FE3-45D4-93ED-4BD51978A32C}" srcOrd="0" destOrd="2" presId="urn:microsoft.com/office/officeart/2005/8/layout/vList5"/>
    <dgm:cxn modelId="{D2EB8ECD-E509-4E24-8F32-B41B441A3772}" srcId="{A7E296D8-BA0F-4DA0-99CA-8B29FAB5FA72}" destId="{157D3D3E-ACFB-49D5-80E7-C32E443D2262}" srcOrd="2" destOrd="0" parTransId="{F9528701-82C0-4B4A-A789-4707E4B54A96}" sibTransId="{39C324A8-FEBE-4259-9B3A-947DEA842131}"/>
    <dgm:cxn modelId="{D556338E-12CA-43EA-991E-321BE19A1170}" type="presOf" srcId="{271E3AA8-70FA-4B5F-B193-D79032F6DE43}" destId="{B7088A4E-1652-4919-89A8-10F866D76F73}" srcOrd="0" destOrd="0" presId="urn:microsoft.com/office/officeart/2005/8/layout/vList5"/>
    <dgm:cxn modelId="{CDECD535-FE7E-4A8D-BD97-754F72160BBC}" srcId="{B7E6E018-08C6-4081-9A3A-8A455F1126A8}" destId="{A7E296D8-BA0F-4DA0-99CA-8B29FAB5FA72}" srcOrd="0" destOrd="0" parTransId="{3D5996B6-2F18-44E8-9D24-1FA2D399EC4D}" sibTransId="{B6A6EB98-7787-4225-AF3E-65BE1182C47A}"/>
    <dgm:cxn modelId="{76C253E1-1309-40D0-86AE-751AAF756FBF}" srcId="{D3C6E85D-EF5B-4F17-8290-080F62075874}" destId="{954515A6-9F79-42C1-8004-E777E6A5B753}" srcOrd="2" destOrd="0" parTransId="{241C6344-065F-4067-964B-633674C4D063}" sibTransId="{9DABBCE8-D1D7-4722-A9D6-311A6E5B3B42}"/>
    <dgm:cxn modelId="{BC238803-17D7-4BC3-AB5A-81ECA65EF08F}" type="presOf" srcId="{C62F427C-C1E4-4667-B358-06835691E744}" destId="{AF0661E2-8247-46EB-A1AB-1F8285080F95}" srcOrd="0" destOrd="2" presId="urn:microsoft.com/office/officeart/2005/8/layout/vList5"/>
    <dgm:cxn modelId="{156F7A87-7652-4E04-9617-7D8E06E1BDE6}" type="presOf" srcId="{954515A6-9F79-42C1-8004-E777E6A5B753}" destId="{B7088A4E-1652-4919-89A8-10F866D76F73}" srcOrd="0" destOrd="2" presId="urn:microsoft.com/office/officeart/2005/8/layout/vList5"/>
    <dgm:cxn modelId="{40130835-3055-4669-A687-C7CF47E41E94}" type="presParOf" srcId="{0A1D51F4-22F9-4AB8-83C5-7B06E98D5181}" destId="{A0191D35-74AC-462C-8E06-C8C739BCF9AD}" srcOrd="0" destOrd="0" presId="urn:microsoft.com/office/officeart/2005/8/layout/vList5"/>
    <dgm:cxn modelId="{656361E7-42D1-45BA-9E70-A909BFF41B57}" type="presParOf" srcId="{A0191D35-74AC-462C-8E06-C8C739BCF9AD}" destId="{E08EEC0C-6C7E-4FFA-ABEA-CECECFAADA57}" srcOrd="0" destOrd="0" presId="urn:microsoft.com/office/officeart/2005/8/layout/vList5"/>
    <dgm:cxn modelId="{CBA4A3AC-9593-48E3-B703-95047241F7A4}" type="presParOf" srcId="{A0191D35-74AC-462C-8E06-C8C739BCF9AD}" destId="{D2E06223-6FE3-45D4-93ED-4BD51978A32C}" srcOrd="1" destOrd="0" presId="urn:microsoft.com/office/officeart/2005/8/layout/vList5"/>
    <dgm:cxn modelId="{321632DA-8A5C-4D80-BF94-0D516EB3CAA0}" type="presParOf" srcId="{0A1D51F4-22F9-4AB8-83C5-7B06E98D5181}" destId="{C25C8B96-4BB6-4CCA-B96D-A0E41C89A63D}" srcOrd="1" destOrd="0" presId="urn:microsoft.com/office/officeart/2005/8/layout/vList5"/>
    <dgm:cxn modelId="{1CF81B4C-DE4C-46C6-9DDE-F31BAAC0F1BB}" type="presParOf" srcId="{0A1D51F4-22F9-4AB8-83C5-7B06E98D5181}" destId="{EBB54A90-C9F5-4194-B58F-C3DE549DA5DB}" srcOrd="2" destOrd="0" presId="urn:microsoft.com/office/officeart/2005/8/layout/vList5"/>
    <dgm:cxn modelId="{B3FDCF5A-FF2A-443E-8FD9-08EFB7E6DEFA}" type="presParOf" srcId="{EBB54A90-C9F5-4194-B58F-C3DE549DA5DB}" destId="{186A9640-75D2-4D7C-84B5-D43798C72B7D}" srcOrd="0" destOrd="0" presId="urn:microsoft.com/office/officeart/2005/8/layout/vList5"/>
    <dgm:cxn modelId="{46B2D63E-FF26-4EF8-A662-2DBF54131CB9}" type="presParOf" srcId="{EBB54A90-C9F5-4194-B58F-C3DE549DA5DB}" destId="{B7088A4E-1652-4919-89A8-10F866D76F73}" srcOrd="1" destOrd="0" presId="urn:microsoft.com/office/officeart/2005/8/layout/vList5"/>
    <dgm:cxn modelId="{DF9B64D3-61CA-40F6-A85E-A3EAEF679C8B}" type="presParOf" srcId="{0A1D51F4-22F9-4AB8-83C5-7B06E98D5181}" destId="{5C633E03-1F61-49AF-96BC-AB6490759B0B}" srcOrd="3" destOrd="0" presId="urn:microsoft.com/office/officeart/2005/8/layout/vList5"/>
    <dgm:cxn modelId="{9633F354-0AD4-4E90-8ECE-31B035B9384F}" type="presParOf" srcId="{0A1D51F4-22F9-4AB8-83C5-7B06E98D5181}" destId="{8A0BBA4A-BA76-4B4E-876A-5979E8B655D5}" srcOrd="4" destOrd="0" presId="urn:microsoft.com/office/officeart/2005/8/layout/vList5"/>
    <dgm:cxn modelId="{CBFD3CD8-1FC4-4BEC-987B-AD42E8854D0C}" type="presParOf" srcId="{8A0BBA4A-BA76-4B4E-876A-5979E8B655D5}" destId="{5BF6C0F4-4440-4CE3-BEA9-4F3AEA95D537}" srcOrd="0" destOrd="0" presId="urn:microsoft.com/office/officeart/2005/8/layout/vList5"/>
    <dgm:cxn modelId="{4E21E637-A464-4F10-899D-9DB00637CCEC}" type="presParOf" srcId="{8A0BBA4A-BA76-4B4E-876A-5979E8B655D5}" destId="{AF0661E2-8247-46EB-A1AB-1F8285080F95}" srcOrd="1" destOrd="0" presId="urn:microsoft.com/office/officeart/2005/8/layout/vList5"/>
  </dgm:cxnLst>
  <dgm:bg>
    <a:noFill/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E747034-6B48-4C5E-A491-50A8FA67EEF0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A67E0016-03A4-48D0-B1BD-B2EBF969C23B}">
      <dgm:prSet phldrT="[Text]"/>
      <dgm:spPr>
        <a:solidFill>
          <a:srgbClr val="92D050"/>
        </a:solidFill>
      </dgm:spPr>
      <dgm:t>
        <a:bodyPr/>
        <a:lstStyle/>
        <a:p>
          <a:r>
            <a:rPr lang="id-ID" dirty="0" smtClean="0">
              <a:solidFill>
                <a:srgbClr val="02050A"/>
              </a:solidFill>
            </a:rPr>
            <a:t>Memenuhi</a:t>
          </a:r>
        </a:p>
        <a:p>
          <a:r>
            <a:rPr lang="id-ID" dirty="0" smtClean="0">
              <a:solidFill>
                <a:srgbClr val="02050A"/>
              </a:solidFill>
            </a:rPr>
            <a:t>(</a:t>
          </a:r>
          <a:r>
            <a:rPr lang="id-ID" i="1" dirty="0" smtClean="0">
              <a:solidFill>
                <a:srgbClr val="02050A"/>
              </a:solidFill>
            </a:rPr>
            <a:t>to fulfill)</a:t>
          </a:r>
          <a:endParaRPr lang="id-ID" dirty="0"/>
        </a:p>
      </dgm:t>
    </dgm:pt>
    <dgm:pt modelId="{7341E540-386B-4FE9-ADC6-88AFCE865E08}" type="parTrans" cxnId="{0F78F426-E5EC-4514-AA30-FEE573573391}">
      <dgm:prSet/>
      <dgm:spPr/>
      <dgm:t>
        <a:bodyPr/>
        <a:lstStyle/>
        <a:p>
          <a:endParaRPr lang="id-ID"/>
        </a:p>
      </dgm:t>
    </dgm:pt>
    <dgm:pt modelId="{AB995A4B-F1A7-4D89-B515-7F34EBAE820B}" type="sibTrans" cxnId="{0F78F426-E5EC-4514-AA30-FEE573573391}">
      <dgm:prSet/>
      <dgm:spPr/>
      <dgm:t>
        <a:bodyPr/>
        <a:lstStyle/>
        <a:p>
          <a:endParaRPr lang="id-ID"/>
        </a:p>
      </dgm:t>
    </dgm:pt>
    <dgm:pt modelId="{1D9C50AE-9651-4B81-A477-36A95EDFE31A}">
      <dgm:prSet phldrT="[Text]"/>
      <dgm:spPr>
        <a:solidFill>
          <a:srgbClr val="F6BCE1"/>
        </a:solidFill>
      </dgm:spPr>
      <dgm:t>
        <a:bodyPr/>
        <a:lstStyle/>
        <a:p>
          <a:r>
            <a:rPr lang="id-ID" dirty="0" smtClean="0">
              <a:solidFill>
                <a:srgbClr val="02050A"/>
              </a:solidFill>
            </a:rPr>
            <a:t>Melindungi</a:t>
          </a:r>
        </a:p>
        <a:p>
          <a:r>
            <a:rPr lang="id-ID" dirty="0" smtClean="0">
              <a:solidFill>
                <a:srgbClr val="02050A"/>
              </a:solidFill>
            </a:rPr>
            <a:t>(</a:t>
          </a:r>
          <a:r>
            <a:rPr lang="id-ID" i="1" dirty="0" smtClean="0">
              <a:solidFill>
                <a:srgbClr val="02050A"/>
              </a:solidFill>
            </a:rPr>
            <a:t>to </a:t>
          </a:r>
          <a:r>
            <a:rPr lang="en-US" i="1" dirty="0" err="1" smtClean="0">
              <a:solidFill>
                <a:srgbClr val="02050A"/>
              </a:solidFill>
            </a:rPr>
            <a:t>prot</a:t>
          </a:r>
          <a:r>
            <a:rPr lang="id-ID" i="1" dirty="0" smtClean="0">
              <a:solidFill>
                <a:srgbClr val="02050A"/>
              </a:solidFill>
            </a:rPr>
            <a:t>ect)</a:t>
          </a:r>
          <a:endParaRPr lang="id-ID" dirty="0"/>
        </a:p>
      </dgm:t>
    </dgm:pt>
    <dgm:pt modelId="{54E3BB1C-EAA9-47F2-8D92-11A65B66F50A}" type="parTrans" cxnId="{81C36654-3A38-47FE-BDE9-4E27C74EA5B0}">
      <dgm:prSet/>
      <dgm:spPr/>
      <dgm:t>
        <a:bodyPr/>
        <a:lstStyle/>
        <a:p>
          <a:endParaRPr lang="id-ID"/>
        </a:p>
      </dgm:t>
    </dgm:pt>
    <dgm:pt modelId="{6D04F887-FAB8-460D-8AF9-7483E669EFBE}" type="sibTrans" cxnId="{81C36654-3A38-47FE-BDE9-4E27C74EA5B0}">
      <dgm:prSet/>
      <dgm:spPr/>
      <dgm:t>
        <a:bodyPr/>
        <a:lstStyle/>
        <a:p>
          <a:endParaRPr lang="id-ID"/>
        </a:p>
      </dgm:t>
    </dgm:pt>
    <dgm:pt modelId="{D0FC0A4D-AE76-413D-A676-321CB7A5D336}">
      <dgm:prSet phldrT="[Text]" custT="1"/>
      <dgm:spPr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pPr marL="0" indent="0"/>
          <a:r>
            <a:rPr lang="id-ID" sz="2800" b="0" dirty="0" smtClean="0">
              <a:solidFill>
                <a:srgbClr val="02050A"/>
              </a:solidFill>
            </a:rPr>
            <a:t>Menghor- mati</a:t>
          </a:r>
        </a:p>
        <a:p>
          <a:r>
            <a:rPr lang="id-ID" sz="2800" b="0" dirty="0" smtClean="0">
              <a:solidFill>
                <a:srgbClr val="02050A"/>
              </a:solidFill>
            </a:rPr>
            <a:t>(</a:t>
          </a:r>
          <a:r>
            <a:rPr lang="id-ID" sz="2800" b="0" i="1" dirty="0" smtClean="0">
              <a:solidFill>
                <a:srgbClr val="02050A"/>
              </a:solidFill>
            </a:rPr>
            <a:t>to respect)</a:t>
          </a:r>
          <a:endParaRPr lang="id-ID" sz="2800" b="0" dirty="0">
            <a:solidFill>
              <a:srgbClr val="02050A"/>
            </a:solidFill>
          </a:endParaRPr>
        </a:p>
      </dgm:t>
    </dgm:pt>
    <dgm:pt modelId="{C1EBE414-290C-436F-A760-30FB3F8D4091}" type="parTrans" cxnId="{2AB3044F-B0AF-4CBB-BF0D-5F079517B71E}">
      <dgm:prSet/>
      <dgm:spPr/>
      <dgm:t>
        <a:bodyPr/>
        <a:lstStyle/>
        <a:p>
          <a:endParaRPr lang="id-ID"/>
        </a:p>
      </dgm:t>
    </dgm:pt>
    <dgm:pt modelId="{71AD35EE-F70F-4B40-A40A-EAEE2A65F195}" type="sibTrans" cxnId="{2AB3044F-B0AF-4CBB-BF0D-5F079517B71E}">
      <dgm:prSet/>
      <dgm:spPr/>
      <dgm:t>
        <a:bodyPr/>
        <a:lstStyle/>
        <a:p>
          <a:endParaRPr lang="id-ID"/>
        </a:p>
      </dgm:t>
    </dgm:pt>
    <dgm:pt modelId="{22507C8E-B857-4AE4-90AF-E87D56CAACE2}" type="pres">
      <dgm:prSet presAssocID="{3E747034-6B48-4C5E-A491-50A8FA67EEF0}" presName="compositeShape" presStyleCnt="0">
        <dgm:presLayoutVars>
          <dgm:chMax val="7"/>
          <dgm:dir/>
          <dgm:resizeHandles val="exact"/>
        </dgm:presLayoutVars>
      </dgm:prSet>
      <dgm:spPr/>
    </dgm:pt>
    <dgm:pt modelId="{EE5C924D-F57B-4708-9D36-D0B0438C5DFD}" type="pres">
      <dgm:prSet presAssocID="{3E747034-6B48-4C5E-A491-50A8FA67EEF0}" presName="wedge1" presStyleLbl="node1" presStyleIdx="0" presStyleCnt="3"/>
      <dgm:spPr/>
      <dgm:t>
        <a:bodyPr/>
        <a:lstStyle/>
        <a:p>
          <a:endParaRPr lang="id-ID"/>
        </a:p>
      </dgm:t>
    </dgm:pt>
    <dgm:pt modelId="{6F29224F-E928-49AA-847F-FEFDD3D4592D}" type="pres">
      <dgm:prSet presAssocID="{3E747034-6B48-4C5E-A491-50A8FA67EEF0}" presName="dummy1a" presStyleCnt="0"/>
      <dgm:spPr/>
    </dgm:pt>
    <dgm:pt modelId="{F7787990-0158-4147-B115-E19DBFFCD423}" type="pres">
      <dgm:prSet presAssocID="{3E747034-6B48-4C5E-A491-50A8FA67EEF0}" presName="dummy1b" presStyleCnt="0"/>
      <dgm:spPr/>
    </dgm:pt>
    <dgm:pt modelId="{1A875D3E-646A-4F1B-AE5F-DE16950FF1DB}" type="pres">
      <dgm:prSet presAssocID="{3E747034-6B48-4C5E-A491-50A8FA67EEF0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112D287-6F71-4951-81C1-C8C8923C4C61}" type="pres">
      <dgm:prSet presAssocID="{3E747034-6B48-4C5E-A491-50A8FA67EEF0}" presName="wedge2" presStyleLbl="node1" presStyleIdx="1" presStyleCnt="3"/>
      <dgm:spPr/>
      <dgm:t>
        <a:bodyPr/>
        <a:lstStyle/>
        <a:p>
          <a:endParaRPr lang="id-ID"/>
        </a:p>
      </dgm:t>
    </dgm:pt>
    <dgm:pt modelId="{C4638E21-42BE-44A5-92C4-581F9CD036BE}" type="pres">
      <dgm:prSet presAssocID="{3E747034-6B48-4C5E-A491-50A8FA67EEF0}" presName="dummy2a" presStyleCnt="0"/>
      <dgm:spPr/>
    </dgm:pt>
    <dgm:pt modelId="{99114049-8B44-4CE9-BC83-A232A08DC1E5}" type="pres">
      <dgm:prSet presAssocID="{3E747034-6B48-4C5E-A491-50A8FA67EEF0}" presName="dummy2b" presStyleCnt="0"/>
      <dgm:spPr/>
    </dgm:pt>
    <dgm:pt modelId="{23BF1816-746E-4E50-AE72-5C0101B167DA}" type="pres">
      <dgm:prSet presAssocID="{3E747034-6B48-4C5E-A491-50A8FA67EEF0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06528F3-665B-4CAD-B6BE-59DE3F45B0AB}" type="pres">
      <dgm:prSet presAssocID="{3E747034-6B48-4C5E-A491-50A8FA67EEF0}" presName="wedge3" presStyleLbl="node1" presStyleIdx="2" presStyleCnt="3"/>
      <dgm:spPr/>
      <dgm:t>
        <a:bodyPr/>
        <a:lstStyle/>
        <a:p>
          <a:endParaRPr lang="id-ID"/>
        </a:p>
      </dgm:t>
    </dgm:pt>
    <dgm:pt modelId="{634A162B-5E1A-4BBB-AD6D-2E8B7E30D41E}" type="pres">
      <dgm:prSet presAssocID="{3E747034-6B48-4C5E-A491-50A8FA67EEF0}" presName="dummy3a" presStyleCnt="0"/>
      <dgm:spPr/>
    </dgm:pt>
    <dgm:pt modelId="{8F205349-2413-4371-A1D2-DE5FDB414BC8}" type="pres">
      <dgm:prSet presAssocID="{3E747034-6B48-4C5E-A491-50A8FA67EEF0}" presName="dummy3b" presStyleCnt="0"/>
      <dgm:spPr/>
    </dgm:pt>
    <dgm:pt modelId="{0D17D098-4888-4772-9D63-B93FB0E6A7EF}" type="pres">
      <dgm:prSet presAssocID="{3E747034-6B48-4C5E-A491-50A8FA67EEF0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AB84E0A-453A-44AD-B5BB-1188CC616AE7}" type="pres">
      <dgm:prSet presAssocID="{AB995A4B-F1A7-4D89-B515-7F34EBAE820B}" presName="arrowWedge1" presStyleLbl="fgSibTrans2D1" presStyleIdx="0" presStyleCnt="3"/>
      <dgm:spPr/>
    </dgm:pt>
    <dgm:pt modelId="{3B6785BF-9A57-47EE-B236-2A2ADAC07414}" type="pres">
      <dgm:prSet presAssocID="{6D04F887-FAB8-460D-8AF9-7483E669EFBE}" presName="arrowWedge2" presStyleLbl="fgSibTrans2D1" presStyleIdx="1" presStyleCnt="3"/>
      <dgm:spPr/>
    </dgm:pt>
    <dgm:pt modelId="{17604B1A-A6E2-407C-BB7E-8D5FCCC87E33}" type="pres">
      <dgm:prSet presAssocID="{71AD35EE-F70F-4B40-A40A-EAEE2A65F195}" presName="arrowWedge3" presStyleLbl="fgSibTrans2D1" presStyleIdx="2" presStyleCnt="3"/>
      <dgm:spPr/>
    </dgm:pt>
  </dgm:ptLst>
  <dgm:cxnLst>
    <dgm:cxn modelId="{E8957540-7018-4E22-BE4A-21D8974E07A1}" type="presOf" srcId="{D0FC0A4D-AE76-413D-A676-321CB7A5D336}" destId="{206528F3-665B-4CAD-B6BE-59DE3F45B0AB}" srcOrd="0" destOrd="0" presId="urn:microsoft.com/office/officeart/2005/8/layout/cycle8"/>
    <dgm:cxn modelId="{A1208054-1A51-4795-9F9F-6632799445E8}" type="presOf" srcId="{A67E0016-03A4-48D0-B1BD-B2EBF969C23B}" destId="{EE5C924D-F57B-4708-9D36-D0B0438C5DFD}" srcOrd="0" destOrd="0" presId="urn:microsoft.com/office/officeart/2005/8/layout/cycle8"/>
    <dgm:cxn modelId="{7E484994-FAA0-4191-8F98-EB4E430A7CC2}" type="presOf" srcId="{D0FC0A4D-AE76-413D-A676-321CB7A5D336}" destId="{0D17D098-4888-4772-9D63-B93FB0E6A7EF}" srcOrd="1" destOrd="0" presId="urn:microsoft.com/office/officeart/2005/8/layout/cycle8"/>
    <dgm:cxn modelId="{38379AC6-1C61-4284-883F-549AD41E215C}" type="presOf" srcId="{A67E0016-03A4-48D0-B1BD-B2EBF969C23B}" destId="{1A875D3E-646A-4F1B-AE5F-DE16950FF1DB}" srcOrd="1" destOrd="0" presId="urn:microsoft.com/office/officeart/2005/8/layout/cycle8"/>
    <dgm:cxn modelId="{771D9086-039D-47CD-BA3A-78720326124E}" type="presOf" srcId="{1D9C50AE-9651-4B81-A477-36A95EDFE31A}" destId="{6112D287-6F71-4951-81C1-C8C8923C4C61}" srcOrd="0" destOrd="0" presId="urn:microsoft.com/office/officeart/2005/8/layout/cycle8"/>
    <dgm:cxn modelId="{55A34907-3F4D-4942-AEB7-69836A14093D}" type="presOf" srcId="{1D9C50AE-9651-4B81-A477-36A95EDFE31A}" destId="{23BF1816-746E-4E50-AE72-5C0101B167DA}" srcOrd="1" destOrd="0" presId="urn:microsoft.com/office/officeart/2005/8/layout/cycle8"/>
    <dgm:cxn modelId="{70765354-B50C-4630-8D60-8ADB25C5F638}" type="presOf" srcId="{3E747034-6B48-4C5E-A491-50A8FA67EEF0}" destId="{22507C8E-B857-4AE4-90AF-E87D56CAACE2}" srcOrd="0" destOrd="0" presId="urn:microsoft.com/office/officeart/2005/8/layout/cycle8"/>
    <dgm:cxn modelId="{2AB3044F-B0AF-4CBB-BF0D-5F079517B71E}" srcId="{3E747034-6B48-4C5E-A491-50A8FA67EEF0}" destId="{D0FC0A4D-AE76-413D-A676-321CB7A5D336}" srcOrd="2" destOrd="0" parTransId="{C1EBE414-290C-436F-A760-30FB3F8D4091}" sibTransId="{71AD35EE-F70F-4B40-A40A-EAEE2A65F195}"/>
    <dgm:cxn modelId="{81C36654-3A38-47FE-BDE9-4E27C74EA5B0}" srcId="{3E747034-6B48-4C5E-A491-50A8FA67EEF0}" destId="{1D9C50AE-9651-4B81-A477-36A95EDFE31A}" srcOrd="1" destOrd="0" parTransId="{54E3BB1C-EAA9-47F2-8D92-11A65B66F50A}" sibTransId="{6D04F887-FAB8-460D-8AF9-7483E669EFBE}"/>
    <dgm:cxn modelId="{0F78F426-E5EC-4514-AA30-FEE573573391}" srcId="{3E747034-6B48-4C5E-A491-50A8FA67EEF0}" destId="{A67E0016-03A4-48D0-B1BD-B2EBF969C23B}" srcOrd="0" destOrd="0" parTransId="{7341E540-386B-4FE9-ADC6-88AFCE865E08}" sibTransId="{AB995A4B-F1A7-4D89-B515-7F34EBAE820B}"/>
    <dgm:cxn modelId="{8F65B73E-8ED7-4279-9F9F-70DD14E5A631}" type="presParOf" srcId="{22507C8E-B857-4AE4-90AF-E87D56CAACE2}" destId="{EE5C924D-F57B-4708-9D36-D0B0438C5DFD}" srcOrd="0" destOrd="0" presId="urn:microsoft.com/office/officeart/2005/8/layout/cycle8"/>
    <dgm:cxn modelId="{A02AA6AC-3B5A-4267-BFDC-84B62EDA0F54}" type="presParOf" srcId="{22507C8E-B857-4AE4-90AF-E87D56CAACE2}" destId="{6F29224F-E928-49AA-847F-FEFDD3D4592D}" srcOrd="1" destOrd="0" presId="urn:microsoft.com/office/officeart/2005/8/layout/cycle8"/>
    <dgm:cxn modelId="{F1227AE9-8963-45F7-A798-1E6F81B169FB}" type="presParOf" srcId="{22507C8E-B857-4AE4-90AF-E87D56CAACE2}" destId="{F7787990-0158-4147-B115-E19DBFFCD423}" srcOrd="2" destOrd="0" presId="urn:microsoft.com/office/officeart/2005/8/layout/cycle8"/>
    <dgm:cxn modelId="{5217D379-C91E-4B07-B2D1-74455492CBF1}" type="presParOf" srcId="{22507C8E-B857-4AE4-90AF-E87D56CAACE2}" destId="{1A875D3E-646A-4F1B-AE5F-DE16950FF1DB}" srcOrd="3" destOrd="0" presId="urn:microsoft.com/office/officeart/2005/8/layout/cycle8"/>
    <dgm:cxn modelId="{E34B831E-8DE3-4651-8A51-4A3EA7FDDF79}" type="presParOf" srcId="{22507C8E-B857-4AE4-90AF-E87D56CAACE2}" destId="{6112D287-6F71-4951-81C1-C8C8923C4C61}" srcOrd="4" destOrd="0" presId="urn:microsoft.com/office/officeart/2005/8/layout/cycle8"/>
    <dgm:cxn modelId="{F6E19BC5-6ED9-40FC-BB51-7598AFB693E9}" type="presParOf" srcId="{22507C8E-B857-4AE4-90AF-E87D56CAACE2}" destId="{C4638E21-42BE-44A5-92C4-581F9CD036BE}" srcOrd="5" destOrd="0" presId="urn:microsoft.com/office/officeart/2005/8/layout/cycle8"/>
    <dgm:cxn modelId="{30B82484-C385-4014-8EE7-4892AEA2C708}" type="presParOf" srcId="{22507C8E-B857-4AE4-90AF-E87D56CAACE2}" destId="{99114049-8B44-4CE9-BC83-A232A08DC1E5}" srcOrd="6" destOrd="0" presId="urn:microsoft.com/office/officeart/2005/8/layout/cycle8"/>
    <dgm:cxn modelId="{D3ACBE9D-4AE7-49EC-8C24-6330934F9730}" type="presParOf" srcId="{22507C8E-B857-4AE4-90AF-E87D56CAACE2}" destId="{23BF1816-746E-4E50-AE72-5C0101B167DA}" srcOrd="7" destOrd="0" presId="urn:microsoft.com/office/officeart/2005/8/layout/cycle8"/>
    <dgm:cxn modelId="{5CDFC625-646C-4EEB-BD8A-0BAB00A9B3ED}" type="presParOf" srcId="{22507C8E-B857-4AE4-90AF-E87D56CAACE2}" destId="{206528F3-665B-4CAD-B6BE-59DE3F45B0AB}" srcOrd="8" destOrd="0" presId="urn:microsoft.com/office/officeart/2005/8/layout/cycle8"/>
    <dgm:cxn modelId="{7133D406-2A09-4D98-877A-3C67CCA72EDD}" type="presParOf" srcId="{22507C8E-B857-4AE4-90AF-E87D56CAACE2}" destId="{634A162B-5E1A-4BBB-AD6D-2E8B7E30D41E}" srcOrd="9" destOrd="0" presId="urn:microsoft.com/office/officeart/2005/8/layout/cycle8"/>
    <dgm:cxn modelId="{2802EF44-601D-4297-8BE7-8B8813BE7654}" type="presParOf" srcId="{22507C8E-B857-4AE4-90AF-E87D56CAACE2}" destId="{8F205349-2413-4371-A1D2-DE5FDB414BC8}" srcOrd="10" destOrd="0" presId="urn:microsoft.com/office/officeart/2005/8/layout/cycle8"/>
    <dgm:cxn modelId="{CAE60A54-BB06-4EFA-BA18-02CDEEBC25F3}" type="presParOf" srcId="{22507C8E-B857-4AE4-90AF-E87D56CAACE2}" destId="{0D17D098-4888-4772-9D63-B93FB0E6A7EF}" srcOrd="11" destOrd="0" presId="urn:microsoft.com/office/officeart/2005/8/layout/cycle8"/>
    <dgm:cxn modelId="{966958C7-3EB0-4812-A3A3-DF61203EB0F8}" type="presParOf" srcId="{22507C8E-B857-4AE4-90AF-E87D56CAACE2}" destId="{EAB84E0A-453A-44AD-B5BB-1188CC616AE7}" srcOrd="12" destOrd="0" presId="urn:microsoft.com/office/officeart/2005/8/layout/cycle8"/>
    <dgm:cxn modelId="{008BE00A-19D2-4A82-BAFF-C9D3E17171BE}" type="presParOf" srcId="{22507C8E-B857-4AE4-90AF-E87D56CAACE2}" destId="{3B6785BF-9A57-47EE-B236-2A2ADAC07414}" srcOrd="13" destOrd="0" presId="urn:microsoft.com/office/officeart/2005/8/layout/cycle8"/>
    <dgm:cxn modelId="{8EA87899-6174-49FE-96A8-742D3D5741B2}" type="presParOf" srcId="{22507C8E-B857-4AE4-90AF-E87D56CAACE2}" destId="{17604B1A-A6E2-407C-BB7E-8D5FCCC87E33}" srcOrd="14" destOrd="0" presId="urn:microsoft.com/office/officeart/2005/8/layout/cycle8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E06223-6FE3-45D4-93ED-4BD51978A32C}">
      <dsp:nvSpPr>
        <dsp:cNvPr id="0" name=""/>
        <dsp:cNvSpPr/>
      </dsp:nvSpPr>
      <dsp:spPr>
        <a:xfrm rot="5400000">
          <a:off x="4113778" y="-2438247"/>
          <a:ext cx="1914458" cy="6793525"/>
        </a:xfrm>
        <a:prstGeom prst="round2SameRect">
          <a:avLst/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kern="1200" dirty="0" smtClean="0"/>
            <a:t>Non </a:t>
          </a:r>
          <a:r>
            <a:rPr lang="en-US" sz="2800" kern="1200" dirty="0" err="1" smtClean="0"/>
            <a:t>diskriminasi</a:t>
          </a:r>
          <a:r>
            <a:rPr lang="en-US" sz="2800" kern="1200" dirty="0" smtClean="0"/>
            <a:t> </a:t>
          </a:r>
          <a:endParaRPr lang="id-ID" sz="2800" kern="1200" dirty="0"/>
        </a:p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kern="1200" dirty="0" err="1" smtClean="0"/>
            <a:t>Kesetaraan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kesempatan</a:t>
          </a:r>
          <a:endParaRPr lang="en-US" sz="2800" kern="1200" dirty="0"/>
        </a:p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kern="1200" dirty="0" err="1" smtClean="0"/>
            <a:t>Kesetaraan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akses</a:t>
          </a:r>
          <a:r>
            <a:rPr lang="en-US" sz="2800" kern="1200" dirty="0" smtClean="0"/>
            <a:t> p</a:t>
          </a:r>
          <a:r>
            <a:rPr lang="id-ID" sz="2800" kern="1200" dirty="0" smtClean="0"/>
            <a:t>d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sumber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daya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publik</a:t>
          </a:r>
          <a:endParaRPr lang="en-US" sz="2800" kern="1200" dirty="0"/>
        </a:p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800" kern="1200" dirty="0" err="1" smtClean="0"/>
            <a:t>Partisipasi</a:t>
          </a:r>
          <a:endParaRPr lang="en-US" sz="2800" kern="1200" dirty="0"/>
        </a:p>
      </dsp:txBody>
      <dsp:txXfrm rot="-5400000">
        <a:off x="1674245" y="94742"/>
        <a:ext cx="6700069" cy="1727546"/>
      </dsp:txXfrm>
    </dsp:sp>
    <dsp:sp modelId="{E08EEC0C-6C7E-4FFA-ABEA-CECECFAADA57}">
      <dsp:nvSpPr>
        <dsp:cNvPr id="0" name=""/>
        <dsp:cNvSpPr/>
      </dsp:nvSpPr>
      <dsp:spPr>
        <a:xfrm>
          <a:off x="313" y="67033"/>
          <a:ext cx="1673930" cy="1782961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Keseta</a:t>
          </a:r>
          <a:r>
            <a:rPr lang="id-ID" sz="2800" kern="1200" dirty="0" smtClean="0"/>
            <a:t>- </a:t>
          </a:r>
          <a:r>
            <a:rPr lang="en-US" sz="2800" kern="1200" dirty="0" err="1" smtClean="0"/>
            <a:t>raan</a:t>
          </a:r>
          <a:endParaRPr lang="id-ID" sz="2800" kern="1200" dirty="0"/>
        </a:p>
      </dsp:txBody>
      <dsp:txXfrm>
        <a:off x="82028" y="148748"/>
        <a:ext cx="1510500" cy="1619531"/>
      </dsp:txXfrm>
    </dsp:sp>
    <dsp:sp modelId="{B7088A4E-1652-4919-89A8-10F866D76F73}">
      <dsp:nvSpPr>
        <dsp:cNvPr id="0" name=""/>
        <dsp:cNvSpPr/>
      </dsp:nvSpPr>
      <dsp:spPr>
        <a:xfrm rot="5400000">
          <a:off x="4465264" y="-266829"/>
          <a:ext cx="1616275" cy="6326404"/>
        </a:xfrm>
        <a:prstGeom prst="round2SameRect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Kebebasan</a:t>
          </a:r>
          <a:endParaRPr lang="en-US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Kebebasan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untuk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memilih</a:t>
          </a:r>
          <a:endParaRPr lang="en-US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Otonomi</a:t>
          </a:r>
          <a:endParaRPr lang="id-ID" sz="2800" kern="1200" dirty="0"/>
        </a:p>
      </dsp:txBody>
      <dsp:txXfrm rot="-5400000">
        <a:off x="2110200" y="2167135"/>
        <a:ext cx="6247504" cy="1458475"/>
      </dsp:txXfrm>
    </dsp:sp>
    <dsp:sp modelId="{186A9640-75D2-4D7C-84B5-D43798C72B7D}">
      <dsp:nvSpPr>
        <dsp:cNvPr id="0" name=""/>
        <dsp:cNvSpPr/>
      </dsp:nvSpPr>
      <dsp:spPr>
        <a:xfrm>
          <a:off x="313" y="2004891"/>
          <a:ext cx="2143938" cy="1782961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Harkat</a:t>
          </a:r>
          <a:r>
            <a:rPr lang="id-ID" sz="2800" kern="1200" dirty="0" smtClean="0"/>
            <a:t> &amp;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Martabat</a:t>
          </a:r>
          <a:endParaRPr lang="en-US" sz="2800" kern="1200" dirty="0"/>
        </a:p>
      </dsp:txBody>
      <dsp:txXfrm>
        <a:off x="87350" y="2091928"/>
        <a:ext cx="1969864" cy="1608887"/>
      </dsp:txXfrm>
    </dsp:sp>
    <dsp:sp modelId="{AF0661E2-8247-46EB-A1AB-1F8285080F95}">
      <dsp:nvSpPr>
        <dsp:cNvPr id="0" name=""/>
        <dsp:cNvSpPr/>
      </dsp:nvSpPr>
      <dsp:spPr>
        <a:xfrm rot="5400000">
          <a:off x="4368436" y="1400749"/>
          <a:ext cx="1472069" cy="6735464"/>
        </a:xfrm>
        <a:prstGeom prst="round2SameRect">
          <a:avLst/>
        </a:prstGeom>
        <a:solidFill>
          <a:schemeClr val="accent4"/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Penghormatan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pada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hak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orang</a:t>
          </a:r>
          <a:r>
            <a:rPr lang="en-US" sz="2800" kern="1200" dirty="0" smtClean="0"/>
            <a:t> lain</a:t>
          </a:r>
          <a:endParaRPr lang="id-ID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Saling</a:t>
          </a:r>
          <a:r>
            <a:rPr lang="en-US" sz="2800" kern="1200" dirty="0" smtClean="0"/>
            <a:t> </a:t>
          </a:r>
          <a:r>
            <a:rPr lang="en-US" sz="2800" kern="1200" dirty="0" err="1" smtClean="0"/>
            <a:t>menghormati</a:t>
          </a:r>
          <a:endParaRPr lang="en-US" sz="2800" kern="1200" dirty="0"/>
        </a:p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err="1" smtClean="0"/>
            <a:t>Solidaritas</a:t>
          </a:r>
          <a:endParaRPr lang="en-US" sz="2800" kern="1200" dirty="0"/>
        </a:p>
      </dsp:txBody>
      <dsp:txXfrm rot="-5400000">
        <a:off x="1736739" y="4104306"/>
        <a:ext cx="6663604" cy="1328349"/>
      </dsp:txXfrm>
    </dsp:sp>
    <dsp:sp modelId="{5BF6C0F4-4440-4CE3-BEA9-4F3AEA95D537}">
      <dsp:nvSpPr>
        <dsp:cNvPr id="0" name=""/>
        <dsp:cNvSpPr/>
      </dsp:nvSpPr>
      <dsp:spPr>
        <a:xfrm>
          <a:off x="313" y="3877001"/>
          <a:ext cx="1736425" cy="1782961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Kemanu</a:t>
          </a:r>
          <a:r>
            <a:rPr lang="id-ID" sz="2800" kern="1200" dirty="0" smtClean="0"/>
            <a:t>-</a:t>
          </a:r>
          <a:r>
            <a:rPr lang="en-US" sz="2800" kern="1200" dirty="0" err="1" smtClean="0"/>
            <a:t>siaan</a:t>
          </a:r>
          <a:endParaRPr lang="id-ID" sz="2800" kern="1200" dirty="0"/>
        </a:p>
      </dsp:txBody>
      <dsp:txXfrm>
        <a:off x="85078" y="3961766"/>
        <a:ext cx="1566895" cy="16134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5C924D-F57B-4708-9D36-D0B0438C5DFD}">
      <dsp:nvSpPr>
        <dsp:cNvPr id="0" name=""/>
        <dsp:cNvSpPr/>
      </dsp:nvSpPr>
      <dsp:spPr>
        <a:xfrm>
          <a:off x="2204894" y="370547"/>
          <a:ext cx="4788613" cy="4788613"/>
        </a:xfrm>
        <a:prstGeom prst="pie">
          <a:avLst>
            <a:gd name="adj1" fmla="val 16200000"/>
            <a:gd name="adj2" fmla="val 180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rgbClr val="02050A"/>
              </a:solidFill>
            </a:rPr>
            <a:t>Memenuhi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rgbClr val="02050A"/>
              </a:solidFill>
            </a:rPr>
            <a:t>(</a:t>
          </a:r>
          <a:r>
            <a:rPr lang="id-ID" sz="2800" i="1" kern="1200" dirty="0" smtClean="0">
              <a:solidFill>
                <a:srgbClr val="02050A"/>
              </a:solidFill>
            </a:rPr>
            <a:t>to fulfill)</a:t>
          </a:r>
          <a:endParaRPr lang="id-ID" sz="2800" kern="1200" dirty="0"/>
        </a:p>
      </dsp:txBody>
      <dsp:txXfrm>
        <a:off x="4728607" y="1385277"/>
        <a:ext cx="1710219" cy="1425182"/>
      </dsp:txXfrm>
    </dsp:sp>
    <dsp:sp modelId="{6112D287-6F71-4951-81C1-C8C8923C4C61}">
      <dsp:nvSpPr>
        <dsp:cNvPr id="0" name=""/>
        <dsp:cNvSpPr/>
      </dsp:nvSpPr>
      <dsp:spPr>
        <a:xfrm>
          <a:off x="2106271" y="541569"/>
          <a:ext cx="4788613" cy="4788613"/>
        </a:xfrm>
        <a:prstGeom prst="pie">
          <a:avLst>
            <a:gd name="adj1" fmla="val 1800000"/>
            <a:gd name="adj2" fmla="val 9000000"/>
          </a:avLst>
        </a:prstGeom>
        <a:solidFill>
          <a:srgbClr val="F6BCE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rgbClr val="02050A"/>
              </a:solidFill>
            </a:rPr>
            <a:t>Melindungi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>
              <a:solidFill>
                <a:srgbClr val="02050A"/>
              </a:solidFill>
            </a:rPr>
            <a:t>(</a:t>
          </a:r>
          <a:r>
            <a:rPr lang="id-ID" sz="2800" i="1" kern="1200" dirty="0" smtClean="0">
              <a:solidFill>
                <a:srgbClr val="02050A"/>
              </a:solidFill>
            </a:rPr>
            <a:t>to </a:t>
          </a:r>
          <a:r>
            <a:rPr lang="en-US" sz="2800" i="1" kern="1200" dirty="0" err="1" smtClean="0">
              <a:solidFill>
                <a:srgbClr val="02050A"/>
              </a:solidFill>
            </a:rPr>
            <a:t>prot</a:t>
          </a:r>
          <a:r>
            <a:rPr lang="id-ID" sz="2800" i="1" kern="1200" dirty="0" smtClean="0">
              <a:solidFill>
                <a:srgbClr val="02050A"/>
              </a:solidFill>
            </a:rPr>
            <a:t>ect)</a:t>
          </a:r>
          <a:endParaRPr lang="id-ID" sz="2800" kern="1200" dirty="0"/>
        </a:p>
      </dsp:txBody>
      <dsp:txXfrm>
        <a:off x="3246417" y="3648467"/>
        <a:ext cx="2565328" cy="1254160"/>
      </dsp:txXfrm>
    </dsp:sp>
    <dsp:sp modelId="{206528F3-665B-4CAD-B6BE-59DE3F45B0AB}">
      <dsp:nvSpPr>
        <dsp:cNvPr id="0" name=""/>
        <dsp:cNvSpPr/>
      </dsp:nvSpPr>
      <dsp:spPr>
        <a:xfrm>
          <a:off x="2007648" y="370547"/>
          <a:ext cx="4788613" cy="4788613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b="0" kern="1200" dirty="0" smtClean="0">
              <a:solidFill>
                <a:srgbClr val="02050A"/>
              </a:solidFill>
            </a:rPr>
            <a:t>Menghor- mati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b="0" kern="1200" dirty="0" smtClean="0">
              <a:solidFill>
                <a:srgbClr val="02050A"/>
              </a:solidFill>
            </a:rPr>
            <a:t>(</a:t>
          </a:r>
          <a:r>
            <a:rPr lang="id-ID" sz="2800" b="0" i="1" kern="1200" dirty="0" smtClean="0">
              <a:solidFill>
                <a:srgbClr val="02050A"/>
              </a:solidFill>
            </a:rPr>
            <a:t>to respect)</a:t>
          </a:r>
          <a:endParaRPr lang="id-ID" sz="2800" b="0" kern="1200" dirty="0">
            <a:solidFill>
              <a:srgbClr val="02050A"/>
            </a:solidFill>
          </a:endParaRPr>
        </a:p>
      </dsp:txBody>
      <dsp:txXfrm>
        <a:off x="2562329" y="1385277"/>
        <a:ext cx="1710219" cy="1425182"/>
      </dsp:txXfrm>
    </dsp:sp>
    <dsp:sp modelId="{EAB84E0A-453A-44AD-B5BB-1188CC616AE7}">
      <dsp:nvSpPr>
        <dsp:cNvPr id="0" name=""/>
        <dsp:cNvSpPr/>
      </dsp:nvSpPr>
      <dsp:spPr>
        <a:xfrm>
          <a:off x="1908851" y="74109"/>
          <a:ext cx="5381489" cy="5381489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785BF-9A57-47EE-B236-2A2ADAC07414}">
      <dsp:nvSpPr>
        <dsp:cNvPr id="0" name=""/>
        <dsp:cNvSpPr/>
      </dsp:nvSpPr>
      <dsp:spPr>
        <a:xfrm>
          <a:off x="1809833" y="244828"/>
          <a:ext cx="5381489" cy="5381489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604B1A-A6E2-407C-BB7E-8D5FCCC87E33}">
      <dsp:nvSpPr>
        <dsp:cNvPr id="0" name=""/>
        <dsp:cNvSpPr/>
      </dsp:nvSpPr>
      <dsp:spPr>
        <a:xfrm>
          <a:off x="1710815" y="74109"/>
          <a:ext cx="5381489" cy="5381489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A488573-0D67-453C-A19A-3ED32E5DC270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0FE1819-7A0D-4EBB-9D65-E7C5DE888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302826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F61131C-95F7-4B66-84BF-72C9C899C13E}" type="datetimeFigureOut">
              <a:rPr lang="en-US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B396D49-C8A9-410D-9DE0-D88278F48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9476646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BE7ED-2A50-45DF-8649-A8C938734A4F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78C0D-CE2C-4E5D-BBAA-33483539A9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811212-4842-4E2F-824D-767818E5FB76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D610F-FCF6-4CEC-91EA-EF7D6BE5B3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39359-E803-4E5B-B4DC-76616DFA817B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E14D7-AFEC-4FC5-BF5A-31E498A5DA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343285-286C-4EB4-802F-B62D5267FBB6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CBB72-0968-4FFF-B576-EE572B344C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40969-A497-4C3F-9777-35C27BE2D58D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EC642-4CC0-46F4-8137-7A903C58B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83CB9-756A-4CA0-B2D3-CAB02A41399B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403AD-1DC4-427A-A632-940AD6975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11B5C-0579-4B56-9685-5E3DC3F6D40E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9ABD6-B3AD-4959-BE78-D33D800F7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7A779-2C4A-472D-808D-8E8CEDDDBB80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F0982-801C-4633-8EEF-FDCBF8FE46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3CD01-37FE-48AE-BC86-80D69A2F4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907F0-C20B-40A3-B05B-205B52B7C519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0E709-CFE0-4090-947C-B75499B42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35DE-BA7D-4184-9923-08DC0BD8577F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D562E-DA0F-4A85-A761-085B9A783E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6228CCC-6E8A-4064-8249-E99BA4730077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Pendidikan Kewargangaraan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E5455E-AC52-4244-86B1-5B078D7C71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Pandemi dan Tetap Harus Ditegakkannya HAM - ITS News"/>
          <p:cNvPicPr/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04864"/>
            <a:ext cx="5731510" cy="322389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xmlns="" id="{48CE811C-F70D-4FB3-BEB8-A772E4F4E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1520" y="1268760"/>
            <a:ext cx="8323798" cy="1289598"/>
          </a:xfrm>
        </p:spPr>
        <p:txBody>
          <a:bodyPr>
            <a:normAutofit/>
          </a:bodyPr>
          <a:lstStyle/>
          <a:p>
            <a:r>
              <a:rPr lang="en-US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HA</a:t>
            </a:r>
            <a:r>
              <a:rPr lang="id-ID" sz="54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anose="020B0702040204020203" pitchFamily="34" charset="0"/>
                <a:cs typeface="Segoe UI Semibold" panose="020B0702040204020203" pitchFamily="34" charset="0"/>
              </a:rPr>
              <a:t>K AZASI MANUSIA</a:t>
            </a:r>
            <a:endParaRPr lang="en-US" sz="54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xmlns="" id="{97732D7B-930F-49E4-B23C-5DD2F47ECF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1640" y="5453528"/>
            <a:ext cx="7631832" cy="994676"/>
          </a:xfrm>
        </p:spPr>
        <p:txBody>
          <a:bodyPr>
            <a:normAutofit lnSpcReduction="10000"/>
          </a:bodyPr>
          <a:lstStyle/>
          <a:p>
            <a:pPr algn="r"/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Dosen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 algn="r"/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Riyadini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Riyan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1">
                    <a:lumMod val="50000"/>
                  </a:schemeClr>
                </a:solidFill>
              </a:rPr>
              <a:t>Utami</a:t>
            </a:r>
            <a:r>
              <a:rPr lang="en-US" sz="2800" b="1" dirty="0" smtClean="0">
                <a:solidFill>
                  <a:schemeClr val="accent1">
                    <a:lumMod val="50000"/>
                  </a:schemeClr>
                </a:solidFill>
              </a:rPr>
              <a:t>, S.IP., M.M</a:t>
            </a:r>
            <a:endParaRPr lang="en-US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067944" y="404664"/>
            <a:ext cx="4479110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id-ID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Pertemuan ke-5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23528" y="947884"/>
            <a:ext cx="8424936" cy="138499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id-ID" sz="2800" b="1" i="1" dirty="0">
                <a:solidFill>
                  <a:schemeClr val="tx1"/>
                </a:solidFill>
                <a:latin typeface="Cambria" pitchFamily="18" charset="0"/>
              </a:rPr>
              <a:t>Universal Declaration of Human Right</a:t>
            </a:r>
            <a:r>
              <a:rPr lang="id-ID" sz="2800" b="1" dirty="0">
                <a:solidFill>
                  <a:schemeClr val="tx1"/>
                </a:solidFill>
                <a:latin typeface="Cambria" pitchFamily="18" charset="0"/>
              </a:rPr>
              <a:t> (PBB)</a:t>
            </a:r>
          </a:p>
          <a:p>
            <a:pPr algn="ctr">
              <a:defRPr/>
            </a:pPr>
            <a:r>
              <a:rPr lang="id-ID" sz="2800" b="1" i="1" dirty="0">
                <a:solidFill>
                  <a:schemeClr val="tx1"/>
                </a:solidFill>
                <a:latin typeface="Cambria" pitchFamily="18" charset="0"/>
              </a:rPr>
              <a:t>Convenant on Civil and Political </a:t>
            </a:r>
            <a:r>
              <a:rPr lang="id-ID" sz="2800" b="1" i="1" dirty="0" smtClean="0">
                <a:solidFill>
                  <a:schemeClr val="tx1"/>
                </a:solidFill>
                <a:latin typeface="Cambria" pitchFamily="18" charset="0"/>
              </a:rPr>
              <a:t>Right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  <a:p>
            <a:pPr algn="ctr">
              <a:defRPr/>
            </a:pPr>
            <a:r>
              <a:rPr lang="id-ID" sz="2800" b="1" dirty="0" smtClean="0">
                <a:solidFill>
                  <a:schemeClr val="tx1"/>
                </a:solidFill>
                <a:latin typeface="Cambria" pitchFamily="18" charset="0"/>
              </a:rPr>
              <a:t>(Perjanjian </a:t>
            </a:r>
            <a:r>
              <a:rPr lang="id-ID" sz="2800" b="1" dirty="0">
                <a:solidFill>
                  <a:schemeClr val="tx1"/>
                </a:solidFill>
                <a:latin typeface="Cambria" pitchFamily="18" charset="0"/>
              </a:rPr>
              <a:t>tentang hak-hak  sipil dan politik) </a:t>
            </a:r>
            <a:endParaRPr lang="en-US" sz="2800" b="1" i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59360" y="3789040"/>
            <a:ext cx="8353748" cy="181588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chemeClr val="tx1"/>
                </a:solidFill>
                <a:latin typeface="Cambria" pitchFamily="18" charset="0"/>
              </a:rPr>
              <a:t>Di Indonesia :</a:t>
            </a:r>
          </a:p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chemeClr val="tx1"/>
                </a:solidFill>
                <a:latin typeface="Cambria" pitchFamily="18" charset="0"/>
              </a:rPr>
              <a:t>UUD 45 pasal 28</a:t>
            </a:r>
          </a:p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chemeClr val="tx1"/>
                </a:solidFill>
                <a:latin typeface="Cambria" pitchFamily="18" charset="0"/>
              </a:rPr>
              <a:t>UU No. 39 tahun 1999 tentang Hak Azasi Manusia</a:t>
            </a:r>
            <a:endParaRPr lang="en-US" sz="28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7771" y="2780928"/>
            <a:ext cx="8356902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HAM </a:t>
            </a:r>
            <a:r>
              <a:rPr lang="en-US" sz="3200" b="1" dirty="0" err="1">
                <a:solidFill>
                  <a:schemeClr val="tx1"/>
                </a:solidFill>
                <a:latin typeface="Cambria" pitchFamily="18" charset="0"/>
              </a:rPr>
              <a:t>Versi</a:t>
            </a:r>
            <a:r>
              <a:rPr lang="en-US" sz="3200" b="1" dirty="0">
                <a:solidFill>
                  <a:schemeClr val="tx1"/>
                </a:solidFill>
                <a:latin typeface="Cambria" pitchFamily="18" charset="0"/>
              </a:rPr>
              <a:t> Islam: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Piagam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Madinah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Deklarasi</a:t>
            </a:r>
            <a:r>
              <a:rPr lang="en-US" sz="2400" b="1" dirty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Cambria" pitchFamily="18" charset="0"/>
              </a:rPr>
              <a:t>Kairo</a:t>
            </a:r>
            <a:endParaRPr lang="en-US" sz="3200" b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115616" y="571479"/>
            <a:ext cx="6768751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cap="all" dirty="0" err="1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</a:rPr>
              <a:t>Penerapan</a:t>
            </a:r>
            <a:r>
              <a:rPr lang="en-US" sz="5400" b="1" cap="all" dirty="0">
                <a:ln/>
                <a:solidFill>
                  <a:srgbClr val="00206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charset="0"/>
              </a:rPr>
              <a:t> HAM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5536" y="1993462"/>
            <a:ext cx="8352928" cy="2677656"/>
          </a:xfrm>
          <a:prstGeom prst="rect">
            <a:avLst/>
          </a:prstGeom>
          <a:solidFill>
            <a:srgbClr val="FFFF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2060"/>
                </a:solidFill>
              </a:rPr>
              <a:t>John Locke :</a:t>
            </a:r>
          </a:p>
          <a:p>
            <a:pPr>
              <a:defRPr/>
            </a:pPr>
            <a:r>
              <a:rPr lang="en-US" sz="2400" b="1" dirty="0" err="1">
                <a:solidFill>
                  <a:srgbClr val="002060"/>
                </a:solidFill>
              </a:rPr>
              <a:t>Hak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asasi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manusia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adalah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hak-hak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diberikan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langsung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oleh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Tuhan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Maha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Pencipta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sebagai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hak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kodrati</a:t>
            </a:r>
            <a:r>
              <a:rPr lang="en-US" sz="2400" b="1" dirty="0">
                <a:solidFill>
                  <a:srgbClr val="002060"/>
                </a:solidFill>
              </a:rPr>
              <a:t>. </a:t>
            </a:r>
            <a:r>
              <a:rPr lang="en-US" sz="2400" b="1" dirty="0" err="1">
                <a:solidFill>
                  <a:srgbClr val="002060"/>
                </a:solidFill>
              </a:rPr>
              <a:t>Oleh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karenanya</a:t>
            </a:r>
            <a:r>
              <a:rPr lang="en-US" sz="2400" b="1" dirty="0">
                <a:solidFill>
                  <a:srgbClr val="002060"/>
                </a:solidFill>
              </a:rPr>
              <a:t>, </a:t>
            </a:r>
            <a:r>
              <a:rPr lang="en-US" sz="2400" b="1" dirty="0" err="1">
                <a:solidFill>
                  <a:srgbClr val="002060"/>
                </a:solidFill>
              </a:rPr>
              <a:t>tidak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kekuasaan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apapun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dapat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mencabutnya</a:t>
            </a:r>
            <a:r>
              <a:rPr lang="en-US" sz="2400" b="1" dirty="0">
                <a:solidFill>
                  <a:srgbClr val="002060"/>
                </a:solidFill>
              </a:rPr>
              <a:t>. </a:t>
            </a:r>
            <a:r>
              <a:rPr lang="en-US" sz="2400" b="1" dirty="0" err="1">
                <a:solidFill>
                  <a:srgbClr val="002060"/>
                </a:solidFill>
              </a:rPr>
              <a:t>Hak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ini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sifatnya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mendasar</a:t>
            </a:r>
            <a:r>
              <a:rPr lang="en-US" sz="2400" b="1" dirty="0">
                <a:solidFill>
                  <a:srgbClr val="002060"/>
                </a:solidFill>
              </a:rPr>
              <a:t> (fundamental) </a:t>
            </a:r>
            <a:r>
              <a:rPr lang="en-US" sz="2400" b="1" dirty="0" err="1">
                <a:solidFill>
                  <a:srgbClr val="002060"/>
                </a:solidFill>
              </a:rPr>
              <a:t>bagi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hidup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kehidupan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manusia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merupakan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hal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kodrati</a:t>
            </a:r>
            <a:r>
              <a:rPr lang="en-US" sz="2400" b="1" dirty="0">
                <a:solidFill>
                  <a:srgbClr val="002060"/>
                </a:solidFill>
              </a:rPr>
              <a:t> yang </a:t>
            </a:r>
            <a:r>
              <a:rPr lang="en-US" sz="2400" b="1" dirty="0" err="1">
                <a:solidFill>
                  <a:srgbClr val="002060"/>
                </a:solidFill>
              </a:rPr>
              <a:t>tidak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bisa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dipisahkan</a:t>
            </a:r>
            <a:r>
              <a:rPr lang="en-US" sz="2400" b="1" dirty="0">
                <a:solidFill>
                  <a:srgbClr val="002060"/>
                </a:solidFill>
              </a:rPr>
              <a:t>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8840" y="4800439"/>
            <a:ext cx="8375987" cy="1200329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/>
              <a:t>Indonesia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bisa</a:t>
            </a:r>
            <a:r>
              <a:rPr lang="en-US" sz="2400" b="1" dirty="0"/>
              <a:t> </a:t>
            </a:r>
            <a:r>
              <a:rPr lang="en-US" sz="2400" b="1" dirty="0" err="1"/>
              <a:t>sepenuhnya</a:t>
            </a:r>
            <a:r>
              <a:rPr lang="en-US" sz="2400" b="1" dirty="0"/>
              <a:t> </a:t>
            </a:r>
            <a:r>
              <a:rPr lang="en-US" sz="2400" b="1" dirty="0" err="1"/>
              <a:t>mengadopsi</a:t>
            </a:r>
            <a:r>
              <a:rPr lang="en-US" sz="2400" b="1" dirty="0"/>
              <a:t> </a:t>
            </a:r>
            <a:r>
              <a:rPr lang="en-US" sz="2400" b="1" dirty="0" err="1"/>
              <a:t>sistem</a:t>
            </a:r>
            <a:r>
              <a:rPr lang="en-US" sz="2400" b="1" dirty="0"/>
              <a:t> HAM John Locke </a:t>
            </a:r>
            <a:r>
              <a:rPr lang="en-US" sz="2400" b="1" dirty="0" err="1"/>
              <a:t>ini</a:t>
            </a:r>
            <a:r>
              <a:rPr lang="en-US" sz="2400" b="1" dirty="0"/>
              <a:t>, </a:t>
            </a:r>
            <a:r>
              <a:rPr lang="en-US" sz="2400" b="1" dirty="0" err="1"/>
              <a:t>karena</a:t>
            </a:r>
            <a:r>
              <a:rPr lang="en-US" sz="2400" b="1" dirty="0"/>
              <a:t> </a:t>
            </a:r>
            <a:r>
              <a:rPr lang="en-US" sz="2400" b="1" dirty="0" err="1"/>
              <a:t>jika</a:t>
            </a:r>
            <a:r>
              <a:rPr lang="en-US" sz="2400" b="1" dirty="0"/>
              <a:t> </a:t>
            </a:r>
            <a:r>
              <a:rPr lang="en-US" sz="2400" b="1" dirty="0" err="1"/>
              <a:t>diterapkan</a:t>
            </a:r>
            <a:r>
              <a:rPr lang="en-US" sz="2400" b="1" dirty="0"/>
              <a:t> </a:t>
            </a:r>
            <a:r>
              <a:rPr lang="en-US" sz="2400" b="1" dirty="0" err="1"/>
              <a:t>secara</a:t>
            </a:r>
            <a:r>
              <a:rPr lang="en-US" sz="2400" b="1" dirty="0"/>
              <a:t> </a:t>
            </a:r>
            <a:r>
              <a:rPr lang="en-US" sz="2400" b="1" dirty="0" err="1"/>
              <a:t>harfiah</a:t>
            </a:r>
            <a:r>
              <a:rPr lang="en-US" sz="2400" b="1" dirty="0"/>
              <a:t> </a:t>
            </a:r>
            <a:r>
              <a:rPr lang="en-US" sz="2400" b="1" dirty="0" err="1"/>
              <a:t>menimbulkan</a:t>
            </a:r>
            <a:r>
              <a:rPr lang="en-US" sz="2400" b="1" dirty="0"/>
              <a:t> </a:t>
            </a:r>
            <a:r>
              <a:rPr lang="en-US" sz="2400" b="1" dirty="0" err="1"/>
              <a:t>konsep</a:t>
            </a:r>
            <a:r>
              <a:rPr lang="en-US" sz="2400" b="1" dirty="0"/>
              <a:t> </a:t>
            </a:r>
            <a:r>
              <a:rPr lang="en-US" sz="2400" b="1" dirty="0" err="1"/>
              <a:t>liberalisme</a:t>
            </a:r>
            <a:r>
              <a:rPr lang="en-US" sz="2400" b="1" dirty="0"/>
              <a:t>.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072946" y="519249"/>
            <a:ext cx="72866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Fenomena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Pelanggaran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HAM </a:t>
            </a:r>
            <a:r>
              <a:rPr lang="en-US" sz="40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di</a:t>
            </a:r>
            <a:r>
              <a:rPr lang="en-US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Indonesia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5536" y="2420888"/>
            <a:ext cx="8460432" cy="120032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dirty="0" err="1">
                <a:latin typeface="Cambria" pitchFamily="18" charset="0"/>
              </a:rPr>
              <a:t>Pelanggaran</a:t>
            </a:r>
            <a:r>
              <a:rPr lang="en-US" sz="3600" dirty="0">
                <a:latin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</a:rPr>
              <a:t>oleh</a:t>
            </a:r>
            <a:r>
              <a:rPr lang="en-US" sz="3600" dirty="0">
                <a:latin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</a:rPr>
              <a:t>warganegara</a:t>
            </a:r>
            <a:r>
              <a:rPr lang="en-US" sz="3600" dirty="0">
                <a:latin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</a:rPr>
              <a:t>terhadap</a:t>
            </a:r>
            <a:r>
              <a:rPr lang="en-US" sz="3600" dirty="0">
                <a:latin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</a:rPr>
              <a:t>warga</a:t>
            </a:r>
            <a:r>
              <a:rPr lang="en-US" sz="3600" dirty="0">
                <a:latin typeface="Cambria" pitchFamily="18" charset="0"/>
              </a:rPr>
              <a:t> </a:t>
            </a:r>
            <a:r>
              <a:rPr lang="en-US" sz="3600" dirty="0" err="1">
                <a:latin typeface="Cambria" pitchFamily="18" charset="0"/>
              </a:rPr>
              <a:t>negara</a:t>
            </a:r>
            <a:endParaRPr lang="en-US" sz="3600" dirty="0"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1560" y="4077072"/>
            <a:ext cx="7926191" cy="120032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Pelanggaran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oleh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terhadap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warga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negara</a:t>
            </a:r>
            <a:endParaRPr lang="en-US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140969-A497-4C3F-9777-35C27BE2D58D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8EC642-4CC0-46F4-8137-7A903C58BC5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8" name="Cloud Callout 7"/>
          <p:cNvSpPr/>
          <p:nvPr/>
        </p:nvSpPr>
        <p:spPr>
          <a:xfrm>
            <a:off x="1301160" y="357200"/>
            <a:ext cx="7663328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Silakan lengkapi </a:t>
            </a:r>
            <a:r>
              <a:rPr lang="id-I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pemahaman Saudara</a:t>
            </a:r>
            <a:r>
              <a:rPr lang="id-ID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 memperbanyak membaca</a:t>
            </a:r>
            <a:endParaRPr lang="en-US" sz="32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69502078"/>
      </p:ext>
    </p:extLst>
  </p:cSld>
  <p:clrMapOvr>
    <a:masterClrMapping/>
  </p:clrMapOvr>
  <p:transition spd="slow">
    <p:wheel spokes="2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4162"/>
          </a:xfrm>
        </p:spPr>
        <p:txBody>
          <a:bodyPr/>
          <a:lstStyle/>
          <a:p>
            <a: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/>
            </a:r>
            <a:b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</a:br>
            <a: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/>
            </a:r>
            <a:b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</a:br>
            <a: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br>
              <a:rPr lang="en-US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</a:br>
            <a: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/>
            </a:r>
            <a:br>
              <a:rPr lang="en-US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</a:br>
            <a:endParaRPr lang="en-US" b="1" dirty="0">
              <a:solidFill>
                <a:schemeClr val="tx2"/>
              </a:solidFill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140969-A497-4C3F-9777-35C27BE2D58D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8EC642-4CC0-46F4-8137-7A903C58BC5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WordArt 4"/>
          <p:cNvSpPr>
            <a:spLocks noChangeArrowheads="1" noChangeShapeType="1" noTextEdit="1"/>
          </p:cNvSpPr>
          <p:nvPr/>
        </p:nvSpPr>
        <p:spPr bwMode="auto">
          <a:xfrm>
            <a:off x="1378963" y="332655"/>
            <a:ext cx="6480175" cy="739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Hak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Azasi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Manusia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B2B2B2">
                        <a:alpha val="50000"/>
                      </a:srgbClr>
                    </a:gs>
                    <a:gs pos="100000">
                      <a:srgbClr val="525252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</a:p>
        </p:txBody>
      </p:sp>
      <p:sp>
        <p:nvSpPr>
          <p:cNvPr id="17" name="WordArt 5"/>
          <p:cNvSpPr>
            <a:spLocks noChangeArrowheads="1" noChangeShapeType="1" noTextEdit="1"/>
          </p:cNvSpPr>
          <p:nvPr/>
        </p:nvSpPr>
        <p:spPr bwMode="auto">
          <a:xfrm>
            <a:off x="1115438" y="2348880"/>
            <a:ext cx="6743700" cy="1293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Hak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dasar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yang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dimiliki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setiap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manusia</a:t>
            </a:r>
            <a:endParaRPr lang="en-US" sz="3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00206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Cambria" panose="02040503050406030204" pitchFamily="18" charset="0"/>
            </a:endParaRPr>
          </a:p>
          <a:p>
            <a:pPr algn="ctr"/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yang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tidak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dapat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diubah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oleh</a:t>
            </a:r>
            <a:r>
              <a:rPr lang="en-US" sz="36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 </a:t>
            </a:r>
            <a:r>
              <a:rPr lang="en-US" sz="3600" b="1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2060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Cambria" panose="02040503050406030204" pitchFamily="18" charset="0"/>
              </a:rPr>
              <a:t>siapapun</a:t>
            </a:r>
            <a:endParaRPr lang="en-US" sz="3600" b="1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002060">
                  <a:alpha val="50195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WordArt 6"/>
          <p:cNvSpPr>
            <a:spLocks noChangeArrowheads="1" noChangeShapeType="1" noTextEdit="1"/>
          </p:cNvSpPr>
          <p:nvPr/>
        </p:nvSpPr>
        <p:spPr bwMode="auto">
          <a:xfrm>
            <a:off x="2544188" y="1145603"/>
            <a:ext cx="38862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Cambria" panose="02040503050406030204" pitchFamily="18" charset="0"/>
              </a:rPr>
              <a:t>( Human Right )</a:t>
            </a:r>
          </a:p>
        </p:txBody>
      </p: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287580" y="4116532"/>
            <a:ext cx="839941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 dirty="0" err="1">
                <a:latin typeface="Cambria" panose="02040503050406030204" pitchFamily="18" charset="0"/>
              </a:rPr>
              <a:t>Hak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Azasi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manusia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adalah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seperangkat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hak</a:t>
            </a:r>
            <a:r>
              <a:rPr lang="en-US" altLang="en-US" sz="2000" b="1" dirty="0">
                <a:latin typeface="Cambria" panose="02040503050406030204" pitchFamily="18" charset="0"/>
              </a:rPr>
              <a:t> yang </a:t>
            </a:r>
            <a:r>
              <a:rPr lang="en-US" altLang="en-US" sz="2000" b="1" dirty="0" err="1">
                <a:latin typeface="Cambria" panose="02040503050406030204" pitchFamily="18" charset="0"/>
              </a:rPr>
              <a:t>melekat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pada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hakekat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dan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keberadaan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manusia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sebagai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mahluk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Tuhan</a:t>
            </a:r>
            <a:r>
              <a:rPr lang="en-US" altLang="en-US" sz="2000" b="1" dirty="0">
                <a:latin typeface="Cambria" panose="02040503050406030204" pitchFamily="18" charset="0"/>
              </a:rPr>
              <a:t> YME, </a:t>
            </a:r>
            <a:r>
              <a:rPr lang="en-US" altLang="en-US" sz="2000" b="1" dirty="0" err="1">
                <a:latin typeface="Cambria" panose="02040503050406030204" pitchFamily="18" charset="0"/>
              </a:rPr>
              <a:t>dan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merupakan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anugerah</a:t>
            </a:r>
            <a:r>
              <a:rPr lang="en-US" altLang="en-US" sz="2000" b="1" dirty="0">
                <a:latin typeface="Cambria" panose="02040503050406030204" pitchFamily="18" charset="0"/>
              </a:rPr>
              <a:t>-Nya yang </a:t>
            </a:r>
            <a:r>
              <a:rPr lang="en-US" altLang="en-US" sz="2000" b="1" dirty="0" err="1">
                <a:latin typeface="Cambria" panose="02040503050406030204" pitchFamily="18" charset="0"/>
              </a:rPr>
              <a:t>wajib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dihormati</a:t>
            </a:r>
            <a:r>
              <a:rPr lang="en-US" altLang="en-US" sz="2000" b="1" dirty="0">
                <a:latin typeface="Cambria" panose="02040503050406030204" pitchFamily="18" charset="0"/>
              </a:rPr>
              <a:t>, </a:t>
            </a:r>
            <a:r>
              <a:rPr lang="en-US" altLang="en-US" sz="2000" b="1" dirty="0" err="1">
                <a:latin typeface="Cambria" panose="02040503050406030204" pitchFamily="18" charset="0"/>
              </a:rPr>
              <a:t>dijunjung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tinggi</a:t>
            </a:r>
            <a:r>
              <a:rPr lang="en-US" altLang="en-US" sz="2000" b="1" dirty="0">
                <a:latin typeface="Cambria" panose="02040503050406030204" pitchFamily="18" charset="0"/>
              </a:rPr>
              <a:t>, </a:t>
            </a:r>
            <a:r>
              <a:rPr lang="en-US" altLang="en-US" sz="2000" b="1" dirty="0" err="1">
                <a:latin typeface="Cambria" panose="02040503050406030204" pitchFamily="18" charset="0"/>
              </a:rPr>
              <a:t>dan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dilindungi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oleh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negara</a:t>
            </a:r>
            <a:r>
              <a:rPr lang="en-US" altLang="en-US" sz="2000" b="1" dirty="0">
                <a:latin typeface="Cambria" panose="02040503050406030204" pitchFamily="18" charset="0"/>
              </a:rPr>
              <a:t>, </a:t>
            </a:r>
            <a:r>
              <a:rPr lang="en-US" altLang="en-US" sz="2000" b="1" dirty="0" err="1">
                <a:latin typeface="Cambria" panose="02040503050406030204" pitchFamily="18" charset="0"/>
              </a:rPr>
              <a:t>hukum</a:t>
            </a:r>
            <a:r>
              <a:rPr lang="en-US" altLang="en-US" sz="2000" b="1" dirty="0">
                <a:latin typeface="Cambria" panose="02040503050406030204" pitchFamily="18" charset="0"/>
              </a:rPr>
              <a:t>, </a:t>
            </a:r>
            <a:r>
              <a:rPr lang="en-US" altLang="en-US" sz="2000" b="1" dirty="0" err="1">
                <a:latin typeface="Cambria" panose="02040503050406030204" pitchFamily="18" charset="0"/>
              </a:rPr>
              <a:t>pemerintah</a:t>
            </a:r>
            <a:r>
              <a:rPr lang="en-US" altLang="en-US" sz="2000" b="1" dirty="0">
                <a:latin typeface="Cambria" panose="02040503050406030204" pitchFamily="18" charset="0"/>
              </a:rPr>
              <a:t>, </a:t>
            </a:r>
            <a:r>
              <a:rPr lang="en-US" altLang="en-US" sz="2000" b="1" dirty="0" err="1">
                <a:latin typeface="Cambria" panose="02040503050406030204" pitchFamily="18" charset="0"/>
              </a:rPr>
              <a:t>dan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setiap</a:t>
            </a:r>
            <a:r>
              <a:rPr lang="en-US" altLang="en-US" sz="2000" b="1" dirty="0">
                <a:latin typeface="Cambria" panose="02040503050406030204" pitchFamily="18" charset="0"/>
              </a:rPr>
              <a:t> orang demi </a:t>
            </a:r>
            <a:r>
              <a:rPr lang="en-US" altLang="en-US" sz="2000" b="1" dirty="0" err="1">
                <a:latin typeface="Cambria" panose="02040503050406030204" pitchFamily="18" charset="0"/>
              </a:rPr>
              <a:t>kehormatan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serta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perlindungan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harkat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dan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martabat</a:t>
            </a:r>
            <a:r>
              <a:rPr lang="en-US" altLang="en-US" sz="2000" b="1" dirty="0">
                <a:latin typeface="Cambria" panose="02040503050406030204" pitchFamily="18" charset="0"/>
              </a:rPr>
              <a:t> </a:t>
            </a:r>
            <a:r>
              <a:rPr lang="en-US" altLang="en-US" sz="2000" b="1" dirty="0" err="1">
                <a:latin typeface="Cambria" panose="02040503050406030204" pitchFamily="18" charset="0"/>
              </a:rPr>
              <a:t>manusia</a:t>
            </a:r>
            <a:r>
              <a:rPr lang="en-US" altLang="en-US" sz="2000" b="1" dirty="0">
                <a:latin typeface="Cambria" panose="02040503050406030204" pitchFamily="18" charset="0"/>
              </a:rPr>
              <a:t>. (UU No. 39 </a:t>
            </a:r>
            <a:r>
              <a:rPr lang="en-US" altLang="en-US" sz="2000" b="1" dirty="0" err="1">
                <a:latin typeface="Cambria" panose="02040503050406030204" pitchFamily="18" charset="0"/>
              </a:rPr>
              <a:t>tahun</a:t>
            </a:r>
            <a:r>
              <a:rPr lang="en-US" altLang="en-US" sz="2000" b="1" dirty="0">
                <a:latin typeface="Cambria" panose="02040503050406030204" pitchFamily="18" charset="0"/>
              </a:rPr>
              <a:t> 1999)</a:t>
            </a:r>
          </a:p>
        </p:txBody>
      </p:sp>
      <p:sp>
        <p:nvSpPr>
          <p:cNvPr id="20" name="Date Placeholder 21"/>
          <p:cNvSpPr>
            <a:spLocks noGrp="1"/>
          </p:cNvSpPr>
          <p:nvPr>
            <p:ph type="dt" sz="quarter" idx="10"/>
          </p:nvPr>
        </p:nvSpPr>
        <p:spPr>
          <a:xfrm>
            <a:off x="1502232" y="6356350"/>
            <a:ext cx="2133600" cy="365125"/>
          </a:xfrm>
        </p:spPr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21" name="Footer Placeholder 22"/>
          <p:cNvSpPr>
            <a:spLocks noGrp="1"/>
          </p:cNvSpPr>
          <p:nvPr>
            <p:ph type="ftr" sz="quarter" idx="11"/>
          </p:nvPr>
        </p:nvSpPr>
        <p:spPr>
          <a:xfrm>
            <a:off x="4169232" y="635635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/>
              <a:t>Revisi 01 Pendidikan Kewarganegaraan</a:t>
            </a:r>
          </a:p>
        </p:txBody>
      </p:sp>
      <p:sp>
        <p:nvSpPr>
          <p:cNvPr id="22" name="Slide Number Placeholder 23"/>
          <p:cNvSpPr>
            <a:spLocks noGrp="1"/>
          </p:cNvSpPr>
          <p:nvPr>
            <p:ph type="sldNum" sz="quarter" idx="12"/>
          </p:nvPr>
        </p:nvSpPr>
        <p:spPr>
          <a:xfrm>
            <a:off x="7598232" y="6356350"/>
            <a:ext cx="2133600" cy="365125"/>
          </a:xfrm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E6613C2-8DFB-4707-ADAE-A0A162E88D19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67544" y="357166"/>
            <a:ext cx="8286808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000" dirty="0" err="1">
                <a:solidFill>
                  <a:srgbClr val="002060"/>
                </a:solidFill>
                <a:latin typeface="Cambria" pitchFamily="18" charset="0"/>
              </a:rPr>
              <a:t>Istilah-istilah</a:t>
            </a:r>
            <a:r>
              <a:rPr lang="en-US" sz="40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Cambria" pitchFamily="18" charset="0"/>
              </a:rPr>
              <a:t>Penting</a:t>
            </a:r>
            <a:r>
              <a:rPr lang="en-US" sz="4000" dirty="0">
                <a:solidFill>
                  <a:srgbClr val="002060"/>
                </a:solidFill>
                <a:latin typeface="Cambria" pitchFamily="18" charset="0"/>
              </a:rPr>
              <a:t> </a:t>
            </a:r>
            <a:r>
              <a:rPr lang="en-US" sz="4000" dirty="0" err="1">
                <a:solidFill>
                  <a:srgbClr val="002060"/>
                </a:solidFill>
                <a:latin typeface="Cambria" pitchFamily="18" charset="0"/>
              </a:rPr>
              <a:t>Berkait</a:t>
            </a:r>
            <a:r>
              <a:rPr lang="en-US" sz="4000" dirty="0">
                <a:solidFill>
                  <a:srgbClr val="002060"/>
                </a:solidFill>
                <a:latin typeface="Cambria" pitchFamily="18" charset="0"/>
              </a:rPr>
              <a:t> HAM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8982" y="1428736"/>
            <a:ext cx="8215370" cy="4524315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US" sz="3200" b="1" i="1" dirty="0">
                <a:solidFill>
                  <a:schemeClr val="bg1"/>
                </a:solidFill>
                <a:latin typeface="Cambria" pitchFamily="18" charset="0"/>
              </a:rPr>
              <a:t>Universal Declaration of Human Rights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>
                <a:solidFill>
                  <a:schemeClr val="bg1"/>
                </a:solidFill>
                <a:latin typeface="Cambria" pitchFamily="18" charset="0"/>
              </a:rPr>
              <a:t>Magna </a:t>
            </a: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Chatra</a:t>
            </a:r>
            <a:endParaRPr lang="en-US" sz="3200" b="1" dirty="0">
              <a:solidFill>
                <a:schemeClr val="bg1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i="1" dirty="0">
                <a:solidFill>
                  <a:schemeClr val="bg1"/>
                </a:solidFill>
                <a:latin typeface="Cambria" pitchFamily="18" charset="0"/>
              </a:rPr>
              <a:t>The Rule of Law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i="1" dirty="0">
                <a:solidFill>
                  <a:schemeClr val="bg1"/>
                </a:solidFill>
                <a:latin typeface="Cambria" pitchFamily="18" charset="0"/>
              </a:rPr>
              <a:t>The Four freedoms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i="1" dirty="0">
                <a:solidFill>
                  <a:schemeClr val="bg1"/>
                </a:solidFill>
                <a:latin typeface="Cambria" pitchFamily="18" charset="0"/>
              </a:rPr>
              <a:t>Bill of Rights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Piagam</a:t>
            </a:r>
            <a:r>
              <a:rPr lang="en-US" sz="32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Madinah</a:t>
            </a:r>
            <a:endParaRPr lang="en-US" sz="3200" b="1" dirty="0">
              <a:solidFill>
                <a:schemeClr val="bg1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i="1" dirty="0">
                <a:solidFill>
                  <a:schemeClr val="bg1"/>
                </a:solidFill>
                <a:latin typeface="Cambria" pitchFamily="18" charset="0"/>
              </a:rPr>
              <a:t>Civil Society</a:t>
            </a: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Deklarasi</a:t>
            </a:r>
            <a:r>
              <a:rPr lang="en-US" sz="32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Kairo</a:t>
            </a:r>
            <a:endParaRPr lang="en-US" sz="3200" b="1" dirty="0">
              <a:solidFill>
                <a:schemeClr val="bg1"/>
              </a:solidFill>
              <a:latin typeface="Cambria" pitchFamily="18" charset="0"/>
            </a:endParaRPr>
          </a:p>
          <a:p>
            <a:pPr marL="342900" indent="-342900">
              <a:buFontTx/>
              <a:buAutoNum type="arabicPeriod"/>
              <a:defRPr/>
            </a:pP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Masyarakat</a:t>
            </a:r>
            <a:r>
              <a:rPr lang="en-US" sz="3200" b="1" dirty="0">
                <a:solidFill>
                  <a:schemeClr val="bg1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Cambria" pitchFamily="18" charset="0"/>
              </a:rPr>
              <a:t>Madani</a:t>
            </a:r>
            <a:endParaRPr lang="en-US" sz="3200" b="1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3CD01-37FE-48AE-BC86-80D69A2F4E5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1"/>
            <a:ext cx="8229600" cy="9144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sz="4000" dirty="0" err="1" smtClean="0">
                <a:solidFill>
                  <a:schemeClr val="bg1"/>
                </a:solidFill>
              </a:rPr>
              <a:t>Prinsip</a:t>
            </a:r>
            <a:r>
              <a:rPr lang="en-US" sz="4000" dirty="0" smtClean="0">
                <a:solidFill>
                  <a:schemeClr val="bg1"/>
                </a:solidFill>
              </a:rPr>
              <a:t> HAM </a:t>
            </a:r>
            <a:r>
              <a:rPr lang="id-ID" sz="4000" dirty="0" smtClean="0">
                <a:solidFill>
                  <a:schemeClr val="bg1"/>
                </a:solidFill>
              </a:rPr>
              <a:t>U</a:t>
            </a:r>
            <a:r>
              <a:rPr lang="en-US" sz="4000" dirty="0" smtClean="0">
                <a:solidFill>
                  <a:schemeClr val="bg1"/>
                </a:solidFill>
              </a:rPr>
              <a:t>tama….</a:t>
            </a:r>
            <a:endParaRPr lang="en-US" sz="4000" dirty="0">
              <a:solidFill>
                <a:schemeClr val="bg1"/>
              </a:solidFill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4264405030"/>
              </p:ext>
            </p:extLst>
          </p:nvPr>
        </p:nvGraphicFramePr>
        <p:xfrm>
          <a:off x="323528" y="1124744"/>
          <a:ext cx="8472518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820187449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3CD01-37FE-48AE-BC86-80D69A2F4E5E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07504" y="228600"/>
            <a:ext cx="8929718" cy="98582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 &amp; </a:t>
            </a:r>
            <a:r>
              <a:rPr lang="en-US" dirty="0" err="1" smtClean="0"/>
              <a:t>budaya</a:t>
            </a:r>
            <a:endParaRPr lang="en-US" dirty="0" smtClean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228600" y="1500174"/>
            <a:ext cx="8915400" cy="4976826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yang setara antara perempuan dan laki-laki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untuk memperoleh pekerjaan yang layak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untuk  mendirikan serikat perkerja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Hak-hak dalam keluarga &amp; perkawinan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atas kehidupan yang layak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atas kesehatan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atas perumahan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atas pendidikan</a:t>
            </a: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untuk berpartisipasi dalam kehidupan budaya,</a:t>
            </a:r>
            <a:r>
              <a:rPr lang="id-ID" sz="2800" smtClean="0">
                <a:latin typeface="+mj-lt"/>
              </a:rPr>
              <a:t> &amp;</a:t>
            </a:r>
            <a:endParaRPr lang="en-US" sz="2800" smtClean="0">
              <a:latin typeface="+mj-lt"/>
            </a:endParaRPr>
          </a:p>
          <a:p>
            <a:pPr marL="320040" indent="-320040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smtClean="0">
                <a:latin typeface="+mj-lt"/>
              </a:rPr>
              <a:t>Hak untuk memperoleh informasi</a:t>
            </a:r>
            <a:endParaRPr lang="en-US" sz="2800" dirty="0" smtClean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5152240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3CD01-37FE-48AE-BC86-80D69A2F4E5E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04800" y="304800"/>
            <a:ext cx="8788400" cy="685800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92075" tIns="46038" rIns="92075" bIns="46038" anchor="ctr"/>
          <a:lstStyle/>
          <a:p>
            <a:pPr>
              <a:defRPr/>
            </a:pPr>
            <a:r>
              <a:rPr lang="en-US" sz="4400" b="0" dirty="0" err="1">
                <a:latin typeface="Times New Roman" pitchFamily="18" charset="0"/>
                <a:cs typeface="Times New Roman" pitchFamily="18" charset="0"/>
              </a:rPr>
              <a:t>Hak-hak</a:t>
            </a:r>
            <a:r>
              <a:rPr lang="en-US" sz="44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0" dirty="0" err="1">
                <a:latin typeface="Times New Roman" pitchFamily="18" charset="0"/>
                <a:cs typeface="Times New Roman" pitchFamily="18" charset="0"/>
              </a:rPr>
              <a:t>sipil</a:t>
            </a:r>
            <a:r>
              <a:rPr lang="en-US" sz="4400" b="0" dirty="0">
                <a:latin typeface="Times New Roman" pitchFamily="18" charset="0"/>
                <a:cs typeface="Times New Roman" pitchFamily="18" charset="0"/>
              </a:rPr>
              <a:t> &amp; </a:t>
            </a:r>
            <a:r>
              <a:rPr lang="en-US" sz="4400" b="0" dirty="0" err="1">
                <a:latin typeface="Times New Roman" pitchFamily="18" charset="0"/>
                <a:cs typeface="Times New Roman" pitchFamily="18" charset="0"/>
              </a:rPr>
              <a:t>politik</a:t>
            </a:r>
            <a:endParaRPr lang="en-US" sz="4400" b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85800" y="1357298"/>
            <a:ext cx="8243918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nasib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sendiri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non–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diskriminasi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kesetaraan</a:t>
            </a:r>
            <a:r>
              <a:rPr lang="en-US" sz="28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perempuan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laki-laki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hidup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bebas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penyiksaan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kebebasan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bergerak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berpindah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&amp; 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bertempat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tinggal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keadilan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peradilan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berkeluarga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berkeyakinan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800" b="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b="0" dirty="0" err="1" smtClean="0">
                <a:latin typeface="Times New Roman" pitchFamily="18" charset="0"/>
                <a:cs typeface="Times New Roman" pitchFamily="18" charset="0"/>
              </a:rPr>
              <a:t>beragama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dan</a:t>
            </a:r>
            <a:endParaRPr lang="en-US" sz="2800" b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berkumpul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 err="1">
                <a:latin typeface="Times New Roman" pitchFamily="18" charset="0"/>
                <a:cs typeface="Times New Roman" pitchFamily="18" charset="0"/>
              </a:rPr>
              <a:t>berserikat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4154338023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3CD01-37FE-48AE-BC86-80D69A2F4E5E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152400"/>
            <a:ext cx="8186766" cy="9723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d-ID" sz="3600" dirty="0" smtClean="0"/>
              <a:t>Ps 28 i (1) UUD 1945-Amd II</a:t>
            </a:r>
            <a:endParaRPr lang="id-ID" sz="3600" i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35741" y="1149330"/>
            <a:ext cx="8429684" cy="48577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id-ID" sz="2800" dirty="0" smtClean="0"/>
              <a:t>Hak untuk hidup, </a:t>
            </a:r>
          </a:p>
          <a:p>
            <a:pPr>
              <a:spcBef>
                <a:spcPts val="600"/>
              </a:spcBef>
            </a:pPr>
            <a:r>
              <a:rPr lang="id-ID" sz="2800" dirty="0" smtClean="0"/>
              <a:t>hak untuk tidak disiksa, </a:t>
            </a:r>
          </a:p>
          <a:p>
            <a:pPr>
              <a:spcBef>
                <a:spcPts val="600"/>
              </a:spcBef>
            </a:pPr>
            <a:r>
              <a:rPr lang="id-ID" sz="2800" dirty="0" smtClean="0"/>
              <a:t>hak kemerdekaan pikiran dan hati nurani, </a:t>
            </a:r>
          </a:p>
          <a:p>
            <a:pPr>
              <a:spcBef>
                <a:spcPts val="600"/>
              </a:spcBef>
            </a:pPr>
            <a:r>
              <a:rPr lang="id-ID" sz="2800" dirty="0" smtClean="0"/>
              <a:t>hak beragama, </a:t>
            </a:r>
          </a:p>
          <a:p>
            <a:pPr>
              <a:spcBef>
                <a:spcPts val="600"/>
              </a:spcBef>
            </a:pPr>
            <a:r>
              <a:rPr lang="id-ID" sz="2800" dirty="0" smtClean="0"/>
              <a:t>hak untuk tidak diperbudak, </a:t>
            </a:r>
          </a:p>
          <a:p>
            <a:pPr>
              <a:spcBef>
                <a:spcPts val="600"/>
              </a:spcBef>
            </a:pPr>
            <a:r>
              <a:rPr lang="id-ID" sz="2800" dirty="0" smtClean="0"/>
              <a:t>hak untuk diakui </a:t>
            </a:r>
            <a:r>
              <a:rPr lang="nn-NO" sz="2800" dirty="0" smtClean="0"/>
              <a:t>sebagai pribadi di hadapan hukum, </a:t>
            </a:r>
            <a:endParaRPr lang="id-ID" sz="2800" dirty="0" smtClean="0"/>
          </a:p>
          <a:p>
            <a:pPr>
              <a:spcBef>
                <a:spcPts val="600"/>
              </a:spcBef>
            </a:pPr>
            <a:r>
              <a:rPr lang="nn-NO" sz="2800" dirty="0" smtClean="0"/>
              <a:t>dan hak untuk tidak dituntut atas dasar</a:t>
            </a:r>
            <a:r>
              <a:rPr lang="id-ID" sz="2800" dirty="0" smtClean="0"/>
              <a:t> hukum yang berlaku surut ...</a:t>
            </a:r>
          </a:p>
          <a:p>
            <a:pPr>
              <a:spcBef>
                <a:spcPts val="600"/>
              </a:spcBef>
              <a:buFont typeface="Arial" charset="0"/>
              <a:buNone/>
            </a:pPr>
            <a:r>
              <a:rPr lang="id-ID" sz="2800" i="1" dirty="0" smtClean="0"/>
              <a:t>	adalah hak asasi manusia yang tidak dapat </a:t>
            </a:r>
            <a:r>
              <a:rPr lang="fi-FI" sz="2800" i="1" dirty="0" smtClean="0"/>
              <a:t>dikurangi dalam keadaan apa pun.</a:t>
            </a:r>
            <a:endParaRPr lang="id-ID" sz="2800" i="1" dirty="0"/>
          </a:p>
        </p:txBody>
      </p:sp>
    </p:spTree>
    <p:extLst>
      <p:ext uri="{BB962C8B-B14F-4D97-AF65-F5344CB8AC3E}">
        <p14:creationId xmlns="" xmlns:p14="http://schemas.microsoft.com/office/powerpoint/2010/main" val="3246668076"/>
      </p:ext>
    </p:extLst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18A126-440C-4E7F-B496-CA33C8ED3538}" type="datetime1">
              <a:rPr lang="en-US" smtClean="0"/>
              <a:pPr>
                <a:defRPr/>
              </a:pPr>
              <a:t>10/17/2022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Pendidikan Kewargangaraan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993CD01-37FE-48AE-BC86-80D69A2F4E5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0" y="76200"/>
            <a:ext cx="8858280" cy="5334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id-ID" b="1" smtClean="0"/>
              <a:t>Kewajiban HAM Negara</a:t>
            </a:r>
            <a:endParaRPr lang="id-ID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="" xmlns:p14="http://schemas.microsoft.com/office/powerpoint/2010/main" val="181582788"/>
              </p:ext>
            </p:extLst>
          </p:nvPr>
        </p:nvGraphicFramePr>
        <p:xfrm>
          <a:off x="0" y="928670"/>
          <a:ext cx="9001156" cy="5700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3363086817"/>
      </p:ext>
    </p:extLst>
  </p:cSld>
  <p:clrMapOvr>
    <a:masterClrMapping/>
  </p:clrMapOvr>
  <p:transition spd="slow">
    <p:wheel spokes="2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WordArt 4"/>
          <p:cNvSpPr>
            <a:spLocks noChangeArrowheads="1" noChangeShapeType="1" noTextEdit="1"/>
          </p:cNvSpPr>
          <p:nvPr/>
        </p:nvSpPr>
        <p:spPr bwMode="auto">
          <a:xfrm>
            <a:off x="3275856" y="161705"/>
            <a:ext cx="53276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 Black" panose="020B0A04020102020204" pitchFamily="34" charset="0"/>
              </a:rPr>
              <a:t>Perkembangan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323528" y="1273752"/>
            <a:ext cx="8568952" cy="6413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tx1"/>
                </a:solidFill>
              </a:rPr>
              <a:t>Yunani kuno ( Plato ) : kesejahteraan bersama akan terwujud jika rakyat melaksanakan hak dan kewajiban dengan benar.   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Text Box 6"/>
          <p:cNvSpPr txBox="1">
            <a:spLocks noChangeArrowheads="1"/>
          </p:cNvSpPr>
          <p:nvPr/>
        </p:nvSpPr>
        <p:spPr bwMode="auto">
          <a:xfrm>
            <a:off x="323528" y="2059570"/>
            <a:ext cx="8568952" cy="1192212"/>
          </a:xfrm>
          <a:prstGeom prst="rect">
            <a:avLst/>
          </a:prstGeom>
          <a:solidFill>
            <a:srgbClr val="002060"/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bg1"/>
                </a:solidFill>
              </a:rPr>
              <a:t>Penandatangan Magna Charta  oleh Raja John Lackland  ( 1215 )</a:t>
            </a:r>
          </a:p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bg1"/>
                </a:solidFill>
              </a:rPr>
              <a:t>Penandatangan </a:t>
            </a:r>
            <a:r>
              <a:rPr lang="id-ID" b="1" i="1" dirty="0">
                <a:solidFill>
                  <a:schemeClr val="bg1"/>
                </a:solidFill>
              </a:rPr>
              <a:t>Petition of Right </a:t>
            </a:r>
            <a:r>
              <a:rPr lang="id-ID" b="1" dirty="0">
                <a:solidFill>
                  <a:schemeClr val="bg1"/>
                </a:solidFill>
              </a:rPr>
              <a:t>oleh Raja Charles I  ( 1628 )</a:t>
            </a:r>
          </a:p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bg1"/>
                </a:solidFill>
              </a:rPr>
              <a:t>Penandatangan </a:t>
            </a:r>
            <a:r>
              <a:rPr lang="id-ID" b="1" i="1" dirty="0">
                <a:solidFill>
                  <a:schemeClr val="bg1"/>
                </a:solidFill>
              </a:rPr>
              <a:t>Bill of Right</a:t>
            </a:r>
            <a:r>
              <a:rPr lang="id-ID" b="1" dirty="0">
                <a:solidFill>
                  <a:schemeClr val="bg1"/>
                </a:solidFill>
              </a:rPr>
              <a:t> oleh Raja Willem III  (1689 )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323528" y="3345454"/>
            <a:ext cx="8568952" cy="91598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tx1"/>
                </a:solidFill>
              </a:rPr>
              <a:t>John Lock: warga tidak secara absolud menyerahkan hak kepada penguasa. Hak yang diserahkan kepada negara hanya yang berkait perjanjian dengan negara. Sedang hak lain tetap ada pada individu.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323528" y="4407502"/>
            <a:ext cx="8568952" cy="36671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i="1" dirty="0">
                <a:solidFill>
                  <a:schemeClr val="bg1"/>
                </a:solidFill>
              </a:rPr>
              <a:t>Declaration of Independent</a:t>
            </a:r>
            <a:r>
              <a:rPr lang="id-ID" b="1" dirty="0">
                <a:solidFill>
                  <a:schemeClr val="bg1"/>
                </a:solidFill>
              </a:rPr>
              <a:t> , Amerika - ( 1776 )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323528" y="4917090"/>
            <a:ext cx="8568952" cy="6413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tx1"/>
                </a:solidFill>
              </a:rPr>
              <a:t>Revolusi Perancis  (</a:t>
            </a:r>
            <a:r>
              <a:rPr lang="en-US" b="1" i="1" dirty="0">
                <a:solidFill>
                  <a:schemeClr val="tx1"/>
                </a:solidFill>
              </a:rPr>
              <a:t>Declaration des </a:t>
            </a:r>
            <a:r>
              <a:rPr lang="en-US" b="1" i="1" dirty="0" err="1">
                <a:solidFill>
                  <a:schemeClr val="tx1"/>
                </a:solidFill>
              </a:rPr>
              <a:t>Droits</a:t>
            </a:r>
            <a:r>
              <a:rPr lang="en-US" b="1" i="1" dirty="0">
                <a:solidFill>
                  <a:schemeClr val="tx1"/>
                </a:solidFill>
              </a:rPr>
              <a:t> de </a:t>
            </a:r>
            <a:r>
              <a:rPr lang="en-US" b="1" i="1" dirty="0" err="1">
                <a:solidFill>
                  <a:schemeClr val="tx1"/>
                </a:solidFill>
              </a:rPr>
              <a:t>I’homme</a:t>
            </a:r>
            <a:r>
              <a:rPr lang="en-US" b="1" i="1" dirty="0">
                <a:solidFill>
                  <a:schemeClr val="tx1"/>
                </a:solidFill>
              </a:rPr>
              <a:t> et du </a:t>
            </a:r>
            <a:r>
              <a:rPr lang="en-US" b="1" i="1" dirty="0" err="1">
                <a:solidFill>
                  <a:schemeClr val="tx1"/>
                </a:solidFill>
              </a:rPr>
              <a:t>Citoyen</a:t>
            </a:r>
            <a:r>
              <a:rPr lang="en-US" b="1" i="1" dirty="0">
                <a:solidFill>
                  <a:schemeClr val="tx1"/>
                </a:solidFill>
              </a:rPr>
              <a:t> - </a:t>
            </a:r>
            <a:r>
              <a:rPr lang="id-ID" b="1" dirty="0">
                <a:solidFill>
                  <a:schemeClr val="tx1"/>
                </a:solidFill>
              </a:rPr>
              <a:t>178</a:t>
            </a:r>
            <a:r>
              <a:rPr lang="en-US" b="1" dirty="0">
                <a:solidFill>
                  <a:schemeClr val="tx1"/>
                </a:solidFill>
              </a:rPr>
              <a:t>9</a:t>
            </a:r>
            <a:r>
              <a:rPr lang="id-ID" b="1" dirty="0">
                <a:solidFill>
                  <a:schemeClr val="tx1"/>
                </a:solidFill>
              </a:rPr>
              <a:t>) –</a:t>
            </a:r>
            <a:r>
              <a:rPr lang="en-US" b="1" dirty="0">
                <a:solidFill>
                  <a:schemeClr val="tx1"/>
                </a:solidFill>
              </a:rPr>
              <a:t>: </a:t>
            </a:r>
            <a:r>
              <a:rPr lang="id-ID" b="1" i="1" dirty="0">
                <a:solidFill>
                  <a:schemeClr val="tx1"/>
                </a:solidFill>
              </a:rPr>
              <a:t>liberty </a:t>
            </a:r>
            <a:r>
              <a:rPr lang="id-ID" b="1" dirty="0">
                <a:solidFill>
                  <a:schemeClr val="tx1"/>
                </a:solidFill>
              </a:rPr>
              <a:t>(kemerdekaan), </a:t>
            </a:r>
            <a:r>
              <a:rPr lang="id-ID" b="1" i="1" dirty="0">
                <a:solidFill>
                  <a:schemeClr val="tx1"/>
                </a:solidFill>
              </a:rPr>
              <a:t>egalite</a:t>
            </a:r>
            <a:r>
              <a:rPr lang="id-ID" b="1" dirty="0">
                <a:solidFill>
                  <a:schemeClr val="tx1"/>
                </a:solidFill>
              </a:rPr>
              <a:t> (kesamarataan), </a:t>
            </a:r>
            <a:r>
              <a:rPr lang="id-ID" b="1" i="1" dirty="0">
                <a:solidFill>
                  <a:schemeClr val="tx1"/>
                </a:solidFill>
              </a:rPr>
              <a:t>fraternite</a:t>
            </a:r>
            <a:r>
              <a:rPr lang="id-ID" b="1" dirty="0">
                <a:solidFill>
                  <a:schemeClr val="tx1"/>
                </a:solidFill>
              </a:rPr>
              <a:t> (kerukunan atau persaudaraan)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323528" y="5702908"/>
            <a:ext cx="8568952" cy="64633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b="1" dirty="0">
                <a:solidFill>
                  <a:schemeClr val="tx1"/>
                </a:solidFill>
              </a:rPr>
              <a:t>Franklin D. Rosevelt (Pres. Amerika) : </a:t>
            </a:r>
            <a:r>
              <a:rPr lang="id-ID" b="1" i="1" dirty="0">
                <a:solidFill>
                  <a:schemeClr val="tx1"/>
                </a:solidFill>
              </a:rPr>
              <a:t>freedom od speech</a:t>
            </a:r>
            <a:r>
              <a:rPr lang="id-ID" b="1" dirty="0">
                <a:solidFill>
                  <a:schemeClr val="tx1"/>
                </a:solidFill>
              </a:rPr>
              <a:t> (berbicara),  freedom of religion (beragama), </a:t>
            </a:r>
            <a:r>
              <a:rPr lang="id-ID" b="1" i="1" dirty="0">
                <a:solidFill>
                  <a:schemeClr val="tx1"/>
                </a:solidFill>
              </a:rPr>
              <a:t>freedom fom rear</a:t>
            </a:r>
            <a:r>
              <a:rPr lang="id-ID" b="1" dirty="0">
                <a:solidFill>
                  <a:schemeClr val="tx1"/>
                </a:solidFill>
              </a:rPr>
              <a:t> (rasa takut), </a:t>
            </a:r>
            <a:r>
              <a:rPr lang="id-ID" b="1" i="1" dirty="0">
                <a:solidFill>
                  <a:schemeClr val="tx1"/>
                </a:solidFill>
              </a:rPr>
              <a:t>freedom from want</a:t>
            </a:r>
            <a:r>
              <a:rPr lang="id-ID" b="1" dirty="0">
                <a:solidFill>
                  <a:schemeClr val="tx1"/>
                </a:solidFill>
              </a:rPr>
              <a:t> (kemelaratan) 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687</Words>
  <Application>Microsoft Office PowerPoint</Application>
  <PresentationFormat>On-screen Show (4:3)</PresentationFormat>
  <Paragraphs>120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HAK AZASI MANUSIA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  End  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123</cp:revision>
  <dcterms:created xsi:type="dcterms:W3CDTF">2010-04-18T12:06:30Z</dcterms:created>
  <dcterms:modified xsi:type="dcterms:W3CDTF">2022-10-17T03:37:38Z</dcterms:modified>
</cp:coreProperties>
</file>