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1180" y="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FE3888-CF0A-4455-98D4-3337CC1E8687}" type="datetimeFigureOut">
              <a:rPr lang="en-US" smtClean="0"/>
              <a:t>1/2/2024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C9CC69-778E-4D01-A149-5397DF5290A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764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648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229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237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095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544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362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449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564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51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63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98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2732" y="2362200"/>
            <a:ext cx="8598535" cy="15347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5400" b="1" dirty="0">
                <a:latin typeface="Arial"/>
                <a:cs typeface="Arial"/>
              </a:rPr>
              <a:t>PENGAMBILAN</a:t>
            </a:r>
            <a:endParaRPr sz="5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5400" b="1" spc="-5" dirty="0">
                <a:latin typeface="Arial"/>
                <a:cs typeface="Arial"/>
              </a:rPr>
              <a:t>KESIMPULA</a:t>
            </a:r>
            <a:r>
              <a:rPr sz="5400" b="1" dirty="0">
                <a:latin typeface="Arial"/>
                <a:cs typeface="Arial"/>
              </a:rPr>
              <a:t>N</a:t>
            </a:r>
            <a:r>
              <a:rPr sz="5400" b="1" spc="-10" dirty="0">
                <a:latin typeface="Arial"/>
                <a:cs typeface="Arial"/>
              </a:rPr>
              <a:t> </a:t>
            </a:r>
            <a:r>
              <a:rPr sz="5400" b="1" dirty="0">
                <a:latin typeface="Arial"/>
                <a:cs typeface="Arial"/>
              </a:rPr>
              <a:t>dan</a:t>
            </a:r>
            <a:r>
              <a:rPr sz="5400" b="1" spc="-10" dirty="0">
                <a:latin typeface="Arial"/>
                <a:cs typeface="Arial"/>
              </a:rPr>
              <a:t> </a:t>
            </a:r>
            <a:r>
              <a:rPr sz="5400" b="1" dirty="0">
                <a:latin typeface="Arial"/>
                <a:cs typeface="Arial"/>
              </a:rPr>
              <a:t>SARAN</a:t>
            </a:r>
            <a:endParaRPr sz="5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04800" y="310897"/>
            <a:ext cx="8110728" cy="82296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817270" y="590904"/>
            <a:ext cx="7252334" cy="482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spc="-25" dirty="0">
                <a:solidFill>
                  <a:srgbClr val="660033"/>
                </a:solidFill>
                <a:latin typeface="Cooper Black"/>
                <a:cs typeface="Cooper Black"/>
              </a:rPr>
              <a:t>Masalah/</a:t>
            </a:r>
            <a:r>
              <a:rPr sz="3600" spc="-120" dirty="0">
                <a:solidFill>
                  <a:srgbClr val="660033"/>
                </a:solidFill>
                <a:latin typeface="Cooper Black"/>
                <a:cs typeface="Cooper Black"/>
              </a:rPr>
              <a:t>P</a:t>
            </a:r>
            <a:r>
              <a:rPr sz="3600" spc="-25" dirty="0">
                <a:solidFill>
                  <a:srgbClr val="660033"/>
                </a:solidFill>
                <a:latin typeface="Cooper Black"/>
                <a:cs typeface="Cooper Black"/>
              </a:rPr>
              <a:t>e</a:t>
            </a:r>
            <a:r>
              <a:rPr sz="3600" spc="20" dirty="0">
                <a:solidFill>
                  <a:srgbClr val="660033"/>
                </a:solidFill>
                <a:latin typeface="Cooper Black"/>
                <a:cs typeface="Cooper Black"/>
              </a:rPr>
              <a:t>r</a:t>
            </a:r>
            <a:r>
              <a:rPr sz="3600" dirty="0">
                <a:solidFill>
                  <a:srgbClr val="660033"/>
                </a:solidFill>
                <a:latin typeface="Cooper Black"/>
                <a:cs typeface="Cooper Black"/>
              </a:rPr>
              <a:t>t</a:t>
            </a:r>
            <a:r>
              <a:rPr sz="3600" spc="-25" dirty="0">
                <a:solidFill>
                  <a:srgbClr val="660033"/>
                </a:solidFill>
                <a:latin typeface="Cooper Black"/>
                <a:cs typeface="Cooper Black"/>
              </a:rPr>
              <a:t>a</a:t>
            </a:r>
            <a:r>
              <a:rPr sz="3600" spc="-90" dirty="0">
                <a:solidFill>
                  <a:srgbClr val="660033"/>
                </a:solidFill>
                <a:latin typeface="Cooper Black"/>
                <a:cs typeface="Cooper Black"/>
              </a:rPr>
              <a:t>n</a:t>
            </a:r>
            <a:r>
              <a:rPr sz="3600" spc="-80" dirty="0">
                <a:solidFill>
                  <a:srgbClr val="660033"/>
                </a:solidFill>
                <a:latin typeface="Cooper Black"/>
                <a:cs typeface="Cooper Black"/>
              </a:rPr>
              <a:t>y</a:t>
            </a:r>
            <a:r>
              <a:rPr sz="3600" spc="-25" dirty="0">
                <a:solidFill>
                  <a:srgbClr val="660033"/>
                </a:solidFill>
                <a:latin typeface="Cooper Black"/>
                <a:cs typeface="Cooper Black"/>
              </a:rPr>
              <a:t>aan</a:t>
            </a:r>
            <a:r>
              <a:rPr sz="3600" spc="-45" dirty="0">
                <a:solidFill>
                  <a:srgbClr val="660033"/>
                </a:solidFill>
                <a:latin typeface="Cooper Black"/>
                <a:cs typeface="Cooper Black"/>
              </a:rPr>
              <a:t> </a:t>
            </a:r>
            <a:r>
              <a:rPr sz="3600" spc="-100" dirty="0">
                <a:solidFill>
                  <a:srgbClr val="660033"/>
                </a:solidFill>
                <a:latin typeface="Cooper Black"/>
                <a:cs typeface="Cooper Black"/>
              </a:rPr>
              <a:t>P</a:t>
            </a:r>
            <a:r>
              <a:rPr sz="3600" spc="-5" dirty="0">
                <a:solidFill>
                  <a:srgbClr val="660033"/>
                </a:solidFill>
                <a:latin typeface="Cooper Black"/>
                <a:cs typeface="Cooper Black"/>
              </a:rPr>
              <a:t>enelitian</a:t>
            </a:r>
            <a:endParaRPr sz="3600" dirty="0">
              <a:latin typeface="Cooper Black"/>
              <a:cs typeface="Cooper Black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439923" y="1527050"/>
            <a:ext cx="2468880" cy="140360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150869" y="1947070"/>
            <a:ext cx="1213485" cy="8077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2715" marR="5080" indent="-120650">
              <a:lnSpc>
                <a:spcPct val="100000"/>
              </a:lnSpc>
            </a:pPr>
            <a:r>
              <a:rPr sz="2800" spc="-195" dirty="0">
                <a:solidFill>
                  <a:srgbClr val="660033"/>
                </a:solidFill>
                <a:latin typeface="Cooper Black"/>
                <a:cs typeface="Cooper Black"/>
              </a:rPr>
              <a:t>T</a:t>
            </a:r>
            <a:r>
              <a:rPr sz="2800" spc="-25" dirty="0">
                <a:solidFill>
                  <a:srgbClr val="660033"/>
                </a:solidFill>
                <a:latin typeface="Cooper Black"/>
                <a:cs typeface="Cooper Black"/>
              </a:rPr>
              <a:t>elaah</a:t>
            </a:r>
            <a:r>
              <a:rPr sz="2800" spc="-15" dirty="0">
                <a:solidFill>
                  <a:srgbClr val="660033"/>
                </a:solidFill>
                <a:latin typeface="Cooper Black"/>
                <a:cs typeface="Cooper Black"/>
              </a:rPr>
              <a:t> </a:t>
            </a:r>
            <a:r>
              <a:rPr sz="2800" spc="-195" dirty="0">
                <a:solidFill>
                  <a:srgbClr val="660033"/>
                </a:solidFill>
                <a:latin typeface="Cooper Black"/>
                <a:cs typeface="Cooper Black"/>
              </a:rPr>
              <a:t>T</a:t>
            </a:r>
            <a:r>
              <a:rPr sz="2800" spc="-25" dirty="0">
                <a:solidFill>
                  <a:srgbClr val="660033"/>
                </a:solidFill>
                <a:latin typeface="Cooper Black"/>
                <a:cs typeface="Cooper Black"/>
              </a:rPr>
              <a:t>eo</a:t>
            </a:r>
            <a:r>
              <a:rPr sz="2800" spc="10" dirty="0">
                <a:solidFill>
                  <a:srgbClr val="660033"/>
                </a:solidFill>
                <a:latin typeface="Cooper Black"/>
                <a:cs typeface="Cooper Black"/>
              </a:rPr>
              <a:t>r</a:t>
            </a:r>
            <a:r>
              <a:rPr sz="2800" spc="-10" dirty="0">
                <a:solidFill>
                  <a:srgbClr val="660033"/>
                </a:solidFill>
                <a:latin typeface="Cooper Black"/>
                <a:cs typeface="Cooper Black"/>
              </a:rPr>
              <a:t>i</a:t>
            </a:r>
            <a:endParaRPr sz="2800">
              <a:latin typeface="Cooper Black"/>
              <a:cs typeface="Cooper Black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019799" y="1604773"/>
            <a:ext cx="2395728" cy="125272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338062" y="2099470"/>
            <a:ext cx="1697989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0" dirty="0">
                <a:solidFill>
                  <a:srgbClr val="660033"/>
                </a:solidFill>
                <a:latin typeface="Cooper Black"/>
                <a:cs typeface="Cooper Black"/>
              </a:rPr>
              <a:t>Hip</a:t>
            </a:r>
            <a:r>
              <a:rPr sz="2800" spc="-65" dirty="0">
                <a:solidFill>
                  <a:srgbClr val="660033"/>
                </a:solidFill>
                <a:latin typeface="Cooper Black"/>
                <a:cs typeface="Cooper Black"/>
              </a:rPr>
              <a:t>o</a:t>
            </a:r>
            <a:r>
              <a:rPr sz="2800" spc="-30" dirty="0">
                <a:solidFill>
                  <a:srgbClr val="660033"/>
                </a:solidFill>
                <a:latin typeface="Cooper Black"/>
                <a:cs typeface="Cooper Black"/>
              </a:rPr>
              <a:t>t</a:t>
            </a:r>
            <a:r>
              <a:rPr sz="2800" spc="-20" dirty="0">
                <a:solidFill>
                  <a:srgbClr val="660033"/>
                </a:solidFill>
                <a:latin typeface="Cooper Black"/>
                <a:cs typeface="Cooper Black"/>
              </a:rPr>
              <a:t>esis</a:t>
            </a:r>
            <a:endParaRPr sz="2800">
              <a:latin typeface="Cooper Black"/>
              <a:cs typeface="Cooper Black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439923" y="3204974"/>
            <a:ext cx="3689604" cy="173736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2694559" y="3450641"/>
            <a:ext cx="2604770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-5" dirty="0">
                <a:solidFill>
                  <a:srgbClr val="660033"/>
                </a:solidFill>
                <a:latin typeface="Cooper Black"/>
                <a:cs typeface="Cooper Black"/>
              </a:rPr>
              <a:t>P</a:t>
            </a:r>
            <a:r>
              <a:rPr sz="1800" spc="5" dirty="0">
                <a:solidFill>
                  <a:srgbClr val="660033"/>
                </a:solidFill>
                <a:latin typeface="Cooper Black"/>
                <a:cs typeface="Cooper Black"/>
              </a:rPr>
              <a:t>E</a:t>
            </a:r>
            <a:r>
              <a:rPr sz="1800" spc="-20" dirty="0">
                <a:solidFill>
                  <a:srgbClr val="660033"/>
                </a:solidFill>
                <a:latin typeface="Cooper Black"/>
                <a:cs typeface="Cooper Black"/>
              </a:rPr>
              <a:t>N</a:t>
            </a:r>
            <a:r>
              <a:rPr sz="1800" spc="-15" dirty="0">
                <a:solidFill>
                  <a:srgbClr val="660033"/>
                </a:solidFill>
                <a:latin typeface="Cooper Black"/>
                <a:cs typeface="Cooper Black"/>
              </a:rPr>
              <a:t>GUJIAN</a:t>
            </a:r>
            <a:r>
              <a:rPr sz="1800" spc="-20" dirty="0">
                <a:solidFill>
                  <a:srgbClr val="660033"/>
                </a:solidFill>
                <a:latin typeface="Cooper Black"/>
                <a:cs typeface="Cooper Black"/>
              </a:rPr>
              <a:t> </a:t>
            </a:r>
            <a:r>
              <a:rPr sz="1800" spc="-135" dirty="0">
                <a:solidFill>
                  <a:srgbClr val="660033"/>
                </a:solidFill>
                <a:latin typeface="Cooper Black"/>
                <a:cs typeface="Cooper Black"/>
              </a:rPr>
              <a:t>F</a:t>
            </a:r>
            <a:r>
              <a:rPr sz="1800" spc="-15" dirty="0">
                <a:solidFill>
                  <a:srgbClr val="660033"/>
                </a:solidFill>
                <a:latin typeface="Cooper Black"/>
                <a:cs typeface="Cooper Black"/>
              </a:rPr>
              <a:t>A</a:t>
            </a:r>
            <a:r>
              <a:rPr sz="1800" spc="-90" dirty="0">
                <a:solidFill>
                  <a:srgbClr val="660033"/>
                </a:solidFill>
                <a:latin typeface="Cooper Black"/>
                <a:cs typeface="Cooper Black"/>
              </a:rPr>
              <a:t>K</a:t>
            </a:r>
            <a:r>
              <a:rPr sz="1800" spc="-114" dirty="0">
                <a:solidFill>
                  <a:srgbClr val="660033"/>
                </a:solidFill>
                <a:latin typeface="Cooper Black"/>
                <a:cs typeface="Cooper Black"/>
              </a:rPr>
              <a:t>T</a:t>
            </a:r>
            <a:r>
              <a:rPr sz="1800" spc="-15" dirty="0">
                <a:solidFill>
                  <a:srgbClr val="660033"/>
                </a:solidFill>
                <a:latin typeface="Cooper Black"/>
                <a:cs typeface="Cooper Black"/>
              </a:rPr>
              <a:t>A</a:t>
            </a:r>
            <a:r>
              <a:rPr sz="1800" spc="5" dirty="0">
                <a:solidFill>
                  <a:srgbClr val="660033"/>
                </a:solidFill>
                <a:latin typeface="Cooper Black"/>
                <a:cs typeface="Cooper Black"/>
              </a:rPr>
              <a:t> </a:t>
            </a:r>
            <a:r>
              <a:rPr sz="1800" dirty="0">
                <a:solidFill>
                  <a:srgbClr val="660033"/>
                </a:solidFill>
                <a:latin typeface="Cooper Black"/>
                <a:cs typeface="Cooper Black"/>
              </a:rPr>
              <a:t>–</a:t>
            </a:r>
            <a:endParaRPr sz="1800">
              <a:latin typeface="Cooper Black"/>
              <a:cs typeface="Cooper Blac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694559" y="3724961"/>
            <a:ext cx="2479040" cy="8026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  <a:tabLst>
                <a:tab pos="2400935" algn="l"/>
              </a:tabLst>
            </a:pPr>
            <a:r>
              <a:rPr sz="1800" spc="-45" dirty="0">
                <a:solidFill>
                  <a:srgbClr val="660033"/>
                </a:solidFill>
                <a:latin typeface="Cooper Black"/>
                <a:cs typeface="Cooper Black"/>
              </a:rPr>
              <a:t>P</a:t>
            </a:r>
            <a:r>
              <a:rPr sz="1800" dirty="0">
                <a:solidFill>
                  <a:srgbClr val="660033"/>
                </a:solidFill>
                <a:latin typeface="Cooper Black"/>
                <a:cs typeface="Cooper Black"/>
              </a:rPr>
              <a:t>e</a:t>
            </a:r>
            <a:r>
              <a:rPr sz="1800" spc="-5" dirty="0">
                <a:solidFill>
                  <a:srgbClr val="660033"/>
                </a:solidFill>
                <a:latin typeface="Cooper Black"/>
                <a:cs typeface="Cooper Black"/>
              </a:rPr>
              <a:t>miliha</a:t>
            </a:r>
            <a:r>
              <a:rPr sz="1800" dirty="0">
                <a:solidFill>
                  <a:srgbClr val="660033"/>
                </a:solidFill>
                <a:latin typeface="Cooper Black"/>
                <a:cs typeface="Cooper Black"/>
              </a:rPr>
              <a:t>n</a:t>
            </a:r>
            <a:r>
              <a:rPr sz="1800" spc="5" dirty="0">
                <a:solidFill>
                  <a:srgbClr val="660033"/>
                </a:solidFill>
                <a:latin typeface="Cooper Black"/>
                <a:cs typeface="Cooper Black"/>
              </a:rPr>
              <a:t> </a:t>
            </a:r>
            <a:r>
              <a:rPr sz="1800" spc="-10" dirty="0">
                <a:solidFill>
                  <a:srgbClr val="660033"/>
                </a:solidFill>
                <a:latin typeface="Cooper Black"/>
                <a:cs typeface="Cooper Black"/>
              </a:rPr>
              <a:t>Data</a:t>
            </a:r>
            <a:r>
              <a:rPr sz="1800" spc="-5" dirty="0">
                <a:solidFill>
                  <a:srgbClr val="660033"/>
                </a:solidFill>
                <a:latin typeface="Cooper Black"/>
                <a:cs typeface="Cooper Black"/>
              </a:rPr>
              <a:t> </a:t>
            </a:r>
            <a:r>
              <a:rPr sz="1800" spc="-45" dirty="0">
                <a:solidFill>
                  <a:srgbClr val="660033"/>
                </a:solidFill>
                <a:latin typeface="Cooper Black"/>
                <a:cs typeface="Cooper Black"/>
              </a:rPr>
              <a:t>P</a:t>
            </a:r>
            <a:r>
              <a:rPr sz="1800" dirty="0">
                <a:solidFill>
                  <a:srgbClr val="660033"/>
                </a:solidFill>
                <a:latin typeface="Cooper Black"/>
                <a:cs typeface="Cooper Black"/>
              </a:rPr>
              <a:t>en</a:t>
            </a:r>
            <a:r>
              <a:rPr sz="1800" spc="5" dirty="0">
                <a:solidFill>
                  <a:srgbClr val="660033"/>
                </a:solidFill>
                <a:latin typeface="Cooper Black"/>
                <a:cs typeface="Cooper Black"/>
              </a:rPr>
              <a:t>g</a:t>
            </a:r>
            <a:r>
              <a:rPr sz="1800" dirty="0">
                <a:solidFill>
                  <a:srgbClr val="660033"/>
                </a:solidFill>
                <a:latin typeface="Cooper Black"/>
                <a:cs typeface="Cooper Black"/>
              </a:rPr>
              <a:t>u</a:t>
            </a:r>
            <a:r>
              <a:rPr sz="1800" spc="5" dirty="0">
                <a:solidFill>
                  <a:srgbClr val="660033"/>
                </a:solidFill>
                <a:latin typeface="Cooper Black"/>
                <a:cs typeface="Cooper Black"/>
              </a:rPr>
              <a:t>m</a:t>
            </a:r>
            <a:r>
              <a:rPr sz="1800" spc="-15" dirty="0">
                <a:solidFill>
                  <a:srgbClr val="660033"/>
                </a:solidFill>
                <a:latin typeface="Cooper Black"/>
                <a:cs typeface="Cooper Black"/>
              </a:rPr>
              <a:t>pulan </a:t>
            </a:r>
            <a:r>
              <a:rPr sz="1800" spc="-20" dirty="0">
                <a:solidFill>
                  <a:srgbClr val="660033"/>
                </a:solidFill>
                <a:latin typeface="Cooper Black"/>
                <a:cs typeface="Cooper Black"/>
              </a:rPr>
              <a:t>Dat</a:t>
            </a:r>
            <a:r>
              <a:rPr sz="1800" spc="-15" dirty="0">
                <a:solidFill>
                  <a:srgbClr val="660033"/>
                </a:solidFill>
                <a:latin typeface="Cooper Black"/>
                <a:cs typeface="Cooper Black"/>
              </a:rPr>
              <a:t>a</a:t>
            </a:r>
            <a:r>
              <a:rPr sz="1800" dirty="0">
                <a:solidFill>
                  <a:srgbClr val="660033"/>
                </a:solidFill>
                <a:latin typeface="Cooper Black"/>
                <a:cs typeface="Cooper Black"/>
              </a:rPr>
              <a:t>	- </a:t>
            </a:r>
            <a:r>
              <a:rPr sz="1800" spc="-15" dirty="0">
                <a:solidFill>
                  <a:srgbClr val="660033"/>
                </a:solidFill>
                <a:latin typeface="Cooper Black"/>
                <a:cs typeface="Cooper Black"/>
              </a:rPr>
              <a:t>Anal</a:t>
            </a:r>
            <a:r>
              <a:rPr sz="1800" spc="-5" dirty="0">
                <a:solidFill>
                  <a:srgbClr val="660033"/>
                </a:solidFill>
                <a:latin typeface="Cooper Black"/>
                <a:cs typeface="Cooper Black"/>
              </a:rPr>
              <a:t>i</a:t>
            </a:r>
            <a:r>
              <a:rPr sz="1800" spc="-10" dirty="0">
                <a:solidFill>
                  <a:srgbClr val="660033"/>
                </a:solidFill>
                <a:latin typeface="Cooper Black"/>
                <a:cs typeface="Cooper Black"/>
              </a:rPr>
              <a:t>s</a:t>
            </a:r>
            <a:r>
              <a:rPr sz="1800" spc="-5" dirty="0">
                <a:solidFill>
                  <a:srgbClr val="660033"/>
                </a:solidFill>
                <a:latin typeface="Cooper Black"/>
                <a:cs typeface="Cooper Black"/>
              </a:rPr>
              <a:t>i</a:t>
            </a:r>
            <a:r>
              <a:rPr sz="1800" dirty="0">
                <a:solidFill>
                  <a:srgbClr val="660033"/>
                </a:solidFill>
                <a:latin typeface="Cooper Black"/>
                <a:cs typeface="Cooper Black"/>
              </a:rPr>
              <a:t>s</a:t>
            </a:r>
            <a:r>
              <a:rPr sz="1800" spc="5" dirty="0">
                <a:solidFill>
                  <a:srgbClr val="660033"/>
                </a:solidFill>
                <a:latin typeface="Cooper Black"/>
                <a:cs typeface="Cooper Black"/>
              </a:rPr>
              <a:t> </a:t>
            </a:r>
            <a:r>
              <a:rPr sz="1800" spc="-20" dirty="0">
                <a:solidFill>
                  <a:srgbClr val="660033"/>
                </a:solidFill>
                <a:latin typeface="Cooper Black"/>
                <a:cs typeface="Cooper Black"/>
              </a:rPr>
              <a:t>Data</a:t>
            </a:r>
            <a:endParaRPr sz="1800">
              <a:latin typeface="Cooper Black"/>
              <a:cs typeface="Cooper Blac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96053" y="3724961"/>
            <a:ext cx="9080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660033"/>
                </a:solidFill>
                <a:latin typeface="Cooper Black"/>
                <a:cs typeface="Cooper Black"/>
              </a:rPr>
              <a:t>-</a:t>
            </a:r>
            <a:endParaRPr sz="1800">
              <a:latin typeface="Cooper Black"/>
              <a:cs typeface="Cooper Black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6248400" y="3511298"/>
            <a:ext cx="2089403" cy="117500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6985762" y="4004724"/>
            <a:ext cx="937894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5" dirty="0">
                <a:solidFill>
                  <a:srgbClr val="660033"/>
                </a:solidFill>
                <a:latin typeface="Cooper Black"/>
                <a:cs typeface="Cooper Black"/>
              </a:rPr>
              <a:t>Hasil</a:t>
            </a:r>
            <a:endParaRPr sz="2800">
              <a:latin typeface="Cooper Black"/>
              <a:cs typeface="Cooper Black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5260848" y="5413249"/>
            <a:ext cx="3602736" cy="758951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5658104" y="5688752"/>
            <a:ext cx="2982595" cy="4324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spc="-5" dirty="0">
                <a:solidFill>
                  <a:srgbClr val="660033"/>
                </a:solidFill>
                <a:latin typeface="Cooper Black"/>
                <a:cs typeface="Cooper Black"/>
              </a:rPr>
              <a:t>KES</a:t>
            </a:r>
            <a:r>
              <a:rPr sz="3200" spc="-15" dirty="0">
                <a:solidFill>
                  <a:srgbClr val="660033"/>
                </a:solidFill>
                <a:latin typeface="Cooper Black"/>
                <a:cs typeface="Cooper Black"/>
              </a:rPr>
              <a:t>I</a:t>
            </a:r>
            <a:r>
              <a:rPr sz="3200" dirty="0">
                <a:solidFill>
                  <a:srgbClr val="660033"/>
                </a:solidFill>
                <a:latin typeface="Cooper Black"/>
                <a:cs typeface="Cooper Black"/>
              </a:rPr>
              <a:t>MPU</a:t>
            </a:r>
            <a:r>
              <a:rPr sz="3200" spc="45" dirty="0">
                <a:solidFill>
                  <a:srgbClr val="660033"/>
                </a:solidFill>
                <a:latin typeface="Cooper Black"/>
                <a:cs typeface="Cooper Black"/>
              </a:rPr>
              <a:t>L</a:t>
            </a:r>
            <a:r>
              <a:rPr sz="3200" dirty="0">
                <a:solidFill>
                  <a:srgbClr val="660033"/>
                </a:solidFill>
                <a:latin typeface="Cooper Black"/>
                <a:cs typeface="Cooper Black"/>
              </a:rPr>
              <a:t>AN</a:t>
            </a:r>
            <a:endParaRPr sz="3200">
              <a:latin typeface="Cooper Black"/>
              <a:cs typeface="Cooper Black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395984" y="1170434"/>
            <a:ext cx="0" cy="3048000"/>
          </a:xfrm>
          <a:custGeom>
            <a:avLst/>
            <a:gdLst/>
            <a:ahLst/>
            <a:cxnLst/>
            <a:rect l="l" t="t" r="r" b="b"/>
            <a:pathLst>
              <a:path h="3048000">
                <a:moveTo>
                  <a:pt x="0" y="0"/>
                </a:moveTo>
                <a:lnTo>
                  <a:pt x="0" y="3048000"/>
                </a:lnTo>
              </a:path>
            </a:pathLst>
          </a:custGeom>
          <a:ln w="76200">
            <a:solidFill>
              <a:srgbClr val="FFC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395984" y="4104134"/>
            <a:ext cx="1447800" cy="228600"/>
          </a:xfrm>
          <a:custGeom>
            <a:avLst/>
            <a:gdLst/>
            <a:ahLst/>
            <a:cxnLst/>
            <a:rect l="l" t="t" r="r" b="b"/>
            <a:pathLst>
              <a:path w="1447800" h="228600">
                <a:moveTo>
                  <a:pt x="1219200" y="0"/>
                </a:moveTo>
                <a:lnTo>
                  <a:pt x="1219200" y="228600"/>
                </a:lnTo>
                <a:lnTo>
                  <a:pt x="1371600" y="152400"/>
                </a:lnTo>
                <a:lnTo>
                  <a:pt x="1257300" y="152400"/>
                </a:lnTo>
                <a:lnTo>
                  <a:pt x="1257300" y="76200"/>
                </a:lnTo>
                <a:lnTo>
                  <a:pt x="1371600" y="76200"/>
                </a:lnTo>
                <a:lnTo>
                  <a:pt x="1219200" y="0"/>
                </a:lnTo>
                <a:close/>
              </a:path>
              <a:path w="1447800" h="228600">
                <a:moveTo>
                  <a:pt x="1219200" y="76200"/>
                </a:moveTo>
                <a:lnTo>
                  <a:pt x="0" y="76200"/>
                </a:lnTo>
                <a:lnTo>
                  <a:pt x="0" y="152400"/>
                </a:lnTo>
                <a:lnTo>
                  <a:pt x="1219200" y="152400"/>
                </a:lnTo>
                <a:lnTo>
                  <a:pt x="1219200" y="76200"/>
                </a:lnTo>
                <a:close/>
              </a:path>
              <a:path w="1447800" h="228600">
                <a:moveTo>
                  <a:pt x="1371600" y="76200"/>
                </a:moveTo>
                <a:lnTo>
                  <a:pt x="1257300" y="76200"/>
                </a:lnTo>
                <a:lnTo>
                  <a:pt x="1257300" y="152400"/>
                </a:lnTo>
                <a:lnTo>
                  <a:pt x="1371600" y="152400"/>
                </a:lnTo>
                <a:lnTo>
                  <a:pt x="1447800" y="114300"/>
                </a:lnTo>
                <a:lnTo>
                  <a:pt x="1371600" y="76200"/>
                </a:lnTo>
                <a:close/>
              </a:path>
            </a:pathLst>
          </a:custGeom>
          <a:solidFill>
            <a:srgbClr val="FF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472184" y="2046734"/>
            <a:ext cx="1219200" cy="228600"/>
          </a:xfrm>
          <a:custGeom>
            <a:avLst/>
            <a:gdLst/>
            <a:ahLst/>
            <a:cxnLst/>
            <a:rect l="l" t="t" r="r" b="b"/>
            <a:pathLst>
              <a:path w="1219200" h="228600">
                <a:moveTo>
                  <a:pt x="990600" y="0"/>
                </a:moveTo>
                <a:lnTo>
                  <a:pt x="990600" y="228600"/>
                </a:lnTo>
                <a:lnTo>
                  <a:pt x="1143000" y="152400"/>
                </a:lnTo>
                <a:lnTo>
                  <a:pt x="1028700" y="152400"/>
                </a:lnTo>
                <a:lnTo>
                  <a:pt x="1028700" y="76200"/>
                </a:lnTo>
                <a:lnTo>
                  <a:pt x="1143000" y="76200"/>
                </a:lnTo>
                <a:lnTo>
                  <a:pt x="990600" y="0"/>
                </a:lnTo>
                <a:close/>
              </a:path>
              <a:path w="1219200" h="228600">
                <a:moveTo>
                  <a:pt x="990600" y="76200"/>
                </a:moveTo>
                <a:lnTo>
                  <a:pt x="0" y="76200"/>
                </a:lnTo>
                <a:lnTo>
                  <a:pt x="0" y="152400"/>
                </a:lnTo>
                <a:lnTo>
                  <a:pt x="990600" y="152400"/>
                </a:lnTo>
                <a:lnTo>
                  <a:pt x="990600" y="76200"/>
                </a:lnTo>
                <a:close/>
              </a:path>
              <a:path w="1219200" h="228600">
                <a:moveTo>
                  <a:pt x="1143000" y="76200"/>
                </a:moveTo>
                <a:lnTo>
                  <a:pt x="1028700" y="76200"/>
                </a:lnTo>
                <a:lnTo>
                  <a:pt x="1028700" y="152400"/>
                </a:lnTo>
                <a:lnTo>
                  <a:pt x="1143000" y="152400"/>
                </a:lnTo>
                <a:lnTo>
                  <a:pt x="1219200" y="114300"/>
                </a:lnTo>
                <a:lnTo>
                  <a:pt x="1143000" y="76200"/>
                </a:lnTo>
                <a:close/>
              </a:path>
            </a:pathLst>
          </a:custGeom>
          <a:solidFill>
            <a:srgbClr val="FF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901184" y="2313434"/>
            <a:ext cx="1371600" cy="0"/>
          </a:xfrm>
          <a:custGeom>
            <a:avLst/>
            <a:gdLst/>
            <a:ahLst/>
            <a:cxnLst/>
            <a:rect l="l" t="t" r="r" b="b"/>
            <a:pathLst>
              <a:path w="1371600">
                <a:moveTo>
                  <a:pt x="0" y="0"/>
                </a:moveTo>
                <a:lnTo>
                  <a:pt x="1371600" y="0"/>
                </a:lnTo>
              </a:path>
            </a:pathLst>
          </a:custGeom>
          <a:ln w="76200">
            <a:solidFill>
              <a:srgbClr val="FFCCFF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225284" y="2770634"/>
            <a:ext cx="228600" cy="990600"/>
          </a:xfrm>
          <a:custGeom>
            <a:avLst/>
            <a:gdLst/>
            <a:ahLst/>
            <a:cxnLst/>
            <a:rect l="l" t="t" r="r" b="b"/>
            <a:pathLst>
              <a:path w="228600" h="990600">
                <a:moveTo>
                  <a:pt x="152400" y="190500"/>
                </a:moveTo>
                <a:lnTo>
                  <a:pt x="76200" y="190500"/>
                </a:lnTo>
                <a:lnTo>
                  <a:pt x="76200" y="266700"/>
                </a:lnTo>
                <a:lnTo>
                  <a:pt x="152400" y="266700"/>
                </a:lnTo>
                <a:lnTo>
                  <a:pt x="152400" y="190500"/>
                </a:lnTo>
                <a:close/>
              </a:path>
              <a:path w="228600" h="990600">
                <a:moveTo>
                  <a:pt x="114300" y="0"/>
                </a:moveTo>
                <a:lnTo>
                  <a:pt x="0" y="228600"/>
                </a:lnTo>
                <a:lnTo>
                  <a:pt x="76200" y="228600"/>
                </a:lnTo>
                <a:lnTo>
                  <a:pt x="76200" y="190500"/>
                </a:lnTo>
                <a:lnTo>
                  <a:pt x="209550" y="190500"/>
                </a:lnTo>
                <a:lnTo>
                  <a:pt x="114300" y="0"/>
                </a:lnTo>
                <a:close/>
              </a:path>
              <a:path w="228600" h="990600">
                <a:moveTo>
                  <a:pt x="209550" y="190500"/>
                </a:moveTo>
                <a:lnTo>
                  <a:pt x="152400" y="190500"/>
                </a:lnTo>
                <a:lnTo>
                  <a:pt x="152400" y="228600"/>
                </a:lnTo>
                <a:lnTo>
                  <a:pt x="228600" y="228600"/>
                </a:lnTo>
                <a:lnTo>
                  <a:pt x="209550" y="190500"/>
                </a:lnTo>
                <a:close/>
              </a:path>
              <a:path w="228600" h="990600">
                <a:moveTo>
                  <a:pt x="152400" y="342900"/>
                </a:moveTo>
                <a:lnTo>
                  <a:pt x="76200" y="342900"/>
                </a:lnTo>
                <a:lnTo>
                  <a:pt x="76200" y="419100"/>
                </a:lnTo>
                <a:lnTo>
                  <a:pt x="152400" y="419100"/>
                </a:lnTo>
                <a:lnTo>
                  <a:pt x="152400" y="342900"/>
                </a:lnTo>
                <a:close/>
              </a:path>
              <a:path w="228600" h="990600">
                <a:moveTo>
                  <a:pt x="152400" y="495300"/>
                </a:moveTo>
                <a:lnTo>
                  <a:pt x="76200" y="495300"/>
                </a:lnTo>
                <a:lnTo>
                  <a:pt x="76200" y="571500"/>
                </a:lnTo>
                <a:lnTo>
                  <a:pt x="152400" y="571500"/>
                </a:lnTo>
                <a:lnTo>
                  <a:pt x="152400" y="495300"/>
                </a:lnTo>
                <a:close/>
              </a:path>
              <a:path w="228600" h="990600">
                <a:moveTo>
                  <a:pt x="152400" y="647700"/>
                </a:moveTo>
                <a:lnTo>
                  <a:pt x="76200" y="647700"/>
                </a:lnTo>
                <a:lnTo>
                  <a:pt x="76200" y="723900"/>
                </a:lnTo>
                <a:lnTo>
                  <a:pt x="152400" y="723900"/>
                </a:lnTo>
                <a:lnTo>
                  <a:pt x="152400" y="647700"/>
                </a:lnTo>
                <a:close/>
              </a:path>
              <a:path w="228600" h="990600">
                <a:moveTo>
                  <a:pt x="228600" y="762000"/>
                </a:moveTo>
                <a:lnTo>
                  <a:pt x="0" y="762000"/>
                </a:lnTo>
                <a:lnTo>
                  <a:pt x="114300" y="990600"/>
                </a:lnTo>
                <a:lnTo>
                  <a:pt x="228600" y="762000"/>
                </a:lnTo>
                <a:close/>
              </a:path>
            </a:pathLst>
          </a:custGeom>
          <a:solidFill>
            <a:srgbClr val="FF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415784" y="3151634"/>
            <a:ext cx="1066800" cy="0"/>
          </a:xfrm>
          <a:custGeom>
            <a:avLst/>
            <a:gdLst/>
            <a:ahLst/>
            <a:cxnLst/>
            <a:rect l="l" t="t" r="r" b="b"/>
            <a:pathLst>
              <a:path w="1066800">
                <a:moveTo>
                  <a:pt x="0" y="0"/>
                </a:moveTo>
                <a:lnTo>
                  <a:pt x="1066800" y="0"/>
                </a:lnTo>
              </a:path>
            </a:pathLst>
          </a:custGeom>
          <a:ln w="76200">
            <a:solidFill>
              <a:srgbClr val="FFC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482584" y="3151634"/>
            <a:ext cx="0" cy="2362200"/>
          </a:xfrm>
          <a:custGeom>
            <a:avLst/>
            <a:gdLst/>
            <a:ahLst/>
            <a:cxnLst/>
            <a:rect l="l" t="t" r="r" b="b"/>
            <a:pathLst>
              <a:path h="2362200">
                <a:moveTo>
                  <a:pt x="0" y="0"/>
                </a:moveTo>
                <a:lnTo>
                  <a:pt x="0" y="2362200"/>
                </a:lnTo>
              </a:path>
            </a:pathLst>
          </a:custGeom>
          <a:ln w="76200">
            <a:solidFill>
              <a:srgbClr val="FFC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62584" y="5818634"/>
            <a:ext cx="4495800" cy="0"/>
          </a:xfrm>
          <a:custGeom>
            <a:avLst/>
            <a:gdLst/>
            <a:ahLst/>
            <a:cxnLst/>
            <a:rect l="l" t="t" r="r" b="b"/>
            <a:pathLst>
              <a:path w="4495800">
                <a:moveTo>
                  <a:pt x="4495800" y="0"/>
                </a:moveTo>
                <a:lnTo>
                  <a:pt x="0" y="0"/>
                </a:lnTo>
              </a:path>
            </a:pathLst>
          </a:custGeom>
          <a:ln w="76200">
            <a:solidFill>
              <a:srgbClr val="FFCCFF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48284" y="1170434"/>
            <a:ext cx="228600" cy="4648200"/>
          </a:xfrm>
          <a:custGeom>
            <a:avLst/>
            <a:gdLst/>
            <a:ahLst/>
            <a:cxnLst/>
            <a:rect l="l" t="t" r="r" b="b"/>
            <a:pathLst>
              <a:path w="228600" h="4648200">
                <a:moveTo>
                  <a:pt x="152400" y="4343400"/>
                </a:moveTo>
                <a:lnTo>
                  <a:pt x="76200" y="4343400"/>
                </a:lnTo>
                <a:lnTo>
                  <a:pt x="76200" y="4648200"/>
                </a:lnTo>
                <a:lnTo>
                  <a:pt x="152400" y="4648200"/>
                </a:lnTo>
                <a:lnTo>
                  <a:pt x="152400" y="4343400"/>
                </a:lnTo>
                <a:close/>
              </a:path>
              <a:path w="228600" h="4648200">
                <a:moveTo>
                  <a:pt x="152400" y="4038600"/>
                </a:moveTo>
                <a:lnTo>
                  <a:pt x="76200" y="4038600"/>
                </a:lnTo>
                <a:lnTo>
                  <a:pt x="76200" y="4114800"/>
                </a:lnTo>
                <a:lnTo>
                  <a:pt x="152400" y="4114800"/>
                </a:lnTo>
                <a:lnTo>
                  <a:pt x="152400" y="4038600"/>
                </a:lnTo>
                <a:close/>
              </a:path>
              <a:path w="228600" h="4648200">
                <a:moveTo>
                  <a:pt x="152400" y="3505200"/>
                </a:moveTo>
                <a:lnTo>
                  <a:pt x="76200" y="3505200"/>
                </a:lnTo>
                <a:lnTo>
                  <a:pt x="76200" y="3810000"/>
                </a:lnTo>
                <a:lnTo>
                  <a:pt x="152400" y="3810000"/>
                </a:lnTo>
                <a:lnTo>
                  <a:pt x="152400" y="3505200"/>
                </a:lnTo>
                <a:close/>
              </a:path>
              <a:path w="228600" h="4648200">
                <a:moveTo>
                  <a:pt x="152400" y="3200400"/>
                </a:moveTo>
                <a:lnTo>
                  <a:pt x="76200" y="3200400"/>
                </a:lnTo>
                <a:lnTo>
                  <a:pt x="76200" y="3276600"/>
                </a:lnTo>
                <a:lnTo>
                  <a:pt x="152400" y="3276600"/>
                </a:lnTo>
                <a:lnTo>
                  <a:pt x="152400" y="3200400"/>
                </a:lnTo>
                <a:close/>
              </a:path>
              <a:path w="228600" h="4648200">
                <a:moveTo>
                  <a:pt x="152400" y="2667000"/>
                </a:moveTo>
                <a:lnTo>
                  <a:pt x="76200" y="2667000"/>
                </a:lnTo>
                <a:lnTo>
                  <a:pt x="76200" y="2971800"/>
                </a:lnTo>
                <a:lnTo>
                  <a:pt x="152400" y="2971800"/>
                </a:lnTo>
                <a:lnTo>
                  <a:pt x="152400" y="2667000"/>
                </a:lnTo>
                <a:close/>
              </a:path>
              <a:path w="228600" h="4648200">
                <a:moveTo>
                  <a:pt x="152400" y="2362200"/>
                </a:moveTo>
                <a:lnTo>
                  <a:pt x="76200" y="2362200"/>
                </a:lnTo>
                <a:lnTo>
                  <a:pt x="76200" y="2438400"/>
                </a:lnTo>
                <a:lnTo>
                  <a:pt x="152400" y="2438400"/>
                </a:lnTo>
                <a:lnTo>
                  <a:pt x="152400" y="2362200"/>
                </a:lnTo>
                <a:close/>
              </a:path>
              <a:path w="228600" h="4648200">
                <a:moveTo>
                  <a:pt x="152400" y="1828800"/>
                </a:moveTo>
                <a:lnTo>
                  <a:pt x="76200" y="1828800"/>
                </a:lnTo>
                <a:lnTo>
                  <a:pt x="76200" y="2133600"/>
                </a:lnTo>
                <a:lnTo>
                  <a:pt x="152400" y="2133600"/>
                </a:lnTo>
                <a:lnTo>
                  <a:pt x="152400" y="1828800"/>
                </a:lnTo>
                <a:close/>
              </a:path>
              <a:path w="228600" h="4648200">
                <a:moveTo>
                  <a:pt x="152400" y="1524000"/>
                </a:moveTo>
                <a:lnTo>
                  <a:pt x="76200" y="1524000"/>
                </a:lnTo>
                <a:lnTo>
                  <a:pt x="76200" y="1600200"/>
                </a:lnTo>
                <a:lnTo>
                  <a:pt x="152400" y="1600200"/>
                </a:lnTo>
                <a:lnTo>
                  <a:pt x="152400" y="1524000"/>
                </a:lnTo>
                <a:close/>
              </a:path>
              <a:path w="228600" h="4648200">
                <a:moveTo>
                  <a:pt x="152400" y="990600"/>
                </a:moveTo>
                <a:lnTo>
                  <a:pt x="76200" y="990600"/>
                </a:lnTo>
                <a:lnTo>
                  <a:pt x="76200" y="1295400"/>
                </a:lnTo>
                <a:lnTo>
                  <a:pt x="152400" y="1295400"/>
                </a:lnTo>
                <a:lnTo>
                  <a:pt x="152400" y="990600"/>
                </a:lnTo>
                <a:close/>
              </a:path>
              <a:path w="228600" h="4648200">
                <a:moveTo>
                  <a:pt x="152400" y="685800"/>
                </a:moveTo>
                <a:lnTo>
                  <a:pt x="76200" y="685800"/>
                </a:lnTo>
                <a:lnTo>
                  <a:pt x="76200" y="762000"/>
                </a:lnTo>
                <a:lnTo>
                  <a:pt x="152400" y="762000"/>
                </a:lnTo>
                <a:lnTo>
                  <a:pt x="152400" y="685800"/>
                </a:lnTo>
                <a:close/>
              </a:path>
              <a:path w="228600" h="4648200">
                <a:moveTo>
                  <a:pt x="152400" y="190500"/>
                </a:moveTo>
                <a:lnTo>
                  <a:pt x="76200" y="190500"/>
                </a:lnTo>
                <a:lnTo>
                  <a:pt x="76200" y="457200"/>
                </a:lnTo>
                <a:lnTo>
                  <a:pt x="152400" y="457200"/>
                </a:lnTo>
                <a:lnTo>
                  <a:pt x="152400" y="190500"/>
                </a:lnTo>
                <a:close/>
              </a:path>
              <a:path w="228600" h="4648200">
                <a:moveTo>
                  <a:pt x="114300" y="0"/>
                </a:moveTo>
                <a:lnTo>
                  <a:pt x="0" y="228600"/>
                </a:lnTo>
                <a:lnTo>
                  <a:pt x="76200" y="228600"/>
                </a:lnTo>
                <a:lnTo>
                  <a:pt x="76200" y="190500"/>
                </a:lnTo>
                <a:lnTo>
                  <a:pt x="209550" y="190500"/>
                </a:lnTo>
                <a:lnTo>
                  <a:pt x="114300" y="0"/>
                </a:lnTo>
                <a:close/>
              </a:path>
              <a:path w="228600" h="4648200">
                <a:moveTo>
                  <a:pt x="209550" y="190500"/>
                </a:moveTo>
                <a:lnTo>
                  <a:pt x="152400" y="190500"/>
                </a:lnTo>
                <a:lnTo>
                  <a:pt x="152400" y="228600"/>
                </a:lnTo>
                <a:lnTo>
                  <a:pt x="228600" y="228600"/>
                </a:lnTo>
                <a:lnTo>
                  <a:pt x="209550" y="190500"/>
                </a:lnTo>
                <a:close/>
              </a:path>
            </a:pathLst>
          </a:custGeom>
          <a:solidFill>
            <a:srgbClr val="FFCC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60092" y="2591054"/>
            <a:ext cx="2458085" cy="696595"/>
          </a:xfrm>
          <a:custGeom>
            <a:avLst/>
            <a:gdLst/>
            <a:ahLst/>
            <a:cxnLst/>
            <a:rect l="l" t="t" r="r" b="b"/>
            <a:pathLst>
              <a:path w="2458085" h="696595">
                <a:moveTo>
                  <a:pt x="0" y="580136"/>
                </a:moveTo>
                <a:lnTo>
                  <a:pt x="784" y="593716"/>
                </a:lnTo>
                <a:lnTo>
                  <a:pt x="880" y="594249"/>
                </a:lnTo>
                <a:lnTo>
                  <a:pt x="0" y="580136"/>
                </a:lnTo>
                <a:close/>
              </a:path>
              <a:path w="2458085" h="696595">
                <a:moveTo>
                  <a:pt x="783" y="103528"/>
                </a:moveTo>
                <a:lnTo>
                  <a:pt x="0" y="116078"/>
                </a:lnTo>
                <a:lnTo>
                  <a:pt x="0" y="580136"/>
                </a:lnTo>
                <a:lnTo>
                  <a:pt x="783" y="103528"/>
                </a:lnTo>
                <a:close/>
              </a:path>
              <a:path w="2458085" h="696595">
                <a:moveTo>
                  <a:pt x="2161" y="94844"/>
                </a:moveTo>
                <a:lnTo>
                  <a:pt x="914" y="101430"/>
                </a:lnTo>
                <a:lnTo>
                  <a:pt x="880" y="101964"/>
                </a:lnTo>
                <a:lnTo>
                  <a:pt x="2161" y="94844"/>
                </a:lnTo>
                <a:close/>
              </a:path>
              <a:path w="2458085" h="696595">
                <a:moveTo>
                  <a:pt x="5595" y="81061"/>
                </a:moveTo>
                <a:lnTo>
                  <a:pt x="3583" y="87330"/>
                </a:lnTo>
                <a:lnTo>
                  <a:pt x="3485" y="87845"/>
                </a:lnTo>
                <a:lnTo>
                  <a:pt x="5595" y="81061"/>
                </a:lnTo>
                <a:close/>
              </a:path>
              <a:path w="2458085" h="696595">
                <a:moveTo>
                  <a:pt x="10620" y="67988"/>
                </a:moveTo>
                <a:lnTo>
                  <a:pt x="7897" y="73889"/>
                </a:lnTo>
                <a:lnTo>
                  <a:pt x="7738" y="74382"/>
                </a:lnTo>
                <a:lnTo>
                  <a:pt x="10620" y="67988"/>
                </a:lnTo>
                <a:close/>
              </a:path>
              <a:path w="2458085" h="696595">
                <a:moveTo>
                  <a:pt x="17124" y="55736"/>
                </a:moveTo>
                <a:lnTo>
                  <a:pt x="13744" y="61217"/>
                </a:lnTo>
                <a:lnTo>
                  <a:pt x="13529" y="61683"/>
                </a:lnTo>
                <a:lnTo>
                  <a:pt x="17124" y="55736"/>
                </a:lnTo>
                <a:close/>
              </a:path>
              <a:path w="2458085" h="696595">
                <a:moveTo>
                  <a:pt x="24998" y="44414"/>
                </a:moveTo>
                <a:lnTo>
                  <a:pt x="21015" y="49425"/>
                </a:lnTo>
                <a:lnTo>
                  <a:pt x="20747" y="49860"/>
                </a:lnTo>
                <a:lnTo>
                  <a:pt x="24998" y="44414"/>
                </a:lnTo>
                <a:close/>
              </a:path>
              <a:path w="2458085" h="696595">
                <a:moveTo>
                  <a:pt x="34131" y="34131"/>
                </a:moveTo>
                <a:lnTo>
                  <a:pt x="29600" y="38623"/>
                </a:lnTo>
                <a:lnTo>
                  <a:pt x="29282" y="39023"/>
                </a:lnTo>
                <a:lnTo>
                  <a:pt x="34131" y="34131"/>
                </a:lnTo>
                <a:close/>
              </a:path>
              <a:path w="2458085" h="696595">
                <a:moveTo>
                  <a:pt x="44414" y="24998"/>
                </a:moveTo>
                <a:lnTo>
                  <a:pt x="39387" y="28921"/>
                </a:lnTo>
                <a:lnTo>
                  <a:pt x="39023" y="29282"/>
                </a:lnTo>
                <a:lnTo>
                  <a:pt x="44414" y="24998"/>
                </a:lnTo>
                <a:close/>
              </a:path>
              <a:path w="2458085" h="696595">
                <a:moveTo>
                  <a:pt x="55736" y="17124"/>
                </a:moveTo>
                <a:lnTo>
                  <a:pt x="50266" y="20430"/>
                </a:lnTo>
                <a:lnTo>
                  <a:pt x="49860" y="20747"/>
                </a:lnTo>
                <a:lnTo>
                  <a:pt x="55736" y="17124"/>
                </a:lnTo>
                <a:close/>
              </a:path>
              <a:path w="2458085" h="696595">
                <a:moveTo>
                  <a:pt x="67988" y="10620"/>
                </a:moveTo>
                <a:lnTo>
                  <a:pt x="62127" y="13261"/>
                </a:lnTo>
                <a:lnTo>
                  <a:pt x="61683" y="13529"/>
                </a:lnTo>
                <a:lnTo>
                  <a:pt x="67988" y="10620"/>
                </a:lnTo>
                <a:close/>
              </a:path>
              <a:path w="2458085" h="696595">
                <a:moveTo>
                  <a:pt x="81061" y="5595"/>
                </a:moveTo>
                <a:lnTo>
                  <a:pt x="74860" y="7523"/>
                </a:lnTo>
                <a:lnTo>
                  <a:pt x="74382" y="7738"/>
                </a:lnTo>
                <a:lnTo>
                  <a:pt x="81061" y="5595"/>
                </a:lnTo>
                <a:close/>
              </a:path>
              <a:path w="2458085" h="696595">
                <a:moveTo>
                  <a:pt x="94844" y="2161"/>
                </a:moveTo>
                <a:lnTo>
                  <a:pt x="88353" y="3327"/>
                </a:lnTo>
                <a:lnTo>
                  <a:pt x="87845" y="3485"/>
                </a:lnTo>
                <a:lnTo>
                  <a:pt x="94844" y="2161"/>
                </a:lnTo>
                <a:close/>
              </a:path>
              <a:path w="2458085" h="696595">
                <a:moveTo>
                  <a:pt x="116077" y="0"/>
                </a:moveTo>
                <a:lnTo>
                  <a:pt x="102497" y="784"/>
                </a:lnTo>
                <a:lnTo>
                  <a:pt x="101964" y="880"/>
                </a:lnTo>
                <a:lnTo>
                  <a:pt x="116077" y="0"/>
                </a:lnTo>
                <a:close/>
              </a:path>
              <a:path w="2458085" h="696595">
                <a:moveTo>
                  <a:pt x="103507" y="695429"/>
                </a:moveTo>
                <a:lnTo>
                  <a:pt x="116077" y="696213"/>
                </a:lnTo>
                <a:lnTo>
                  <a:pt x="2342007" y="696213"/>
                </a:lnTo>
                <a:lnTo>
                  <a:pt x="103507" y="695429"/>
                </a:lnTo>
                <a:close/>
              </a:path>
              <a:path w="2458085" h="696595">
                <a:moveTo>
                  <a:pt x="2356120" y="695333"/>
                </a:moveTo>
                <a:lnTo>
                  <a:pt x="2342007" y="696213"/>
                </a:lnTo>
                <a:lnTo>
                  <a:pt x="2355587" y="695429"/>
                </a:lnTo>
                <a:lnTo>
                  <a:pt x="2356120" y="695333"/>
                </a:lnTo>
                <a:close/>
              </a:path>
              <a:path w="2458085" h="696595">
                <a:moveTo>
                  <a:pt x="94844" y="694052"/>
                </a:moveTo>
                <a:lnTo>
                  <a:pt x="101430" y="695299"/>
                </a:lnTo>
                <a:lnTo>
                  <a:pt x="101964" y="695333"/>
                </a:lnTo>
                <a:lnTo>
                  <a:pt x="94844" y="694052"/>
                </a:lnTo>
                <a:close/>
              </a:path>
              <a:path w="2458085" h="696595">
                <a:moveTo>
                  <a:pt x="81061" y="690618"/>
                </a:moveTo>
                <a:lnTo>
                  <a:pt x="87330" y="692630"/>
                </a:lnTo>
                <a:lnTo>
                  <a:pt x="87845" y="692728"/>
                </a:lnTo>
                <a:lnTo>
                  <a:pt x="81061" y="690618"/>
                </a:lnTo>
                <a:close/>
              </a:path>
              <a:path w="2458085" h="696595">
                <a:moveTo>
                  <a:pt x="67988" y="685593"/>
                </a:moveTo>
                <a:lnTo>
                  <a:pt x="73889" y="688316"/>
                </a:lnTo>
                <a:lnTo>
                  <a:pt x="74382" y="688475"/>
                </a:lnTo>
                <a:lnTo>
                  <a:pt x="67988" y="685593"/>
                </a:lnTo>
                <a:close/>
              </a:path>
              <a:path w="2458085" h="696595">
                <a:moveTo>
                  <a:pt x="55736" y="679089"/>
                </a:moveTo>
                <a:lnTo>
                  <a:pt x="61217" y="682469"/>
                </a:lnTo>
                <a:lnTo>
                  <a:pt x="61683" y="682684"/>
                </a:lnTo>
                <a:lnTo>
                  <a:pt x="55736" y="679089"/>
                </a:lnTo>
                <a:close/>
              </a:path>
              <a:path w="2458085" h="696595">
                <a:moveTo>
                  <a:pt x="44414" y="671215"/>
                </a:moveTo>
                <a:lnTo>
                  <a:pt x="49425" y="675198"/>
                </a:lnTo>
                <a:lnTo>
                  <a:pt x="49860" y="675466"/>
                </a:lnTo>
                <a:lnTo>
                  <a:pt x="44414" y="671215"/>
                </a:lnTo>
                <a:close/>
              </a:path>
              <a:path w="2458085" h="696595">
                <a:moveTo>
                  <a:pt x="34131" y="662082"/>
                </a:moveTo>
                <a:lnTo>
                  <a:pt x="38623" y="666613"/>
                </a:lnTo>
                <a:lnTo>
                  <a:pt x="39023" y="666931"/>
                </a:lnTo>
                <a:lnTo>
                  <a:pt x="34131" y="662082"/>
                </a:lnTo>
                <a:close/>
              </a:path>
              <a:path w="2458085" h="696595">
                <a:moveTo>
                  <a:pt x="24998" y="651799"/>
                </a:moveTo>
                <a:lnTo>
                  <a:pt x="28921" y="656826"/>
                </a:lnTo>
                <a:lnTo>
                  <a:pt x="29282" y="657190"/>
                </a:lnTo>
                <a:lnTo>
                  <a:pt x="24998" y="651799"/>
                </a:lnTo>
                <a:close/>
              </a:path>
              <a:path w="2458085" h="696595">
                <a:moveTo>
                  <a:pt x="17124" y="640477"/>
                </a:moveTo>
                <a:lnTo>
                  <a:pt x="20430" y="645947"/>
                </a:lnTo>
                <a:lnTo>
                  <a:pt x="20747" y="646353"/>
                </a:lnTo>
                <a:lnTo>
                  <a:pt x="17124" y="640477"/>
                </a:lnTo>
                <a:close/>
              </a:path>
              <a:path w="2458085" h="696595">
                <a:moveTo>
                  <a:pt x="10620" y="628225"/>
                </a:moveTo>
                <a:lnTo>
                  <a:pt x="13261" y="634086"/>
                </a:lnTo>
                <a:lnTo>
                  <a:pt x="13529" y="634530"/>
                </a:lnTo>
                <a:lnTo>
                  <a:pt x="10620" y="628225"/>
                </a:lnTo>
                <a:close/>
              </a:path>
              <a:path w="2458085" h="696595">
                <a:moveTo>
                  <a:pt x="5595" y="615152"/>
                </a:moveTo>
                <a:lnTo>
                  <a:pt x="7523" y="621353"/>
                </a:lnTo>
                <a:lnTo>
                  <a:pt x="7738" y="621831"/>
                </a:lnTo>
                <a:lnTo>
                  <a:pt x="5595" y="615152"/>
                </a:lnTo>
                <a:close/>
              </a:path>
              <a:path w="2458085" h="696595">
                <a:moveTo>
                  <a:pt x="2161" y="601369"/>
                </a:moveTo>
                <a:lnTo>
                  <a:pt x="3327" y="607860"/>
                </a:lnTo>
                <a:lnTo>
                  <a:pt x="3485" y="608368"/>
                </a:lnTo>
                <a:lnTo>
                  <a:pt x="2161" y="601369"/>
                </a:lnTo>
                <a:close/>
              </a:path>
              <a:path w="2458085" h="696595">
                <a:moveTo>
                  <a:pt x="2356120" y="880"/>
                </a:moveTo>
                <a:lnTo>
                  <a:pt x="2363240" y="2161"/>
                </a:lnTo>
                <a:lnTo>
                  <a:pt x="2356654" y="914"/>
                </a:lnTo>
                <a:lnTo>
                  <a:pt x="2356120" y="880"/>
                </a:lnTo>
                <a:close/>
              </a:path>
              <a:path w="2458085" h="696595">
                <a:moveTo>
                  <a:pt x="2370239" y="3485"/>
                </a:moveTo>
                <a:lnTo>
                  <a:pt x="2377023" y="5595"/>
                </a:lnTo>
                <a:lnTo>
                  <a:pt x="2370754" y="3583"/>
                </a:lnTo>
                <a:lnTo>
                  <a:pt x="2370239" y="3485"/>
                </a:lnTo>
                <a:close/>
              </a:path>
              <a:path w="2458085" h="696595">
                <a:moveTo>
                  <a:pt x="2383702" y="7738"/>
                </a:moveTo>
                <a:lnTo>
                  <a:pt x="2390096" y="10620"/>
                </a:lnTo>
                <a:lnTo>
                  <a:pt x="2384195" y="7897"/>
                </a:lnTo>
                <a:lnTo>
                  <a:pt x="2383702" y="7738"/>
                </a:lnTo>
                <a:close/>
              </a:path>
              <a:path w="2458085" h="696595">
                <a:moveTo>
                  <a:pt x="2396401" y="13529"/>
                </a:moveTo>
                <a:lnTo>
                  <a:pt x="2402348" y="17124"/>
                </a:lnTo>
                <a:lnTo>
                  <a:pt x="2396867" y="13744"/>
                </a:lnTo>
                <a:lnTo>
                  <a:pt x="2396401" y="13529"/>
                </a:lnTo>
                <a:close/>
              </a:path>
              <a:path w="2458085" h="696595">
                <a:moveTo>
                  <a:pt x="2408224" y="20747"/>
                </a:moveTo>
                <a:lnTo>
                  <a:pt x="2413670" y="24998"/>
                </a:lnTo>
                <a:lnTo>
                  <a:pt x="2408659" y="21015"/>
                </a:lnTo>
                <a:lnTo>
                  <a:pt x="2408224" y="20747"/>
                </a:lnTo>
                <a:close/>
              </a:path>
              <a:path w="2458085" h="696595">
                <a:moveTo>
                  <a:pt x="2419061" y="29282"/>
                </a:moveTo>
                <a:lnTo>
                  <a:pt x="2423953" y="34131"/>
                </a:lnTo>
                <a:lnTo>
                  <a:pt x="2419461" y="29600"/>
                </a:lnTo>
                <a:lnTo>
                  <a:pt x="2419061" y="29282"/>
                </a:lnTo>
                <a:close/>
              </a:path>
              <a:path w="2458085" h="696595">
                <a:moveTo>
                  <a:pt x="2428802" y="39023"/>
                </a:moveTo>
                <a:lnTo>
                  <a:pt x="2433086" y="44414"/>
                </a:lnTo>
                <a:lnTo>
                  <a:pt x="2429163" y="39387"/>
                </a:lnTo>
                <a:lnTo>
                  <a:pt x="2428802" y="39023"/>
                </a:lnTo>
                <a:close/>
              </a:path>
              <a:path w="2458085" h="696595">
                <a:moveTo>
                  <a:pt x="2437337" y="49860"/>
                </a:moveTo>
                <a:lnTo>
                  <a:pt x="2440960" y="55736"/>
                </a:lnTo>
                <a:lnTo>
                  <a:pt x="2437654" y="50266"/>
                </a:lnTo>
                <a:lnTo>
                  <a:pt x="2437337" y="49860"/>
                </a:lnTo>
                <a:close/>
              </a:path>
              <a:path w="2458085" h="696595">
                <a:moveTo>
                  <a:pt x="2444555" y="61683"/>
                </a:moveTo>
                <a:lnTo>
                  <a:pt x="2447464" y="67988"/>
                </a:lnTo>
                <a:lnTo>
                  <a:pt x="2444823" y="62127"/>
                </a:lnTo>
                <a:lnTo>
                  <a:pt x="2444555" y="61683"/>
                </a:lnTo>
                <a:close/>
              </a:path>
              <a:path w="2458085" h="696595">
                <a:moveTo>
                  <a:pt x="2450346" y="74382"/>
                </a:moveTo>
                <a:lnTo>
                  <a:pt x="2452489" y="81061"/>
                </a:lnTo>
                <a:lnTo>
                  <a:pt x="2450561" y="74860"/>
                </a:lnTo>
                <a:lnTo>
                  <a:pt x="2450346" y="74382"/>
                </a:lnTo>
                <a:close/>
              </a:path>
              <a:path w="2458085" h="696595">
                <a:moveTo>
                  <a:pt x="2454599" y="87845"/>
                </a:moveTo>
                <a:lnTo>
                  <a:pt x="2455923" y="94844"/>
                </a:lnTo>
                <a:lnTo>
                  <a:pt x="2454757" y="88353"/>
                </a:lnTo>
                <a:lnTo>
                  <a:pt x="2454599" y="87845"/>
                </a:lnTo>
                <a:close/>
              </a:path>
              <a:path w="2458085" h="696595">
                <a:moveTo>
                  <a:pt x="2458085" y="116078"/>
                </a:moveTo>
                <a:lnTo>
                  <a:pt x="2457301" y="592685"/>
                </a:lnTo>
                <a:lnTo>
                  <a:pt x="2458085" y="580136"/>
                </a:lnTo>
                <a:lnTo>
                  <a:pt x="2458085" y="116078"/>
                </a:lnTo>
                <a:close/>
              </a:path>
              <a:path w="2458085" h="696595">
                <a:moveTo>
                  <a:pt x="2457204" y="101964"/>
                </a:moveTo>
                <a:lnTo>
                  <a:pt x="2458085" y="116078"/>
                </a:lnTo>
                <a:lnTo>
                  <a:pt x="2457300" y="102497"/>
                </a:lnTo>
                <a:lnTo>
                  <a:pt x="2457204" y="101964"/>
                </a:lnTo>
                <a:close/>
              </a:path>
              <a:path w="2458085" h="696595">
                <a:moveTo>
                  <a:pt x="2457204" y="594249"/>
                </a:moveTo>
                <a:lnTo>
                  <a:pt x="2455923" y="601369"/>
                </a:lnTo>
                <a:lnTo>
                  <a:pt x="2457170" y="594783"/>
                </a:lnTo>
                <a:lnTo>
                  <a:pt x="2457204" y="594249"/>
                </a:lnTo>
                <a:close/>
              </a:path>
              <a:path w="2458085" h="696595">
                <a:moveTo>
                  <a:pt x="2454599" y="608368"/>
                </a:moveTo>
                <a:lnTo>
                  <a:pt x="2452489" y="615152"/>
                </a:lnTo>
                <a:lnTo>
                  <a:pt x="2454501" y="608883"/>
                </a:lnTo>
                <a:lnTo>
                  <a:pt x="2454599" y="608368"/>
                </a:lnTo>
                <a:close/>
              </a:path>
              <a:path w="2458085" h="696595">
                <a:moveTo>
                  <a:pt x="2450346" y="621831"/>
                </a:moveTo>
                <a:lnTo>
                  <a:pt x="2447464" y="628225"/>
                </a:lnTo>
                <a:lnTo>
                  <a:pt x="2450187" y="622324"/>
                </a:lnTo>
                <a:lnTo>
                  <a:pt x="2450346" y="621831"/>
                </a:lnTo>
                <a:close/>
              </a:path>
              <a:path w="2458085" h="696595">
                <a:moveTo>
                  <a:pt x="2444555" y="634530"/>
                </a:moveTo>
                <a:lnTo>
                  <a:pt x="2440960" y="640477"/>
                </a:lnTo>
                <a:lnTo>
                  <a:pt x="2444340" y="634996"/>
                </a:lnTo>
                <a:lnTo>
                  <a:pt x="2444555" y="634530"/>
                </a:lnTo>
                <a:close/>
              </a:path>
              <a:path w="2458085" h="696595">
                <a:moveTo>
                  <a:pt x="2437337" y="646353"/>
                </a:moveTo>
                <a:lnTo>
                  <a:pt x="2433086" y="651799"/>
                </a:lnTo>
                <a:lnTo>
                  <a:pt x="2437069" y="646788"/>
                </a:lnTo>
                <a:lnTo>
                  <a:pt x="2437337" y="646353"/>
                </a:lnTo>
                <a:close/>
              </a:path>
              <a:path w="2458085" h="696595">
                <a:moveTo>
                  <a:pt x="2428802" y="657190"/>
                </a:moveTo>
                <a:lnTo>
                  <a:pt x="2423953" y="662082"/>
                </a:lnTo>
                <a:lnTo>
                  <a:pt x="2428484" y="657590"/>
                </a:lnTo>
                <a:lnTo>
                  <a:pt x="2428802" y="657190"/>
                </a:lnTo>
                <a:close/>
              </a:path>
              <a:path w="2458085" h="696595">
                <a:moveTo>
                  <a:pt x="2419061" y="666931"/>
                </a:moveTo>
                <a:lnTo>
                  <a:pt x="2413670" y="671215"/>
                </a:lnTo>
                <a:lnTo>
                  <a:pt x="2418697" y="667292"/>
                </a:lnTo>
                <a:lnTo>
                  <a:pt x="2419061" y="666931"/>
                </a:lnTo>
                <a:close/>
              </a:path>
              <a:path w="2458085" h="696595">
                <a:moveTo>
                  <a:pt x="2408224" y="675466"/>
                </a:moveTo>
                <a:lnTo>
                  <a:pt x="2402348" y="679089"/>
                </a:lnTo>
                <a:lnTo>
                  <a:pt x="2407818" y="675783"/>
                </a:lnTo>
                <a:lnTo>
                  <a:pt x="2408224" y="675466"/>
                </a:lnTo>
                <a:close/>
              </a:path>
              <a:path w="2458085" h="696595">
                <a:moveTo>
                  <a:pt x="2396401" y="682684"/>
                </a:moveTo>
                <a:lnTo>
                  <a:pt x="2390096" y="685593"/>
                </a:lnTo>
                <a:lnTo>
                  <a:pt x="2395957" y="682952"/>
                </a:lnTo>
                <a:lnTo>
                  <a:pt x="2396401" y="682684"/>
                </a:lnTo>
                <a:close/>
              </a:path>
              <a:path w="2458085" h="696595">
                <a:moveTo>
                  <a:pt x="2383702" y="688475"/>
                </a:moveTo>
                <a:lnTo>
                  <a:pt x="2377023" y="690618"/>
                </a:lnTo>
                <a:lnTo>
                  <a:pt x="2383224" y="688690"/>
                </a:lnTo>
                <a:lnTo>
                  <a:pt x="2383702" y="688475"/>
                </a:lnTo>
                <a:close/>
              </a:path>
              <a:path w="2458085" h="696595">
                <a:moveTo>
                  <a:pt x="2370239" y="692728"/>
                </a:moveTo>
                <a:lnTo>
                  <a:pt x="2363240" y="694052"/>
                </a:lnTo>
                <a:lnTo>
                  <a:pt x="2369731" y="692886"/>
                </a:lnTo>
                <a:lnTo>
                  <a:pt x="2370239" y="69272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760092" y="2694582"/>
            <a:ext cx="1270" cy="12700"/>
          </a:xfrm>
          <a:custGeom>
            <a:avLst/>
            <a:gdLst/>
            <a:ahLst/>
            <a:cxnLst/>
            <a:rect l="l" t="t" r="r" b="b"/>
            <a:pathLst>
              <a:path w="1269" h="12700">
                <a:moveTo>
                  <a:pt x="0" y="12549"/>
                </a:moveTo>
                <a:lnTo>
                  <a:pt x="783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760973" y="2685898"/>
            <a:ext cx="1270" cy="7620"/>
          </a:xfrm>
          <a:custGeom>
            <a:avLst/>
            <a:gdLst/>
            <a:ahLst/>
            <a:cxnLst/>
            <a:rect l="l" t="t" r="r" b="b"/>
            <a:pathLst>
              <a:path w="1269" h="7619">
                <a:moveTo>
                  <a:pt x="0" y="7120"/>
                </a:moveTo>
                <a:lnTo>
                  <a:pt x="33" y="6585"/>
                </a:lnTo>
                <a:lnTo>
                  <a:pt x="128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763578" y="2672115"/>
            <a:ext cx="2540" cy="6985"/>
          </a:xfrm>
          <a:custGeom>
            <a:avLst/>
            <a:gdLst/>
            <a:ahLst/>
            <a:cxnLst/>
            <a:rect l="l" t="t" r="r" b="b"/>
            <a:pathLst>
              <a:path w="2539" h="6985">
                <a:moveTo>
                  <a:pt x="0" y="6784"/>
                </a:moveTo>
                <a:lnTo>
                  <a:pt x="97" y="6269"/>
                </a:lnTo>
                <a:lnTo>
                  <a:pt x="2109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767831" y="2659042"/>
            <a:ext cx="3175" cy="6985"/>
          </a:xfrm>
          <a:custGeom>
            <a:avLst/>
            <a:gdLst/>
            <a:ahLst/>
            <a:cxnLst/>
            <a:rect l="l" t="t" r="r" b="b"/>
            <a:pathLst>
              <a:path w="3175" h="6985">
                <a:moveTo>
                  <a:pt x="0" y="6393"/>
                </a:moveTo>
                <a:lnTo>
                  <a:pt x="158" y="5900"/>
                </a:lnTo>
                <a:lnTo>
                  <a:pt x="2881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773622" y="2646790"/>
            <a:ext cx="3810" cy="6350"/>
          </a:xfrm>
          <a:custGeom>
            <a:avLst/>
            <a:gdLst/>
            <a:ahLst/>
            <a:cxnLst/>
            <a:rect l="l" t="t" r="r" b="b"/>
            <a:pathLst>
              <a:path w="3810" h="6350">
                <a:moveTo>
                  <a:pt x="0" y="5947"/>
                </a:moveTo>
                <a:lnTo>
                  <a:pt x="215" y="5481"/>
                </a:lnTo>
                <a:lnTo>
                  <a:pt x="3594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780840" y="2635468"/>
            <a:ext cx="4445" cy="5715"/>
          </a:xfrm>
          <a:custGeom>
            <a:avLst/>
            <a:gdLst/>
            <a:ahLst/>
            <a:cxnLst/>
            <a:rect l="l" t="t" r="r" b="b"/>
            <a:pathLst>
              <a:path w="4444" h="5714">
                <a:moveTo>
                  <a:pt x="0" y="5446"/>
                </a:moveTo>
                <a:lnTo>
                  <a:pt x="268" y="5011"/>
                </a:lnTo>
                <a:lnTo>
                  <a:pt x="425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789375" y="2625185"/>
            <a:ext cx="5080" cy="5080"/>
          </a:xfrm>
          <a:custGeom>
            <a:avLst/>
            <a:gdLst/>
            <a:ahLst/>
            <a:cxnLst/>
            <a:rect l="l" t="t" r="r" b="b"/>
            <a:pathLst>
              <a:path w="5080" h="5080">
                <a:moveTo>
                  <a:pt x="0" y="4891"/>
                </a:moveTo>
                <a:lnTo>
                  <a:pt x="317" y="4491"/>
                </a:lnTo>
                <a:lnTo>
                  <a:pt x="4849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799116" y="2616052"/>
            <a:ext cx="5715" cy="4445"/>
          </a:xfrm>
          <a:custGeom>
            <a:avLst/>
            <a:gdLst/>
            <a:ahLst/>
            <a:cxnLst/>
            <a:rect l="l" t="t" r="r" b="b"/>
            <a:pathLst>
              <a:path w="5714" h="4444">
                <a:moveTo>
                  <a:pt x="0" y="4283"/>
                </a:moveTo>
                <a:lnTo>
                  <a:pt x="363" y="3923"/>
                </a:lnTo>
                <a:lnTo>
                  <a:pt x="539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809953" y="2608178"/>
            <a:ext cx="6350" cy="3810"/>
          </a:xfrm>
          <a:custGeom>
            <a:avLst/>
            <a:gdLst/>
            <a:ahLst/>
            <a:cxnLst/>
            <a:rect l="l" t="t" r="r" b="b"/>
            <a:pathLst>
              <a:path w="6350" h="3810">
                <a:moveTo>
                  <a:pt x="0" y="3623"/>
                </a:moveTo>
                <a:lnTo>
                  <a:pt x="405" y="3306"/>
                </a:lnTo>
                <a:lnTo>
                  <a:pt x="587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821776" y="2601674"/>
            <a:ext cx="6350" cy="3175"/>
          </a:xfrm>
          <a:custGeom>
            <a:avLst/>
            <a:gdLst/>
            <a:ahLst/>
            <a:cxnLst/>
            <a:rect l="l" t="t" r="r" b="b"/>
            <a:pathLst>
              <a:path w="6350" h="3175">
                <a:moveTo>
                  <a:pt x="0" y="2909"/>
                </a:moveTo>
                <a:lnTo>
                  <a:pt x="443" y="2641"/>
                </a:lnTo>
                <a:lnTo>
                  <a:pt x="6304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834475" y="2596649"/>
            <a:ext cx="6985" cy="2540"/>
          </a:xfrm>
          <a:custGeom>
            <a:avLst/>
            <a:gdLst/>
            <a:ahLst/>
            <a:cxnLst/>
            <a:rect l="l" t="t" r="r" b="b"/>
            <a:pathLst>
              <a:path w="6985" h="2539">
                <a:moveTo>
                  <a:pt x="0" y="2143"/>
                </a:moveTo>
                <a:lnTo>
                  <a:pt x="478" y="1928"/>
                </a:lnTo>
                <a:lnTo>
                  <a:pt x="6678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847938" y="2593214"/>
            <a:ext cx="7620" cy="1905"/>
          </a:xfrm>
          <a:custGeom>
            <a:avLst/>
            <a:gdLst/>
            <a:ahLst/>
            <a:cxnLst/>
            <a:rect l="l" t="t" r="r" b="b"/>
            <a:pathLst>
              <a:path w="7619" h="1905">
                <a:moveTo>
                  <a:pt x="0" y="1324"/>
                </a:moveTo>
                <a:lnTo>
                  <a:pt x="507" y="1166"/>
                </a:lnTo>
                <a:lnTo>
                  <a:pt x="6998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862057" y="2591494"/>
            <a:ext cx="7620" cy="0"/>
          </a:xfrm>
          <a:custGeom>
            <a:avLst/>
            <a:gdLst/>
            <a:ahLst/>
            <a:cxnLst/>
            <a:rect l="l" t="t" r="r" b="b"/>
            <a:pathLst>
              <a:path w="7619">
                <a:moveTo>
                  <a:pt x="0" y="0"/>
                </a:moveTo>
                <a:lnTo>
                  <a:pt x="705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863600" y="3286875"/>
            <a:ext cx="1119505" cy="0"/>
          </a:xfrm>
          <a:custGeom>
            <a:avLst/>
            <a:gdLst/>
            <a:ahLst/>
            <a:cxnLst/>
            <a:rect l="l" t="t" r="r" b="b"/>
            <a:pathLst>
              <a:path w="1119505">
                <a:moveTo>
                  <a:pt x="0" y="0"/>
                </a:moveTo>
                <a:lnTo>
                  <a:pt x="111924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854937" y="3285106"/>
            <a:ext cx="7620" cy="1270"/>
          </a:xfrm>
          <a:custGeom>
            <a:avLst/>
            <a:gdLst/>
            <a:ahLst/>
            <a:cxnLst/>
            <a:rect l="l" t="t" r="r" b="b"/>
            <a:pathLst>
              <a:path w="7619" h="1270">
                <a:moveTo>
                  <a:pt x="7120" y="1280"/>
                </a:moveTo>
                <a:lnTo>
                  <a:pt x="6585" y="1246"/>
                </a:ln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841154" y="3281672"/>
            <a:ext cx="6985" cy="2540"/>
          </a:xfrm>
          <a:custGeom>
            <a:avLst/>
            <a:gdLst/>
            <a:ahLst/>
            <a:cxnLst/>
            <a:rect l="l" t="t" r="r" b="b"/>
            <a:pathLst>
              <a:path w="6985" h="2539">
                <a:moveTo>
                  <a:pt x="6784" y="2109"/>
                </a:moveTo>
                <a:lnTo>
                  <a:pt x="6269" y="2012"/>
                </a:ln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828081" y="3276648"/>
            <a:ext cx="6985" cy="3175"/>
          </a:xfrm>
          <a:custGeom>
            <a:avLst/>
            <a:gdLst/>
            <a:ahLst/>
            <a:cxnLst/>
            <a:rect l="l" t="t" r="r" b="b"/>
            <a:pathLst>
              <a:path w="6985" h="3175">
                <a:moveTo>
                  <a:pt x="6393" y="2881"/>
                </a:moveTo>
                <a:lnTo>
                  <a:pt x="5900" y="2723"/>
                </a:ln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815829" y="3270143"/>
            <a:ext cx="6350" cy="3810"/>
          </a:xfrm>
          <a:custGeom>
            <a:avLst/>
            <a:gdLst/>
            <a:ahLst/>
            <a:cxnLst/>
            <a:rect l="l" t="t" r="r" b="b"/>
            <a:pathLst>
              <a:path w="6350" h="3810">
                <a:moveTo>
                  <a:pt x="5947" y="3594"/>
                </a:moveTo>
                <a:lnTo>
                  <a:pt x="5481" y="3379"/>
                </a:ln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804507" y="3262269"/>
            <a:ext cx="5715" cy="4445"/>
          </a:xfrm>
          <a:custGeom>
            <a:avLst/>
            <a:gdLst/>
            <a:ahLst/>
            <a:cxnLst/>
            <a:rect l="l" t="t" r="r" b="b"/>
            <a:pathLst>
              <a:path w="5714" h="4445">
                <a:moveTo>
                  <a:pt x="5446" y="4250"/>
                </a:moveTo>
                <a:lnTo>
                  <a:pt x="5011" y="3982"/>
                </a:ln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794224" y="3253136"/>
            <a:ext cx="5080" cy="5080"/>
          </a:xfrm>
          <a:custGeom>
            <a:avLst/>
            <a:gdLst/>
            <a:ahLst/>
            <a:cxnLst/>
            <a:rect l="l" t="t" r="r" b="b"/>
            <a:pathLst>
              <a:path w="5080" h="5079">
                <a:moveTo>
                  <a:pt x="4891" y="4849"/>
                </a:moveTo>
                <a:lnTo>
                  <a:pt x="4491" y="4531"/>
                </a:ln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785091" y="3242853"/>
            <a:ext cx="4445" cy="5715"/>
          </a:xfrm>
          <a:custGeom>
            <a:avLst/>
            <a:gdLst/>
            <a:ahLst/>
            <a:cxnLst/>
            <a:rect l="l" t="t" r="r" b="b"/>
            <a:pathLst>
              <a:path w="4444" h="5714">
                <a:moveTo>
                  <a:pt x="4283" y="5390"/>
                </a:moveTo>
                <a:lnTo>
                  <a:pt x="3923" y="5026"/>
                </a:ln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777217" y="3231531"/>
            <a:ext cx="3810" cy="6350"/>
          </a:xfrm>
          <a:custGeom>
            <a:avLst/>
            <a:gdLst/>
            <a:ahLst/>
            <a:cxnLst/>
            <a:rect l="l" t="t" r="r" b="b"/>
            <a:pathLst>
              <a:path w="3810" h="6350">
                <a:moveTo>
                  <a:pt x="3623" y="5875"/>
                </a:moveTo>
                <a:lnTo>
                  <a:pt x="3306" y="5469"/>
                </a:ln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770713" y="3219279"/>
            <a:ext cx="3175" cy="6350"/>
          </a:xfrm>
          <a:custGeom>
            <a:avLst/>
            <a:gdLst/>
            <a:ahLst/>
            <a:cxnLst/>
            <a:rect l="l" t="t" r="r" b="b"/>
            <a:pathLst>
              <a:path w="3175" h="6350">
                <a:moveTo>
                  <a:pt x="2909" y="6304"/>
                </a:moveTo>
                <a:lnTo>
                  <a:pt x="2641" y="5860"/>
                </a:ln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765688" y="3206206"/>
            <a:ext cx="2540" cy="6985"/>
          </a:xfrm>
          <a:custGeom>
            <a:avLst/>
            <a:gdLst/>
            <a:ahLst/>
            <a:cxnLst/>
            <a:rect l="l" t="t" r="r" b="b"/>
            <a:pathLst>
              <a:path w="2539" h="6985">
                <a:moveTo>
                  <a:pt x="2143" y="6678"/>
                </a:moveTo>
                <a:lnTo>
                  <a:pt x="1928" y="6200"/>
                </a:ln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762254" y="3192423"/>
            <a:ext cx="1905" cy="7620"/>
          </a:xfrm>
          <a:custGeom>
            <a:avLst/>
            <a:gdLst/>
            <a:ahLst/>
            <a:cxnLst/>
            <a:rect l="l" t="t" r="r" b="b"/>
            <a:pathLst>
              <a:path w="1905" h="7619">
                <a:moveTo>
                  <a:pt x="1324" y="6998"/>
                </a:moveTo>
                <a:lnTo>
                  <a:pt x="1166" y="6490"/>
                </a:ln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760533" y="2707132"/>
            <a:ext cx="0" cy="478790"/>
          </a:xfrm>
          <a:custGeom>
            <a:avLst/>
            <a:gdLst/>
            <a:ahLst/>
            <a:cxnLst/>
            <a:rect l="l" t="t" r="r" b="b"/>
            <a:pathLst>
              <a:path h="478789">
                <a:moveTo>
                  <a:pt x="0" y="0"/>
                </a:moveTo>
                <a:lnTo>
                  <a:pt x="0" y="196048"/>
                </a:lnTo>
              </a:path>
              <a:path h="478789">
                <a:moveTo>
                  <a:pt x="0" y="471114"/>
                </a:moveTo>
                <a:lnTo>
                  <a:pt x="0" y="47817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116213" y="2591935"/>
            <a:ext cx="7620" cy="1270"/>
          </a:xfrm>
          <a:custGeom>
            <a:avLst/>
            <a:gdLst/>
            <a:ahLst/>
            <a:cxnLst/>
            <a:rect l="l" t="t" r="r" b="b"/>
            <a:pathLst>
              <a:path w="7620" h="1269">
                <a:moveTo>
                  <a:pt x="0" y="0"/>
                </a:moveTo>
                <a:lnTo>
                  <a:pt x="534" y="33"/>
                </a:lnTo>
                <a:lnTo>
                  <a:pt x="7120" y="128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130331" y="2594539"/>
            <a:ext cx="6985" cy="2540"/>
          </a:xfrm>
          <a:custGeom>
            <a:avLst/>
            <a:gdLst/>
            <a:ahLst/>
            <a:cxnLst/>
            <a:rect l="l" t="t" r="r" b="b"/>
            <a:pathLst>
              <a:path w="6985" h="2539">
                <a:moveTo>
                  <a:pt x="0" y="0"/>
                </a:moveTo>
                <a:lnTo>
                  <a:pt x="515" y="97"/>
                </a:lnTo>
                <a:lnTo>
                  <a:pt x="6784" y="2109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143795" y="2598792"/>
            <a:ext cx="6985" cy="3175"/>
          </a:xfrm>
          <a:custGeom>
            <a:avLst/>
            <a:gdLst/>
            <a:ahLst/>
            <a:cxnLst/>
            <a:rect l="l" t="t" r="r" b="b"/>
            <a:pathLst>
              <a:path w="6985" h="3175">
                <a:moveTo>
                  <a:pt x="0" y="0"/>
                </a:moveTo>
                <a:lnTo>
                  <a:pt x="492" y="158"/>
                </a:lnTo>
                <a:lnTo>
                  <a:pt x="6393" y="2881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156494" y="2604583"/>
            <a:ext cx="6350" cy="3810"/>
          </a:xfrm>
          <a:custGeom>
            <a:avLst/>
            <a:gdLst/>
            <a:ahLst/>
            <a:cxnLst/>
            <a:rect l="l" t="t" r="r" b="b"/>
            <a:pathLst>
              <a:path w="6350" h="3810">
                <a:moveTo>
                  <a:pt x="0" y="0"/>
                </a:moveTo>
                <a:lnTo>
                  <a:pt x="466" y="215"/>
                </a:lnTo>
                <a:lnTo>
                  <a:pt x="5947" y="359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168317" y="2611801"/>
            <a:ext cx="5715" cy="4445"/>
          </a:xfrm>
          <a:custGeom>
            <a:avLst/>
            <a:gdLst/>
            <a:ahLst/>
            <a:cxnLst/>
            <a:rect l="l" t="t" r="r" b="b"/>
            <a:pathLst>
              <a:path w="5714" h="4444">
                <a:moveTo>
                  <a:pt x="0" y="0"/>
                </a:moveTo>
                <a:lnTo>
                  <a:pt x="435" y="268"/>
                </a:lnTo>
                <a:lnTo>
                  <a:pt x="5446" y="425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179154" y="2620336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80">
                <a:moveTo>
                  <a:pt x="0" y="0"/>
                </a:moveTo>
                <a:lnTo>
                  <a:pt x="400" y="317"/>
                </a:lnTo>
                <a:lnTo>
                  <a:pt x="4891" y="4849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188895" y="2630077"/>
            <a:ext cx="4445" cy="5715"/>
          </a:xfrm>
          <a:custGeom>
            <a:avLst/>
            <a:gdLst/>
            <a:ahLst/>
            <a:cxnLst/>
            <a:rect l="l" t="t" r="r" b="b"/>
            <a:pathLst>
              <a:path w="4445" h="5714">
                <a:moveTo>
                  <a:pt x="0" y="0"/>
                </a:moveTo>
                <a:lnTo>
                  <a:pt x="360" y="363"/>
                </a:lnTo>
                <a:lnTo>
                  <a:pt x="4283" y="539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197430" y="2640914"/>
            <a:ext cx="3810" cy="6350"/>
          </a:xfrm>
          <a:custGeom>
            <a:avLst/>
            <a:gdLst/>
            <a:ahLst/>
            <a:cxnLst/>
            <a:rect l="l" t="t" r="r" b="b"/>
            <a:pathLst>
              <a:path w="3810" h="6350">
                <a:moveTo>
                  <a:pt x="0" y="0"/>
                </a:moveTo>
                <a:lnTo>
                  <a:pt x="316" y="405"/>
                </a:lnTo>
                <a:lnTo>
                  <a:pt x="3623" y="5875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204648" y="2652737"/>
            <a:ext cx="3175" cy="6350"/>
          </a:xfrm>
          <a:custGeom>
            <a:avLst/>
            <a:gdLst/>
            <a:ahLst/>
            <a:cxnLst/>
            <a:rect l="l" t="t" r="r" b="b"/>
            <a:pathLst>
              <a:path w="3175" h="6350">
                <a:moveTo>
                  <a:pt x="0" y="0"/>
                </a:moveTo>
                <a:lnTo>
                  <a:pt x="268" y="443"/>
                </a:lnTo>
                <a:lnTo>
                  <a:pt x="2909" y="630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210439" y="2665436"/>
            <a:ext cx="2540" cy="6985"/>
          </a:xfrm>
          <a:custGeom>
            <a:avLst/>
            <a:gdLst/>
            <a:ahLst/>
            <a:cxnLst/>
            <a:rect l="l" t="t" r="r" b="b"/>
            <a:pathLst>
              <a:path w="2539" h="6985">
                <a:moveTo>
                  <a:pt x="0" y="0"/>
                </a:moveTo>
                <a:lnTo>
                  <a:pt x="215" y="478"/>
                </a:lnTo>
                <a:lnTo>
                  <a:pt x="2143" y="6678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214692" y="2678899"/>
            <a:ext cx="1905" cy="7620"/>
          </a:xfrm>
          <a:custGeom>
            <a:avLst/>
            <a:gdLst/>
            <a:ahLst/>
            <a:cxnLst/>
            <a:rect l="l" t="t" r="r" b="b"/>
            <a:pathLst>
              <a:path w="1904" h="7619">
                <a:moveTo>
                  <a:pt x="0" y="0"/>
                </a:moveTo>
                <a:lnTo>
                  <a:pt x="157" y="507"/>
                </a:lnTo>
                <a:lnTo>
                  <a:pt x="1324" y="6998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217737" y="2693018"/>
            <a:ext cx="0" cy="490855"/>
          </a:xfrm>
          <a:custGeom>
            <a:avLst/>
            <a:gdLst/>
            <a:ahLst/>
            <a:cxnLst/>
            <a:rect l="l" t="t" r="r" b="b"/>
            <a:pathLst>
              <a:path h="490855">
                <a:moveTo>
                  <a:pt x="0" y="0"/>
                </a:moveTo>
                <a:lnTo>
                  <a:pt x="0" y="7056"/>
                </a:lnTo>
              </a:path>
              <a:path h="490855">
                <a:moveTo>
                  <a:pt x="0" y="282123"/>
                </a:moveTo>
                <a:lnTo>
                  <a:pt x="0" y="49072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216017" y="3185303"/>
            <a:ext cx="1270" cy="7620"/>
          </a:xfrm>
          <a:custGeom>
            <a:avLst/>
            <a:gdLst/>
            <a:ahLst/>
            <a:cxnLst/>
            <a:rect l="l" t="t" r="r" b="b"/>
            <a:pathLst>
              <a:path w="1270" h="7619">
                <a:moveTo>
                  <a:pt x="1280" y="0"/>
                </a:moveTo>
                <a:lnTo>
                  <a:pt x="1246" y="534"/>
                </a:lnTo>
                <a:lnTo>
                  <a:pt x="0" y="712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212582" y="3199422"/>
            <a:ext cx="2540" cy="6985"/>
          </a:xfrm>
          <a:custGeom>
            <a:avLst/>
            <a:gdLst/>
            <a:ahLst/>
            <a:cxnLst/>
            <a:rect l="l" t="t" r="r" b="b"/>
            <a:pathLst>
              <a:path w="2539" h="6985">
                <a:moveTo>
                  <a:pt x="2109" y="0"/>
                </a:moveTo>
                <a:lnTo>
                  <a:pt x="2012" y="515"/>
                </a:lnTo>
                <a:lnTo>
                  <a:pt x="0" y="678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207557" y="3212885"/>
            <a:ext cx="3175" cy="6985"/>
          </a:xfrm>
          <a:custGeom>
            <a:avLst/>
            <a:gdLst/>
            <a:ahLst/>
            <a:cxnLst/>
            <a:rect l="l" t="t" r="r" b="b"/>
            <a:pathLst>
              <a:path w="3175" h="6985">
                <a:moveTo>
                  <a:pt x="2881" y="0"/>
                </a:moveTo>
                <a:lnTo>
                  <a:pt x="2723" y="492"/>
                </a:lnTo>
                <a:lnTo>
                  <a:pt x="0" y="6393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4201053" y="3225584"/>
            <a:ext cx="3810" cy="6350"/>
          </a:xfrm>
          <a:custGeom>
            <a:avLst/>
            <a:gdLst/>
            <a:ahLst/>
            <a:cxnLst/>
            <a:rect l="l" t="t" r="r" b="b"/>
            <a:pathLst>
              <a:path w="3810" h="6350">
                <a:moveTo>
                  <a:pt x="3594" y="0"/>
                </a:moveTo>
                <a:lnTo>
                  <a:pt x="3379" y="466"/>
                </a:lnTo>
                <a:lnTo>
                  <a:pt x="0" y="5947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193179" y="3237407"/>
            <a:ext cx="4445" cy="5715"/>
          </a:xfrm>
          <a:custGeom>
            <a:avLst/>
            <a:gdLst/>
            <a:ahLst/>
            <a:cxnLst/>
            <a:rect l="l" t="t" r="r" b="b"/>
            <a:pathLst>
              <a:path w="4445" h="5714">
                <a:moveTo>
                  <a:pt x="4250" y="0"/>
                </a:moveTo>
                <a:lnTo>
                  <a:pt x="3982" y="435"/>
                </a:lnTo>
                <a:lnTo>
                  <a:pt x="0" y="5446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4184046" y="3248244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79">
                <a:moveTo>
                  <a:pt x="4849" y="0"/>
                </a:moveTo>
                <a:lnTo>
                  <a:pt x="4531" y="400"/>
                </a:lnTo>
                <a:lnTo>
                  <a:pt x="0" y="4891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4173763" y="3257985"/>
            <a:ext cx="5715" cy="4445"/>
          </a:xfrm>
          <a:custGeom>
            <a:avLst/>
            <a:gdLst/>
            <a:ahLst/>
            <a:cxnLst/>
            <a:rect l="l" t="t" r="r" b="b"/>
            <a:pathLst>
              <a:path w="5714" h="4445">
                <a:moveTo>
                  <a:pt x="5390" y="0"/>
                </a:moveTo>
                <a:lnTo>
                  <a:pt x="5026" y="360"/>
                </a:lnTo>
                <a:lnTo>
                  <a:pt x="0" y="4283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4162441" y="3266520"/>
            <a:ext cx="6350" cy="3810"/>
          </a:xfrm>
          <a:custGeom>
            <a:avLst/>
            <a:gdLst/>
            <a:ahLst/>
            <a:cxnLst/>
            <a:rect l="l" t="t" r="r" b="b"/>
            <a:pathLst>
              <a:path w="6350" h="3810">
                <a:moveTo>
                  <a:pt x="5875" y="0"/>
                </a:moveTo>
                <a:lnTo>
                  <a:pt x="5469" y="316"/>
                </a:lnTo>
                <a:lnTo>
                  <a:pt x="0" y="3623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150189" y="3273738"/>
            <a:ext cx="6350" cy="3175"/>
          </a:xfrm>
          <a:custGeom>
            <a:avLst/>
            <a:gdLst/>
            <a:ahLst/>
            <a:cxnLst/>
            <a:rect l="l" t="t" r="r" b="b"/>
            <a:pathLst>
              <a:path w="6350" h="3175">
                <a:moveTo>
                  <a:pt x="6304" y="0"/>
                </a:moveTo>
                <a:lnTo>
                  <a:pt x="5860" y="268"/>
                </a:lnTo>
                <a:lnTo>
                  <a:pt x="0" y="2909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137116" y="3279529"/>
            <a:ext cx="6985" cy="2540"/>
          </a:xfrm>
          <a:custGeom>
            <a:avLst/>
            <a:gdLst/>
            <a:ahLst/>
            <a:cxnLst/>
            <a:rect l="l" t="t" r="r" b="b"/>
            <a:pathLst>
              <a:path w="6985" h="2539">
                <a:moveTo>
                  <a:pt x="6678" y="0"/>
                </a:moveTo>
                <a:lnTo>
                  <a:pt x="6200" y="215"/>
                </a:lnTo>
                <a:lnTo>
                  <a:pt x="0" y="2143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123333" y="3283782"/>
            <a:ext cx="7620" cy="1905"/>
          </a:xfrm>
          <a:custGeom>
            <a:avLst/>
            <a:gdLst/>
            <a:ahLst/>
            <a:cxnLst/>
            <a:rect l="l" t="t" r="r" b="b"/>
            <a:pathLst>
              <a:path w="7620" h="1904">
                <a:moveTo>
                  <a:pt x="6998" y="0"/>
                </a:moveTo>
                <a:lnTo>
                  <a:pt x="6490" y="157"/>
                </a:lnTo>
                <a:lnTo>
                  <a:pt x="0" y="132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4102100" y="3286386"/>
            <a:ext cx="14604" cy="1270"/>
          </a:xfrm>
          <a:custGeom>
            <a:avLst/>
            <a:gdLst/>
            <a:ahLst/>
            <a:cxnLst/>
            <a:rect l="l" t="t" r="r" b="b"/>
            <a:pathLst>
              <a:path w="14604" h="1270">
                <a:moveTo>
                  <a:pt x="14113" y="0"/>
                </a:moveTo>
                <a:lnTo>
                  <a:pt x="13580" y="95"/>
                </a:lnTo>
                <a:lnTo>
                  <a:pt x="0" y="88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760092" y="2591054"/>
            <a:ext cx="2458085" cy="696595"/>
          </a:xfrm>
          <a:custGeom>
            <a:avLst/>
            <a:gdLst/>
            <a:ahLst/>
            <a:cxnLst/>
            <a:rect l="l" t="t" r="r" b="b"/>
            <a:pathLst>
              <a:path w="2458085" h="696595">
                <a:moveTo>
                  <a:pt x="2342007" y="0"/>
                </a:moveTo>
                <a:lnTo>
                  <a:pt x="116077" y="0"/>
                </a:lnTo>
                <a:lnTo>
                  <a:pt x="102497" y="784"/>
                </a:lnTo>
                <a:lnTo>
                  <a:pt x="62127" y="13261"/>
                </a:lnTo>
                <a:lnTo>
                  <a:pt x="29600" y="38623"/>
                </a:lnTo>
                <a:lnTo>
                  <a:pt x="7897" y="73889"/>
                </a:lnTo>
                <a:lnTo>
                  <a:pt x="0" y="116078"/>
                </a:lnTo>
                <a:lnTo>
                  <a:pt x="0" y="580136"/>
                </a:lnTo>
                <a:lnTo>
                  <a:pt x="7523" y="621353"/>
                </a:lnTo>
                <a:lnTo>
                  <a:pt x="28921" y="656826"/>
                </a:lnTo>
                <a:lnTo>
                  <a:pt x="61217" y="682469"/>
                </a:lnTo>
                <a:lnTo>
                  <a:pt x="101430" y="695299"/>
                </a:lnTo>
                <a:lnTo>
                  <a:pt x="116077" y="696213"/>
                </a:lnTo>
                <a:lnTo>
                  <a:pt x="2342007" y="696213"/>
                </a:lnTo>
                <a:lnTo>
                  <a:pt x="2383224" y="688690"/>
                </a:lnTo>
                <a:lnTo>
                  <a:pt x="2418697" y="667292"/>
                </a:lnTo>
                <a:lnTo>
                  <a:pt x="2444340" y="634996"/>
                </a:lnTo>
                <a:lnTo>
                  <a:pt x="2457170" y="594783"/>
                </a:lnTo>
                <a:lnTo>
                  <a:pt x="2458085" y="580136"/>
                </a:lnTo>
                <a:lnTo>
                  <a:pt x="2458085" y="116078"/>
                </a:lnTo>
                <a:lnTo>
                  <a:pt x="2450561" y="74860"/>
                </a:lnTo>
                <a:lnTo>
                  <a:pt x="2429163" y="39387"/>
                </a:lnTo>
                <a:lnTo>
                  <a:pt x="2396867" y="13744"/>
                </a:lnTo>
                <a:lnTo>
                  <a:pt x="2356654" y="914"/>
                </a:lnTo>
                <a:lnTo>
                  <a:pt x="234200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760092" y="2591054"/>
            <a:ext cx="2458085" cy="696595"/>
          </a:xfrm>
          <a:custGeom>
            <a:avLst/>
            <a:gdLst/>
            <a:ahLst/>
            <a:cxnLst/>
            <a:rect l="l" t="t" r="r" b="b"/>
            <a:pathLst>
              <a:path w="2458085" h="696595">
                <a:moveTo>
                  <a:pt x="0" y="116078"/>
                </a:moveTo>
                <a:lnTo>
                  <a:pt x="7897" y="73889"/>
                </a:lnTo>
                <a:lnTo>
                  <a:pt x="29600" y="38623"/>
                </a:lnTo>
                <a:lnTo>
                  <a:pt x="62127" y="13261"/>
                </a:lnTo>
                <a:lnTo>
                  <a:pt x="102497" y="784"/>
                </a:lnTo>
                <a:lnTo>
                  <a:pt x="116077" y="0"/>
                </a:lnTo>
                <a:lnTo>
                  <a:pt x="2342007" y="0"/>
                </a:lnTo>
                <a:lnTo>
                  <a:pt x="2356654" y="914"/>
                </a:lnTo>
                <a:lnTo>
                  <a:pt x="2370754" y="3583"/>
                </a:lnTo>
                <a:lnTo>
                  <a:pt x="2408659" y="21015"/>
                </a:lnTo>
                <a:lnTo>
                  <a:pt x="2437654" y="50266"/>
                </a:lnTo>
                <a:lnTo>
                  <a:pt x="2454757" y="88353"/>
                </a:lnTo>
                <a:lnTo>
                  <a:pt x="2458085" y="116078"/>
                </a:lnTo>
                <a:lnTo>
                  <a:pt x="2458085" y="580136"/>
                </a:lnTo>
                <a:lnTo>
                  <a:pt x="2457170" y="594783"/>
                </a:lnTo>
                <a:lnTo>
                  <a:pt x="2454501" y="608883"/>
                </a:lnTo>
                <a:lnTo>
                  <a:pt x="2437069" y="646788"/>
                </a:lnTo>
                <a:lnTo>
                  <a:pt x="2407818" y="675783"/>
                </a:lnTo>
                <a:lnTo>
                  <a:pt x="2369731" y="692886"/>
                </a:lnTo>
                <a:lnTo>
                  <a:pt x="2342007" y="696213"/>
                </a:lnTo>
                <a:lnTo>
                  <a:pt x="116077" y="696213"/>
                </a:lnTo>
                <a:lnTo>
                  <a:pt x="101430" y="695299"/>
                </a:lnTo>
                <a:lnTo>
                  <a:pt x="87330" y="692630"/>
                </a:lnTo>
                <a:lnTo>
                  <a:pt x="49425" y="675198"/>
                </a:lnTo>
                <a:lnTo>
                  <a:pt x="20430" y="645947"/>
                </a:lnTo>
                <a:lnTo>
                  <a:pt x="3327" y="607860"/>
                </a:lnTo>
                <a:lnTo>
                  <a:pt x="0" y="580136"/>
                </a:lnTo>
                <a:lnTo>
                  <a:pt x="0" y="116078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1760092" y="3810520"/>
            <a:ext cx="2458085" cy="696595"/>
          </a:xfrm>
          <a:custGeom>
            <a:avLst/>
            <a:gdLst/>
            <a:ahLst/>
            <a:cxnLst/>
            <a:rect l="l" t="t" r="r" b="b"/>
            <a:pathLst>
              <a:path w="2458085" h="696595">
                <a:moveTo>
                  <a:pt x="0" y="696201"/>
                </a:moveTo>
                <a:lnTo>
                  <a:pt x="2458085" y="696201"/>
                </a:lnTo>
                <a:lnTo>
                  <a:pt x="2458085" y="0"/>
                </a:lnTo>
                <a:lnTo>
                  <a:pt x="0" y="0"/>
                </a:lnTo>
                <a:lnTo>
                  <a:pt x="0" y="69620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991171" y="5028946"/>
            <a:ext cx="3934460" cy="1219835"/>
          </a:xfrm>
          <a:custGeom>
            <a:avLst/>
            <a:gdLst/>
            <a:ahLst/>
            <a:cxnLst/>
            <a:rect l="l" t="t" r="r" b="b"/>
            <a:pathLst>
              <a:path w="3934460" h="1219835">
                <a:moveTo>
                  <a:pt x="1967166" y="0"/>
                </a:moveTo>
                <a:lnTo>
                  <a:pt x="0" y="609714"/>
                </a:lnTo>
                <a:lnTo>
                  <a:pt x="1967166" y="1219453"/>
                </a:lnTo>
                <a:lnTo>
                  <a:pt x="1967166" y="0"/>
                </a:lnTo>
                <a:close/>
              </a:path>
              <a:path w="3934460" h="1219835">
                <a:moveTo>
                  <a:pt x="1967166" y="0"/>
                </a:moveTo>
                <a:lnTo>
                  <a:pt x="1967166" y="1219453"/>
                </a:lnTo>
                <a:lnTo>
                  <a:pt x="3934269" y="609714"/>
                </a:lnTo>
                <a:lnTo>
                  <a:pt x="196716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991171" y="5028946"/>
            <a:ext cx="1967230" cy="610235"/>
          </a:xfrm>
          <a:custGeom>
            <a:avLst/>
            <a:gdLst/>
            <a:ahLst/>
            <a:cxnLst/>
            <a:rect l="l" t="t" r="r" b="b"/>
            <a:pathLst>
              <a:path w="1967230" h="610235">
                <a:moveTo>
                  <a:pt x="0" y="609714"/>
                </a:moveTo>
                <a:lnTo>
                  <a:pt x="1967166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991171" y="5638660"/>
            <a:ext cx="1967230" cy="610235"/>
          </a:xfrm>
          <a:custGeom>
            <a:avLst/>
            <a:gdLst/>
            <a:ahLst/>
            <a:cxnLst/>
            <a:rect l="l" t="t" r="r" b="b"/>
            <a:pathLst>
              <a:path w="1967230" h="610235">
                <a:moveTo>
                  <a:pt x="1967166" y="609739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2958338" y="5028946"/>
            <a:ext cx="1967230" cy="1219835"/>
          </a:xfrm>
          <a:custGeom>
            <a:avLst/>
            <a:gdLst/>
            <a:ahLst/>
            <a:cxnLst/>
            <a:rect l="l" t="t" r="r" b="b"/>
            <a:pathLst>
              <a:path w="1967229" h="1219835">
                <a:moveTo>
                  <a:pt x="0" y="0"/>
                </a:moveTo>
                <a:lnTo>
                  <a:pt x="1967102" y="609714"/>
                </a:lnTo>
                <a:lnTo>
                  <a:pt x="0" y="1219453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991171" y="5028946"/>
            <a:ext cx="3934460" cy="1219835"/>
          </a:xfrm>
          <a:custGeom>
            <a:avLst/>
            <a:gdLst/>
            <a:ahLst/>
            <a:cxnLst/>
            <a:rect l="l" t="t" r="r" b="b"/>
            <a:pathLst>
              <a:path w="3934460" h="1219835">
                <a:moveTo>
                  <a:pt x="1967166" y="0"/>
                </a:moveTo>
                <a:lnTo>
                  <a:pt x="0" y="609714"/>
                </a:lnTo>
                <a:lnTo>
                  <a:pt x="1967166" y="1219453"/>
                </a:lnTo>
                <a:lnTo>
                  <a:pt x="3934269" y="609714"/>
                </a:lnTo>
                <a:lnTo>
                  <a:pt x="196716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991171" y="5028946"/>
            <a:ext cx="3934460" cy="1219835"/>
          </a:xfrm>
          <a:custGeom>
            <a:avLst/>
            <a:gdLst/>
            <a:ahLst/>
            <a:cxnLst/>
            <a:rect l="l" t="t" r="r" b="b"/>
            <a:pathLst>
              <a:path w="3934460" h="1219835">
                <a:moveTo>
                  <a:pt x="0" y="609714"/>
                </a:moveTo>
                <a:lnTo>
                  <a:pt x="1967166" y="0"/>
                </a:lnTo>
                <a:lnTo>
                  <a:pt x="3934269" y="609714"/>
                </a:lnTo>
                <a:lnTo>
                  <a:pt x="1967166" y="1219453"/>
                </a:lnTo>
                <a:lnTo>
                  <a:pt x="0" y="609714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1400175" y="1371600"/>
            <a:ext cx="3196590" cy="871855"/>
          </a:xfrm>
          <a:custGeom>
            <a:avLst/>
            <a:gdLst/>
            <a:ahLst/>
            <a:cxnLst/>
            <a:rect l="l" t="t" r="r" b="b"/>
            <a:pathLst>
              <a:path w="3196590" h="871855">
                <a:moveTo>
                  <a:pt x="384651" y="719209"/>
                </a:moveTo>
                <a:lnTo>
                  <a:pt x="468026" y="743743"/>
                </a:lnTo>
                <a:lnTo>
                  <a:pt x="558021" y="766473"/>
                </a:lnTo>
                <a:lnTo>
                  <a:pt x="654225" y="787287"/>
                </a:lnTo>
                <a:lnTo>
                  <a:pt x="756227" y="806072"/>
                </a:lnTo>
                <a:lnTo>
                  <a:pt x="863615" y="822716"/>
                </a:lnTo>
                <a:lnTo>
                  <a:pt x="975979" y="837108"/>
                </a:lnTo>
                <a:lnTo>
                  <a:pt x="1092907" y="849135"/>
                </a:lnTo>
                <a:lnTo>
                  <a:pt x="1213988" y="858684"/>
                </a:lnTo>
                <a:lnTo>
                  <a:pt x="1338811" y="865644"/>
                </a:lnTo>
                <a:lnTo>
                  <a:pt x="1466966" y="869902"/>
                </a:lnTo>
                <a:lnTo>
                  <a:pt x="1598041" y="871347"/>
                </a:lnTo>
                <a:lnTo>
                  <a:pt x="384651" y="719209"/>
                </a:lnTo>
                <a:close/>
              </a:path>
              <a:path w="3196590" h="871855">
                <a:moveTo>
                  <a:pt x="2956676" y="206203"/>
                </a:moveTo>
                <a:lnTo>
                  <a:pt x="1598041" y="871347"/>
                </a:lnTo>
                <a:lnTo>
                  <a:pt x="1729115" y="869902"/>
                </a:lnTo>
                <a:lnTo>
                  <a:pt x="1857270" y="865644"/>
                </a:lnTo>
                <a:lnTo>
                  <a:pt x="1982093" y="858684"/>
                </a:lnTo>
                <a:lnTo>
                  <a:pt x="2103174" y="849135"/>
                </a:lnTo>
                <a:lnTo>
                  <a:pt x="2220102" y="837108"/>
                </a:lnTo>
                <a:lnTo>
                  <a:pt x="2332466" y="822716"/>
                </a:lnTo>
                <a:lnTo>
                  <a:pt x="2439854" y="806072"/>
                </a:lnTo>
                <a:lnTo>
                  <a:pt x="2541856" y="787287"/>
                </a:lnTo>
                <a:lnTo>
                  <a:pt x="2638060" y="766473"/>
                </a:lnTo>
                <a:lnTo>
                  <a:pt x="2728055" y="743743"/>
                </a:lnTo>
                <a:lnTo>
                  <a:pt x="2811430" y="719209"/>
                </a:lnTo>
                <a:lnTo>
                  <a:pt x="2887774" y="692984"/>
                </a:lnTo>
                <a:lnTo>
                  <a:pt x="2956676" y="665178"/>
                </a:lnTo>
                <a:lnTo>
                  <a:pt x="3017725" y="635906"/>
                </a:lnTo>
                <a:lnTo>
                  <a:pt x="3070510" y="605278"/>
                </a:lnTo>
                <a:lnTo>
                  <a:pt x="3114620" y="573407"/>
                </a:lnTo>
                <a:lnTo>
                  <a:pt x="3149643" y="540405"/>
                </a:lnTo>
                <a:lnTo>
                  <a:pt x="3175168" y="506384"/>
                </a:lnTo>
                <a:lnTo>
                  <a:pt x="3190785" y="471458"/>
                </a:lnTo>
                <a:lnTo>
                  <a:pt x="3196082" y="435737"/>
                </a:lnTo>
                <a:lnTo>
                  <a:pt x="3190785" y="399997"/>
                </a:lnTo>
                <a:lnTo>
                  <a:pt x="3175168" y="365054"/>
                </a:lnTo>
                <a:lnTo>
                  <a:pt x="3149643" y="331019"/>
                </a:lnTo>
                <a:lnTo>
                  <a:pt x="3114620" y="298004"/>
                </a:lnTo>
                <a:lnTo>
                  <a:pt x="3070510" y="266122"/>
                </a:lnTo>
                <a:lnTo>
                  <a:pt x="3017725" y="235484"/>
                </a:lnTo>
                <a:lnTo>
                  <a:pt x="2956676" y="206203"/>
                </a:lnTo>
                <a:close/>
              </a:path>
              <a:path w="3196590" h="871855">
                <a:moveTo>
                  <a:pt x="1598041" y="0"/>
                </a:moveTo>
                <a:lnTo>
                  <a:pt x="1466966" y="1444"/>
                </a:lnTo>
                <a:lnTo>
                  <a:pt x="1338811" y="5702"/>
                </a:lnTo>
                <a:lnTo>
                  <a:pt x="1213988" y="12662"/>
                </a:lnTo>
                <a:lnTo>
                  <a:pt x="1092907" y="22212"/>
                </a:lnTo>
                <a:lnTo>
                  <a:pt x="975979" y="34240"/>
                </a:lnTo>
                <a:lnTo>
                  <a:pt x="863615" y="48633"/>
                </a:lnTo>
                <a:lnTo>
                  <a:pt x="756227" y="65280"/>
                </a:lnTo>
                <a:lnTo>
                  <a:pt x="654225" y="84067"/>
                </a:lnTo>
                <a:lnTo>
                  <a:pt x="558021" y="104884"/>
                </a:lnTo>
                <a:lnTo>
                  <a:pt x="468026" y="127619"/>
                </a:lnTo>
                <a:lnTo>
                  <a:pt x="384651" y="152158"/>
                </a:lnTo>
                <a:lnTo>
                  <a:pt x="308307" y="178390"/>
                </a:lnTo>
                <a:lnTo>
                  <a:pt x="239405" y="206203"/>
                </a:lnTo>
                <a:lnTo>
                  <a:pt x="178356" y="235484"/>
                </a:lnTo>
                <a:lnTo>
                  <a:pt x="125571" y="266122"/>
                </a:lnTo>
                <a:lnTo>
                  <a:pt x="81461" y="298004"/>
                </a:lnTo>
                <a:lnTo>
                  <a:pt x="46438" y="331019"/>
                </a:lnTo>
                <a:lnTo>
                  <a:pt x="20913" y="365054"/>
                </a:lnTo>
                <a:lnTo>
                  <a:pt x="5296" y="399997"/>
                </a:lnTo>
                <a:lnTo>
                  <a:pt x="0" y="435737"/>
                </a:lnTo>
                <a:lnTo>
                  <a:pt x="5296" y="471458"/>
                </a:lnTo>
                <a:lnTo>
                  <a:pt x="20913" y="506384"/>
                </a:lnTo>
                <a:lnTo>
                  <a:pt x="46438" y="540405"/>
                </a:lnTo>
                <a:lnTo>
                  <a:pt x="81461" y="573407"/>
                </a:lnTo>
                <a:lnTo>
                  <a:pt x="125571" y="605278"/>
                </a:lnTo>
                <a:lnTo>
                  <a:pt x="178356" y="635906"/>
                </a:lnTo>
                <a:lnTo>
                  <a:pt x="239405" y="665178"/>
                </a:lnTo>
                <a:lnTo>
                  <a:pt x="308307" y="692984"/>
                </a:lnTo>
                <a:lnTo>
                  <a:pt x="384651" y="719209"/>
                </a:lnTo>
                <a:lnTo>
                  <a:pt x="1598041" y="0"/>
                </a:lnTo>
                <a:close/>
              </a:path>
              <a:path w="3196590" h="871855">
                <a:moveTo>
                  <a:pt x="1729115" y="1444"/>
                </a:moveTo>
                <a:lnTo>
                  <a:pt x="2956676" y="206203"/>
                </a:lnTo>
                <a:lnTo>
                  <a:pt x="2887774" y="178390"/>
                </a:lnTo>
                <a:lnTo>
                  <a:pt x="2811430" y="152158"/>
                </a:lnTo>
                <a:lnTo>
                  <a:pt x="2728055" y="127619"/>
                </a:lnTo>
                <a:lnTo>
                  <a:pt x="2638060" y="104884"/>
                </a:lnTo>
                <a:lnTo>
                  <a:pt x="2541856" y="84067"/>
                </a:lnTo>
                <a:lnTo>
                  <a:pt x="2439854" y="65280"/>
                </a:lnTo>
                <a:lnTo>
                  <a:pt x="2332466" y="48633"/>
                </a:lnTo>
                <a:lnTo>
                  <a:pt x="2220102" y="34240"/>
                </a:lnTo>
                <a:lnTo>
                  <a:pt x="2103174" y="22212"/>
                </a:lnTo>
                <a:lnTo>
                  <a:pt x="1982093" y="12662"/>
                </a:lnTo>
                <a:lnTo>
                  <a:pt x="1857270" y="5702"/>
                </a:lnTo>
                <a:lnTo>
                  <a:pt x="1729115" y="144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1400175" y="1371600"/>
            <a:ext cx="1598295" cy="436245"/>
          </a:xfrm>
          <a:custGeom>
            <a:avLst/>
            <a:gdLst/>
            <a:ahLst/>
            <a:cxnLst/>
            <a:rect l="l" t="t" r="r" b="b"/>
            <a:pathLst>
              <a:path w="1598295" h="436244">
                <a:moveTo>
                  <a:pt x="0" y="435737"/>
                </a:moveTo>
                <a:lnTo>
                  <a:pt x="20913" y="365054"/>
                </a:lnTo>
                <a:lnTo>
                  <a:pt x="46438" y="331019"/>
                </a:lnTo>
                <a:lnTo>
                  <a:pt x="81461" y="298004"/>
                </a:lnTo>
                <a:lnTo>
                  <a:pt x="125571" y="266122"/>
                </a:lnTo>
                <a:lnTo>
                  <a:pt x="178356" y="235484"/>
                </a:lnTo>
                <a:lnTo>
                  <a:pt x="239405" y="206203"/>
                </a:lnTo>
                <a:lnTo>
                  <a:pt x="308307" y="178390"/>
                </a:lnTo>
                <a:lnTo>
                  <a:pt x="384651" y="152158"/>
                </a:lnTo>
                <a:lnTo>
                  <a:pt x="468026" y="127619"/>
                </a:lnTo>
                <a:lnTo>
                  <a:pt x="558021" y="104884"/>
                </a:lnTo>
                <a:lnTo>
                  <a:pt x="557517" y="104994"/>
                </a:lnTo>
                <a:lnTo>
                  <a:pt x="654225" y="84067"/>
                </a:lnTo>
                <a:lnTo>
                  <a:pt x="756227" y="65280"/>
                </a:lnTo>
                <a:lnTo>
                  <a:pt x="863615" y="48633"/>
                </a:lnTo>
                <a:lnTo>
                  <a:pt x="975979" y="34240"/>
                </a:lnTo>
                <a:lnTo>
                  <a:pt x="1092907" y="22212"/>
                </a:lnTo>
                <a:lnTo>
                  <a:pt x="1213988" y="12662"/>
                </a:lnTo>
              </a:path>
              <a:path w="1598295" h="436244">
                <a:moveTo>
                  <a:pt x="1338811" y="5702"/>
                </a:moveTo>
                <a:lnTo>
                  <a:pt x="1466966" y="1444"/>
                </a:lnTo>
                <a:lnTo>
                  <a:pt x="1598041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1784826" y="2090809"/>
            <a:ext cx="1213485" cy="152400"/>
          </a:xfrm>
          <a:custGeom>
            <a:avLst/>
            <a:gdLst/>
            <a:ahLst/>
            <a:cxnLst/>
            <a:rect l="l" t="t" r="r" b="b"/>
            <a:pathLst>
              <a:path w="1213485" h="152400">
                <a:moveTo>
                  <a:pt x="1213389" y="152137"/>
                </a:moveTo>
                <a:lnTo>
                  <a:pt x="1082314" y="150692"/>
                </a:lnTo>
                <a:lnTo>
                  <a:pt x="954160" y="146434"/>
                </a:lnTo>
                <a:lnTo>
                  <a:pt x="829336" y="139474"/>
                </a:lnTo>
                <a:lnTo>
                  <a:pt x="708255" y="129925"/>
                </a:lnTo>
                <a:lnTo>
                  <a:pt x="591327" y="117898"/>
                </a:lnTo>
                <a:lnTo>
                  <a:pt x="478963" y="103507"/>
                </a:lnTo>
                <a:lnTo>
                  <a:pt x="371575" y="86862"/>
                </a:lnTo>
                <a:lnTo>
                  <a:pt x="269574" y="68077"/>
                </a:lnTo>
                <a:lnTo>
                  <a:pt x="173370" y="47263"/>
                </a:lnTo>
                <a:lnTo>
                  <a:pt x="83375" y="24533"/>
                </a:ln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1400175" y="1807336"/>
            <a:ext cx="384810" cy="283845"/>
          </a:xfrm>
          <a:custGeom>
            <a:avLst/>
            <a:gdLst/>
            <a:ahLst/>
            <a:cxnLst/>
            <a:rect l="l" t="t" r="r" b="b"/>
            <a:pathLst>
              <a:path w="384810" h="283844">
                <a:moveTo>
                  <a:pt x="384651" y="283472"/>
                </a:moveTo>
                <a:lnTo>
                  <a:pt x="308307" y="257247"/>
                </a:lnTo>
                <a:lnTo>
                  <a:pt x="239405" y="229441"/>
                </a:lnTo>
                <a:lnTo>
                  <a:pt x="178356" y="200169"/>
                </a:lnTo>
                <a:lnTo>
                  <a:pt x="125571" y="169541"/>
                </a:lnTo>
                <a:lnTo>
                  <a:pt x="81461" y="137670"/>
                </a:lnTo>
                <a:lnTo>
                  <a:pt x="46438" y="104668"/>
                </a:lnTo>
                <a:lnTo>
                  <a:pt x="20913" y="70647"/>
                </a:lnTo>
                <a:lnTo>
                  <a:pt x="5296" y="35721"/>
                </a:ln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2998216" y="1371600"/>
            <a:ext cx="131445" cy="1905"/>
          </a:xfrm>
          <a:custGeom>
            <a:avLst/>
            <a:gdLst/>
            <a:ahLst/>
            <a:cxnLst/>
            <a:rect l="l" t="t" r="r" b="b"/>
            <a:pathLst>
              <a:path w="131444" h="1905">
                <a:moveTo>
                  <a:pt x="0" y="0"/>
                </a:moveTo>
                <a:lnTo>
                  <a:pt x="131074" y="144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3129290" y="1373044"/>
            <a:ext cx="1228090" cy="205104"/>
          </a:xfrm>
          <a:custGeom>
            <a:avLst/>
            <a:gdLst/>
            <a:ahLst/>
            <a:cxnLst/>
            <a:rect l="l" t="t" r="r" b="b"/>
            <a:pathLst>
              <a:path w="1228089" h="205105">
                <a:moveTo>
                  <a:pt x="0" y="0"/>
                </a:moveTo>
                <a:lnTo>
                  <a:pt x="128154" y="4258"/>
                </a:lnTo>
                <a:lnTo>
                  <a:pt x="252978" y="11218"/>
                </a:lnTo>
                <a:lnTo>
                  <a:pt x="374059" y="20768"/>
                </a:lnTo>
                <a:lnTo>
                  <a:pt x="490987" y="32796"/>
                </a:lnTo>
                <a:lnTo>
                  <a:pt x="603350" y="47189"/>
                </a:lnTo>
                <a:lnTo>
                  <a:pt x="710739" y="63835"/>
                </a:lnTo>
                <a:lnTo>
                  <a:pt x="812740" y="82623"/>
                </a:lnTo>
                <a:lnTo>
                  <a:pt x="908944" y="103440"/>
                </a:lnTo>
                <a:lnTo>
                  <a:pt x="998939" y="126174"/>
                </a:lnTo>
                <a:lnTo>
                  <a:pt x="1082314" y="150713"/>
                </a:lnTo>
                <a:lnTo>
                  <a:pt x="1158659" y="176945"/>
                </a:lnTo>
                <a:lnTo>
                  <a:pt x="1227561" y="204758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3129290" y="1577803"/>
            <a:ext cx="1467485" cy="664210"/>
          </a:xfrm>
          <a:custGeom>
            <a:avLst/>
            <a:gdLst/>
            <a:ahLst/>
            <a:cxnLst/>
            <a:rect l="l" t="t" r="r" b="b"/>
            <a:pathLst>
              <a:path w="1467485" h="664210">
                <a:moveTo>
                  <a:pt x="1227561" y="0"/>
                </a:moveTo>
                <a:lnTo>
                  <a:pt x="1288610" y="29281"/>
                </a:lnTo>
                <a:lnTo>
                  <a:pt x="1341395" y="59919"/>
                </a:lnTo>
                <a:lnTo>
                  <a:pt x="1385504" y="91801"/>
                </a:lnTo>
                <a:lnTo>
                  <a:pt x="1420527" y="124816"/>
                </a:lnTo>
                <a:lnTo>
                  <a:pt x="1446052" y="158851"/>
                </a:lnTo>
                <a:lnTo>
                  <a:pt x="1461669" y="193794"/>
                </a:lnTo>
                <a:lnTo>
                  <a:pt x="1466966" y="229533"/>
                </a:lnTo>
                <a:lnTo>
                  <a:pt x="1461669" y="265254"/>
                </a:lnTo>
                <a:lnTo>
                  <a:pt x="1446052" y="300181"/>
                </a:lnTo>
                <a:lnTo>
                  <a:pt x="1420527" y="334202"/>
                </a:lnTo>
                <a:lnTo>
                  <a:pt x="1385504" y="367203"/>
                </a:lnTo>
                <a:lnTo>
                  <a:pt x="1341395" y="399074"/>
                </a:lnTo>
                <a:lnTo>
                  <a:pt x="1288610" y="429702"/>
                </a:lnTo>
                <a:lnTo>
                  <a:pt x="1227561" y="458975"/>
                </a:lnTo>
                <a:lnTo>
                  <a:pt x="1158659" y="486781"/>
                </a:lnTo>
                <a:lnTo>
                  <a:pt x="1082314" y="513006"/>
                </a:lnTo>
                <a:lnTo>
                  <a:pt x="998939" y="537540"/>
                </a:lnTo>
                <a:lnTo>
                  <a:pt x="908944" y="560270"/>
                </a:lnTo>
                <a:lnTo>
                  <a:pt x="812740" y="581084"/>
                </a:lnTo>
                <a:lnTo>
                  <a:pt x="710739" y="599869"/>
                </a:lnTo>
                <a:lnTo>
                  <a:pt x="603350" y="616513"/>
                </a:lnTo>
                <a:lnTo>
                  <a:pt x="490987" y="630905"/>
                </a:lnTo>
                <a:lnTo>
                  <a:pt x="374059" y="642932"/>
                </a:lnTo>
                <a:lnTo>
                  <a:pt x="252978" y="652481"/>
                </a:lnTo>
                <a:lnTo>
                  <a:pt x="128154" y="659441"/>
                </a:lnTo>
                <a:lnTo>
                  <a:pt x="0" y="663699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2998216" y="2241502"/>
            <a:ext cx="131445" cy="1905"/>
          </a:xfrm>
          <a:custGeom>
            <a:avLst/>
            <a:gdLst/>
            <a:ahLst/>
            <a:cxnLst/>
            <a:rect l="l" t="t" r="r" b="b"/>
            <a:pathLst>
              <a:path w="131444" h="1905">
                <a:moveTo>
                  <a:pt x="131074" y="0"/>
                </a:moveTo>
                <a:lnTo>
                  <a:pt x="0" y="144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1400175" y="1371600"/>
            <a:ext cx="3196590" cy="871855"/>
          </a:xfrm>
          <a:custGeom>
            <a:avLst/>
            <a:gdLst/>
            <a:ahLst/>
            <a:cxnLst/>
            <a:rect l="l" t="t" r="r" b="b"/>
            <a:pathLst>
              <a:path w="3196590" h="871855">
                <a:moveTo>
                  <a:pt x="1598041" y="0"/>
                </a:moveTo>
                <a:lnTo>
                  <a:pt x="1466966" y="1444"/>
                </a:lnTo>
                <a:lnTo>
                  <a:pt x="1338811" y="5702"/>
                </a:lnTo>
                <a:lnTo>
                  <a:pt x="1213988" y="12662"/>
                </a:lnTo>
                <a:lnTo>
                  <a:pt x="1092907" y="22212"/>
                </a:lnTo>
                <a:lnTo>
                  <a:pt x="975979" y="34240"/>
                </a:lnTo>
                <a:lnTo>
                  <a:pt x="863615" y="48633"/>
                </a:lnTo>
                <a:lnTo>
                  <a:pt x="756227" y="65280"/>
                </a:lnTo>
                <a:lnTo>
                  <a:pt x="654225" y="84067"/>
                </a:lnTo>
                <a:lnTo>
                  <a:pt x="558021" y="104884"/>
                </a:lnTo>
                <a:lnTo>
                  <a:pt x="468026" y="127619"/>
                </a:lnTo>
                <a:lnTo>
                  <a:pt x="384651" y="152158"/>
                </a:lnTo>
                <a:lnTo>
                  <a:pt x="308307" y="178390"/>
                </a:lnTo>
                <a:lnTo>
                  <a:pt x="239405" y="206203"/>
                </a:lnTo>
                <a:lnTo>
                  <a:pt x="178356" y="235484"/>
                </a:lnTo>
                <a:lnTo>
                  <a:pt x="125571" y="266122"/>
                </a:lnTo>
                <a:lnTo>
                  <a:pt x="81461" y="298004"/>
                </a:lnTo>
                <a:lnTo>
                  <a:pt x="46438" y="331019"/>
                </a:lnTo>
                <a:lnTo>
                  <a:pt x="20913" y="365054"/>
                </a:lnTo>
                <a:lnTo>
                  <a:pt x="5296" y="399997"/>
                </a:lnTo>
                <a:lnTo>
                  <a:pt x="0" y="435737"/>
                </a:lnTo>
                <a:lnTo>
                  <a:pt x="5296" y="471458"/>
                </a:lnTo>
                <a:lnTo>
                  <a:pt x="20913" y="506384"/>
                </a:lnTo>
                <a:lnTo>
                  <a:pt x="46438" y="540405"/>
                </a:lnTo>
                <a:lnTo>
                  <a:pt x="81461" y="573407"/>
                </a:lnTo>
                <a:lnTo>
                  <a:pt x="125571" y="605278"/>
                </a:lnTo>
                <a:lnTo>
                  <a:pt x="178356" y="635906"/>
                </a:lnTo>
                <a:lnTo>
                  <a:pt x="239405" y="665178"/>
                </a:lnTo>
                <a:lnTo>
                  <a:pt x="308307" y="692984"/>
                </a:lnTo>
                <a:lnTo>
                  <a:pt x="384651" y="719209"/>
                </a:lnTo>
                <a:lnTo>
                  <a:pt x="468026" y="743743"/>
                </a:lnTo>
                <a:lnTo>
                  <a:pt x="558021" y="766473"/>
                </a:lnTo>
                <a:lnTo>
                  <a:pt x="654225" y="787287"/>
                </a:lnTo>
                <a:lnTo>
                  <a:pt x="756227" y="806072"/>
                </a:lnTo>
                <a:lnTo>
                  <a:pt x="863615" y="822716"/>
                </a:lnTo>
                <a:lnTo>
                  <a:pt x="975979" y="837108"/>
                </a:lnTo>
                <a:lnTo>
                  <a:pt x="1092907" y="849135"/>
                </a:lnTo>
                <a:lnTo>
                  <a:pt x="1213988" y="858684"/>
                </a:lnTo>
                <a:lnTo>
                  <a:pt x="1338811" y="865644"/>
                </a:lnTo>
                <a:lnTo>
                  <a:pt x="1466966" y="869902"/>
                </a:lnTo>
                <a:lnTo>
                  <a:pt x="1598041" y="871347"/>
                </a:lnTo>
                <a:lnTo>
                  <a:pt x="1729115" y="869902"/>
                </a:lnTo>
                <a:lnTo>
                  <a:pt x="1857270" y="865644"/>
                </a:lnTo>
                <a:lnTo>
                  <a:pt x="1982093" y="858684"/>
                </a:lnTo>
                <a:lnTo>
                  <a:pt x="2103174" y="849135"/>
                </a:lnTo>
                <a:lnTo>
                  <a:pt x="2220102" y="837108"/>
                </a:lnTo>
                <a:lnTo>
                  <a:pt x="2332466" y="822716"/>
                </a:lnTo>
                <a:lnTo>
                  <a:pt x="2439854" y="806072"/>
                </a:lnTo>
                <a:lnTo>
                  <a:pt x="2541856" y="787287"/>
                </a:lnTo>
                <a:lnTo>
                  <a:pt x="2638060" y="766473"/>
                </a:lnTo>
                <a:lnTo>
                  <a:pt x="2728055" y="743743"/>
                </a:lnTo>
                <a:lnTo>
                  <a:pt x="2811430" y="719209"/>
                </a:lnTo>
                <a:lnTo>
                  <a:pt x="2887774" y="692984"/>
                </a:lnTo>
                <a:lnTo>
                  <a:pt x="2956676" y="665178"/>
                </a:lnTo>
                <a:lnTo>
                  <a:pt x="3017725" y="635906"/>
                </a:lnTo>
                <a:lnTo>
                  <a:pt x="3070510" y="605278"/>
                </a:lnTo>
                <a:lnTo>
                  <a:pt x="3114620" y="573407"/>
                </a:lnTo>
                <a:lnTo>
                  <a:pt x="3149643" y="540405"/>
                </a:lnTo>
                <a:lnTo>
                  <a:pt x="3175168" y="506384"/>
                </a:lnTo>
                <a:lnTo>
                  <a:pt x="3190785" y="471458"/>
                </a:lnTo>
                <a:lnTo>
                  <a:pt x="3196082" y="435737"/>
                </a:lnTo>
                <a:lnTo>
                  <a:pt x="3190785" y="399997"/>
                </a:lnTo>
                <a:lnTo>
                  <a:pt x="3175168" y="365054"/>
                </a:lnTo>
                <a:lnTo>
                  <a:pt x="3149643" y="331019"/>
                </a:lnTo>
                <a:lnTo>
                  <a:pt x="3114620" y="298004"/>
                </a:lnTo>
                <a:lnTo>
                  <a:pt x="3070510" y="266122"/>
                </a:lnTo>
                <a:lnTo>
                  <a:pt x="3017725" y="235484"/>
                </a:lnTo>
                <a:lnTo>
                  <a:pt x="2956676" y="206203"/>
                </a:lnTo>
                <a:lnTo>
                  <a:pt x="2887774" y="178390"/>
                </a:lnTo>
                <a:lnTo>
                  <a:pt x="2811430" y="152158"/>
                </a:lnTo>
                <a:lnTo>
                  <a:pt x="2728055" y="127619"/>
                </a:lnTo>
                <a:lnTo>
                  <a:pt x="2638060" y="104884"/>
                </a:lnTo>
                <a:lnTo>
                  <a:pt x="2541856" y="84067"/>
                </a:lnTo>
                <a:lnTo>
                  <a:pt x="2439854" y="65280"/>
                </a:lnTo>
                <a:lnTo>
                  <a:pt x="2332466" y="48633"/>
                </a:lnTo>
                <a:lnTo>
                  <a:pt x="2220102" y="34240"/>
                </a:lnTo>
                <a:lnTo>
                  <a:pt x="2103174" y="22212"/>
                </a:lnTo>
                <a:lnTo>
                  <a:pt x="1982093" y="12662"/>
                </a:lnTo>
                <a:lnTo>
                  <a:pt x="1857270" y="5702"/>
                </a:lnTo>
                <a:lnTo>
                  <a:pt x="1729115" y="1444"/>
                </a:lnTo>
                <a:lnTo>
                  <a:pt x="159804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1400175" y="1371600"/>
            <a:ext cx="3196590" cy="871855"/>
          </a:xfrm>
          <a:custGeom>
            <a:avLst/>
            <a:gdLst/>
            <a:ahLst/>
            <a:cxnLst/>
            <a:rect l="l" t="t" r="r" b="b"/>
            <a:pathLst>
              <a:path w="3196590" h="871855">
                <a:moveTo>
                  <a:pt x="0" y="435737"/>
                </a:moveTo>
                <a:lnTo>
                  <a:pt x="20913" y="365054"/>
                </a:lnTo>
                <a:lnTo>
                  <a:pt x="46438" y="331019"/>
                </a:lnTo>
                <a:lnTo>
                  <a:pt x="81461" y="298004"/>
                </a:lnTo>
                <a:lnTo>
                  <a:pt x="125571" y="266122"/>
                </a:lnTo>
                <a:lnTo>
                  <a:pt x="178356" y="235484"/>
                </a:lnTo>
                <a:lnTo>
                  <a:pt x="239405" y="206203"/>
                </a:lnTo>
                <a:lnTo>
                  <a:pt x="308307" y="178390"/>
                </a:lnTo>
                <a:lnTo>
                  <a:pt x="384651" y="152158"/>
                </a:lnTo>
                <a:lnTo>
                  <a:pt x="468026" y="127619"/>
                </a:lnTo>
                <a:lnTo>
                  <a:pt x="558021" y="104884"/>
                </a:lnTo>
                <a:lnTo>
                  <a:pt x="654225" y="84067"/>
                </a:lnTo>
                <a:lnTo>
                  <a:pt x="756227" y="65280"/>
                </a:lnTo>
                <a:lnTo>
                  <a:pt x="863615" y="48633"/>
                </a:lnTo>
                <a:lnTo>
                  <a:pt x="975979" y="34240"/>
                </a:lnTo>
                <a:lnTo>
                  <a:pt x="1092907" y="22212"/>
                </a:lnTo>
                <a:lnTo>
                  <a:pt x="1213988" y="12662"/>
                </a:lnTo>
                <a:lnTo>
                  <a:pt x="1338811" y="5702"/>
                </a:lnTo>
                <a:lnTo>
                  <a:pt x="1466966" y="1444"/>
                </a:lnTo>
                <a:lnTo>
                  <a:pt x="1598041" y="0"/>
                </a:lnTo>
                <a:lnTo>
                  <a:pt x="1729115" y="1444"/>
                </a:lnTo>
                <a:lnTo>
                  <a:pt x="1857270" y="5702"/>
                </a:lnTo>
                <a:lnTo>
                  <a:pt x="1982093" y="12662"/>
                </a:lnTo>
                <a:lnTo>
                  <a:pt x="2103174" y="22212"/>
                </a:lnTo>
                <a:lnTo>
                  <a:pt x="2220102" y="34240"/>
                </a:lnTo>
                <a:lnTo>
                  <a:pt x="2332466" y="48633"/>
                </a:lnTo>
                <a:lnTo>
                  <a:pt x="2439854" y="65280"/>
                </a:lnTo>
                <a:lnTo>
                  <a:pt x="2541856" y="84067"/>
                </a:lnTo>
                <a:lnTo>
                  <a:pt x="2638060" y="104884"/>
                </a:lnTo>
                <a:lnTo>
                  <a:pt x="2728055" y="127619"/>
                </a:lnTo>
                <a:lnTo>
                  <a:pt x="2811430" y="152158"/>
                </a:lnTo>
                <a:lnTo>
                  <a:pt x="2887774" y="178390"/>
                </a:lnTo>
                <a:lnTo>
                  <a:pt x="2956676" y="206203"/>
                </a:lnTo>
                <a:lnTo>
                  <a:pt x="3017725" y="235484"/>
                </a:lnTo>
                <a:lnTo>
                  <a:pt x="3070510" y="266122"/>
                </a:lnTo>
                <a:lnTo>
                  <a:pt x="3114620" y="298004"/>
                </a:lnTo>
                <a:lnTo>
                  <a:pt x="3149643" y="331019"/>
                </a:lnTo>
                <a:lnTo>
                  <a:pt x="3175168" y="365054"/>
                </a:lnTo>
                <a:lnTo>
                  <a:pt x="3190785" y="399997"/>
                </a:lnTo>
                <a:lnTo>
                  <a:pt x="3196082" y="435737"/>
                </a:lnTo>
                <a:lnTo>
                  <a:pt x="3190785" y="471458"/>
                </a:lnTo>
                <a:lnTo>
                  <a:pt x="3175168" y="506384"/>
                </a:lnTo>
                <a:lnTo>
                  <a:pt x="3149643" y="540405"/>
                </a:lnTo>
                <a:lnTo>
                  <a:pt x="3114620" y="573407"/>
                </a:lnTo>
                <a:lnTo>
                  <a:pt x="3070510" y="605278"/>
                </a:lnTo>
                <a:lnTo>
                  <a:pt x="3017725" y="635906"/>
                </a:lnTo>
                <a:lnTo>
                  <a:pt x="2956676" y="665178"/>
                </a:lnTo>
                <a:lnTo>
                  <a:pt x="2887774" y="692984"/>
                </a:lnTo>
                <a:lnTo>
                  <a:pt x="2811430" y="719209"/>
                </a:lnTo>
                <a:lnTo>
                  <a:pt x="2728055" y="743743"/>
                </a:lnTo>
                <a:lnTo>
                  <a:pt x="2638060" y="766473"/>
                </a:lnTo>
                <a:lnTo>
                  <a:pt x="2541856" y="787287"/>
                </a:lnTo>
                <a:lnTo>
                  <a:pt x="2439854" y="806072"/>
                </a:lnTo>
                <a:lnTo>
                  <a:pt x="2332466" y="822716"/>
                </a:lnTo>
                <a:lnTo>
                  <a:pt x="2220102" y="837108"/>
                </a:lnTo>
                <a:lnTo>
                  <a:pt x="2103174" y="849135"/>
                </a:lnTo>
                <a:lnTo>
                  <a:pt x="1982093" y="858684"/>
                </a:lnTo>
                <a:lnTo>
                  <a:pt x="1857270" y="865644"/>
                </a:lnTo>
                <a:lnTo>
                  <a:pt x="1729115" y="869902"/>
                </a:lnTo>
                <a:lnTo>
                  <a:pt x="1598041" y="871347"/>
                </a:lnTo>
                <a:lnTo>
                  <a:pt x="1466966" y="869902"/>
                </a:lnTo>
                <a:lnTo>
                  <a:pt x="1338811" y="865644"/>
                </a:lnTo>
                <a:lnTo>
                  <a:pt x="1213988" y="858684"/>
                </a:lnTo>
                <a:lnTo>
                  <a:pt x="1092907" y="849135"/>
                </a:lnTo>
                <a:lnTo>
                  <a:pt x="975979" y="837108"/>
                </a:lnTo>
                <a:lnTo>
                  <a:pt x="863615" y="822716"/>
                </a:lnTo>
                <a:lnTo>
                  <a:pt x="756227" y="806072"/>
                </a:lnTo>
                <a:lnTo>
                  <a:pt x="654225" y="787287"/>
                </a:lnTo>
                <a:lnTo>
                  <a:pt x="558021" y="766473"/>
                </a:lnTo>
                <a:lnTo>
                  <a:pt x="468026" y="743743"/>
                </a:lnTo>
                <a:lnTo>
                  <a:pt x="384651" y="719209"/>
                </a:lnTo>
                <a:lnTo>
                  <a:pt x="308307" y="692984"/>
                </a:lnTo>
                <a:lnTo>
                  <a:pt x="239405" y="665178"/>
                </a:lnTo>
                <a:lnTo>
                  <a:pt x="178356" y="635906"/>
                </a:lnTo>
                <a:lnTo>
                  <a:pt x="125571" y="605278"/>
                </a:lnTo>
                <a:lnTo>
                  <a:pt x="81461" y="573407"/>
                </a:lnTo>
                <a:lnTo>
                  <a:pt x="46438" y="540405"/>
                </a:lnTo>
                <a:lnTo>
                  <a:pt x="20913" y="506384"/>
                </a:lnTo>
                <a:lnTo>
                  <a:pt x="5296" y="471458"/>
                </a:lnTo>
                <a:lnTo>
                  <a:pt x="0" y="435737"/>
                </a:lnTo>
                <a:close/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 txBox="1"/>
          <p:nvPr/>
        </p:nvSpPr>
        <p:spPr>
          <a:xfrm>
            <a:off x="1137310" y="337230"/>
            <a:ext cx="6188075" cy="27597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62100" marR="5080" indent="-1550035">
              <a:lnSpc>
                <a:spcPct val="100000"/>
              </a:lnSpc>
            </a:pPr>
            <a:r>
              <a:rPr sz="2800" b="1" i="1" spc="-30" dirty="0">
                <a:latin typeface="Arial"/>
                <a:cs typeface="Arial"/>
              </a:rPr>
              <a:t>HUBUNG</a:t>
            </a:r>
            <a:r>
              <a:rPr sz="2800" b="1" i="1" spc="-20" dirty="0">
                <a:latin typeface="Arial"/>
                <a:cs typeface="Arial"/>
              </a:rPr>
              <a:t>A</a:t>
            </a:r>
            <a:r>
              <a:rPr sz="2800" b="1" i="1" spc="-25" dirty="0">
                <a:latin typeface="Arial"/>
                <a:cs typeface="Arial"/>
              </a:rPr>
              <a:t>N</a:t>
            </a:r>
            <a:r>
              <a:rPr sz="2800" b="1" i="1" spc="30" dirty="0">
                <a:latin typeface="Arial"/>
                <a:cs typeface="Arial"/>
              </a:rPr>
              <a:t> </a:t>
            </a:r>
            <a:r>
              <a:rPr sz="2800" b="1" i="1" spc="-25" dirty="0">
                <a:latin typeface="Arial"/>
                <a:cs typeface="Arial"/>
              </a:rPr>
              <a:t>KE</a:t>
            </a:r>
            <a:r>
              <a:rPr sz="2800" b="1" i="1" spc="-35" dirty="0">
                <a:latin typeface="Arial"/>
                <a:cs typeface="Arial"/>
              </a:rPr>
              <a:t>S</a:t>
            </a:r>
            <a:r>
              <a:rPr sz="2800" b="1" i="1" spc="-10" dirty="0">
                <a:latin typeface="Arial"/>
                <a:cs typeface="Arial"/>
              </a:rPr>
              <a:t>I</a:t>
            </a:r>
            <a:r>
              <a:rPr sz="2800" b="1" i="1" spc="-45" dirty="0">
                <a:latin typeface="Arial"/>
                <a:cs typeface="Arial"/>
              </a:rPr>
              <a:t>M</a:t>
            </a:r>
            <a:r>
              <a:rPr sz="2800" b="1" i="1" spc="-20" dirty="0">
                <a:latin typeface="Arial"/>
                <a:cs typeface="Arial"/>
              </a:rPr>
              <a:t>PU</a:t>
            </a:r>
            <a:r>
              <a:rPr sz="2800" b="1" i="1" spc="-10" dirty="0">
                <a:latin typeface="Arial"/>
                <a:cs typeface="Arial"/>
              </a:rPr>
              <a:t>L</a:t>
            </a:r>
            <a:r>
              <a:rPr sz="2800" b="1" i="1" spc="-20" dirty="0">
                <a:latin typeface="Arial"/>
                <a:cs typeface="Arial"/>
              </a:rPr>
              <a:t>A</a:t>
            </a:r>
            <a:r>
              <a:rPr sz="2800" b="1" i="1" spc="-25" dirty="0">
                <a:latin typeface="Arial"/>
                <a:cs typeface="Arial"/>
              </a:rPr>
              <a:t>N</a:t>
            </a:r>
            <a:r>
              <a:rPr sz="2800" b="1" i="1" spc="30" dirty="0">
                <a:latin typeface="Arial"/>
                <a:cs typeface="Arial"/>
              </a:rPr>
              <a:t> </a:t>
            </a:r>
            <a:r>
              <a:rPr sz="2800" b="1" i="1" spc="-30" dirty="0">
                <a:latin typeface="Arial"/>
                <a:cs typeface="Arial"/>
              </a:rPr>
              <a:t>DENGAN</a:t>
            </a:r>
            <a:r>
              <a:rPr sz="2800" b="1" i="1" spc="-25" dirty="0">
                <a:latin typeface="Arial"/>
                <a:cs typeface="Arial"/>
              </a:rPr>
              <a:t> KAJIAN</a:t>
            </a:r>
            <a:r>
              <a:rPr sz="2800" b="1" i="1" spc="15" dirty="0">
                <a:latin typeface="Arial"/>
                <a:cs typeface="Arial"/>
              </a:rPr>
              <a:t> </a:t>
            </a:r>
            <a:r>
              <a:rPr sz="2800" b="1" i="1" spc="-20" dirty="0">
                <a:latin typeface="Arial"/>
                <a:cs typeface="Arial"/>
              </a:rPr>
              <a:t>T</a:t>
            </a:r>
            <a:r>
              <a:rPr sz="2800" b="1" i="1" spc="-30" dirty="0">
                <a:latin typeface="Arial"/>
                <a:cs typeface="Arial"/>
              </a:rPr>
              <a:t>E</a:t>
            </a:r>
            <a:r>
              <a:rPr sz="2800" b="1" i="1" spc="-20" dirty="0">
                <a:latin typeface="Arial"/>
                <a:cs typeface="Arial"/>
              </a:rPr>
              <a:t>ORITIS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2"/>
              </a:spcBef>
            </a:pPr>
            <a:endParaRPr sz="2700">
              <a:latin typeface="Times New Roman"/>
              <a:cs typeface="Times New Roman"/>
            </a:endParaRPr>
          </a:p>
          <a:p>
            <a:pPr marR="2455545" algn="ctr">
              <a:lnSpc>
                <a:spcPct val="100000"/>
              </a:lnSpc>
            </a:pPr>
            <a:r>
              <a:rPr sz="2800" spc="-20" dirty="0">
                <a:latin typeface="Times New Roman"/>
                <a:cs typeface="Times New Roman"/>
              </a:rPr>
              <a:t>Pe</a:t>
            </a:r>
            <a:r>
              <a:rPr sz="2800" spc="-5" dirty="0">
                <a:latin typeface="Times New Roman"/>
                <a:cs typeface="Times New Roman"/>
              </a:rPr>
              <a:t>r</a:t>
            </a:r>
            <a:r>
              <a:rPr sz="2800" spc="-40" dirty="0">
                <a:latin typeface="Times New Roman"/>
                <a:cs typeface="Times New Roman"/>
              </a:rPr>
              <a:t>m</a:t>
            </a:r>
            <a:r>
              <a:rPr sz="2800" spc="-15" dirty="0">
                <a:latin typeface="Times New Roman"/>
                <a:cs typeface="Times New Roman"/>
              </a:rPr>
              <a:t>asalahan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800">
              <a:latin typeface="Times New Roman"/>
              <a:cs typeface="Times New Roman"/>
            </a:endParaRPr>
          </a:p>
          <a:p>
            <a:pPr marR="2477770" algn="ctr">
              <a:lnSpc>
                <a:spcPct val="100000"/>
              </a:lnSpc>
              <a:spcBef>
                <a:spcPts val="2285"/>
              </a:spcBef>
            </a:pPr>
            <a:r>
              <a:rPr sz="2800" spc="-220" dirty="0">
                <a:latin typeface="Times New Roman"/>
                <a:cs typeface="Times New Roman"/>
              </a:rPr>
              <a:t>T</a:t>
            </a:r>
            <a:r>
              <a:rPr sz="2800" spc="-15" dirty="0">
                <a:latin typeface="Times New Roman"/>
                <a:cs typeface="Times New Roman"/>
              </a:rPr>
              <a:t>eori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1760092" y="3810520"/>
            <a:ext cx="2458085" cy="69659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ct val="100000"/>
              </a:lnSpc>
            </a:pPr>
            <a:r>
              <a:rPr sz="2800" spc="-15" dirty="0">
                <a:latin typeface="Times New Roman"/>
                <a:cs typeface="Times New Roman"/>
              </a:rPr>
              <a:t>Riset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2088007" y="5425101"/>
            <a:ext cx="174117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0" dirty="0">
                <a:latin typeface="Times New Roman"/>
                <a:cs typeface="Times New Roman"/>
              </a:rPr>
              <a:t>Kesi</a:t>
            </a:r>
            <a:r>
              <a:rPr sz="2800" spc="-40" dirty="0">
                <a:latin typeface="Times New Roman"/>
                <a:cs typeface="Times New Roman"/>
              </a:rPr>
              <a:t>m</a:t>
            </a:r>
            <a:r>
              <a:rPr sz="2800" spc="-15" dirty="0">
                <a:latin typeface="Times New Roman"/>
                <a:cs typeface="Times New Roman"/>
              </a:rPr>
              <a:t>p</a:t>
            </a:r>
            <a:r>
              <a:rPr sz="2800" spc="-10" dirty="0">
                <a:latin typeface="Times New Roman"/>
                <a:cs typeface="Times New Roman"/>
              </a:rPr>
              <a:t>u</a:t>
            </a:r>
            <a:r>
              <a:rPr sz="2800" spc="-15" dirty="0">
                <a:latin typeface="Times New Roman"/>
                <a:cs typeface="Times New Roman"/>
              </a:rPr>
              <a:t>lan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5" name="object 75"/>
          <p:cNvSpPr/>
          <p:nvPr/>
        </p:nvSpPr>
        <p:spPr>
          <a:xfrm>
            <a:off x="2859404" y="2242947"/>
            <a:ext cx="114300" cy="348615"/>
          </a:xfrm>
          <a:custGeom>
            <a:avLst/>
            <a:gdLst/>
            <a:ahLst/>
            <a:cxnLst/>
            <a:rect l="l" t="t" r="r" b="b"/>
            <a:pathLst>
              <a:path w="114300" h="348614">
                <a:moveTo>
                  <a:pt x="38023" y="233892"/>
                </a:moveTo>
                <a:lnTo>
                  <a:pt x="0" y="234061"/>
                </a:lnTo>
                <a:lnTo>
                  <a:pt x="57531" y="348106"/>
                </a:lnTo>
                <a:lnTo>
                  <a:pt x="104670" y="252983"/>
                </a:lnTo>
                <a:lnTo>
                  <a:pt x="38100" y="252983"/>
                </a:lnTo>
                <a:lnTo>
                  <a:pt x="38023" y="233892"/>
                </a:lnTo>
                <a:close/>
              </a:path>
              <a:path w="114300" h="348614">
                <a:moveTo>
                  <a:pt x="76123" y="233722"/>
                </a:moveTo>
                <a:lnTo>
                  <a:pt x="38023" y="233892"/>
                </a:lnTo>
                <a:lnTo>
                  <a:pt x="38100" y="252983"/>
                </a:lnTo>
                <a:lnTo>
                  <a:pt x="76200" y="252856"/>
                </a:lnTo>
                <a:lnTo>
                  <a:pt x="76123" y="233722"/>
                </a:lnTo>
                <a:close/>
              </a:path>
              <a:path w="114300" h="348614">
                <a:moveTo>
                  <a:pt x="114300" y="233552"/>
                </a:moveTo>
                <a:lnTo>
                  <a:pt x="76123" y="233722"/>
                </a:lnTo>
                <a:lnTo>
                  <a:pt x="76200" y="252856"/>
                </a:lnTo>
                <a:lnTo>
                  <a:pt x="38100" y="252983"/>
                </a:lnTo>
                <a:lnTo>
                  <a:pt x="104670" y="252983"/>
                </a:lnTo>
                <a:lnTo>
                  <a:pt x="114300" y="233552"/>
                </a:lnTo>
                <a:close/>
              </a:path>
              <a:path w="114300" h="348614">
                <a:moveTo>
                  <a:pt x="75183" y="0"/>
                </a:moveTo>
                <a:lnTo>
                  <a:pt x="37083" y="126"/>
                </a:lnTo>
                <a:lnTo>
                  <a:pt x="38023" y="233892"/>
                </a:lnTo>
                <a:lnTo>
                  <a:pt x="76123" y="233722"/>
                </a:lnTo>
                <a:lnTo>
                  <a:pt x="75183" y="0"/>
                </a:lnTo>
                <a:close/>
              </a:path>
            </a:pathLst>
          </a:custGeom>
          <a:solidFill>
            <a:srgbClr val="3333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2859404" y="2242947"/>
            <a:ext cx="114300" cy="348615"/>
          </a:xfrm>
          <a:custGeom>
            <a:avLst/>
            <a:gdLst/>
            <a:ahLst/>
            <a:cxnLst/>
            <a:rect l="l" t="t" r="r" b="b"/>
            <a:pathLst>
              <a:path w="114300" h="348614">
                <a:moveTo>
                  <a:pt x="38023" y="233892"/>
                </a:moveTo>
                <a:lnTo>
                  <a:pt x="0" y="234061"/>
                </a:lnTo>
                <a:lnTo>
                  <a:pt x="57531" y="348106"/>
                </a:lnTo>
                <a:lnTo>
                  <a:pt x="104670" y="252983"/>
                </a:lnTo>
                <a:lnTo>
                  <a:pt x="38100" y="252983"/>
                </a:lnTo>
                <a:lnTo>
                  <a:pt x="38023" y="233892"/>
                </a:lnTo>
                <a:close/>
              </a:path>
              <a:path w="114300" h="348614">
                <a:moveTo>
                  <a:pt x="76123" y="233722"/>
                </a:moveTo>
                <a:lnTo>
                  <a:pt x="38023" y="233892"/>
                </a:lnTo>
                <a:lnTo>
                  <a:pt x="38100" y="252983"/>
                </a:lnTo>
                <a:lnTo>
                  <a:pt x="76200" y="252856"/>
                </a:lnTo>
                <a:lnTo>
                  <a:pt x="76123" y="233722"/>
                </a:lnTo>
                <a:close/>
              </a:path>
              <a:path w="114300" h="348614">
                <a:moveTo>
                  <a:pt x="114300" y="233552"/>
                </a:moveTo>
                <a:lnTo>
                  <a:pt x="76123" y="233722"/>
                </a:lnTo>
                <a:lnTo>
                  <a:pt x="76200" y="252856"/>
                </a:lnTo>
                <a:lnTo>
                  <a:pt x="38100" y="252983"/>
                </a:lnTo>
                <a:lnTo>
                  <a:pt x="104670" y="252983"/>
                </a:lnTo>
                <a:lnTo>
                  <a:pt x="114300" y="233552"/>
                </a:lnTo>
                <a:close/>
              </a:path>
              <a:path w="114300" h="348614">
                <a:moveTo>
                  <a:pt x="75183" y="0"/>
                </a:moveTo>
                <a:lnTo>
                  <a:pt x="37083" y="126"/>
                </a:lnTo>
                <a:lnTo>
                  <a:pt x="38023" y="233892"/>
                </a:lnTo>
                <a:lnTo>
                  <a:pt x="76123" y="233722"/>
                </a:lnTo>
                <a:lnTo>
                  <a:pt x="75183" y="0"/>
                </a:lnTo>
                <a:close/>
              </a:path>
            </a:pathLst>
          </a:custGeom>
          <a:solidFill>
            <a:srgbClr val="3333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2859532" y="3287267"/>
            <a:ext cx="114300" cy="523240"/>
          </a:xfrm>
          <a:custGeom>
            <a:avLst/>
            <a:gdLst/>
            <a:ahLst/>
            <a:cxnLst/>
            <a:rect l="l" t="t" r="r" b="b"/>
            <a:pathLst>
              <a:path w="114300" h="523239">
                <a:moveTo>
                  <a:pt x="38049" y="409067"/>
                </a:moveTo>
                <a:lnTo>
                  <a:pt x="0" y="409194"/>
                </a:lnTo>
                <a:lnTo>
                  <a:pt x="57404" y="523240"/>
                </a:lnTo>
                <a:lnTo>
                  <a:pt x="104701" y="428117"/>
                </a:lnTo>
                <a:lnTo>
                  <a:pt x="38100" y="428117"/>
                </a:lnTo>
                <a:lnTo>
                  <a:pt x="38049" y="409067"/>
                </a:lnTo>
                <a:close/>
              </a:path>
              <a:path w="114300" h="523239">
                <a:moveTo>
                  <a:pt x="76149" y="408940"/>
                </a:moveTo>
                <a:lnTo>
                  <a:pt x="38049" y="409067"/>
                </a:lnTo>
                <a:lnTo>
                  <a:pt x="38100" y="428117"/>
                </a:lnTo>
                <a:lnTo>
                  <a:pt x="76200" y="427990"/>
                </a:lnTo>
                <a:lnTo>
                  <a:pt x="76149" y="408940"/>
                </a:lnTo>
                <a:close/>
              </a:path>
              <a:path w="114300" h="523239">
                <a:moveTo>
                  <a:pt x="114300" y="408813"/>
                </a:moveTo>
                <a:lnTo>
                  <a:pt x="76149" y="408940"/>
                </a:lnTo>
                <a:lnTo>
                  <a:pt x="76200" y="427990"/>
                </a:lnTo>
                <a:lnTo>
                  <a:pt x="38100" y="428117"/>
                </a:lnTo>
                <a:lnTo>
                  <a:pt x="104701" y="428117"/>
                </a:lnTo>
                <a:lnTo>
                  <a:pt x="114300" y="408813"/>
                </a:lnTo>
                <a:close/>
              </a:path>
              <a:path w="114300" h="523239">
                <a:moveTo>
                  <a:pt x="75056" y="0"/>
                </a:moveTo>
                <a:lnTo>
                  <a:pt x="36956" y="127"/>
                </a:lnTo>
                <a:lnTo>
                  <a:pt x="38049" y="409067"/>
                </a:lnTo>
                <a:lnTo>
                  <a:pt x="76149" y="408940"/>
                </a:lnTo>
                <a:lnTo>
                  <a:pt x="75056" y="0"/>
                </a:lnTo>
                <a:close/>
              </a:path>
            </a:pathLst>
          </a:custGeom>
          <a:solidFill>
            <a:srgbClr val="3333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2859532" y="3287267"/>
            <a:ext cx="114300" cy="523240"/>
          </a:xfrm>
          <a:custGeom>
            <a:avLst/>
            <a:gdLst/>
            <a:ahLst/>
            <a:cxnLst/>
            <a:rect l="l" t="t" r="r" b="b"/>
            <a:pathLst>
              <a:path w="114300" h="523239">
                <a:moveTo>
                  <a:pt x="38049" y="409067"/>
                </a:moveTo>
                <a:lnTo>
                  <a:pt x="0" y="409194"/>
                </a:lnTo>
                <a:lnTo>
                  <a:pt x="57404" y="523240"/>
                </a:lnTo>
                <a:lnTo>
                  <a:pt x="104701" y="428117"/>
                </a:lnTo>
                <a:lnTo>
                  <a:pt x="38100" y="428117"/>
                </a:lnTo>
                <a:lnTo>
                  <a:pt x="38049" y="409067"/>
                </a:lnTo>
                <a:close/>
              </a:path>
              <a:path w="114300" h="523239">
                <a:moveTo>
                  <a:pt x="76149" y="408940"/>
                </a:moveTo>
                <a:lnTo>
                  <a:pt x="38049" y="409067"/>
                </a:lnTo>
                <a:lnTo>
                  <a:pt x="38100" y="428117"/>
                </a:lnTo>
                <a:lnTo>
                  <a:pt x="76200" y="427990"/>
                </a:lnTo>
                <a:lnTo>
                  <a:pt x="76149" y="408940"/>
                </a:lnTo>
                <a:close/>
              </a:path>
              <a:path w="114300" h="523239">
                <a:moveTo>
                  <a:pt x="114300" y="408813"/>
                </a:moveTo>
                <a:lnTo>
                  <a:pt x="76149" y="408940"/>
                </a:lnTo>
                <a:lnTo>
                  <a:pt x="76200" y="427990"/>
                </a:lnTo>
                <a:lnTo>
                  <a:pt x="38100" y="428117"/>
                </a:lnTo>
                <a:lnTo>
                  <a:pt x="104701" y="428117"/>
                </a:lnTo>
                <a:lnTo>
                  <a:pt x="114300" y="408813"/>
                </a:lnTo>
                <a:close/>
              </a:path>
              <a:path w="114300" h="523239">
                <a:moveTo>
                  <a:pt x="75056" y="0"/>
                </a:moveTo>
                <a:lnTo>
                  <a:pt x="36956" y="127"/>
                </a:lnTo>
                <a:lnTo>
                  <a:pt x="38049" y="409067"/>
                </a:lnTo>
                <a:lnTo>
                  <a:pt x="76149" y="408940"/>
                </a:lnTo>
                <a:lnTo>
                  <a:pt x="75056" y="0"/>
                </a:lnTo>
                <a:close/>
              </a:path>
            </a:pathLst>
          </a:custGeom>
          <a:solidFill>
            <a:srgbClr val="3333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2859532" y="4506721"/>
            <a:ext cx="114300" cy="522605"/>
          </a:xfrm>
          <a:custGeom>
            <a:avLst/>
            <a:gdLst/>
            <a:ahLst/>
            <a:cxnLst/>
            <a:rect l="l" t="t" r="r" b="b"/>
            <a:pathLst>
              <a:path w="114300" h="522604">
                <a:moveTo>
                  <a:pt x="38049" y="407966"/>
                </a:moveTo>
                <a:lnTo>
                  <a:pt x="0" y="408050"/>
                </a:lnTo>
                <a:lnTo>
                  <a:pt x="57404" y="522223"/>
                </a:lnTo>
                <a:lnTo>
                  <a:pt x="104764" y="426973"/>
                </a:lnTo>
                <a:lnTo>
                  <a:pt x="38100" y="426973"/>
                </a:lnTo>
                <a:lnTo>
                  <a:pt x="38049" y="407966"/>
                </a:lnTo>
                <a:close/>
              </a:path>
              <a:path w="114300" h="522604">
                <a:moveTo>
                  <a:pt x="76149" y="407881"/>
                </a:moveTo>
                <a:lnTo>
                  <a:pt x="38049" y="407966"/>
                </a:lnTo>
                <a:lnTo>
                  <a:pt x="38100" y="426973"/>
                </a:lnTo>
                <a:lnTo>
                  <a:pt x="76200" y="426846"/>
                </a:lnTo>
                <a:lnTo>
                  <a:pt x="76149" y="407881"/>
                </a:lnTo>
                <a:close/>
              </a:path>
              <a:path w="114300" h="522604">
                <a:moveTo>
                  <a:pt x="114300" y="407796"/>
                </a:moveTo>
                <a:lnTo>
                  <a:pt x="76149" y="407881"/>
                </a:lnTo>
                <a:lnTo>
                  <a:pt x="76200" y="426846"/>
                </a:lnTo>
                <a:lnTo>
                  <a:pt x="38100" y="426973"/>
                </a:lnTo>
                <a:lnTo>
                  <a:pt x="104764" y="426973"/>
                </a:lnTo>
                <a:lnTo>
                  <a:pt x="114300" y="407796"/>
                </a:lnTo>
                <a:close/>
              </a:path>
              <a:path w="114300" h="522604">
                <a:moveTo>
                  <a:pt x="75056" y="0"/>
                </a:moveTo>
                <a:lnTo>
                  <a:pt x="36956" y="126"/>
                </a:lnTo>
                <a:lnTo>
                  <a:pt x="38049" y="407966"/>
                </a:lnTo>
                <a:lnTo>
                  <a:pt x="76149" y="407881"/>
                </a:lnTo>
                <a:lnTo>
                  <a:pt x="75056" y="0"/>
                </a:lnTo>
                <a:close/>
              </a:path>
            </a:pathLst>
          </a:custGeom>
          <a:solidFill>
            <a:srgbClr val="3333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2859532" y="4506721"/>
            <a:ext cx="114300" cy="522605"/>
          </a:xfrm>
          <a:custGeom>
            <a:avLst/>
            <a:gdLst/>
            <a:ahLst/>
            <a:cxnLst/>
            <a:rect l="l" t="t" r="r" b="b"/>
            <a:pathLst>
              <a:path w="114300" h="522604">
                <a:moveTo>
                  <a:pt x="38049" y="407966"/>
                </a:moveTo>
                <a:lnTo>
                  <a:pt x="0" y="408050"/>
                </a:lnTo>
                <a:lnTo>
                  <a:pt x="57404" y="522223"/>
                </a:lnTo>
                <a:lnTo>
                  <a:pt x="104764" y="426973"/>
                </a:lnTo>
                <a:lnTo>
                  <a:pt x="38100" y="426973"/>
                </a:lnTo>
                <a:lnTo>
                  <a:pt x="38049" y="407966"/>
                </a:lnTo>
                <a:close/>
              </a:path>
              <a:path w="114300" h="522604">
                <a:moveTo>
                  <a:pt x="76149" y="407881"/>
                </a:moveTo>
                <a:lnTo>
                  <a:pt x="38049" y="407966"/>
                </a:lnTo>
                <a:lnTo>
                  <a:pt x="38100" y="426973"/>
                </a:lnTo>
                <a:lnTo>
                  <a:pt x="76200" y="426846"/>
                </a:lnTo>
                <a:lnTo>
                  <a:pt x="76149" y="407881"/>
                </a:lnTo>
                <a:close/>
              </a:path>
              <a:path w="114300" h="522604">
                <a:moveTo>
                  <a:pt x="114300" y="407796"/>
                </a:moveTo>
                <a:lnTo>
                  <a:pt x="76149" y="407881"/>
                </a:lnTo>
                <a:lnTo>
                  <a:pt x="76200" y="426846"/>
                </a:lnTo>
                <a:lnTo>
                  <a:pt x="38100" y="426973"/>
                </a:lnTo>
                <a:lnTo>
                  <a:pt x="104764" y="426973"/>
                </a:lnTo>
                <a:lnTo>
                  <a:pt x="114300" y="407796"/>
                </a:lnTo>
                <a:close/>
              </a:path>
              <a:path w="114300" h="522604">
                <a:moveTo>
                  <a:pt x="75056" y="0"/>
                </a:moveTo>
                <a:lnTo>
                  <a:pt x="36956" y="126"/>
                </a:lnTo>
                <a:lnTo>
                  <a:pt x="38049" y="407966"/>
                </a:lnTo>
                <a:lnTo>
                  <a:pt x="76149" y="407881"/>
                </a:lnTo>
                <a:lnTo>
                  <a:pt x="75056" y="0"/>
                </a:lnTo>
                <a:close/>
              </a:path>
            </a:pathLst>
          </a:custGeom>
          <a:solidFill>
            <a:srgbClr val="3333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4967478" y="5638088"/>
            <a:ext cx="1661160" cy="1270"/>
          </a:xfrm>
          <a:custGeom>
            <a:avLst/>
            <a:gdLst/>
            <a:ahLst/>
            <a:cxnLst/>
            <a:rect l="l" t="t" r="r" b="b"/>
            <a:pathLst>
              <a:path w="1661159" h="1270">
                <a:moveTo>
                  <a:pt x="0" y="0"/>
                </a:moveTo>
                <a:lnTo>
                  <a:pt x="1661032" y="1130"/>
                </a:lnTo>
              </a:path>
            </a:pathLst>
          </a:custGeom>
          <a:ln w="38100">
            <a:solidFill>
              <a:srgbClr val="3333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6613143" y="2996819"/>
            <a:ext cx="1905" cy="2613025"/>
          </a:xfrm>
          <a:custGeom>
            <a:avLst/>
            <a:gdLst/>
            <a:ahLst/>
            <a:cxnLst/>
            <a:rect l="l" t="t" r="r" b="b"/>
            <a:pathLst>
              <a:path w="1904" h="2613025">
                <a:moveTo>
                  <a:pt x="0" y="2613024"/>
                </a:moveTo>
                <a:lnTo>
                  <a:pt x="1397" y="0"/>
                </a:lnTo>
              </a:path>
            </a:pathLst>
          </a:custGeom>
          <a:ln w="38100">
            <a:solidFill>
              <a:srgbClr val="3333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4344161" y="2936239"/>
            <a:ext cx="2269490" cy="114300"/>
          </a:xfrm>
          <a:custGeom>
            <a:avLst/>
            <a:gdLst/>
            <a:ahLst/>
            <a:cxnLst/>
            <a:rect l="l" t="t" r="r" b="b"/>
            <a:pathLst>
              <a:path w="2269490" h="114300">
                <a:moveTo>
                  <a:pt x="114300" y="0"/>
                </a:moveTo>
                <a:lnTo>
                  <a:pt x="0" y="57150"/>
                </a:lnTo>
                <a:lnTo>
                  <a:pt x="114300" y="114300"/>
                </a:lnTo>
                <a:lnTo>
                  <a:pt x="114300" y="76200"/>
                </a:lnTo>
                <a:lnTo>
                  <a:pt x="95250" y="76200"/>
                </a:lnTo>
                <a:lnTo>
                  <a:pt x="95250" y="38100"/>
                </a:lnTo>
                <a:lnTo>
                  <a:pt x="114300" y="38100"/>
                </a:lnTo>
                <a:lnTo>
                  <a:pt x="114300" y="0"/>
                </a:lnTo>
                <a:close/>
              </a:path>
              <a:path w="2269490" h="114300">
                <a:moveTo>
                  <a:pt x="114300" y="38100"/>
                </a:moveTo>
                <a:lnTo>
                  <a:pt x="95250" y="38100"/>
                </a:lnTo>
                <a:lnTo>
                  <a:pt x="95250" y="76200"/>
                </a:lnTo>
                <a:lnTo>
                  <a:pt x="114300" y="76200"/>
                </a:lnTo>
                <a:lnTo>
                  <a:pt x="114300" y="38100"/>
                </a:lnTo>
                <a:close/>
              </a:path>
              <a:path w="2269490" h="114300">
                <a:moveTo>
                  <a:pt x="2268982" y="38100"/>
                </a:moveTo>
                <a:lnTo>
                  <a:pt x="114300" y="38100"/>
                </a:lnTo>
                <a:lnTo>
                  <a:pt x="114300" y="76200"/>
                </a:lnTo>
                <a:lnTo>
                  <a:pt x="2268982" y="76200"/>
                </a:lnTo>
                <a:lnTo>
                  <a:pt x="2268982" y="38100"/>
                </a:lnTo>
                <a:close/>
              </a:path>
            </a:pathLst>
          </a:custGeom>
          <a:solidFill>
            <a:srgbClr val="3333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4344161" y="2936239"/>
            <a:ext cx="2269490" cy="114300"/>
          </a:xfrm>
          <a:custGeom>
            <a:avLst/>
            <a:gdLst/>
            <a:ahLst/>
            <a:cxnLst/>
            <a:rect l="l" t="t" r="r" b="b"/>
            <a:pathLst>
              <a:path w="2269490" h="114300">
                <a:moveTo>
                  <a:pt x="114300" y="0"/>
                </a:moveTo>
                <a:lnTo>
                  <a:pt x="0" y="57150"/>
                </a:lnTo>
                <a:lnTo>
                  <a:pt x="114300" y="114300"/>
                </a:lnTo>
                <a:lnTo>
                  <a:pt x="114300" y="76200"/>
                </a:lnTo>
                <a:lnTo>
                  <a:pt x="95250" y="76200"/>
                </a:lnTo>
                <a:lnTo>
                  <a:pt x="95250" y="38100"/>
                </a:lnTo>
                <a:lnTo>
                  <a:pt x="114300" y="38100"/>
                </a:lnTo>
                <a:lnTo>
                  <a:pt x="114300" y="0"/>
                </a:lnTo>
                <a:close/>
              </a:path>
              <a:path w="2269490" h="114300">
                <a:moveTo>
                  <a:pt x="114300" y="38100"/>
                </a:moveTo>
                <a:lnTo>
                  <a:pt x="95250" y="38100"/>
                </a:lnTo>
                <a:lnTo>
                  <a:pt x="95250" y="76200"/>
                </a:lnTo>
                <a:lnTo>
                  <a:pt x="114300" y="76200"/>
                </a:lnTo>
                <a:lnTo>
                  <a:pt x="114300" y="38100"/>
                </a:lnTo>
                <a:close/>
              </a:path>
              <a:path w="2269490" h="114300">
                <a:moveTo>
                  <a:pt x="2268982" y="38100"/>
                </a:moveTo>
                <a:lnTo>
                  <a:pt x="114300" y="38100"/>
                </a:lnTo>
                <a:lnTo>
                  <a:pt x="114300" y="76200"/>
                </a:lnTo>
                <a:lnTo>
                  <a:pt x="2268982" y="76200"/>
                </a:lnTo>
                <a:lnTo>
                  <a:pt x="2268982" y="38100"/>
                </a:lnTo>
                <a:close/>
              </a:path>
            </a:pathLst>
          </a:custGeom>
          <a:solidFill>
            <a:srgbClr val="333399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0303" y="249791"/>
            <a:ext cx="7772400" cy="1609344"/>
          </a:xfrm>
          <a:prstGeom prst="rect">
            <a:avLst/>
          </a:prstGeom>
        </p:spPr>
        <p:txBody>
          <a:bodyPr vert="horz" wrap="square" lIns="0" tIns="251862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spc="-30" dirty="0">
                <a:solidFill>
                  <a:srgbClr val="000099"/>
                </a:solidFill>
              </a:rPr>
              <a:t>PR</a:t>
            </a:r>
            <a:r>
              <a:rPr sz="4000" spc="-50" dirty="0">
                <a:solidFill>
                  <a:srgbClr val="000099"/>
                </a:solidFill>
              </a:rPr>
              <a:t>O</a:t>
            </a:r>
            <a:r>
              <a:rPr sz="4000" spc="-30" dirty="0">
                <a:solidFill>
                  <a:srgbClr val="000099"/>
                </a:solidFill>
              </a:rPr>
              <a:t>SES</a:t>
            </a:r>
            <a:r>
              <a:rPr sz="4000" spc="-20" dirty="0">
                <a:solidFill>
                  <a:srgbClr val="000099"/>
                </a:solidFill>
              </a:rPr>
              <a:t> </a:t>
            </a:r>
            <a:r>
              <a:rPr sz="4000" spc="-30" dirty="0">
                <a:solidFill>
                  <a:srgbClr val="000099"/>
                </a:solidFill>
              </a:rPr>
              <a:t>PE</a:t>
            </a:r>
            <a:r>
              <a:rPr sz="4000" spc="-45" dirty="0">
                <a:solidFill>
                  <a:srgbClr val="000099"/>
                </a:solidFill>
              </a:rPr>
              <a:t>N</a:t>
            </a:r>
            <a:r>
              <a:rPr sz="4000" spc="-25" dirty="0">
                <a:solidFill>
                  <a:srgbClr val="000099"/>
                </a:solidFill>
              </a:rPr>
              <a:t>ELI</a:t>
            </a:r>
            <a:r>
              <a:rPr sz="4000" spc="-40" dirty="0">
                <a:solidFill>
                  <a:srgbClr val="000099"/>
                </a:solidFill>
              </a:rPr>
              <a:t>T</a:t>
            </a:r>
            <a:r>
              <a:rPr sz="4000" spc="-25" dirty="0">
                <a:solidFill>
                  <a:srgbClr val="000099"/>
                </a:solidFill>
              </a:rPr>
              <a:t>IAN</a:t>
            </a:r>
            <a:endParaRPr sz="4000" dirty="0"/>
          </a:p>
        </p:txBody>
      </p:sp>
      <p:sp>
        <p:nvSpPr>
          <p:cNvPr id="3" name="object 3"/>
          <p:cNvSpPr/>
          <p:nvPr/>
        </p:nvSpPr>
        <p:spPr>
          <a:xfrm>
            <a:off x="3348101" y="1557312"/>
            <a:ext cx="2376805" cy="615950"/>
          </a:xfrm>
          <a:custGeom>
            <a:avLst/>
            <a:gdLst/>
            <a:ahLst/>
            <a:cxnLst/>
            <a:rect l="l" t="t" r="r" b="b"/>
            <a:pathLst>
              <a:path w="2376804" h="615950">
                <a:moveTo>
                  <a:pt x="0" y="615911"/>
                </a:moveTo>
                <a:lnTo>
                  <a:pt x="2376551" y="615911"/>
                </a:lnTo>
                <a:lnTo>
                  <a:pt x="2376551" y="0"/>
                </a:lnTo>
                <a:lnTo>
                  <a:pt x="0" y="0"/>
                </a:lnTo>
                <a:lnTo>
                  <a:pt x="0" y="615911"/>
                </a:lnTo>
                <a:close/>
              </a:path>
            </a:pathLst>
          </a:custGeom>
          <a:solidFill>
            <a:srgbClr val="BADF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348101" y="1557312"/>
            <a:ext cx="2376805" cy="615950"/>
          </a:xfrm>
          <a:custGeom>
            <a:avLst/>
            <a:gdLst/>
            <a:ahLst/>
            <a:cxnLst/>
            <a:rect l="l" t="t" r="r" b="b"/>
            <a:pathLst>
              <a:path w="2376804" h="615950">
                <a:moveTo>
                  <a:pt x="0" y="615911"/>
                </a:moveTo>
                <a:lnTo>
                  <a:pt x="2376551" y="615911"/>
                </a:lnTo>
                <a:lnTo>
                  <a:pt x="2376551" y="0"/>
                </a:lnTo>
                <a:lnTo>
                  <a:pt x="0" y="0"/>
                </a:lnTo>
                <a:lnTo>
                  <a:pt x="0" y="615911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796665" y="1720246"/>
            <a:ext cx="1480185" cy="330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20" dirty="0">
                <a:latin typeface="Arial"/>
                <a:cs typeface="Arial"/>
              </a:rPr>
              <a:t>MAS</a:t>
            </a:r>
            <a:r>
              <a:rPr sz="2400" spc="-30" dirty="0">
                <a:latin typeface="Arial"/>
                <a:cs typeface="Arial"/>
              </a:rPr>
              <a:t>A</a:t>
            </a:r>
            <a:r>
              <a:rPr sz="2400" spc="-5" dirty="0">
                <a:latin typeface="Arial"/>
                <a:cs typeface="Arial"/>
              </a:rPr>
              <a:t>L</a:t>
            </a:r>
            <a:r>
              <a:rPr sz="2400" spc="-10" dirty="0">
                <a:latin typeface="Arial"/>
                <a:cs typeface="Arial"/>
              </a:rPr>
              <a:t>A</a:t>
            </a:r>
            <a:r>
              <a:rPr sz="2400" dirty="0">
                <a:latin typeface="Arial"/>
                <a:cs typeface="Arial"/>
              </a:rPr>
              <a:t>H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68312" y="2789085"/>
            <a:ext cx="2663825" cy="615950"/>
          </a:xfrm>
          <a:prstGeom prst="rect">
            <a:avLst/>
          </a:prstGeom>
          <a:solidFill>
            <a:srgbClr val="BADFE2"/>
          </a:solidFill>
          <a:ln w="952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280670">
              <a:lnSpc>
                <a:spcPct val="100000"/>
              </a:lnSpc>
            </a:pPr>
            <a:r>
              <a:rPr sz="2400" dirty="0">
                <a:latin typeface="Arial"/>
                <a:cs typeface="Arial"/>
              </a:rPr>
              <a:t>Proses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-285" dirty="0">
                <a:latin typeface="Arial"/>
                <a:cs typeface="Arial"/>
              </a:rPr>
              <a:t>T</a:t>
            </a:r>
            <a:r>
              <a:rPr sz="2400" spc="-5" dirty="0">
                <a:latin typeface="Arial"/>
                <a:cs typeface="Arial"/>
              </a:rPr>
              <a:t>eoretik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500626" y="2173223"/>
            <a:ext cx="0" cy="154940"/>
          </a:xfrm>
          <a:custGeom>
            <a:avLst/>
            <a:gdLst/>
            <a:ahLst/>
            <a:cxnLst/>
            <a:rect l="l" t="t" r="r" b="b"/>
            <a:pathLst>
              <a:path h="154939">
                <a:moveTo>
                  <a:pt x="0" y="0"/>
                </a:moveTo>
                <a:lnTo>
                  <a:pt x="0" y="154431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763776" y="2327655"/>
            <a:ext cx="5399405" cy="0"/>
          </a:xfrm>
          <a:custGeom>
            <a:avLst/>
            <a:gdLst/>
            <a:ahLst/>
            <a:cxnLst/>
            <a:rect l="l" t="t" r="r" b="b"/>
            <a:pathLst>
              <a:path w="5399405">
                <a:moveTo>
                  <a:pt x="0" y="0"/>
                </a:moveTo>
                <a:lnTo>
                  <a:pt x="5399024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725548" y="2327655"/>
            <a:ext cx="76200" cy="461645"/>
          </a:xfrm>
          <a:custGeom>
            <a:avLst/>
            <a:gdLst/>
            <a:ahLst/>
            <a:cxnLst/>
            <a:rect l="l" t="t" r="r" b="b"/>
            <a:pathLst>
              <a:path w="76200" h="461644">
                <a:moveTo>
                  <a:pt x="31750" y="385318"/>
                </a:moveTo>
                <a:lnTo>
                  <a:pt x="0" y="385318"/>
                </a:lnTo>
                <a:lnTo>
                  <a:pt x="38100" y="461518"/>
                </a:lnTo>
                <a:lnTo>
                  <a:pt x="69850" y="398018"/>
                </a:lnTo>
                <a:lnTo>
                  <a:pt x="31750" y="398018"/>
                </a:lnTo>
                <a:lnTo>
                  <a:pt x="31750" y="385318"/>
                </a:lnTo>
                <a:close/>
              </a:path>
              <a:path w="76200" h="461644">
                <a:moveTo>
                  <a:pt x="44576" y="0"/>
                </a:moveTo>
                <a:lnTo>
                  <a:pt x="31750" y="0"/>
                </a:lnTo>
                <a:lnTo>
                  <a:pt x="31750" y="398018"/>
                </a:lnTo>
                <a:lnTo>
                  <a:pt x="44576" y="398018"/>
                </a:lnTo>
                <a:lnTo>
                  <a:pt x="44576" y="0"/>
                </a:lnTo>
                <a:close/>
              </a:path>
              <a:path w="76200" h="461644">
                <a:moveTo>
                  <a:pt x="76200" y="385318"/>
                </a:moveTo>
                <a:lnTo>
                  <a:pt x="44576" y="385318"/>
                </a:lnTo>
                <a:lnTo>
                  <a:pt x="44576" y="398018"/>
                </a:lnTo>
                <a:lnTo>
                  <a:pt x="69850" y="398018"/>
                </a:lnTo>
                <a:lnTo>
                  <a:pt x="76200" y="38531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5869051" y="2789085"/>
            <a:ext cx="2663825" cy="615950"/>
          </a:xfrm>
          <a:prstGeom prst="rect">
            <a:avLst/>
          </a:prstGeom>
          <a:solidFill>
            <a:srgbClr val="BADFE2"/>
          </a:solidFill>
          <a:ln w="952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304165">
              <a:lnSpc>
                <a:spcPct val="100000"/>
              </a:lnSpc>
            </a:pPr>
            <a:r>
              <a:rPr sz="2400" dirty="0">
                <a:latin typeface="Arial"/>
                <a:cs typeface="Arial"/>
              </a:rPr>
              <a:t>Proses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Empiris</a:t>
            </a:r>
            <a:endParaRPr sz="24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7126223" y="2327655"/>
            <a:ext cx="76200" cy="461645"/>
          </a:xfrm>
          <a:custGeom>
            <a:avLst/>
            <a:gdLst/>
            <a:ahLst/>
            <a:cxnLst/>
            <a:rect l="l" t="t" r="r" b="b"/>
            <a:pathLst>
              <a:path w="76200" h="461644">
                <a:moveTo>
                  <a:pt x="31750" y="385318"/>
                </a:moveTo>
                <a:lnTo>
                  <a:pt x="0" y="385318"/>
                </a:lnTo>
                <a:lnTo>
                  <a:pt x="38100" y="461518"/>
                </a:lnTo>
                <a:lnTo>
                  <a:pt x="69850" y="398018"/>
                </a:lnTo>
                <a:lnTo>
                  <a:pt x="31750" y="398018"/>
                </a:lnTo>
                <a:lnTo>
                  <a:pt x="31750" y="385318"/>
                </a:lnTo>
                <a:close/>
              </a:path>
              <a:path w="76200" h="461644">
                <a:moveTo>
                  <a:pt x="44450" y="0"/>
                </a:moveTo>
                <a:lnTo>
                  <a:pt x="31750" y="0"/>
                </a:lnTo>
                <a:lnTo>
                  <a:pt x="31750" y="398018"/>
                </a:lnTo>
                <a:lnTo>
                  <a:pt x="44450" y="398018"/>
                </a:lnTo>
                <a:lnTo>
                  <a:pt x="44450" y="0"/>
                </a:lnTo>
                <a:close/>
              </a:path>
              <a:path w="76200" h="461644">
                <a:moveTo>
                  <a:pt x="76200" y="385318"/>
                </a:moveTo>
                <a:lnTo>
                  <a:pt x="44450" y="385318"/>
                </a:lnTo>
                <a:lnTo>
                  <a:pt x="44450" y="398018"/>
                </a:lnTo>
                <a:lnTo>
                  <a:pt x="69850" y="398018"/>
                </a:lnTo>
                <a:lnTo>
                  <a:pt x="76200" y="38531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725548" y="3404996"/>
            <a:ext cx="76200" cy="461645"/>
          </a:xfrm>
          <a:custGeom>
            <a:avLst/>
            <a:gdLst/>
            <a:ahLst/>
            <a:cxnLst/>
            <a:rect l="l" t="t" r="r" b="b"/>
            <a:pathLst>
              <a:path w="76200" h="461645">
                <a:moveTo>
                  <a:pt x="31750" y="385317"/>
                </a:moveTo>
                <a:lnTo>
                  <a:pt x="0" y="385317"/>
                </a:lnTo>
                <a:lnTo>
                  <a:pt x="38100" y="461517"/>
                </a:lnTo>
                <a:lnTo>
                  <a:pt x="69850" y="398017"/>
                </a:lnTo>
                <a:lnTo>
                  <a:pt x="31750" y="398017"/>
                </a:lnTo>
                <a:lnTo>
                  <a:pt x="31750" y="385317"/>
                </a:lnTo>
                <a:close/>
              </a:path>
              <a:path w="76200" h="461645">
                <a:moveTo>
                  <a:pt x="44576" y="0"/>
                </a:moveTo>
                <a:lnTo>
                  <a:pt x="31750" y="0"/>
                </a:lnTo>
                <a:lnTo>
                  <a:pt x="31750" y="398017"/>
                </a:lnTo>
                <a:lnTo>
                  <a:pt x="44576" y="398017"/>
                </a:lnTo>
                <a:lnTo>
                  <a:pt x="44576" y="0"/>
                </a:lnTo>
                <a:close/>
              </a:path>
              <a:path w="76200" h="461645">
                <a:moveTo>
                  <a:pt x="76200" y="385317"/>
                </a:moveTo>
                <a:lnTo>
                  <a:pt x="44576" y="385317"/>
                </a:lnTo>
                <a:lnTo>
                  <a:pt x="44576" y="398017"/>
                </a:lnTo>
                <a:lnTo>
                  <a:pt x="69850" y="398017"/>
                </a:lnTo>
                <a:lnTo>
                  <a:pt x="76200" y="38531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827087" y="3866553"/>
            <a:ext cx="1873250" cy="615950"/>
          </a:xfrm>
          <a:prstGeom prst="rect">
            <a:avLst/>
          </a:prstGeom>
          <a:solidFill>
            <a:srgbClr val="BADFE2"/>
          </a:solidFill>
          <a:ln w="952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304800">
              <a:lnSpc>
                <a:spcPct val="100000"/>
              </a:lnSpc>
            </a:pPr>
            <a:r>
              <a:rPr sz="2400" spc="-5" dirty="0">
                <a:latin typeface="Arial"/>
                <a:cs typeface="Arial"/>
              </a:rPr>
              <a:t>H</a:t>
            </a:r>
            <a:r>
              <a:rPr sz="2400" spc="-10" dirty="0">
                <a:latin typeface="Arial"/>
                <a:cs typeface="Arial"/>
              </a:rPr>
              <a:t>i</a:t>
            </a:r>
            <a:r>
              <a:rPr sz="2400" spc="-5" dirty="0">
                <a:latin typeface="Arial"/>
                <a:cs typeface="Arial"/>
              </a:rPr>
              <a:t>potes</a:t>
            </a:r>
            <a:r>
              <a:rPr sz="2400" spc="-10" dirty="0">
                <a:latin typeface="Arial"/>
                <a:cs typeface="Arial"/>
              </a:rPr>
              <a:t>i</a:t>
            </a:r>
            <a:r>
              <a:rPr sz="2400" dirty="0">
                <a:latin typeface="Arial"/>
                <a:cs typeface="Arial"/>
              </a:rPr>
              <a:t>s</a:t>
            </a:r>
            <a:endParaRPr sz="24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492500" y="3866553"/>
            <a:ext cx="2018030" cy="615950"/>
          </a:xfrm>
          <a:prstGeom prst="rect">
            <a:avLst/>
          </a:prstGeom>
          <a:solidFill>
            <a:srgbClr val="BADFE2"/>
          </a:solidFill>
          <a:ln w="952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57480">
              <a:lnSpc>
                <a:spcPct val="100000"/>
              </a:lnSpc>
            </a:pPr>
            <a:r>
              <a:rPr sz="2400" spc="-5" dirty="0">
                <a:latin typeface="Arial"/>
                <a:cs typeface="Arial"/>
              </a:rPr>
              <a:t>Uj</a:t>
            </a:r>
            <a:r>
              <a:rPr sz="2400" dirty="0">
                <a:latin typeface="Arial"/>
                <a:cs typeface="Arial"/>
              </a:rPr>
              <a:t>i </a:t>
            </a:r>
            <a:r>
              <a:rPr sz="2400" spc="-5" dirty="0">
                <a:latin typeface="Arial"/>
                <a:cs typeface="Arial"/>
              </a:rPr>
              <a:t>H</a:t>
            </a:r>
            <a:r>
              <a:rPr sz="2400" spc="-10" dirty="0">
                <a:latin typeface="Arial"/>
                <a:cs typeface="Arial"/>
              </a:rPr>
              <a:t>i</a:t>
            </a:r>
            <a:r>
              <a:rPr sz="2400" spc="-5" dirty="0">
                <a:latin typeface="Arial"/>
                <a:cs typeface="Arial"/>
              </a:rPr>
              <a:t>potes</a:t>
            </a:r>
            <a:r>
              <a:rPr sz="2400" spc="-10" dirty="0">
                <a:latin typeface="Arial"/>
                <a:cs typeface="Arial"/>
              </a:rPr>
              <a:t>i</a:t>
            </a:r>
            <a:r>
              <a:rPr sz="2400" dirty="0">
                <a:latin typeface="Arial"/>
                <a:cs typeface="Arial"/>
              </a:rPr>
              <a:t>s</a:t>
            </a:r>
            <a:endParaRPr sz="24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227826" y="3866553"/>
            <a:ext cx="1873250" cy="615950"/>
          </a:xfrm>
          <a:prstGeom prst="rect">
            <a:avLst/>
          </a:prstGeom>
          <a:solidFill>
            <a:srgbClr val="BADFE2"/>
          </a:solidFill>
          <a:ln w="952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10870">
              <a:lnSpc>
                <a:spcPct val="100000"/>
              </a:lnSpc>
            </a:pPr>
            <a:r>
              <a:rPr sz="2400" spc="-5" dirty="0">
                <a:latin typeface="Arial"/>
                <a:cs typeface="Arial"/>
              </a:rPr>
              <a:t>D</a:t>
            </a:r>
            <a:r>
              <a:rPr sz="2400" spc="-10" dirty="0">
                <a:latin typeface="Arial"/>
                <a:cs typeface="Arial"/>
              </a:rPr>
              <a:t>ata</a:t>
            </a:r>
            <a:endParaRPr sz="2400"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7126223" y="3404996"/>
            <a:ext cx="76200" cy="461645"/>
          </a:xfrm>
          <a:custGeom>
            <a:avLst/>
            <a:gdLst/>
            <a:ahLst/>
            <a:cxnLst/>
            <a:rect l="l" t="t" r="r" b="b"/>
            <a:pathLst>
              <a:path w="76200" h="461645">
                <a:moveTo>
                  <a:pt x="31750" y="385317"/>
                </a:moveTo>
                <a:lnTo>
                  <a:pt x="0" y="385317"/>
                </a:lnTo>
                <a:lnTo>
                  <a:pt x="38100" y="461517"/>
                </a:lnTo>
                <a:lnTo>
                  <a:pt x="69850" y="398017"/>
                </a:lnTo>
                <a:lnTo>
                  <a:pt x="31750" y="398017"/>
                </a:lnTo>
                <a:lnTo>
                  <a:pt x="31750" y="385317"/>
                </a:lnTo>
                <a:close/>
              </a:path>
              <a:path w="76200" h="461645">
                <a:moveTo>
                  <a:pt x="44450" y="0"/>
                </a:moveTo>
                <a:lnTo>
                  <a:pt x="31750" y="0"/>
                </a:lnTo>
                <a:lnTo>
                  <a:pt x="31750" y="398017"/>
                </a:lnTo>
                <a:lnTo>
                  <a:pt x="44450" y="398017"/>
                </a:lnTo>
                <a:lnTo>
                  <a:pt x="44450" y="0"/>
                </a:lnTo>
                <a:close/>
              </a:path>
              <a:path w="76200" h="461645">
                <a:moveTo>
                  <a:pt x="76200" y="385317"/>
                </a:moveTo>
                <a:lnTo>
                  <a:pt x="44450" y="385317"/>
                </a:lnTo>
                <a:lnTo>
                  <a:pt x="44450" y="398017"/>
                </a:lnTo>
                <a:lnTo>
                  <a:pt x="69850" y="398017"/>
                </a:lnTo>
                <a:lnTo>
                  <a:pt x="76200" y="38531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700273" y="4137278"/>
            <a:ext cx="792480" cy="76200"/>
          </a:xfrm>
          <a:custGeom>
            <a:avLst/>
            <a:gdLst/>
            <a:ahLst/>
            <a:cxnLst/>
            <a:rect l="l" t="t" r="r" b="b"/>
            <a:pathLst>
              <a:path w="792479" h="76200">
                <a:moveTo>
                  <a:pt x="716026" y="0"/>
                </a:moveTo>
                <a:lnTo>
                  <a:pt x="716026" y="76200"/>
                </a:lnTo>
                <a:lnTo>
                  <a:pt x="779526" y="44450"/>
                </a:lnTo>
                <a:lnTo>
                  <a:pt x="728726" y="44450"/>
                </a:lnTo>
                <a:lnTo>
                  <a:pt x="728726" y="31750"/>
                </a:lnTo>
                <a:lnTo>
                  <a:pt x="779526" y="31750"/>
                </a:lnTo>
                <a:lnTo>
                  <a:pt x="716026" y="0"/>
                </a:lnTo>
                <a:close/>
              </a:path>
              <a:path w="792479" h="76200">
                <a:moveTo>
                  <a:pt x="716026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716026" y="44450"/>
                </a:lnTo>
                <a:lnTo>
                  <a:pt x="716026" y="31750"/>
                </a:lnTo>
                <a:close/>
              </a:path>
              <a:path w="792479" h="76200">
                <a:moveTo>
                  <a:pt x="779526" y="31750"/>
                </a:moveTo>
                <a:lnTo>
                  <a:pt x="728726" y="31750"/>
                </a:lnTo>
                <a:lnTo>
                  <a:pt x="728726" y="44450"/>
                </a:lnTo>
                <a:lnTo>
                  <a:pt x="779526" y="44450"/>
                </a:lnTo>
                <a:lnTo>
                  <a:pt x="792226" y="38100"/>
                </a:lnTo>
                <a:lnTo>
                  <a:pt x="779526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508625" y="4137278"/>
            <a:ext cx="719455" cy="76200"/>
          </a:xfrm>
          <a:custGeom>
            <a:avLst/>
            <a:gdLst/>
            <a:ahLst/>
            <a:cxnLst/>
            <a:rect l="l" t="t" r="r" b="b"/>
            <a:pathLst>
              <a:path w="719454" h="76200">
                <a:moveTo>
                  <a:pt x="76200" y="0"/>
                </a:moveTo>
                <a:lnTo>
                  <a:pt x="0" y="38100"/>
                </a:lnTo>
                <a:lnTo>
                  <a:pt x="76200" y="76200"/>
                </a:lnTo>
                <a:lnTo>
                  <a:pt x="76200" y="44450"/>
                </a:lnTo>
                <a:lnTo>
                  <a:pt x="63500" y="44450"/>
                </a:lnTo>
                <a:lnTo>
                  <a:pt x="63500" y="31750"/>
                </a:lnTo>
                <a:lnTo>
                  <a:pt x="76200" y="31750"/>
                </a:lnTo>
                <a:lnTo>
                  <a:pt x="76200" y="0"/>
                </a:lnTo>
                <a:close/>
              </a:path>
              <a:path w="719454" h="76200">
                <a:moveTo>
                  <a:pt x="76200" y="31750"/>
                </a:moveTo>
                <a:lnTo>
                  <a:pt x="63500" y="31750"/>
                </a:lnTo>
                <a:lnTo>
                  <a:pt x="63500" y="44450"/>
                </a:lnTo>
                <a:lnTo>
                  <a:pt x="76200" y="44450"/>
                </a:lnTo>
                <a:lnTo>
                  <a:pt x="76200" y="31750"/>
                </a:lnTo>
                <a:close/>
              </a:path>
              <a:path w="719454" h="76200">
                <a:moveTo>
                  <a:pt x="719074" y="31750"/>
                </a:moveTo>
                <a:lnTo>
                  <a:pt x="76200" y="31750"/>
                </a:lnTo>
                <a:lnTo>
                  <a:pt x="76200" y="44450"/>
                </a:lnTo>
                <a:lnTo>
                  <a:pt x="719074" y="44450"/>
                </a:lnTo>
                <a:lnTo>
                  <a:pt x="719074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3492500" y="5020322"/>
            <a:ext cx="2018030" cy="1001394"/>
          </a:xfrm>
          <a:prstGeom prst="rect">
            <a:avLst/>
          </a:prstGeom>
          <a:solidFill>
            <a:srgbClr val="BADFE2"/>
          </a:solidFill>
          <a:ln w="952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317500" marR="200660" indent="-108585">
              <a:lnSpc>
                <a:spcPct val="100000"/>
              </a:lnSpc>
            </a:pPr>
            <a:r>
              <a:rPr sz="2400" dirty="0">
                <a:latin typeface="Arial"/>
                <a:cs typeface="Arial"/>
              </a:rPr>
              <a:t>K</a:t>
            </a:r>
            <a:r>
              <a:rPr sz="2400" spc="-10" dirty="0">
                <a:latin typeface="Arial"/>
                <a:cs typeface="Arial"/>
              </a:rPr>
              <a:t>e</a:t>
            </a:r>
            <a:r>
              <a:rPr sz="2400" dirty="0">
                <a:latin typeface="Arial"/>
                <a:cs typeface="Arial"/>
              </a:rPr>
              <a:t>simpu</a:t>
            </a:r>
            <a:r>
              <a:rPr sz="2400" spc="-15" dirty="0">
                <a:latin typeface="Arial"/>
                <a:cs typeface="Arial"/>
              </a:rPr>
              <a:t>l</a:t>
            </a:r>
            <a:r>
              <a:rPr sz="2400" spc="-5" dirty="0">
                <a:latin typeface="Arial"/>
                <a:cs typeface="Arial"/>
              </a:rPr>
              <a:t>an </a:t>
            </a:r>
            <a:r>
              <a:rPr sz="2400" spc="-10" dirty="0">
                <a:latin typeface="Arial"/>
                <a:cs typeface="Arial"/>
              </a:rPr>
              <a:t>(</a:t>
            </a:r>
            <a:r>
              <a:rPr sz="2400" spc="-5" dirty="0">
                <a:latin typeface="Arial"/>
                <a:cs typeface="Arial"/>
              </a:rPr>
              <a:t>Inferensi)</a:t>
            </a:r>
            <a:endParaRPr sz="2400"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4462398" y="4482465"/>
            <a:ext cx="76200" cy="461645"/>
          </a:xfrm>
          <a:custGeom>
            <a:avLst/>
            <a:gdLst/>
            <a:ahLst/>
            <a:cxnLst/>
            <a:rect l="l" t="t" r="r" b="b"/>
            <a:pathLst>
              <a:path w="76200" h="461645">
                <a:moveTo>
                  <a:pt x="31750" y="385318"/>
                </a:moveTo>
                <a:lnTo>
                  <a:pt x="0" y="385318"/>
                </a:lnTo>
                <a:lnTo>
                  <a:pt x="38100" y="461518"/>
                </a:lnTo>
                <a:lnTo>
                  <a:pt x="69850" y="398018"/>
                </a:lnTo>
                <a:lnTo>
                  <a:pt x="31750" y="398018"/>
                </a:lnTo>
                <a:lnTo>
                  <a:pt x="31750" y="385318"/>
                </a:lnTo>
                <a:close/>
              </a:path>
              <a:path w="76200" h="461645">
                <a:moveTo>
                  <a:pt x="44450" y="0"/>
                </a:moveTo>
                <a:lnTo>
                  <a:pt x="31750" y="0"/>
                </a:lnTo>
                <a:lnTo>
                  <a:pt x="31750" y="398018"/>
                </a:lnTo>
                <a:lnTo>
                  <a:pt x="44450" y="398018"/>
                </a:lnTo>
                <a:lnTo>
                  <a:pt x="44450" y="0"/>
                </a:lnTo>
                <a:close/>
              </a:path>
              <a:path w="76200" h="461645">
                <a:moveTo>
                  <a:pt x="76200" y="385318"/>
                </a:moveTo>
                <a:lnTo>
                  <a:pt x="44450" y="385318"/>
                </a:lnTo>
                <a:lnTo>
                  <a:pt x="44450" y="398018"/>
                </a:lnTo>
                <a:lnTo>
                  <a:pt x="69850" y="398018"/>
                </a:lnTo>
                <a:lnTo>
                  <a:pt x="76200" y="38531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5800" y="340910"/>
            <a:ext cx="6864097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0" dirty="0"/>
              <a:t>HIPOTE</a:t>
            </a:r>
            <a:r>
              <a:rPr sz="2800" spc="-15" dirty="0"/>
              <a:t>SIS</a:t>
            </a:r>
            <a:r>
              <a:rPr sz="2800" spc="-25" dirty="0"/>
              <a:t> </a:t>
            </a:r>
            <a:r>
              <a:rPr sz="2800" spc="-20" dirty="0"/>
              <a:t>da</a:t>
            </a:r>
            <a:r>
              <a:rPr sz="2800" spc="-15" dirty="0"/>
              <a:t>n</a:t>
            </a:r>
            <a:r>
              <a:rPr sz="2800" spc="-10" dirty="0"/>
              <a:t> </a:t>
            </a:r>
            <a:r>
              <a:rPr sz="2800" spc="-5" dirty="0"/>
              <a:t>K</a:t>
            </a:r>
            <a:r>
              <a:rPr sz="2800" spc="-10" dirty="0"/>
              <a:t>E</a:t>
            </a:r>
            <a:r>
              <a:rPr sz="2800" spc="-15" dirty="0"/>
              <a:t>SI</a:t>
            </a:r>
            <a:r>
              <a:rPr sz="2800" spc="-55" dirty="0"/>
              <a:t>M</a:t>
            </a:r>
            <a:r>
              <a:rPr sz="2800" spc="-20" dirty="0"/>
              <a:t>P</a:t>
            </a:r>
            <a:r>
              <a:rPr sz="2800" spc="-5" dirty="0"/>
              <a:t>ULAN</a:t>
            </a:r>
            <a:endParaRPr sz="2800" dirty="0"/>
          </a:p>
        </p:txBody>
      </p:sp>
      <p:sp>
        <p:nvSpPr>
          <p:cNvPr id="3" name="object 3"/>
          <p:cNvSpPr/>
          <p:nvPr/>
        </p:nvSpPr>
        <p:spPr>
          <a:xfrm>
            <a:off x="1594103" y="1066812"/>
            <a:ext cx="3115310" cy="734060"/>
          </a:xfrm>
          <a:custGeom>
            <a:avLst/>
            <a:gdLst/>
            <a:ahLst/>
            <a:cxnLst/>
            <a:rect l="l" t="t" r="r" b="b"/>
            <a:pathLst>
              <a:path w="3115310" h="734060">
                <a:moveTo>
                  <a:pt x="0" y="0"/>
                </a:moveTo>
                <a:lnTo>
                  <a:pt x="0" y="733793"/>
                </a:lnTo>
                <a:lnTo>
                  <a:pt x="3115056" y="733793"/>
                </a:lnTo>
                <a:lnTo>
                  <a:pt x="0" y="0"/>
                </a:lnTo>
                <a:close/>
              </a:path>
            </a:pathLst>
          </a:custGeom>
          <a:solidFill>
            <a:srgbClr val="66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594103" y="1800605"/>
            <a:ext cx="3115310" cy="0"/>
          </a:xfrm>
          <a:custGeom>
            <a:avLst/>
            <a:gdLst/>
            <a:ahLst/>
            <a:cxnLst/>
            <a:rect l="l" t="t" r="r" b="b"/>
            <a:pathLst>
              <a:path w="3115310">
                <a:moveTo>
                  <a:pt x="0" y="0"/>
                </a:moveTo>
                <a:lnTo>
                  <a:pt x="3115056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594103" y="1066812"/>
            <a:ext cx="0" cy="734060"/>
          </a:xfrm>
          <a:custGeom>
            <a:avLst/>
            <a:gdLst/>
            <a:ahLst/>
            <a:cxnLst/>
            <a:rect l="l" t="t" r="r" b="b"/>
            <a:pathLst>
              <a:path h="734060">
                <a:moveTo>
                  <a:pt x="0" y="0"/>
                </a:moveTo>
                <a:lnTo>
                  <a:pt x="0" y="733793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709159" y="1066812"/>
            <a:ext cx="0" cy="734060"/>
          </a:xfrm>
          <a:custGeom>
            <a:avLst/>
            <a:gdLst/>
            <a:ahLst/>
            <a:cxnLst/>
            <a:rect l="l" t="t" r="r" b="b"/>
            <a:pathLst>
              <a:path h="734060">
                <a:moveTo>
                  <a:pt x="0" y="733793"/>
                </a:moveTo>
                <a:lnTo>
                  <a:pt x="0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94103" y="1066812"/>
            <a:ext cx="3115310" cy="734060"/>
          </a:xfrm>
          <a:custGeom>
            <a:avLst/>
            <a:gdLst/>
            <a:ahLst/>
            <a:cxnLst/>
            <a:rect l="l" t="t" r="r" b="b"/>
            <a:pathLst>
              <a:path w="3115310" h="734060">
                <a:moveTo>
                  <a:pt x="0" y="733793"/>
                </a:moveTo>
                <a:lnTo>
                  <a:pt x="3115056" y="733793"/>
                </a:lnTo>
                <a:lnTo>
                  <a:pt x="3115056" y="0"/>
                </a:lnTo>
                <a:lnTo>
                  <a:pt x="0" y="0"/>
                </a:lnTo>
                <a:lnTo>
                  <a:pt x="0" y="733793"/>
                </a:lnTo>
                <a:close/>
              </a:path>
            </a:pathLst>
          </a:custGeom>
          <a:solidFill>
            <a:srgbClr val="66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594103" y="1066812"/>
            <a:ext cx="3115310" cy="734060"/>
          </a:xfrm>
          <a:custGeom>
            <a:avLst/>
            <a:gdLst/>
            <a:ahLst/>
            <a:cxnLst/>
            <a:rect l="l" t="t" r="r" b="b"/>
            <a:pathLst>
              <a:path w="3115310" h="734060">
                <a:moveTo>
                  <a:pt x="0" y="733793"/>
                </a:moveTo>
                <a:lnTo>
                  <a:pt x="3115056" y="733793"/>
                </a:lnTo>
                <a:lnTo>
                  <a:pt x="3115056" y="0"/>
                </a:lnTo>
                <a:lnTo>
                  <a:pt x="0" y="0"/>
                </a:lnTo>
                <a:lnTo>
                  <a:pt x="0" y="733793"/>
                </a:lnTo>
                <a:close/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371600" y="2167521"/>
            <a:ext cx="3782695" cy="856615"/>
          </a:xfrm>
          <a:custGeom>
            <a:avLst/>
            <a:gdLst/>
            <a:ahLst/>
            <a:cxnLst/>
            <a:rect l="l" t="t" r="r" b="b"/>
            <a:pathLst>
              <a:path w="3782695" h="856614">
                <a:moveTo>
                  <a:pt x="0" y="0"/>
                </a:moveTo>
                <a:lnTo>
                  <a:pt x="0" y="856094"/>
                </a:lnTo>
                <a:lnTo>
                  <a:pt x="3782567" y="856094"/>
                </a:lnTo>
                <a:lnTo>
                  <a:pt x="0" y="0"/>
                </a:lnTo>
                <a:close/>
              </a:path>
            </a:pathLst>
          </a:custGeom>
          <a:solidFill>
            <a:srgbClr val="66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371600" y="3023616"/>
            <a:ext cx="3782695" cy="0"/>
          </a:xfrm>
          <a:custGeom>
            <a:avLst/>
            <a:gdLst/>
            <a:ahLst/>
            <a:cxnLst/>
            <a:rect l="l" t="t" r="r" b="b"/>
            <a:pathLst>
              <a:path w="3782695">
                <a:moveTo>
                  <a:pt x="0" y="0"/>
                </a:moveTo>
                <a:lnTo>
                  <a:pt x="3782567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371600" y="2167521"/>
            <a:ext cx="0" cy="856615"/>
          </a:xfrm>
          <a:custGeom>
            <a:avLst/>
            <a:gdLst/>
            <a:ahLst/>
            <a:cxnLst/>
            <a:rect l="l" t="t" r="r" b="b"/>
            <a:pathLst>
              <a:path h="856614">
                <a:moveTo>
                  <a:pt x="0" y="0"/>
                </a:moveTo>
                <a:lnTo>
                  <a:pt x="0" y="856094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154167" y="2167521"/>
            <a:ext cx="0" cy="856615"/>
          </a:xfrm>
          <a:custGeom>
            <a:avLst/>
            <a:gdLst/>
            <a:ahLst/>
            <a:cxnLst/>
            <a:rect l="l" t="t" r="r" b="b"/>
            <a:pathLst>
              <a:path h="856614">
                <a:moveTo>
                  <a:pt x="0" y="856094"/>
                </a:moveTo>
                <a:lnTo>
                  <a:pt x="0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371600" y="2167521"/>
            <a:ext cx="3782695" cy="856615"/>
          </a:xfrm>
          <a:custGeom>
            <a:avLst/>
            <a:gdLst/>
            <a:ahLst/>
            <a:cxnLst/>
            <a:rect l="l" t="t" r="r" b="b"/>
            <a:pathLst>
              <a:path w="3782695" h="856614">
                <a:moveTo>
                  <a:pt x="0" y="856094"/>
                </a:moveTo>
                <a:lnTo>
                  <a:pt x="3782567" y="856094"/>
                </a:lnTo>
                <a:lnTo>
                  <a:pt x="3782567" y="0"/>
                </a:lnTo>
                <a:lnTo>
                  <a:pt x="0" y="0"/>
                </a:lnTo>
                <a:lnTo>
                  <a:pt x="0" y="856094"/>
                </a:lnTo>
                <a:close/>
              </a:path>
            </a:pathLst>
          </a:custGeom>
          <a:solidFill>
            <a:srgbClr val="66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371600" y="2167521"/>
            <a:ext cx="3782695" cy="856615"/>
          </a:xfrm>
          <a:custGeom>
            <a:avLst/>
            <a:gdLst/>
            <a:ahLst/>
            <a:cxnLst/>
            <a:rect l="l" t="t" r="r" b="b"/>
            <a:pathLst>
              <a:path w="3782695" h="856614">
                <a:moveTo>
                  <a:pt x="0" y="856094"/>
                </a:moveTo>
                <a:lnTo>
                  <a:pt x="3782567" y="856094"/>
                </a:lnTo>
                <a:lnTo>
                  <a:pt x="3782567" y="0"/>
                </a:lnTo>
                <a:lnTo>
                  <a:pt x="0" y="0"/>
                </a:lnTo>
                <a:lnTo>
                  <a:pt x="0" y="856094"/>
                </a:lnTo>
                <a:close/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686814" y="3390468"/>
            <a:ext cx="2893060" cy="428625"/>
          </a:xfrm>
          <a:custGeom>
            <a:avLst/>
            <a:gdLst/>
            <a:ahLst/>
            <a:cxnLst/>
            <a:rect l="l" t="t" r="r" b="b"/>
            <a:pathLst>
              <a:path w="2893060" h="428625">
                <a:moveTo>
                  <a:pt x="2892552" y="50"/>
                </a:moveTo>
                <a:lnTo>
                  <a:pt x="0" y="0"/>
                </a:lnTo>
                <a:lnTo>
                  <a:pt x="0" y="428040"/>
                </a:lnTo>
              </a:path>
            </a:pathLst>
          </a:custGeom>
          <a:ln w="285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579365" y="3390519"/>
            <a:ext cx="0" cy="427990"/>
          </a:xfrm>
          <a:custGeom>
            <a:avLst/>
            <a:gdLst/>
            <a:ahLst/>
            <a:cxnLst/>
            <a:rect l="l" t="t" r="r" b="b"/>
            <a:pathLst>
              <a:path h="427989">
                <a:moveTo>
                  <a:pt x="0" y="427989"/>
                </a:moveTo>
                <a:lnTo>
                  <a:pt x="0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686814" y="3390468"/>
            <a:ext cx="2893060" cy="428625"/>
          </a:xfrm>
          <a:custGeom>
            <a:avLst/>
            <a:gdLst/>
            <a:ahLst/>
            <a:cxnLst/>
            <a:rect l="l" t="t" r="r" b="b"/>
            <a:pathLst>
              <a:path w="2893060" h="428625">
                <a:moveTo>
                  <a:pt x="0" y="428040"/>
                </a:moveTo>
                <a:lnTo>
                  <a:pt x="2892552" y="428040"/>
                </a:lnTo>
                <a:lnTo>
                  <a:pt x="2892552" y="0"/>
                </a:lnTo>
                <a:lnTo>
                  <a:pt x="0" y="0"/>
                </a:lnTo>
                <a:lnTo>
                  <a:pt x="0" y="428040"/>
                </a:lnTo>
                <a:close/>
              </a:path>
            </a:pathLst>
          </a:custGeom>
          <a:solidFill>
            <a:srgbClr val="66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686814" y="3390468"/>
            <a:ext cx="2893060" cy="428625"/>
          </a:xfrm>
          <a:custGeom>
            <a:avLst/>
            <a:gdLst/>
            <a:ahLst/>
            <a:cxnLst/>
            <a:rect l="l" t="t" r="r" b="b"/>
            <a:pathLst>
              <a:path w="2893060" h="428625">
                <a:moveTo>
                  <a:pt x="0" y="428040"/>
                </a:moveTo>
                <a:lnTo>
                  <a:pt x="2892552" y="428040"/>
                </a:lnTo>
                <a:lnTo>
                  <a:pt x="2892552" y="0"/>
                </a:lnTo>
                <a:lnTo>
                  <a:pt x="0" y="0"/>
                </a:lnTo>
                <a:lnTo>
                  <a:pt x="0" y="428040"/>
                </a:lnTo>
                <a:close/>
              </a:path>
            </a:pathLst>
          </a:custGeom>
          <a:ln w="285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594103" y="4205744"/>
            <a:ext cx="3115310" cy="489584"/>
          </a:xfrm>
          <a:custGeom>
            <a:avLst/>
            <a:gdLst/>
            <a:ahLst/>
            <a:cxnLst/>
            <a:rect l="l" t="t" r="r" b="b"/>
            <a:pathLst>
              <a:path w="3115310" h="489585">
                <a:moveTo>
                  <a:pt x="3115056" y="114"/>
                </a:moveTo>
                <a:lnTo>
                  <a:pt x="0" y="0"/>
                </a:lnTo>
                <a:lnTo>
                  <a:pt x="0" y="489191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709159" y="4205859"/>
            <a:ext cx="0" cy="489584"/>
          </a:xfrm>
          <a:custGeom>
            <a:avLst/>
            <a:gdLst/>
            <a:ahLst/>
            <a:cxnLst/>
            <a:rect l="l" t="t" r="r" b="b"/>
            <a:pathLst>
              <a:path h="489585">
                <a:moveTo>
                  <a:pt x="0" y="489077"/>
                </a:moveTo>
                <a:lnTo>
                  <a:pt x="0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594103" y="4205744"/>
            <a:ext cx="3115310" cy="489584"/>
          </a:xfrm>
          <a:custGeom>
            <a:avLst/>
            <a:gdLst/>
            <a:ahLst/>
            <a:cxnLst/>
            <a:rect l="l" t="t" r="r" b="b"/>
            <a:pathLst>
              <a:path w="3115310" h="489585">
                <a:moveTo>
                  <a:pt x="0" y="489191"/>
                </a:moveTo>
                <a:lnTo>
                  <a:pt x="3115056" y="489191"/>
                </a:lnTo>
                <a:lnTo>
                  <a:pt x="3115056" y="0"/>
                </a:lnTo>
                <a:lnTo>
                  <a:pt x="0" y="0"/>
                </a:lnTo>
                <a:lnTo>
                  <a:pt x="0" y="489191"/>
                </a:lnTo>
                <a:close/>
              </a:path>
            </a:pathLst>
          </a:custGeom>
          <a:solidFill>
            <a:srgbClr val="66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594103" y="4205744"/>
            <a:ext cx="3115310" cy="489584"/>
          </a:xfrm>
          <a:custGeom>
            <a:avLst/>
            <a:gdLst/>
            <a:ahLst/>
            <a:cxnLst/>
            <a:rect l="l" t="t" r="r" b="b"/>
            <a:pathLst>
              <a:path w="3115310" h="489585">
                <a:moveTo>
                  <a:pt x="0" y="489191"/>
                </a:moveTo>
                <a:lnTo>
                  <a:pt x="3115056" y="489191"/>
                </a:lnTo>
                <a:lnTo>
                  <a:pt x="3115056" y="0"/>
                </a:lnTo>
                <a:lnTo>
                  <a:pt x="0" y="0"/>
                </a:lnTo>
                <a:lnTo>
                  <a:pt x="0" y="489191"/>
                </a:lnTo>
                <a:close/>
              </a:path>
            </a:pathLst>
          </a:custGeom>
          <a:ln w="285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1371600" y="1066812"/>
            <a:ext cx="3782695" cy="36283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99160" marR="1112520" indent="-1905" algn="ctr">
              <a:lnSpc>
                <a:spcPct val="100000"/>
              </a:lnSpc>
            </a:pPr>
            <a:r>
              <a:rPr sz="1400" b="1" spc="-5" dirty="0">
                <a:latin typeface="Tahoma"/>
                <a:cs typeface="Tahoma"/>
              </a:rPr>
              <a:t>Su</a:t>
            </a:r>
            <a:r>
              <a:rPr sz="1400" b="1" spc="5" dirty="0">
                <a:latin typeface="Tahoma"/>
                <a:cs typeface="Tahoma"/>
              </a:rPr>
              <a:t>m</a:t>
            </a:r>
            <a:r>
              <a:rPr sz="1400" b="1" dirty="0">
                <a:latin typeface="Tahoma"/>
                <a:cs typeface="Tahoma"/>
              </a:rPr>
              <a:t>b</a:t>
            </a:r>
            <a:r>
              <a:rPr sz="1400" b="1" spc="-10" dirty="0">
                <a:latin typeface="Tahoma"/>
                <a:cs typeface="Tahoma"/>
              </a:rPr>
              <a:t>e</a:t>
            </a:r>
            <a:r>
              <a:rPr sz="1400" b="1" dirty="0">
                <a:latin typeface="Tahoma"/>
                <a:cs typeface="Tahoma"/>
              </a:rPr>
              <a:t>r</a:t>
            </a:r>
            <a:r>
              <a:rPr sz="1400" b="1" spc="5" dirty="0">
                <a:latin typeface="Tahoma"/>
                <a:cs typeface="Tahoma"/>
              </a:rPr>
              <a:t> </a:t>
            </a:r>
            <a:r>
              <a:rPr sz="1400" b="1" spc="-10" dirty="0">
                <a:latin typeface="Tahoma"/>
                <a:cs typeface="Tahoma"/>
              </a:rPr>
              <a:t>M</a:t>
            </a:r>
            <a:r>
              <a:rPr sz="1400" b="1" dirty="0">
                <a:latin typeface="Tahoma"/>
                <a:cs typeface="Tahoma"/>
              </a:rPr>
              <a:t>as</a:t>
            </a:r>
            <a:r>
              <a:rPr sz="1400" b="1" spc="-10" dirty="0">
                <a:latin typeface="Tahoma"/>
                <a:cs typeface="Tahoma"/>
              </a:rPr>
              <a:t>a</a:t>
            </a:r>
            <a:r>
              <a:rPr sz="1400" b="1" dirty="0">
                <a:latin typeface="Tahoma"/>
                <a:cs typeface="Tahoma"/>
              </a:rPr>
              <a:t>l</a:t>
            </a:r>
            <a:r>
              <a:rPr sz="1400" b="1" spc="-10" dirty="0">
                <a:latin typeface="Tahoma"/>
                <a:cs typeface="Tahoma"/>
              </a:rPr>
              <a:t>a</a:t>
            </a:r>
            <a:r>
              <a:rPr sz="1400" b="1" dirty="0">
                <a:latin typeface="Tahoma"/>
                <a:cs typeface="Tahoma"/>
              </a:rPr>
              <a:t>h: </a:t>
            </a:r>
            <a:r>
              <a:rPr sz="1400" spc="-35" dirty="0">
                <a:latin typeface="Tahoma"/>
                <a:cs typeface="Tahoma"/>
              </a:rPr>
              <a:t>K</a:t>
            </a:r>
            <a:r>
              <a:rPr sz="1400" dirty="0">
                <a:latin typeface="Tahoma"/>
                <a:cs typeface="Tahoma"/>
              </a:rPr>
              <a:t>ehidupan</a:t>
            </a:r>
            <a:r>
              <a:rPr sz="1400" spc="-4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sehar</a:t>
            </a:r>
            <a:r>
              <a:rPr sz="1400" dirty="0">
                <a:latin typeface="Tahoma"/>
                <a:cs typeface="Tahoma"/>
              </a:rPr>
              <a:t>i</a:t>
            </a:r>
            <a:r>
              <a:rPr sz="1400" spc="5" dirty="0">
                <a:latin typeface="Tahoma"/>
                <a:cs typeface="Tahoma"/>
              </a:rPr>
              <a:t>-</a:t>
            </a:r>
            <a:r>
              <a:rPr sz="1400" dirty="0">
                <a:latin typeface="Tahoma"/>
                <a:cs typeface="Tahoma"/>
              </a:rPr>
              <a:t>h</a:t>
            </a:r>
            <a:r>
              <a:rPr sz="1400" spc="-10" dirty="0">
                <a:latin typeface="Tahoma"/>
                <a:cs typeface="Tahoma"/>
              </a:rPr>
              <a:t>a</a:t>
            </a:r>
            <a:r>
              <a:rPr sz="1400" spc="-5" dirty="0">
                <a:latin typeface="Tahoma"/>
                <a:cs typeface="Tahoma"/>
              </a:rPr>
              <a:t>r</a:t>
            </a:r>
            <a:r>
              <a:rPr sz="1400" dirty="0">
                <a:latin typeface="Tahoma"/>
                <a:cs typeface="Tahoma"/>
              </a:rPr>
              <a:t>i, </a:t>
            </a:r>
            <a:r>
              <a:rPr sz="1400" spc="-150" dirty="0">
                <a:latin typeface="Tahoma"/>
                <a:cs typeface="Tahoma"/>
              </a:rPr>
              <a:t>T</a:t>
            </a:r>
            <a:r>
              <a:rPr sz="1400" dirty="0">
                <a:latin typeface="Tahoma"/>
                <a:cs typeface="Tahoma"/>
              </a:rPr>
              <a:t>eo</a:t>
            </a:r>
            <a:r>
              <a:rPr sz="1400" spc="-5" dirty="0">
                <a:latin typeface="Tahoma"/>
                <a:cs typeface="Tahoma"/>
              </a:rPr>
              <a:t>ritis</a:t>
            </a:r>
            <a:endParaRPr sz="14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1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"/>
              </a:spcBef>
            </a:pPr>
            <a:endParaRPr sz="1750" dirty="0">
              <a:latin typeface="Times New Roman"/>
              <a:cs typeface="Times New Roman"/>
            </a:endParaRPr>
          </a:p>
          <a:p>
            <a:pPr marL="635" algn="ctr">
              <a:lnSpc>
                <a:spcPct val="100000"/>
              </a:lnSpc>
            </a:pPr>
            <a:r>
              <a:rPr sz="1400" b="1" dirty="0">
                <a:latin typeface="Tahoma"/>
                <a:cs typeface="Tahoma"/>
              </a:rPr>
              <a:t>T</a:t>
            </a:r>
            <a:r>
              <a:rPr sz="1400" b="1" spc="-10" dirty="0">
                <a:latin typeface="Tahoma"/>
                <a:cs typeface="Tahoma"/>
              </a:rPr>
              <a:t>e</a:t>
            </a:r>
            <a:r>
              <a:rPr sz="1400" b="1" spc="-5" dirty="0">
                <a:latin typeface="Tahoma"/>
                <a:cs typeface="Tahoma"/>
              </a:rPr>
              <a:t>or</a:t>
            </a:r>
            <a:r>
              <a:rPr sz="1400" b="1" dirty="0">
                <a:latin typeface="Tahoma"/>
                <a:cs typeface="Tahoma"/>
              </a:rPr>
              <a:t>i:</a:t>
            </a:r>
            <a:endParaRPr sz="1400" dirty="0">
              <a:latin typeface="Tahoma"/>
              <a:cs typeface="Tahoma"/>
            </a:endParaRPr>
          </a:p>
          <a:p>
            <a:pPr marL="123825" marR="113664" algn="ctr">
              <a:lnSpc>
                <a:spcPct val="100000"/>
              </a:lnSpc>
            </a:pPr>
            <a:r>
              <a:rPr sz="1400" spc="-45" dirty="0">
                <a:latin typeface="Tahoma"/>
                <a:cs typeface="Tahoma"/>
              </a:rPr>
              <a:t>P</a:t>
            </a:r>
            <a:r>
              <a:rPr sz="1400" dirty="0">
                <a:latin typeface="Tahoma"/>
                <a:cs typeface="Tahoma"/>
              </a:rPr>
              <a:t>enelitian</a:t>
            </a:r>
            <a:r>
              <a:rPr sz="1400" spc="-2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t</a:t>
            </a:r>
            <a:r>
              <a:rPr sz="1400" dirty="0">
                <a:latin typeface="Tahoma"/>
                <a:cs typeface="Tahoma"/>
              </a:rPr>
              <a:t>e</a:t>
            </a:r>
            <a:r>
              <a:rPr sz="1400" spc="-15" dirty="0">
                <a:latin typeface="Tahoma"/>
                <a:cs typeface="Tahoma"/>
              </a:rPr>
              <a:t>r</a:t>
            </a:r>
            <a:r>
              <a:rPr sz="1400" dirty="0">
                <a:latin typeface="Tahoma"/>
                <a:cs typeface="Tahoma"/>
              </a:rPr>
              <a:t>da</a:t>
            </a:r>
            <a:r>
              <a:rPr sz="1400" spc="-10" dirty="0">
                <a:latin typeface="Tahoma"/>
                <a:cs typeface="Tahoma"/>
              </a:rPr>
              <a:t>h</a:t>
            </a:r>
            <a:r>
              <a:rPr sz="1400" dirty="0">
                <a:latin typeface="Tahoma"/>
                <a:cs typeface="Tahoma"/>
              </a:rPr>
              <a:t>ulu,</a:t>
            </a:r>
            <a:r>
              <a:rPr sz="1400" spc="-25" dirty="0">
                <a:latin typeface="Tahoma"/>
                <a:cs typeface="Tahoma"/>
              </a:rPr>
              <a:t> </a:t>
            </a:r>
            <a:r>
              <a:rPr sz="1400" spc="-45" dirty="0">
                <a:latin typeface="Tahoma"/>
                <a:cs typeface="Tahoma"/>
              </a:rPr>
              <a:t>P</a:t>
            </a:r>
            <a:r>
              <a:rPr sz="1400" dirty="0">
                <a:latin typeface="Tahoma"/>
                <a:cs typeface="Tahoma"/>
              </a:rPr>
              <a:t>enelitian</a:t>
            </a:r>
            <a:r>
              <a:rPr sz="1400" spc="-10" dirty="0">
                <a:latin typeface="Tahoma"/>
                <a:cs typeface="Tahoma"/>
              </a:rPr>
              <a:t> </a:t>
            </a:r>
            <a:r>
              <a:rPr sz="1400" spc="-45" dirty="0">
                <a:latin typeface="Tahoma"/>
                <a:cs typeface="Tahoma"/>
              </a:rPr>
              <a:t>P</a:t>
            </a:r>
            <a:r>
              <a:rPr sz="1400" dirty="0">
                <a:latin typeface="Tahoma"/>
                <a:cs typeface="Tahoma"/>
              </a:rPr>
              <a:t>end</a:t>
            </a:r>
            <a:r>
              <a:rPr sz="1400" spc="-10" dirty="0">
                <a:latin typeface="Tahoma"/>
                <a:cs typeface="Tahoma"/>
              </a:rPr>
              <a:t>a</a:t>
            </a:r>
            <a:r>
              <a:rPr sz="1400" dirty="0">
                <a:latin typeface="Tahoma"/>
                <a:cs typeface="Tahoma"/>
              </a:rPr>
              <a:t>h</a:t>
            </a:r>
            <a:r>
              <a:rPr sz="1400" spc="-10" dirty="0">
                <a:latin typeface="Tahoma"/>
                <a:cs typeface="Tahoma"/>
              </a:rPr>
              <a:t>u</a:t>
            </a:r>
            <a:r>
              <a:rPr sz="1400" dirty="0">
                <a:latin typeface="Tahoma"/>
                <a:cs typeface="Tahoma"/>
              </a:rPr>
              <a:t>lu</a:t>
            </a:r>
            <a:r>
              <a:rPr sz="1400" spc="-10" dirty="0">
                <a:latin typeface="Tahoma"/>
                <a:cs typeface="Tahoma"/>
              </a:rPr>
              <a:t>a</a:t>
            </a:r>
            <a:r>
              <a:rPr sz="1400" dirty="0">
                <a:latin typeface="Tahoma"/>
                <a:cs typeface="Tahoma"/>
              </a:rPr>
              <a:t>n, A</a:t>
            </a:r>
            <a:r>
              <a:rPr sz="1400" spc="-10" dirty="0">
                <a:latin typeface="Tahoma"/>
                <a:cs typeface="Tahoma"/>
              </a:rPr>
              <a:t>ka</a:t>
            </a:r>
            <a:r>
              <a:rPr sz="1400" dirty="0">
                <a:latin typeface="Tahoma"/>
                <a:cs typeface="Tahoma"/>
              </a:rPr>
              <a:t>l</a:t>
            </a:r>
            <a:r>
              <a:rPr sz="1400" spc="-5" dirty="0">
                <a:latin typeface="Tahoma"/>
                <a:cs typeface="Tahoma"/>
              </a:rPr>
              <a:t> seha</a:t>
            </a:r>
            <a:r>
              <a:rPr sz="1400" dirty="0">
                <a:latin typeface="Tahoma"/>
                <a:cs typeface="Tahoma"/>
              </a:rPr>
              <a:t>t</a:t>
            </a:r>
          </a:p>
          <a:p>
            <a:pPr>
              <a:lnSpc>
                <a:spcPct val="100000"/>
              </a:lnSpc>
            </a:pPr>
            <a:endParaRPr sz="1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8"/>
              </a:spcBef>
            </a:pPr>
            <a:endParaRPr sz="1150" dirty="0">
              <a:latin typeface="Times New Roman"/>
              <a:cs typeface="Times New Roman"/>
            </a:endParaRPr>
          </a:p>
          <a:p>
            <a:pPr marR="251460" algn="ctr">
              <a:lnSpc>
                <a:spcPct val="100000"/>
              </a:lnSpc>
            </a:pPr>
            <a:r>
              <a:rPr sz="1400" spc="-45" dirty="0">
                <a:latin typeface="Tahoma"/>
                <a:cs typeface="Tahoma"/>
              </a:rPr>
              <a:t>P</a:t>
            </a:r>
            <a:r>
              <a:rPr sz="1400" dirty="0">
                <a:latin typeface="Tahoma"/>
                <a:cs typeface="Tahoma"/>
              </a:rPr>
              <a:t>e</a:t>
            </a:r>
            <a:r>
              <a:rPr sz="1400" spc="-5" dirty="0">
                <a:latin typeface="Tahoma"/>
                <a:cs typeface="Tahoma"/>
              </a:rPr>
              <a:t>ru</a:t>
            </a:r>
            <a:r>
              <a:rPr sz="1400" dirty="0">
                <a:latin typeface="Tahoma"/>
                <a:cs typeface="Tahoma"/>
              </a:rPr>
              <a:t>m</a:t>
            </a:r>
            <a:r>
              <a:rPr sz="1400" spc="-10" dirty="0">
                <a:latin typeface="Tahoma"/>
                <a:cs typeface="Tahoma"/>
              </a:rPr>
              <a:t>u</a:t>
            </a:r>
            <a:r>
              <a:rPr sz="1400" spc="-5" dirty="0">
                <a:latin typeface="Tahoma"/>
                <a:cs typeface="Tahoma"/>
              </a:rPr>
              <a:t>s</a:t>
            </a:r>
            <a:r>
              <a:rPr sz="1400" spc="-10" dirty="0">
                <a:latin typeface="Tahoma"/>
                <a:cs typeface="Tahoma"/>
              </a:rPr>
              <a:t>a</a:t>
            </a:r>
            <a:r>
              <a:rPr sz="1400" dirty="0">
                <a:latin typeface="Tahoma"/>
                <a:cs typeface="Tahoma"/>
              </a:rPr>
              <a:t>n</a:t>
            </a:r>
            <a:r>
              <a:rPr sz="1400" spc="-2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Hi</a:t>
            </a:r>
            <a:r>
              <a:rPr sz="1400" spc="5" dirty="0">
                <a:latin typeface="Tahoma"/>
                <a:cs typeface="Tahoma"/>
              </a:rPr>
              <a:t>p</a:t>
            </a:r>
            <a:r>
              <a:rPr sz="1400" dirty="0">
                <a:latin typeface="Tahoma"/>
                <a:cs typeface="Tahoma"/>
              </a:rPr>
              <a:t>o</a:t>
            </a:r>
            <a:r>
              <a:rPr sz="1400" spc="-5" dirty="0">
                <a:latin typeface="Tahoma"/>
                <a:cs typeface="Tahoma"/>
              </a:rPr>
              <a:t>t</a:t>
            </a:r>
            <a:r>
              <a:rPr sz="1400" dirty="0">
                <a:latin typeface="Tahoma"/>
                <a:cs typeface="Tahoma"/>
              </a:rPr>
              <a:t>e</a:t>
            </a:r>
            <a:r>
              <a:rPr sz="1400" spc="-5" dirty="0">
                <a:latin typeface="Tahoma"/>
                <a:cs typeface="Tahoma"/>
              </a:rPr>
              <a:t>sis</a:t>
            </a:r>
            <a:endParaRPr sz="14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1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8"/>
              </a:spcBef>
            </a:pPr>
            <a:endParaRPr sz="1300" dirty="0">
              <a:latin typeface="Times New Roman"/>
              <a:cs typeface="Times New Roman"/>
            </a:endParaRPr>
          </a:p>
          <a:p>
            <a:pPr marL="941705" marR="1157605" algn="ctr">
              <a:lnSpc>
                <a:spcPct val="100000"/>
              </a:lnSpc>
            </a:pPr>
            <a:r>
              <a:rPr sz="1400" spc="-10" dirty="0">
                <a:latin typeface="Tahoma"/>
                <a:cs typeface="Tahoma"/>
              </a:rPr>
              <a:t>I</a:t>
            </a:r>
            <a:r>
              <a:rPr sz="1400" dirty="0">
                <a:latin typeface="Tahoma"/>
                <a:cs typeface="Tahoma"/>
              </a:rPr>
              <a:t>n</a:t>
            </a:r>
            <a:r>
              <a:rPr sz="1400" spc="-10" dirty="0">
                <a:latin typeface="Tahoma"/>
                <a:cs typeface="Tahoma"/>
              </a:rPr>
              <a:t>s</a:t>
            </a:r>
            <a:r>
              <a:rPr sz="1400" spc="-5" dirty="0">
                <a:latin typeface="Tahoma"/>
                <a:cs typeface="Tahoma"/>
              </a:rPr>
              <a:t>tru</a:t>
            </a:r>
            <a:r>
              <a:rPr sz="1400" dirty="0">
                <a:latin typeface="Tahoma"/>
                <a:cs typeface="Tahoma"/>
              </a:rPr>
              <a:t>men</a:t>
            </a:r>
            <a:r>
              <a:rPr sz="1400" spc="-4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p</a:t>
            </a:r>
            <a:r>
              <a:rPr sz="1400" spc="5" dirty="0">
                <a:latin typeface="Tahoma"/>
                <a:cs typeface="Tahoma"/>
              </a:rPr>
              <a:t>e</a:t>
            </a:r>
            <a:r>
              <a:rPr sz="1400" dirty="0">
                <a:latin typeface="Tahoma"/>
                <a:cs typeface="Tahoma"/>
              </a:rPr>
              <a:t>nelitia</a:t>
            </a:r>
            <a:r>
              <a:rPr sz="1400" spc="-5" dirty="0">
                <a:latin typeface="Tahoma"/>
                <a:cs typeface="Tahoma"/>
              </a:rPr>
              <a:t>n</a:t>
            </a:r>
            <a:r>
              <a:rPr sz="1400" dirty="0">
                <a:latin typeface="Tahoma"/>
                <a:cs typeface="Tahoma"/>
              </a:rPr>
              <a:t>, </a:t>
            </a:r>
            <a:r>
              <a:rPr sz="1400" spc="-60" dirty="0">
                <a:latin typeface="Tahoma"/>
                <a:cs typeface="Tahoma"/>
              </a:rPr>
              <a:t>V</a:t>
            </a:r>
            <a:r>
              <a:rPr sz="1400" spc="-10" dirty="0">
                <a:latin typeface="Tahoma"/>
                <a:cs typeface="Tahoma"/>
              </a:rPr>
              <a:t>a</a:t>
            </a:r>
            <a:r>
              <a:rPr sz="1400" spc="-5" dirty="0">
                <a:latin typeface="Tahoma"/>
                <a:cs typeface="Tahoma"/>
              </a:rPr>
              <a:t>riab</a:t>
            </a:r>
            <a:r>
              <a:rPr sz="1400" spc="5" dirty="0">
                <a:latin typeface="Tahoma"/>
                <a:cs typeface="Tahoma"/>
              </a:rPr>
              <a:t>el</a:t>
            </a:r>
            <a:r>
              <a:rPr sz="1400" dirty="0">
                <a:latin typeface="Tahoma"/>
                <a:cs typeface="Tahoma"/>
              </a:rPr>
              <a:t>,</a:t>
            </a:r>
            <a:r>
              <a:rPr sz="1400" spc="-2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D</a:t>
            </a:r>
            <a:r>
              <a:rPr sz="1400" spc="-10" dirty="0">
                <a:latin typeface="Tahoma"/>
                <a:cs typeface="Tahoma"/>
              </a:rPr>
              <a:t>a</a:t>
            </a:r>
            <a:r>
              <a:rPr sz="1400" spc="-5" dirty="0">
                <a:latin typeface="Tahoma"/>
                <a:cs typeface="Tahoma"/>
              </a:rPr>
              <a:t>ta</a:t>
            </a:r>
            <a:endParaRPr sz="1400" dirty="0">
              <a:latin typeface="Tahoma"/>
              <a:cs typeface="Tahom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723898" y="5867019"/>
            <a:ext cx="2893060" cy="489584"/>
          </a:xfrm>
          <a:prstGeom prst="rect">
            <a:avLst/>
          </a:prstGeom>
          <a:solidFill>
            <a:srgbClr val="66FFFF"/>
          </a:solidFill>
          <a:ln w="2857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260350">
              <a:lnSpc>
                <a:spcPct val="100000"/>
              </a:lnSpc>
            </a:pPr>
            <a:r>
              <a:rPr sz="1400" b="1" spc="-10" dirty="0">
                <a:latin typeface="Tahoma"/>
                <a:cs typeface="Tahoma"/>
              </a:rPr>
              <a:t>Ke</a:t>
            </a:r>
            <a:r>
              <a:rPr sz="1400" b="1" dirty="0">
                <a:latin typeface="Tahoma"/>
                <a:cs typeface="Tahoma"/>
              </a:rPr>
              <a:t>s</a:t>
            </a:r>
            <a:r>
              <a:rPr sz="1400" b="1" spc="-10" dirty="0">
                <a:latin typeface="Tahoma"/>
                <a:cs typeface="Tahoma"/>
              </a:rPr>
              <a:t>i</a:t>
            </a:r>
            <a:r>
              <a:rPr sz="1400" b="1" dirty="0">
                <a:latin typeface="Tahoma"/>
                <a:cs typeface="Tahoma"/>
              </a:rPr>
              <a:t>mp</a:t>
            </a:r>
            <a:r>
              <a:rPr sz="1400" b="1" spc="-5" dirty="0">
                <a:latin typeface="Tahoma"/>
                <a:cs typeface="Tahoma"/>
              </a:rPr>
              <a:t>ula</a:t>
            </a:r>
            <a:r>
              <a:rPr sz="1400" b="1" dirty="0">
                <a:latin typeface="Tahoma"/>
                <a:cs typeface="Tahoma"/>
              </a:rPr>
              <a:t>n Dan Impl</a:t>
            </a:r>
            <a:r>
              <a:rPr sz="1400" b="1" spc="-10" dirty="0">
                <a:latin typeface="Tahoma"/>
                <a:cs typeface="Tahoma"/>
              </a:rPr>
              <a:t>ik</a:t>
            </a:r>
            <a:r>
              <a:rPr sz="1400" b="1" dirty="0">
                <a:latin typeface="Tahoma"/>
                <a:cs typeface="Tahoma"/>
              </a:rPr>
              <a:t>asi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723898" y="5101983"/>
            <a:ext cx="2893060" cy="367030"/>
          </a:xfrm>
          <a:prstGeom prst="rect">
            <a:avLst/>
          </a:prstGeom>
          <a:solidFill>
            <a:srgbClr val="66FFFF"/>
          </a:solidFill>
          <a:ln w="2857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64210">
              <a:lnSpc>
                <a:spcPct val="100000"/>
              </a:lnSpc>
            </a:pPr>
            <a:r>
              <a:rPr sz="1400" spc="-45" dirty="0">
                <a:latin typeface="Tahoma"/>
                <a:cs typeface="Tahoma"/>
              </a:rPr>
              <a:t>P</a:t>
            </a:r>
            <a:r>
              <a:rPr sz="1400" dirty="0">
                <a:latin typeface="Tahoma"/>
                <a:cs typeface="Tahoma"/>
              </a:rPr>
              <a:t>e</a:t>
            </a:r>
            <a:r>
              <a:rPr sz="1400" spc="-5" dirty="0">
                <a:latin typeface="Tahoma"/>
                <a:cs typeface="Tahoma"/>
              </a:rPr>
              <a:t>n</a:t>
            </a:r>
            <a:r>
              <a:rPr sz="1400" dirty="0">
                <a:latin typeface="Tahoma"/>
                <a:cs typeface="Tahoma"/>
              </a:rPr>
              <a:t>guji</a:t>
            </a:r>
            <a:r>
              <a:rPr sz="1400" spc="-10" dirty="0">
                <a:latin typeface="Tahoma"/>
                <a:cs typeface="Tahoma"/>
              </a:rPr>
              <a:t>a</a:t>
            </a:r>
            <a:r>
              <a:rPr sz="1400" dirty="0">
                <a:latin typeface="Tahoma"/>
                <a:cs typeface="Tahoma"/>
              </a:rPr>
              <a:t>n</a:t>
            </a:r>
            <a:r>
              <a:rPr sz="1400" spc="-2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Hip</a:t>
            </a:r>
            <a:r>
              <a:rPr sz="1400" spc="5" dirty="0">
                <a:latin typeface="Tahoma"/>
                <a:cs typeface="Tahoma"/>
              </a:rPr>
              <a:t>o</a:t>
            </a:r>
            <a:r>
              <a:rPr sz="1400" spc="-5" dirty="0">
                <a:latin typeface="Tahoma"/>
                <a:cs typeface="Tahoma"/>
              </a:rPr>
              <a:t>tesis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3108705" y="1800605"/>
            <a:ext cx="85725" cy="367030"/>
          </a:xfrm>
          <a:custGeom>
            <a:avLst/>
            <a:gdLst/>
            <a:ahLst/>
            <a:cxnLst/>
            <a:rect l="l" t="t" r="r" b="b"/>
            <a:pathLst>
              <a:path w="85725" h="367030">
                <a:moveTo>
                  <a:pt x="28575" y="281178"/>
                </a:moveTo>
                <a:lnTo>
                  <a:pt x="0" y="281178"/>
                </a:lnTo>
                <a:lnTo>
                  <a:pt x="42925" y="366903"/>
                </a:lnTo>
                <a:lnTo>
                  <a:pt x="78623" y="295402"/>
                </a:lnTo>
                <a:lnTo>
                  <a:pt x="28575" y="295402"/>
                </a:lnTo>
                <a:lnTo>
                  <a:pt x="28575" y="281178"/>
                </a:lnTo>
                <a:close/>
              </a:path>
              <a:path w="85725" h="367030">
                <a:moveTo>
                  <a:pt x="57150" y="0"/>
                </a:moveTo>
                <a:lnTo>
                  <a:pt x="28575" y="0"/>
                </a:lnTo>
                <a:lnTo>
                  <a:pt x="28575" y="295402"/>
                </a:lnTo>
                <a:lnTo>
                  <a:pt x="57150" y="295402"/>
                </a:lnTo>
                <a:lnTo>
                  <a:pt x="57150" y="0"/>
                </a:lnTo>
                <a:close/>
              </a:path>
              <a:path w="85725" h="367030">
                <a:moveTo>
                  <a:pt x="85725" y="281178"/>
                </a:moveTo>
                <a:lnTo>
                  <a:pt x="57150" y="281178"/>
                </a:lnTo>
                <a:lnTo>
                  <a:pt x="57150" y="295402"/>
                </a:lnTo>
                <a:lnTo>
                  <a:pt x="78623" y="295402"/>
                </a:lnTo>
                <a:lnTo>
                  <a:pt x="85725" y="28117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108705" y="3022854"/>
            <a:ext cx="85725" cy="367030"/>
          </a:xfrm>
          <a:custGeom>
            <a:avLst/>
            <a:gdLst/>
            <a:ahLst/>
            <a:cxnLst/>
            <a:rect l="l" t="t" r="r" b="b"/>
            <a:pathLst>
              <a:path w="85725" h="367029">
                <a:moveTo>
                  <a:pt x="28575" y="281178"/>
                </a:moveTo>
                <a:lnTo>
                  <a:pt x="0" y="281178"/>
                </a:lnTo>
                <a:lnTo>
                  <a:pt x="42925" y="366903"/>
                </a:lnTo>
                <a:lnTo>
                  <a:pt x="78560" y="295529"/>
                </a:lnTo>
                <a:lnTo>
                  <a:pt x="28575" y="295529"/>
                </a:lnTo>
                <a:lnTo>
                  <a:pt x="28575" y="281178"/>
                </a:lnTo>
                <a:close/>
              </a:path>
              <a:path w="85725" h="367029">
                <a:moveTo>
                  <a:pt x="57150" y="0"/>
                </a:moveTo>
                <a:lnTo>
                  <a:pt x="28575" y="0"/>
                </a:lnTo>
                <a:lnTo>
                  <a:pt x="28575" y="295529"/>
                </a:lnTo>
                <a:lnTo>
                  <a:pt x="57150" y="295529"/>
                </a:lnTo>
                <a:lnTo>
                  <a:pt x="57150" y="0"/>
                </a:lnTo>
                <a:close/>
              </a:path>
              <a:path w="85725" h="367029">
                <a:moveTo>
                  <a:pt x="85725" y="281178"/>
                </a:moveTo>
                <a:lnTo>
                  <a:pt x="57150" y="281178"/>
                </a:lnTo>
                <a:lnTo>
                  <a:pt x="57150" y="295529"/>
                </a:lnTo>
                <a:lnTo>
                  <a:pt x="78560" y="295529"/>
                </a:lnTo>
                <a:lnTo>
                  <a:pt x="85725" y="28117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108705" y="3808348"/>
            <a:ext cx="85725" cy="367030"/>
          </a:xfrm>
          <a:custGeom>
            <a:avLst/>
            <a:gdLst/>
            <a:ahLst/>
            <a:cxnLst/>
            <a:rect l="l" t="t" r="r" b="b"/>
            <a:pathLst>
              <a:path w="85725" h="367029">
                <a:moveTo>
                  <a:pt x="28575" y="281177"/>
                </a:moveTo>
                <a:lnTo>
                  <a:pt x="0" y="281177"/>
                </a:lnTo>
                <a:lnTo>
                  <a:pt x="42925" y="366902"/>
                </a:lnTo>
                <a:lnTo>
                  <a:pt x="78623" y="295401"/>
                </a:lnTo>
                <a:lnTo>
                  <a:pt x="28575" y="295401"/>
                </a:lnTo>
                <a:lnTo>
                  <a:pt x="28575" y="281177"/>
                </a:lnTo>
                <a:close/>
              </a:path>
              <a:path w="85725" h="367029">
                <a:moveTo>
                  <a:pt x="57150" y="0"/>
                </a:moveTo>
                <a:lnTo>
                  <a:pt x="28575" y="0"/>
                </a:lnTo>
                <a:lnTo>
                  <a:pt x="28575" y="295401"/>
                </a:lnTo>
                <a:lnTo>
                  <a:pt x="57150" y="295401"/>
                </a:lnTo>
                <a:lnTo>
                  <a:pt x="57150" y="0"/>
                </a:lnTo>
                <a:close/>
              </a:path>
              <a:path w="85725" h="367029">
                <a:moveTo>
                  <a:pt x="85725" y="281177"/>
                </a:moveTo>
                <a:lnTo>
                  <a:pt x="57150" y="281177"/>
                </a:lnTo>
                <a:lnTo>
                  <a:pt x="57150" y="295401"/>
                </a:lnTo>
                <a:lnTo>
                  <a:pt x="78623" y="295401"/>
                </a:lnTo>
                <a:lnTo>
                  <a:pt x="85725" y="28117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108705" y="4735067"/>
            <a:ext cx="85725" cy="367030"/>
          </a:xfrm>
          <a:custGeom>
            <a:avLst/>
            <a:gdLst/>
            <a:ahLst/>
            <a:cxnLst/>
            <a:rect l="l" t="t" r="r" b="b"/>
            <a:pathLst>
              <a:path w="85725" h="367029">
                <a:moveTo>
                  <a:pt x="28575" y="281177"/>
                </a:moveTo>
                <a:lnTo>
                  <a:pt x="0" y="281177"/>
                </a:lnTo>
                <a:lnTo>
                  <a:pt x="42925" y="366902"/>
                </a:lnTo>
                <a:lnTo>
                  <a:pt x="78560" y="295528"/>
                </a:lnTo>
                <a:lnTo>
                  <a:pt x="28575" y="295528"/>
                </a:lnTo>
                <a:lnTo>
                  <a:pt x="28575" y="281177"/>
                </a:lnTo>
                <a:close/>
              </a:path>
              <a:path w="85725" h="367029">
                <a:moveTo>
                  <a:pt x="57150" y="0"/>
                </a:moveTo>
                <a:lnTo>
                  <a:pt x="28575" y="0"/>
                </a:lnTo>
                <a:lnTo>
                  <a:pt x="28575" y="295528"/>
                </a:lnTo>
                <a:lnTo>
                  <a:pt x="57150" y="295528"/>
                </a:lnTo>
                <a:lnTo>
                  <a:pt x="57150" y="0"/>
                </a:lnTo>
                <a:close/>
              </a:path>
              <a:path w="85725" h="367029">
                <a:moveTo>
                  <a:pt x="85725" y="281177"/>
                </a:moveTo>
                <a:lnTo>
                  <a:pt x="57150" y="281177"/>
                </a:lnTo>
                <a:lnTo>
                  <a:pt x="57150" y="295528"/>
                </a:lnTo>
                <a:lnTo>
                  <a:pt x="78560" y="295528"/>
                </a:lnTo>
                <a:lnTo>
                  <a:pt x="85725" y="28117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108705" y="5469509"/>
            <a:ext cx="85725" cy="367030"/>
          </a:xfrm>
          <a:custGeom>
            <a:avLst/>
            <a:gdLst/>
            <a:ahLst/>
            <a:cxnLst/>
            <a:rect l="l" t="t" r="r" b="b"/>
            <a:pathLst>
              <a:path w="85725" h="367029">
                <a:moveTo>
                  <a:pt x="28575" y="281203"/>
                </a:moveTo>
                <a:lnTo>
                  <a:pt x="0" y="281203"/>
                </a:lnTo>
                <a:lnTo>
                  <a:pt x="42925" y="366928"/>
                </a:lnTo>
                <a:lnTo>
                  <a:pt x="78591" y="295490"/>
                </a:lnTo>
                <a:lnTo>
                  <a:pt x="28575" y="295490"/>
                </a:lnTo>
                <a:lnTo>
                  <a:pt x="28575" y="281203"/>
                </a:lnTo>
                <a:close/>
              </a:path>
              <a:path w="85725" h="367029">
                <a:moveTo>
                  <a:pt x="57150" y="0"/>
                </a:moveTo>
                <a:lnTo>
                  <a:pt x="28575" y="0"/>
                </a:lnTo>
                <a:lnTo>
                  <a:pt x="28575" y="295490"/>
                </a:lnTo>
                <a:lnTo>
                  <a:pt x="57150" y="295490"/>
                </a:lnTo>
                <a:lnTo>
                  <a:pt x="57150" y="0"/>
                </a:lnTo>
                <a:close/>
              </a:path>
              <a:path w="85725" h="367029">
                <a:moveTo>
                  <a:pt x="85725" y="281203"/>
                </a:moveTo>
                <a:lnTo>
                  <a:pt x="57150" y="281203"/>
                </a:lnTo>
                <a:lnTo>
                  <a:pt x="57150" y="295490"/>
                </a:lnTo>
                <a:lnTo>
                  <a:pt x="78591" y="295490"/>
                </a:lnTo>
                <a:lnTo>
                  <a:pt x="85725" y="28120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648580" y="6095987"/>
            <a:ext cx="1600835" cy="0"/>
          </a:xfrm>
          <a:custGeom>
            <a:avLst/>
            <a:gdLst/>
            <a:ahLst/>
            <a:cxnLst/>
            <a:rect l="l" t="t" r="r" b="b"/>
            <a:pathLst>
              <a:path w="1600835">
                <a:moveTo>
                  <a:pt x="0" y="0"/>
                </a:moveTo>
                <a:lnTo>
                  <a:pt x="1600835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6248146" y="1447927"/>
            <a:ext cx="0" cy="4633595"/>
          </a:xfrm>
          <a:custGeom>
            <a:avLst/>
            <a:gdLst/>
            <a:ahLst/>
            <a:cxnLst/>
            <a:rect l="l" t="t" r="r" b="b"/>
            <a:pathLst>
              <a:path h="4633595">
                <a:moveTo>
                  <a:pt x="0" y="4633112"/>
                </a:moveTo>
                <a:lnTo>
                  <a:pt x="0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800600" y="1405127"/>
            <a:ext cx="1447800" cy="85725"/>
          </a:xfrm>
          <a:custGeom>
            <a:avLst/>
            <a:gdLst/>
            <a:ahLst/>
            <a:cxnLst/>
            <a:rect l="l" t="t" r="r" b="b"/>
            <a:pathLst>
              <a:path w="1447800" h="85725">
                <a:moveTo>
                  <a:pt x="85725" y="0"/>
                </a:moveTo>
                <a:lnTo>
                  <a:pt x="0" y="42799"/>
                </a:lnTo>
                <a:lnTo>
                  <a:pt x="85725" y="85725"/>
                </a:lnTo>
                <a:lnTo>
                  <a:pt x="85725" y="57150"/>
                </a:lnTo>
                <a:lnTo>
                  <a:pt x="71500" y="57150"/>
                </a:lnTo>
                <a:lnTo>
                  <a:pt x="71500" y="28575"/>
                </a:lnTo>
                <a:lnTo>
                  <a:pt x="85725" y="28575"/>
                </a:lnTo>
                <a:lnTo>
                  <a:pt x="85725" y="0"/>
                </a:lnTo>
                <a:close/>
              </a:path>
              <a:path w="1447800" h="85725">
                <a:moveTo>
                  <a:pt x="85725" y="28575"/>
                </a:moveTo>
                <a:lnTo>
                  <a:pt x="71500" y="28575"/>
                </a:lnTo>
                <a:lnTo>
                  <a:pt x="71500" y="57150"/>
                </a:lnTo>
                <a:lnTo>
                  <a:pt x="85725" y="57150"/>
                </a:lnTo>
                <a:lnTo>
                  <a:pt x="85725" y="28575"/>
                </a:lnTo>
                <a:close/>
              </a:path>
              <a:path w="1447800" h="85725">
                <a:moveTo>
                  <a:pt x="1447546" y="28575"/>
                </a:moveTo>
                <a:lnTo>
                  <a:pt x="85725" y="28575"/>
                </a:lnTo>
                <a:lnTo>
                  <a:pt x="85725" y="57150"/>
                </a:lnTo>
                <a:lnTo>
                  <a:pt x="1447546" y="57150"/>
                </a:lnTo>
                <a:lnTo>
                  <a:pt x="1447546" y="2857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440986"/>
            <a:ext cx="8001000" cy="831003"/>
          </a:xfrm>
          <a:prstGeom prst="rect">
            <a:avLst/>
          </a:prstGeom>
        </p:spPr>
        <p:txBody>
          <a:bodyPr vert="horz" wrap="square" lIns="0" tIns="274326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spc="-5" dirty="0"/>
              <a:t>Kesesuaian</a:t>
            </a:r>
            <a:endParaRPr sz="3600" dirty="0"/>
          </a:p>
        </p:txBody>
      </p:sp>
      <p:sp>
        <p:nvSpPr>
          <p:cNvPr id="4" name="object 4"/>
          <p:cNvSpPr txBox="1">
            <a:spLocks noGrp="1"/>
          </p:cNvSpPr>
          <p:nvPr>
            <p:ph idx="1"/>
          </p:nvPr>
        </p:nvSpPr>
        <p:spPr>
          <a:xfrm>
            <a:off x="685800" y="3581400"/>
            <a:ext cx="7467600" cy="29623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82344" indent="-342265">
              <a:lnSpc>
                <a:spcPct val="100000"/>
              </a:lnSpc>
              <a:buClr>
                <a:srgbClr val="003399"/>
              </a:buClr>
              <a:buFont typeface="Arial"/>
              <a:buChar char="•"/>
              <a:tabLst>
                <a:tab pos="983615" algn="l"/>
              </a:tabLst>
            </a:pPr>
            <a:r>
              <a:rPr spc="-10" dirty="0"/>
              <a:t>K</a:t>
            </a:r>
            <a:r>
              <a:rPr spc="-5" dirty="0"/>
              <a:t>esimpula</a:t>
            </a:r>
            <a:r>
              <a:rPr dirty="0"/>
              <a:t>n</a:t>
            </a:r>
            <a:r>
              <a:rPr spc="-25" dirty="0"/>
              <a:t> </a:t>
            </a:r>
            <a:r>
              <a:rPr spc="-5" dirty="0"/>
              <a:t>adala</a:t>
            </a:r>
            <a:r>
              <a:rPr dirty="0"/>
              <a:t>h</a:t>
            </a:r>
            <a:r>
              <a:rPr spc="-20" dirty="0"/>
              <a:t> </a:t>
            </a:r>
            <a:r>
              <a:rPr spc="-5" dirty="0"/>
              <a:t>jawaba</a:t>
            </a:r>
            <a:r>
              <a:rPr dirty="0"/>
              <a:t>n</a:t>
            </a:r>
            <a:r>
              <a:rPr spc="-25" dirty="0"/>
              <a:t> </a:t>
            </a:r>
            <a:r>
              <a:rPr spc="-5" dirty="0"/>
              <a:t>pertan</a:t>
            </a:r>
            <a:r>
              <a:rPr spc="-10" dirty="0"/>
              <a:t>y</a:t>
            </a:r>
            <a:r>
              <a:rPr spc="-5" dirty="0"/>
              <a:t>aa</a:t>
            </a:r>
            <a:r>
              <a:rPr dirty="0"/>
              <a:t>n:</a:t>
            </a:r>
            <a:r>
              <a:rPr spc="-50" dirty="0"/>
              <a:t> </a:t>
            </a:r>
            <a:r>
              <a:rPr spc="-5" dirty="0"/>
              <a:t>pertan</a:t>
            </a:r>
            <a:r>
              <a:rPr spc="-10" dirty="0"/>
              <a:t>y</a:t>
            </a:r>
            <a:r>
              <a:rPr spc="-5" dirty="0"/>
              <a:t>aa</a:t>
            </a:r>
            <a:r>
              <a:rPr dirty="0"/>
              <a:t>n</a:t>
            </a:r>
            <a:r>
              <a:rPr spc="-40" dirty="0"/>
              <a:t> </a:t>
            </a:r>
            <a:r>
              <a:rPr dirty="0"/>
              <a:t>A</a:t>
            </a:r>
          </a:p>
          <a:p>
            <a:pPr marL="982344">
              <a:lnSpc>
                <a:spcPct val="100000"/>
              </a:lnSpc>
            </a:pPr>
            <a:r>
              <a:rPr spc="-5" dirty="0"/>
              <a:t>jaw</a:t>
            </a:r>
            <a:r>
              <a:rPr spc="5" dirty="0"/>
              <a:t>a</a:t>
            </a:r>
            <a:r>
              <a:rPr spc="-5" dirty="0"/>
              <a:t>ba</a:t>
            </a:r>
            <a:r>
              <a:rPr dirty="0"/>
              <a:t>n</a:t>
            </a:r>
            <a:r>
              <a:rPr spc="-25" dirty="0"/>
              <a:t> </a:t>
            </a:r>
            <a:r>
              <a:rPr spc="-5" dirty="0"/>
              <a:t>ha</a:t>
            </a:r>
            <a:r>
              <a:rPr spc="5" dirty="0"/>
              <a:t>r</a:t>
            </a:r>
            <a:r>
              <a:rPr spc="-5" dirty="0"/>
              <a:t>u</a:t>
            </a:r>
            <a:r>
              <a:rPr dirty="0"/>
              <a:t>s</a:t>
            </a:r>
            <a:r>
              <a:rPr spc="-30" dirty="0"/>
              <a:t> </a:t>
            </a:r>
            <a:r>
              <a:rPr dirty="0"/>
              <a:t>A</a:t>
            </a:r>
          </a:p>
          <a:p>
            <a:pPr marL="982344" indent="-342265">
              <a:lnSpc>
                <a:spcPct val="100000"/>
              </a:lnSpc>
              <a:spcBef>
                <a:spcPts val="480"/>
              </a:spcBef>
              <a:buClr>
                <a:srgbClr val="003399"/>
              </a:buClr>
              <a:buFont typeface="Arial"/>
              <a:buChar char="•"/>
              <a:tabLst>
                <a:tab pos="983615" algn="l"/>
              </a:tabLst>
            </a:pPr>
            <a:r>
              <a:rPr dirty="0"/>
              <a:t>Topi</a:t>
            </a:r>
            <a:r>
              <a:rPr spc="5" dirty="0"/>
              <a:t>k</a:t>
            </a:r>
            <a:r>
              <a:rPr dirty="0"/>
              <a:t>:</a:t>
            </a:r>
            <a:r>
              <a:rPr spc="-35" dirty="0"/>
              <a:t> </a:t>
            </a:r>
            <a:r>
              <a:rPr dirty="0"/>
              <a:t>yang</a:t>
            </a:r>
            <a:r>
              <a:rPr spc="-15" dirty="0"/>
              <a:t> </a:t>
            </a:r>
            <a:r>
              <a:rPr spc="-5" dirty="0"/>
              <a:t>dipili</a:t>
            </a:r>
            <a:r>
              <a:rPr dirty="0"/>
              <a:t>h</a:t>
            </a:r>
            <a:r>
              <a:rPr spc="5" dirty="0"/>
              <a:t> </a:t>
            </a:r>
            <a:r>
              <a:rPr spc="-5" dirty="0"/>
              <a:t>untu</a:t>
            </a:r>
            <a:r>
              <a:rPr dirty="0"/>
              <a:t>k</a:t>
            </a:r>
            <a:r>
              <a:rPr spc="-25" dirty="0"/>
              <a:t> </a:t>
            </a:r>
            <a:r>
              <a:rPr spc="-5" dirty="0"/>
              <a:t>ditampilkan</a:t>
            </a:r>
          </a:p>
          <a:p>
            <a:pPr marL="982344" indent="-342265">
              <a:lnSpc>
                <a:spcPct val="100000"/>
              </a:lnSpc>
              <a:spcBef>
                <a:spcPts val="480"/>
              </a:spcBef>
              <a:buClr>
                <a:srgbClr val="003399"/>
              </a:buClr>
              <a:buFont typeface="Arial"/>
              <a:buChar char="•"/>
              <a:tabLst>
                <a:tab pos="983615" algn="l"/>
              </a:tabLst>
            </a:pPr>
            <a:r>
              <a:rPr dirty="0"/>
              <a:t>Isu:</a:t>
            </a:r>
            <a:r>
              <a:rPr spc="-35" dirty="0"/>
              <a:t> </a:t>
            </a:r>
            <a:r>
              <a:rPr dirty="0"/>
              <a:t>s</a:t>
            </a:r>
            <a:r>
              <a:rPr spc="5" dirty="0"/>
              <a:t>e</a:t>
            </a:r>
            <a:r>
              <a:rPr dirty="0"/>
              <a:t>s</a:t>
            </a:r>
            <a:r>
              <a:rPr spc="5" dirty="0"/>
              <a:t>u</a:t>
            </a:r>
            <a:r>
              <a:rPr spc="-5" dirty="0"/>
              <a:t>at</a:t>
            </a:r>
            <a:r>
              <a:rPr dirty="0"/>
              <a:t>u</a:t>
            </a:r>
            <a:r>
              <a:rPr spc="-35" dirty="0"/>
              <a:t> </a:t>
            </a:r>
            <a:r>
              <a:rPr dirty="0"/>
              <a:t>yang</a:t>
            </a:r>
            <a:r>
              <a:rPr spc="-20" dirty="0"/>
              <a:t> </a:t>
            </a:r>
            <a:r>
              <a:rPr dirty="0"/>
              <a:t>menjadi</a:t>
            </a:r>
            <a:r>
              <a:rPr spc="-15" dirty="0"/>
              <a:t> </a:t>
            </a:r>
            <a:r>
              <a:rPr dirty="0"/>
              <a:t>ti</a:t>
            </a:r>
            <a:r>
              <a:rPr spc="-15" dirty="0"/>
              <a:t>t</a:t>
            </a:r>
            <a:r>
              <a:rPr spc="-5" dirty="0"/>
              <a:t>i</a:t>
            </a:r>
            <a:r>
              <a:rPr dirty="0"/>
              <a:t>k s</a:t>
            </a:r>
            <a:r>
              <a:rPr spc="5" dirty="0"/>
              <a:t>e</a:t>
            </a:r>
            <a:r>
              <a:rPr spc="-5" dirty="0"/>
              <a:t>ntra</a:t>
            </a:r>
            <a:r>
              <a:rPr dirty="0"/>
              <a:t>l,</a:t>
            </a:r>
            <a:r>
              <a:rPr spc="-35" dirty="0"/>
              <a:t> </a:t>
            </a:r>
            <a:r>
              <a:rPr spc="-5" dirty="0"/>
              <a:t>po</a:t>
            </a:r>
            <a:r>
              <a:rPr spc="5" dirty="0"/>
              <a:t>k</a:t>
            </a:r>
            <a:r>
              <a:rPr spc="-5" dirty="0"/>
              <a:t>o</a:t>
            </a:r>
            <a:r>
              <a:rPr dirty="0"/>
              <a:t>k</a:t>
            </a:r>
            <a:r>
              <a:rPr spc="-30" dirty="0"/>
              <a:t> </a:t>
            </a:r>
            <a:r>
              <a:rPr spc="-5" dirty="0"/>
              <a:t>pe</a:t>
            </a:r>
            <a:r>
              <a:rPr spc="5" dirty="0"/>
              <a:t>r</a:t>
            </a:r>
            <a:r>
              <a:rPr dirty="0"/>
              <a:t>s</a:t>
            </a:r>
            <a:r>
              <a:rPr spc="5" dirty="0"/>
              <a:t>o</a:t>
            </a:r>
            <a:r>
              <a:rPr spc="-5" dirty="0"/>
              <a:t>ala</a:t>
            </a:r>
            <a:r>
              <a:rPr dirty="0"/>
              <a:t>n</a:t>
            </a:r>
            <a:r>
              <a:rPr spc="-35" dirty="0"/>
              <a:t> </a:t>
            </a:r>
            <a:r>
              <a:rPr spc="5" dirty="0"/>
              <a:t>&gt;&gt;&gt;</a:t>
            </a:r>
          </a:p>
          <a:p>
            <a:pPr marL="982344">
              <a:lnSpc>
                <a:spcPct val="100000"/>
              </a:lnSpc>
            </a:pPr>
            <a:r>
              <a:rPr dirty="0"/>
              <a:t>feno</a:t>
            </a:r>
            <a:r>
              <a:rPr spc="-10" dirty="0"/>
              <a:t>m</a:t>
            </a:r>
            <a:r>
              <a:rPr spc="-5" dirty="0"/>
              <a:t>en</a:t>
            </a:r>
            <a:r>
              <a:rPr dirty="0"/>
              <a:t>a.</a:t>
            </a:r>
            <a:r>
              <a:rPr spc="-60" dirty="0"/>
              <a:t> </a:t>
            </a:r>
            <a:r>
              <a:rPr spc="-10" dirty="0"/>
              <a:t>B</a:t>
            </a:r>
            <a:r>
              <a:rPr spc="-5" dirty="0"/>
              <a:t>an</a:t>
            </a:r>
            <a:r>
              <a:rPr spc="-10" dirty="0"/>
              <a:t>y</a:t>
            </a:r>
            <a:r>
              <a:rPr spc="-5" dirty="0"/>
              <a:t>a</a:t>
            </a:r>
            <a:r>
              <a:rPr dirty="0"/>
              <a:t>k</a:t>
            </a:r>
            <a:r>
              <a:rPr spc="-15" dirty="0"/>
              <a:t> </a:t>
            </a:r>
            <a:r>
              <a:rPr spc="-5" dirty="0"/>
              <a:t>is</a:t>
            </a:r>
            <a:r>
              <a:rPr dirty="0"/>
              <a:t>u,</a:t>
            </a:r>
            <a:r>
              <a:rPr spc="-10" dirty="0"/>
              <a:t> </a:t>
            </a:r>
            <a:r>
              <a:rPr spc="-5" dirty="0"/>
              <a:t>haru</a:t>
            </a:r>
            <a:r>
              <a:rPr dirty="0"/>
              <a:t>s</a:t>
            </a:r>
            <a:r>
              <a:rPr spc="-30" dirty="0"/>
              <a:t> </a:t>
            </a:r>
            <a:r>
              <a:rPr spc="-5" dirty="0"/>
              <a:t>dipilih</a:t>
            </a:r>
          </a:p>
          <a:p>
            <a:pPr marL="982344" marR="5080" indent="-342265">
              <a:lnSpc>
                <a:spcPct val="100000"/>
              </a:lnSpc>
              <a:spcBef>
                <a:spcPts val="480"/>
              </a:spcBef>
              <a:buClr>
                <a:srgbClr val="003399"/>
              </a:buClr>
              <a:buFont typeface="Arial"/>
              <a:buChar char="•"/>
              <a:tabLst>
                <a:tab pos="983615" algn="l"/>
              </a:tabLst>
            </a:pPr>
            <a:r>
              <a:rPr dirty="0"/>
              <a:t>Mas</a:t>
            </a:r>
            <a:r>
              <a:rPr spc="-5" dirty="0"/>
              <a:t>ala</a:t>
            </a:r>
            <a:r>
              <a:rPr spc="5" dirty="0"/>
              <a:t>h</a:t>
            </a:r>
            <a:r>
              <a:rPr dirty="0"/>
              <a:t>:</a:t>
            </a:r>
            <a:r>
              <a:rPr spc="-45" dirty="0"/>
              <a:t> </a:t>
            </a:r>
            <a:r>
              <a:rPr dirty="0"/>
              <a:t>k</a:t>
            </a:r>
            <a:r>
              <a:rPr spc="5" dirty="0"/>
              <a:t>e</a:t>
            </a:r>
            <a:r>
              <a:rPr dirty="0"/>
              <a:t>s</a:t>
            </a:r>
            <a:r>
              <a:rPr spc="5" dirty="0"/>
              <a:t>e</a:t>
            </a:r>
            <a:r>
              <a:rPr spc="-5" dirty="0"/>
              <a:t>njan</a:t>
            </a:r>
            <a:r>
              <a:rPr dirty="0"/>
              <a:t>g</a:t>
            </a:r>
            <a:r>
              <a:rPr spc="-5" dirty="0"/>
              <a:t>a</a:t>
            </a:r>
            <a:r>
              <a:rPr dirty="0"/>
              <a:t>n</a:t>
            </a:r>
            <a:r>
              <a:rPr spc="-30" dirty="0"/>
              <a:t> </a:t>
            </a:r>
            <a:r>
              <a:rPr spc="-5" dirty="0"/>
              <a:t>antar</a:t>
            </a:r>
            <a:r>
              <a:rPr dirty="0"/>
              <a:t>a</a:t>
            </a:r>
            <a:r>
              <a:rPr spc="-35" dirty="0"/>
              <a:t> </a:t>
            </a:r>
            <a:r>
              <a:rPr spc="-5" dirty="0"/>
              <a:t>ha</a:t>
            </a:r>
            <a:r>
              <a:rPr spc="5" dirty="0"/>
              <a:t>r</a:t>
            </a:r>
            <a:r>
              <a:rPr spc="-5" dirty="0"/>
              <a:t>apa</a:t>
            </a:r>
            <a:r>
              <a:rPr spc="5" dirty="0"/>
              <a:t>n</a:t>
            </a:r>
            <a:r>
              <a:rPr spc="-5" dirty="0"/>
              <a:t>/</a:t>
            </a:r>
            <a:r>
              <a:rPr dirty="0"/>
              <a:t>s</a:t>
            </a:r>
            <a:r>
              <a:rPr spc="5" dirty="0"/>
              <a:t>e</a:t>
            </a:r>
            <a:r>
              <a:rPr spc="-5" dirty="0"/>
              <a:t>haru</a:t>
            </a:r>
            <a:r>
              <a:rPr spc="-10" dirty="0"/>
              <a:t>s</a:t>
            </a:r>
            <a:r>
              <a:rPr spc="-5" dirty="0"/>
              <a:t>ny</a:t>
            </a:r>
            <a:r>
              <a:rPr dirty="0"/>
              <a:t>a,</a:t>
            </a:r>
            <a:r>
              <a:rPr spc="-60" dirty="0"/>
              <a:t> </a:t>
            </a:r>
            <a:r>
              <a:rPr spc="-5" dirty="0"/>
              <a:t>idea</a:t>
            </a:r>
            <a:r>
              <a:rPr dirty="0"/>
              <a:t>l (</a:t>
            </a:r>
            <a:r>
              <a:rPr i="1" spc="-5" dirty="0">
                <a:latin typeface="Arial"/>
                <a:cs typeface="Arial"/>
              </a:rPr>
              <a:t>das </a:t>
            </a:r>
            <a:r>
              <a:rPr i="1" dirty="0">
                <a:latin typeface="Arial"/>
                <a:cs typeface="Arial"/>
              </a:rPr>
              <a:t>s</a:t>
            </a:r>
            <a:r>
              <a:rPr i="1" spc="5" dirty="0">
                <a:latin typeface="Arial"/>
                <a:cs typeface="Arial"/>
              </a:rPr>
              <a:t>o</a:t>
            </a:r>
            <a:r>
              <a:rPr i="1" spc="-5" dirty="0">
                <a:latin typeface="Arial"/>
                <a:cs typeface="Arial"/>
              </a:rPr>
              <a:t>lle</a:t>
            </a:r>
            <a:r>
              <a:rPr i="1" dirty="0">
                <a:latin typeface="Arial"/>
                <a:cs typeface="Arial"/>
              </a:rPr>
              <a:t>n</a:t>
            </a:r>
            <a:r>
              <a:rPr dirty="0"/>
              <a:t>)</a:t>
            </a:r>
            <a:r>
              <a:rPr spc="-40" dirty="0"/>
              <a:t> </a:t>
            </a:r>
            <a:r>
              <a:rPr dirty="0"/>
              <a:t>dengan</a:t>
            </a:r>
            <a:r>
              <a:rPr spc="-15" dirty="0"/>
              <a:t> </a:t>
            </a:r>
            <a:r>
              <a:rPr dirty="0"/>
              <a:t>k</a:t>
            </a:r>
            <a:r>
              <a:rPr spc="5" dirty="0"/>
              <a:t>e</a:t>
            </a:r>
            <a:r>
              <a:rPr spc="-5" dirty="0"/>
              <a:t>nya</a:t>
            </a:r>
            <a:r>
              <a:rPr spc="-10" dirty="0"/>
              <a:t>t</a:t>
            </a:r>
            <a:r>
              <a:rPr spc="-5" dirty="0"/>
              <a:t>aa</a:t>
            </a:r>
            <a:r>
              <a:rPr spc="5" dirty="0"/>
              <a:t>n</a:t>
            </a:r>
            <a:r>
              <a:rPr dirty="0"/>
              <a:t>,</a:t>
            </a:r>
            <a:r>
              <a:rPr spc="-45" dirty="0"/>
              <a:t> </a:t>
            </a:r>
            <a:r>
              <a:rPr dirty="0"/>
              <a:t>re</a:t>
            </a:r>
            <a:r>
              <a:rPr spc="-5" dirty="0"/>
              <a:t>alit</a:t>
            </a:r>
            <a:r>
              <a:rPr dirty="0"/>
              <a:t>a</a:t>
            </a:r>
            <a:r>
              <a:rPr spc="-20" dirty="0"/>
              <a:t> </a:t>
            </a:r>
            <a:r>
              <a:rPr dirty="0"/>
              <a:t>(</a:t>
            </a:r>
            <a:r>
              <a:rPr i="1" spc="-5" dirty="0">
                <a:latin typeface="Arial"/>
                <a:cs typeface="Arial"/>
              </a:rPr>
              <a:t>da</a:t>
            </a:r>
            <a:r>
              <a:rPr i="1" dirty="0">
                <a:latin typeface="Arial"/>
                <a:cs typeface="Arial"/>
              </a:rPr>
              <a:t>s</a:t>
            </a:r>
            <a:r>
              <a:rPr i="1" spc="-20" dirty="0">
                <a:latin typeface="Arial"/>
                <a:cs typeface="Arial"/>
              </a:rPr>
              <a:t> </a:t>
            </a:r>
            <a:r>
              <a:rPr i="1" dirty="0">
                <a:latin typeface="Arial"/>
                <a:cs typeface="Arial"/>
              </a:rPr>
              <a:t>s</a:t>
            </a:r>
            <a:r>
              <a:rPr i="1" spc="5" dirty="0">
                <a:latin typeface="Arial"/>
                <a:cs typeface="Arial"/>
              </a:rPr>
              <a:t>e</a:t>
            </a:r>
            <a:r>
              <a:rPr i="1" spc="-5" dirty="0">
                <a:latin typeface="Arial"/>
                <a:cs typeface="Arial"/>
              </a:rPr>
              <a:t>i</a:t>
            </a:r>
            <a:r>
              <a:rPr i="1" dirty="0">
                <a:latin typeface="Arial"/>
                <a:cs typeface="Arial"/>
              </a:rPr>
              <a:t>n</a:t>
            </a:r>
            <a:r>
              <a:rPr dirty="0"/>
              <a:t>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22654" y="1293511"/>
            <a:ext cx="7094855" cy="8902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965" marR="5080" indent="-342265">
              <a:lnSpc>
                <a:spcPct val="100000"/>
              </a:lnSpc>
              <a:buClr>
                <a:srgbClr val="003399"/>
              </a:buClr>
              <a:buFont typeface="Arial"/>
              <a:buChar char="•"/>
              <a:tabLst>
                <a:tab pos="355600" algn="l"/>
              </a:tabLst>
            </a:pP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Ada</a:t>
            </a:r>
            <a:r>
              <a:rPr sz="2000" spc="-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benang</a:t>
            </a:r>
            <a:r>
              <a:rPr sz="2000" spc="-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merah</a:t>
            </a:r>
            <a:r>
              <a:rPr sz="2000" spc="-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mulai</a:t>
            </a:r>
            <a:r>
              <a:rPr sz="2000" spc="-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003399"/>
                </a:solidFill>
                <a:latin typeface="Arial"/>
                <a:cs typeface="Arial"/>
              </a:rPr>
              <a:t>da</a:t>
            </a:r>
            <a:r>
              <a:rPr sz="2000" spc="5" dirty="0">
                <a:solidFill>
                  <a:srgbClr val="003399"/>
                </a:solidFill>
                <a:latin typeface="Arial"/>
                <a:cs typeface="Arial"/>
              </a:rPr>
              <a:t>r</a:t>
            </a: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000" spc="-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003399"/>
                </a:solidFill>
                <a:latin typeface="Arial"/>
                <a:cs typeface="Arial"/>
              </a:rPr>
              <a:t>is</a:t>
            </a: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u s</a:t>
            </a:r>
            <a:r>
              <a:rPr sz="2000" spc="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mpai</a:t>
            </a:r>
            <a:r>
              <a:rPr sz="2000" spc="-3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2000" spc="5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simp</a:t>
            </a:r>
            <a:r>
              <a:rPr sz="2000" spc="5" dirty="0">
                <a:solidFill>
                  <a:srgbClr val="003399"/>
                </a:solidFill>
                <a:latin typeface="Arial"/>
                <a:cs typeface="Arial"/>
              </a:rPr>
              <a:t>u</a:t>
            </a:r>
            <a:r>
              <a:rPr sz="2000" spc="-5" dirty="0">
                <a:solidFill>
                  <a:srgbClr val="003399"/>
                </a:solidFill>
                <a:latin typeface="Arial"/>
                <a:cs typeface="Arial"/>
              </a:rPr>
              <a:t>la</a:t>
            </a: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000" spc="-2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003399"/>
                </a:solidFill>
                <a:latin typeface="Arial"/>
                <a:cs typeface="Arial"/>
              </a:rPr>
              <a:t>ha</a:t>
            </a:r>
            <a:r>
              <a:rPr sz="2000" spc="5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000" spc="-5" dirty="0">
                <a:solidFill>
                  <a:srgbClr val="003399"/>
                </a:solidFill>
                <a:latin typeface="Arial"/>
                <a:cs typeface="Arial"/>
              </a:rPr>
              <a:t>il pen</a:t>
            </a:r>
            <a:r>
              <a:rPr sz="2000" spc="5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000" spc="-5" dirty="0">
                <a:solidFill>
                  <a:srgbClr val="003399"/>
                </a:solidFill>
                <a:latin typeface="Arial"/>
                <a:cs typeface="Arial"/>
              </a:rPr>
              <a:t>li</a:t>
            </a:r>
            <a:r>
              <a:rPr sz="2000" spc="-10" dirty="0">
                <a:solidFill>
                  <a:srgbClr val="003399"/>
                </a:solidFill>
                <a:latin typeface="Arial"/>
                <a:cs typeface="Arial"/>
              </a:rPr>
              <a:t>t</a:t>
            </a:r>
            <a:r>
              <a:rPr sz="2000" spc="-5" dirty="0">
                <a:solidFill>
                  <a:srgbClr val="003399"/>
                </a:solidFill>
                <a:latin typeface="Arial"/>
                <a:cs typeface="Arial"/>
              </a:rPr>
              <a:t>ia</a:t>
            </a: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000" spc="-2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dan</a:t>
            </a:r>
            <a:r>
              <a:rPr sz="2000" spc="-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000" spc="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ran</a:t>
            </a:r>
            <a:r>
              <a:rPr sz="2000" spc="-3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000" spc="5" dirty="0">
                <a:solidFill>
                  <a:srgbClr val="003399"/>
                </a:solidFill>
                <a:latin typeface="Arial"/>
                <a:cs typeface="Arial"/>
              </a:rPr>
              <a:t>(</a:t>
            </a:r>
            <a:r>
              <a:rPr sz="2000" spc="-5" dirty="0">
                <a:solidFill>
                  <a:srgbClr val="003399"/>
                </a:solidFill>
                <a:latin typeface="Arial"/>
                <a:cs typeface="Arial"/>
              </a:rPr>
              <a:t>bil</a:t>
            </a: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000" spc="-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003399"/>
                </a:solidFill>
                <a:latin typeface="Arial"/>
                <a:cs typeface="Arial"/>
              </a:rPr>
              <a:t>pe</a:t>
            </a:r>
            <a:r>
              <a:rPr sz="2000" spc="5" dirty="0">
                <a:solidFill>
                  <a:srgbClr val="003399"/>
                </a:solidFill>
                <a:latin typeface="Arial"/>
                <a:cs typeface="Arial"/>
              </a:rPr>
              <a:t>r</a:t>
            </a:r>
            <a:r>
              <a:rPr sz="2000" spc="-5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u):</a:t>
            </a:r>
            <a:r>
              <a:rPr sz="2000" spc="-3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ru</a:t>
            </a:r>
            <a:r>
              <a:rPr sz="2000" spc="-5" dirty="0">
                <a:solidFill>
                  <a:srgbClr val="003399"/>
                </a:solidFill>
                <a:latin typeface="Arial"/>
                <a:cs typeface="Arial"/>
              </a:rPr>
              <a:t>ntut</a:t>
            </a: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,</a:t>
            </a:r>
            <a:r>
              <a:rPr sz="2000" spc="-3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2000" spc="5" dirty="0">
                <a:solidFill>
                  <a:srgbClr val="003399"/>
                </a:solidFill>
                <a:latin typeface="Arial"/>
                <a:cs typeface="Arial"/>
              </a:rPr>
              <a:t>o</a:t>
            </a:r>
            <a:r>
              <a:rPr sz="2000" spc="-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000" spc="5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000" spc="-5" dirty="0">
                <a:solidFill>
                  <a:srgbClr val="003399"/>
                </a:solidFill>
                <a:latin typeface="Arial"/>
                <a:cs typeface="Arial"/>
              </a:rPr>
              <a:t>iste</a:t>
            </a:r>
            <a:r>
              <a:rPr sz="2000" spc="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,</a:t>
            </a:r>
            <a:r>
              <a:rPr sz="2000" spc="-4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taat</a:t>
            </a:r>
            <a:r>
              <a:rPr sz="2000" spc="-4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000" spc="5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000" spc="-5" dirty="0">
                <a:solidFill>
                  <a:srgbClr val="003399"/>
                </a:solidFill>
                <a:latin typeface="Arial"/>
                <a:cs typeface="Arial"/>
              </a:rPr>
              <a:t>as</a:t>
            </a:r>
            <a:endParaRPr sz="2000" dirty="0">
              <a:latin typeface="Arial"/>
              <a:cs typeface="Arial"/>
            </a:endParaRPr>
          </a:p>
          <a:p>
            <a:pPr marL="354965">
              <a:lnSpc>
                <a:spcPct val="100000"/>
              </a:lnSpc>
            </a:pP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&gt;&gt;</a:t>
            </a:r>
            <a:r>
              <a:rPr sz="2000" spc="-4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satu</a:t>
            </a:r>
            <a:r>
              <a:rPr sz="2000" spc="-3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te</a:t>
            </a:r>
            <a:r>
              <a:rPr sz="2000" spc="-10" dirty="0">
                <a:solidFill>
                  <a:srgbClr val="003399"/>
                </a:solidFill>
                <a:latin typeface="Arial"/>
                <a:cs typeface="Arial"/>
              </a:rPr>
              <a:t>m</a:t>
            </a: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000" spc="-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sentral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6200" y="2269236"/>
            <a:ext cx="9144000" cy="1066800"/>
          </a:xfrm>
          <a:custGeom>
            <a:avLst/>
            <a:gdLst/>
            <a:ahLst/>
            <a:cxnLst/>
            <a:rect l="l" t="t" r="r" b="b"/>
            <a:pathLst>
              <a:path w="9144000" h="1066800">
                <a:moveTo>
                  <a:pt x="0" y="1066800"/>
                </a:moveTo>
                <a:lnTo>
                  <a:pt x="9144000" y="1066800"/>
                </a:lnTo>
                <a:lnTo>
                  <a:pt x="9144000" y="0"/>
                </a:lnTo>
                <a:lnTo>
                  <a:pt x="0" y="0"/>
                </a:lnTo>
                <a:lnTo>
                  <a:pt x="0" y="106680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7"/>
          <p:cNvSpPr/>
          <p:nvPr/>
        </p:nvSpPr>
        <p:spPr>
          <a:xfrm>
            <a:off x="0" y="2432304"/>
            <a:ext cx="1211580" cy="6583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52755" y="2640878"/>
            <a:ext cx="493395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i="1" spc="-55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400" b="1" i="1" spc="-10" dirty="0">
                <a:solidFill>
                  <a:srgbClr val="FFFFFF"/>
                </a:solidFill>
                <a:latin typeface="Arial"/>
                <a:cs typeface="Arial"/>
              </a:rPr>
              <a:t>op</a:t>
            </a:r>
            <a:r>
              <a:rPr sz="1400" b="1" i="1" dirty="0">
                <a:solidFill>
                  <a:srgbClr val="FFFFFF"/>
                </a:solidFill>
                <a:latin typeface="Arial"/>
                <a:cs typeface="Arial"/>
              </a:rPr>
              <a:t>ik</a:t>
            </a:r>
            <a:endParaRPr sz="14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937260" y="2432304"/>
            <a:ext cx="1161288" cy="65836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397253" y="2640878"/>
            <a:ext cx="283845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i="1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su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897379" y="2432304"/>
            <a:ext cx="1504188" cy="65836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306192" y="2640878"/>
            <a:ext cx="728345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i="1" spc="-1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asalah</a:t>
            </a:r>
            <a:endParaRPr sz="14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145535" y="2432304"/>
            <a:ext cx="1613915" cy="65836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589782" y="2648055"/>
            <a:ext cx="766445" cy="200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00" b="1" i="1" spc="-10" dirty="0">
                <a:solidFill>
                  <a:srgbClr val="FFFFFF"/>
                </a:solidFill>
                <a:latin typeface="Arial"/>
                <a:cs typeface="Arial"/>
              </a:rPr>
              <a:t>Hipotesis</a:t>
            </a:r>
            <a:endParaRPr sz="130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4485132" y="2432304"/>
            <a:ext cx="1431036" cy="65836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4898516" y="2640878"/>
            <a:ext cx="647700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i="1" spc="-1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et</a:t>
            </a:r>
            <a:r>
              <a:rPr sz="1400" b="1" i="1" spc="-10" dirty="0">
                <a:solidFill>
                  <a:srgbClr val="FFFFFF"/>
                </a:solidFill>
                <a:latin typeface="Arial"/>
                <a:cs typeface="Arial"/>
              </a:rPr>
              <a:t>od</a:t>
            </a:r>
            <a:r>
              <a:rPr sz="1400" b="1" i="1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sz="140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669279" y="2432304"/>
            <a:ext cx="1842516" cy="65836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6058280" y="2548803"/>
            <a:ext cx="1113155" cy="3886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49225">
              <a:lnSpc>
                <a:spcPts val="1450"/>
              </a:lnSpc>
            </a:pPr>
            <a:r>
              <a:rPr sz="1400" b="1" i="1" spc="-10" dirty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as</a:t>
            </a:r>
            <a:r>
              <a:rPr sz="1400" b="1" i="1" dirty="0">
                <a:solidFill>
                  <a:srgbClr val="FFFFFF"/>
                </a:solidFill>
                <a:latin typeface="Arial"/>
                <a:cs typeface="Arial"/>
              </a:rPr>
              <a:t>il</a:t>
            </a:r>
            <a:r>
              <a:rPr sz="1400" b="1" i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i="1" spc="-10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an </a:t>
            </a:r>
            <a:r>
              <a:rPr sz="1400" b="1" i="1" spc="-10" dirty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em</a:t>
            </a:r>
            <a:r>
              <a:rPr sz="1400" b="1" i="1" spc="-10" dirty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400" b="1" i="1" spc="-10" dirty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asan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7306056" y="2432304"/>
            <a:ext cx="1837944" cy="658368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7714868" y="2548803"/>
            <a:ext cx="1110615" cy="3886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7500" marR="5080" indent="-304800">
              <a:lnSpc>
                <a:spcPts val="1450"/>
              </a:lnSpc>
            </a:pP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kesimp</a:t>
            </a:r>
            <a:r>
              <a:rPr sz="1400" b="1" i="1" spc="-10" dirty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1400" b="1" i="1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400" b="1" i="1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400" b="1" i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rgbClr val="FFFFFF"/>
                </a:solidFill>
                <a:latin typeface="Arial"/>
                <a:cs typeface="Arial"/>
              </a:rPr>
              <a:t>- </a:t>
            </a: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sa</a:t>
            </a:r>
            <a:r>
              <a:rPr sz="1400" b="1" i="1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5003" y="23949"/>
            <a:ext cx="4648200" cy="831003"/>
          </a:xfrm>
          <a:prstGeom prst="rect">
            <a:avLst/>
          </a:prstGeom>
        </p:spPr>
        <p:txBody>
          <a:bodyPr vert="horz" wrap="square" lIns="0" tIns="274326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spc="-5" dirty="0"/>
              <a:t>Cont</a:t>
            </a:r>
            <a:r>
              <a:rPr sz="3600" spc="-10" dirty="0"/>
              <a:t>oh</a:t>
            </a:r>
            <a:r>
              <a:rPr sz="3600" dirty="0"/>
              <a:t>: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8354785"/>
              </p:ext>
            </p:extLst>
          </p:nvPr>
        </p:nvGraphicFramePr>
        <p:xfrm>
          <a:off x="266700" y="990600"/>
          <a:ext cx="8610600" cy="52120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9120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1800" b="1" dirty="0">
                          <a:latin typeface="Arial"/>
                          <a:cs typeface="Arial"/>
                        </a:rPr>
                        <a:t>P</a:t>
                      </a:r>
                      <a:r>
                        <a:rPr sz="1800" b="1" spc="-10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800" b="1" spc="-10" dirty="0">
                          <a:latin typeface="Arial"/>
                          <a:cs typeface="Arial"/>
                        </a:rPr>
                        <a:t>m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b="1" spc="-1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ala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han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090" marR="357505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Ban</a:t>
                      </a:r>
                      <a:r>
                        <a:rPr sz="1600" spc="-15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MCK</a:t>
                      </a:r>
                      <a:r>
                        <a:rPr sz="16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5" dirty="0">
                          <a:latin typeface="Arial"/>
                          <a:cs typeface="Arial"/>
                        </a:rPr>
                        <a:t>w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il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600" spc="-20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umu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16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per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-urba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6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ti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da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 d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ifungsik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 o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1600" spc="-15" dirty="0">
                          <a:latin typeface="Arial"/>
                          <a:cs typeface="Arial"/>
                        </a:rPr>
                        <a:t> w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arga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etemp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at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119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1800" b="1" spc="-5" dirty="0">
                          <a:latin typeface="Arial"/>
                          <a:cs typeface="Arial"/>
                        </a:rPr>
                        <a:t>Hip</a:t>
                      </a:r>
                      <a:r>
                        <a:rPr sz="1800" b="1" spc="5" dirty="0">
                          <a:latin typeface="Arial"/>
                          <a:cs typeface="Arial"/>
                        </a:rPr>
                        <a:t>o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te</a:t>
                      </a:r>
                      <a:r>
                        <a:rPr sz="1800" b="1" spc="-1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is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MCK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ti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da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ifungsik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aren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ebag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ma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600" spc="-20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araka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600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merasa</a:t>
                      </a:r>
                      <a:r>
                        <a:rPr sz="1600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ti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dak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membutuhkan fas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litas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te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ebut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1800" b="1" spc="-130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u</a:t>
                      </a:r>
                      <a:r>
                        <a:rPr sz="1800" b="1" spc="5" dirty="0">
                          <a:latin typeface="Arial"/>
                          <a:cs typeface="Arial"/>
                        </a:rPr>
                        <a:t>j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uan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090" marR="154305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Menda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pat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faktor</a:t>
                      </a:r>
                      <a:r>
                        <a:rPr sz="16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20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an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g</a:t>
                      </a:r>
                      <a:r>
                        <a:rPr sz="16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men</a:t>
                      </a:r>
                      <a:r>
                        <a:rPr sz="1600" spc="-15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ebab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600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ma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600" spc="-20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araka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600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ti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da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memfungsik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an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fasilitas</a:t>
                      </a:r>
                      <a:r>
                        <a:rPr sz="16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MCK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98320">
                <a:tc>
                  <a:txBody>
                    <a:bodyPr/>
                    <a:lstStyle/>
                    <a:p>
                      <a:pPr marL="84455" marR="239395">
                        <a:lnSpc>
                          <a:spcPct val="100000"/>
                        </a:lnSpc>
                      </a:pPr>
                      <a:r>
                        <a:rPr sz="1800" b="1" dirty="0">
                          <a:latin typeface="Arial"/>
                          <a:cs typeface="Arial"/>
                        </a:rPr>
                        <a:t>Metoda</a:t>
                      </a:r>
                      <a:r>
                        <a:rPr sz="18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dan P</a:t>
                      </a:r>
                      <a:r>
                        <a:rPr sz="1800" b="1" spc="-10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mbahas</a:t>
                      </a:r>
                      <a:r>
                        <a:rPr sz="1800" b="1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n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27990" marR="278765" indent="-342900">
                        <a:lnSpc>
                          <a:spcPct val="100000"/>
                        </a:lnSpc>
                        <a:buFont typeface="Arial"/>
                        <a:buAutoNum type="arabicPeriod"/>
                        <a:tabLst>
                          <a:tab pos="428625" algn="l"/>
                        </a:tabLst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Surv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dengan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ue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one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6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untuk</a:t>
                      </a:r>
                      <a:r>
                        <a:rPr sz="16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menda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pat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6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data</a:t>
                      </a:r>
                      <a:r>
                        <a:rPr sz="16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perse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psi ma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600" spc="-20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araka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600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20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an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g</a:t>
                      </a:r>
                      <a:r>
                        <a:rPr sz="16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berka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tan</a:t>
                      </a:r>
                      <a:r>
                        <a:rPr sz="16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dengan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 peren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c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anaa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pe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ks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anaa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16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pengoperas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MCK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427990" marR="494030" indent="-342900">
                        <a:lnSpc>
                          <a:spcPct val="100000"/>
                        </a:lnSpc>
                        <a:buFont typeface="Arial"/>
                        <a:buAutoNum type="arabicPeriod"/>
                        <a:tabLst>
                          <a:tab pos="428625" algn="l"/>
                        </a:tabLst>
                      </a:pPr>
                      <a:r>
                        <a:rPr sz="1600" spc="-5" dirty="0">
                          <a:latin typeface="Arial"/>
                          <a:cs typeface="Arial"/>
                        </a:rPr>
                        <a:t>Dat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a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ana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isis</a:t>
                      </a:r>
                      <a:r>
                        <a:rPr sz="16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dengan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statistik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(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metoda</a:t>
                      </a:r>
                      <a:r>
                        <a:rPr sz="1600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ana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isis</a:t>
                      </a:r>
                      <a:r>
                        <a:rPr sz="16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fakto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)</a:t>
                      </a:r>
                      <a:r>
                        <a:rPr sz="1600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untuk menda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pat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faktor</a:t>
                      </a:r>
                      <a:r>
                        <a:rPr sz="16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20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an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g</a:t>
                      </a:r>
                      <a:r>
                        <a:rPr sz="16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berpengaru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pada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pengoperas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an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MCK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427990" marR="508634" indent="-342900">
                        <a:lnSpc>
                          <a:spcPct val="100000"/>
                        </a:lnSpc>
                        <a:buFont typeface="Arial"/>
                        <a:buAutoNum type="arabicPeriod"/>
                        <a:tabLst>
                          <a:tab pos="428625" algn="l"/>
                        </a:tabLst>
                      </a:pPr>
                      <a:r>
                        <a:rPr sz="1600" spc="-5" dirty="0">
                          <a:latin typeface="Arial"/>
                          <a:cs typeface="Arial"/>
                        </a:rPr>
                        <a:t>Hubung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an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antar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6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beberap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faktor</a:t>
                      </a:r>
                      <a:r>
                        <a:rPr sz="16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pengoperas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an MCK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ik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orela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ik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6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untuk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menda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pat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6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ti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ng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t k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uata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hubungann</a:t>
                      </a:r>
                      <a:r>
                        <a:rPr sz="1600" spc="-20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a.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76400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1800" b="1" spc="-5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800" b="1" spc="-10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si</a:t>
                      </a:r>
                      <a:r>
                        <a:rPr sz="1800" b="1" spc="-10" dirty="0">
                          <a:latin typeface="Arial"/>
                          <a:cs typeface="Arial"/>
                        </a:rPr>
                        <a:t>m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p</a:t>
                      </a:r>
                      <a:r>
                        <a:rPr sz="1800" b="1" spc="5" dirty="0">
                          <a:latin typeface="Arial"/>
                          <a:cs typeface="Arial"/>
                        </a:rPr>
                        <a:t>u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lan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090" marR="14732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Berda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arka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pengu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j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6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data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perole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ha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il</a:t>
                      </a:r>
                      <a:r>
                        <a:rPr sz="16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bah</a:t>
                      </a:r>
                      <a:r>
                        <a:rPr sz="1600" spc="-15" dirty="0">
                          <a:latin typeface="Arial"/>
                          <a:cs typeface="Arial"/>
                        </a:rPr>
                        <a:t>w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pengoperas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an MCK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pengaruh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6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o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h faktor</a:t>
                      </a:r>
                      <a:r>
                        <a:rPr sz="16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X1,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X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X3,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X4. Faktor</a:t>
                      </a:r>
                      <a:r>
                        <a:rPr sz="16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dom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na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20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ang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mem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pengaruh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ada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h ma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600" spc="-20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araka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600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merasa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uran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g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mem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butuh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6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adan</a:t>
                      </a:r>
                      <a:r>
                        <a:rPr sz="1600" spc="-20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a fasilitas</a:t>
                      </a:r>
                      <a:r>
                        <a:rPr sz="16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MCK.</a:t>
                      </a:r>
                    </a:p>
                    <a:p>
                      <a:pPr marL="85090" marR="297815">
                        <a:lnSpc>
                          <a:spcPts val="2400"/>
                        </a:lnSpc>
                        <a:spcBef>
                          <a:spcPts val="60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(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Kesimpulan</a:t>
                      </a:r>
                      <a:r>
                        <a:rPr sz="2000" spc="-3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20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menunjuk</a:t>
                      </a:r>
                      <a:r>
                        <a:rPr sz="2000" spc="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k</a:t>
                      </a:r>
                      <a:r>
                        <a:rPr sz="20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sz="2000" spc="-3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bah</a:t>
                      </a:r>
                      <a:r>
                        <a:rPr sz="2000" spc="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w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2000" spc="-2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hipote</a:t>
                      </a:r>
                      <a:r>
                        <a:rPr sz="2000" spc="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20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20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yang</a:t>
                      </a:r>
                      <a:r>
                        <a:rPr sz="2000" spc="-2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telah </a:t>
                      </a:r>
                      <a:r>
                        <a:rPr sz="20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diuj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20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adal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ah</a:t>
                      </a:r>
                      <a:r>
                        <a:rPr sz="20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benar</a:t>
                      </a:r>
                      <a:r>
                        <a:rPr sz="20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terbuk</a:t>
                      </a:r>
                      <a:r>
                        <a:rPr sz="20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)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3400" y="76200"/>
            <a:ext cx="6781800" cy="831003"/>
          </a:xfrm>
          <a:prstGeom prst="rect">
            <a:avLst/>
          </a:prstGeom>
        </p:spPr>
        <p:txBody>
          <a:bodyPr vert="horz" wrap="square" lIns="0" tIns="274326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spc="-5" dirty="0"/>
              <a:t>Cont</a:t>
            </a:r>
            <a:r>
              <a:rPr sz="3600" spc="-10" dirty="0"/>
              <a:t>o</a:t>
            </a:r>
            <a:r>
              <a:rPr sz="3600" dirty="0"/>
              <a:t>h</a:t>
            </a:r>
            <a:r>
              <a:rPr sz="3600" spc="-10" dirty="0"/>
              <a:t> </a:t>
            </a:r>
            <a:r>
              <a:rPr sz="3600" spc="-5" dirty="0"/>
              <a:t>kesimp</a:t>
            </a:r>
            <a:r>
              <a:rPr sz="3600" spc="-10" dirty="0"/>
              <a:t>u</a:t>
            </a:r>
            <a:r>
              <a:rPr sz="3600" dirty="0"/>
              <a:t>lan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3365406"/>
              </p:ext>
            </p:extLst>
          </p:nvPr>
        </p:nvGraphicFramePr>
        <p:xfrm>
          <a:off x="457200" y="1143000"/>
          <a:ext cx="8001000" cy="494283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5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39">
                <a:tc>
                  <a:txBody>
                    <a:bodyPr/>
                    <a:lstStyle/>
                    <a:p>
                      <a:pPr marL="611505">
                        <a:lnSpc>
                          <a:spcPct val="100000"/>
                        </a:lnSpc>
                      </a:pPr>
                      <a:r>
                        <a:rPr sz="1800" b="1" spc="-35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b="1" spc="5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8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800" b="1" spc="5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anj</a:t>
                      </a:r>
                      <a:r>
                        <a:rPr sz="1800" b="1" spc="5" dirty="0">
                          <a:latin typeface="Arial"/>
                          <a:cs typeface="Arial"/>
                        </a:rPr>
                        <a:t>u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800" b="1" spc="-10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an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800" b="1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800" b="1" spc="-10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baikn</a:t>
                      </a:r>
                      <a:r>
                        <a:rPr sz="1800" b="1" spc="-20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a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11680">
                <a:tc>
                  <a:txBody>
                    <a:bodyPr/>
                    <a:lstStyle/>
                    <a:p>
                      <a:pPr marL="85090" marR="9906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Mas</a:t>
                      </a:r>
                      <a:r>
                        <a:rPr sz="1800" spc="-30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ar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kat</a:t>
                      </a:r>
                      <a:r>
                        <a:rPr sz="1800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sa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P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u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cuk s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b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25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8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6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7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,5% me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p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tkan</a:t>
                      </a:r>
                      <a:r>
                        <a:rPr sz="18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r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b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rsih</a:t>
                      </a:r>
                      <a:r>
                        <a:rPr sz="18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ri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8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ungai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18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30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,0%</a:t>
                      </a:r>
                      <a:r>
                        <a:rPr sz="18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da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ri sum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u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g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18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da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sis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30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ri sistem</a:t>
                      </a:r>
                      <a:r>
                        <a:rPr sz="18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p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rp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p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an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725" marR="279400">
                        <a:lnSpc>
                          <a:spcPct val="100000"/>
                        </a:lnSpc>
                      </a:pPr>
                      <a:r>
                        <a:rPr sz="1800" spc="-60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gk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kem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ski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da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kes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ran</a:t>
                      </a:r>
                      <a:r>
                        <a:rPr sz="18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40" dirty="0">
                          <a:latin typeface="Arial"/>
                          <a:cs typeface="Arial"/>
                        </a:rPr>
                        <a:t>w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ar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g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a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sa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P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u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cuk mer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u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p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kan</a:t>
                      </a:r>
                      <a:r>
                        <a:rPr sz="18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faktor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o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mi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25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g me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25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b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b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kan</a:t>
                      </a:r>
                      <a:r>
                        <a:rPr sz="1800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p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me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u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ke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b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utuh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r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be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rs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ti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da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k m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m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enuh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800" spc="-30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800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eha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ta</a:t>
                      </a:r>
                      <a:r>
                        <a:rPr sz="1800" spc="-15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. 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(K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sim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1800" spc="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am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b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sz="1800" spc="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set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h</a:t>
                      </a:r>
                      <a:r>
                        <a:rPr sz="1800" spc="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kuk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n 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is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1800" spc="1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kor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si</a:t>
                      </a:r>
                      <a:r>
                        <a:rPr sz="1800" spc="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b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b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ra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2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faktor </a:t>
                      </a:r>
                      <a:r>
                        <a:rPr sz="1800" spc="-2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y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g 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b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rp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g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ar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h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0319">
                <a:tc>
                  <a:txBody>
                    <a:bodyPr/>
                    <a:lstStyle/>
                    <a:p>
                      <a:pPr marL="85090" marR="16446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P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g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o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r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mb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h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denga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ABR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mem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p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u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25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ai efis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si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7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5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,7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%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18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se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gk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n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denga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se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p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tik ta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k se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er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30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6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0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%.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725" marR="148590">
                        <a:lnSpc>
                          <a:spcPct val="100000"/>
                        </a:lnSpc>
                      </a:pPr>
                      <a:r>
                        <a:rPr sz="1800" spc="-190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18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kuk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p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rb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g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efis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si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p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g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o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r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mb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18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denga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ABR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 da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se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p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tik ta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se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er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.</a:t>
                      </a:r>
                      <a:r>
                        <a:rPr sz="1800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P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g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o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8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mb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h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denga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ABR me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g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as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lk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efl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u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25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g</a:t>
                      </a:r>
                      <a:r>
                        <a:rPr sz="1800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b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h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b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 d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b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gk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denga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se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p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tik</a:t>
                      </a:r>
                      <a:r>
                        <a:rPr sz="18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ta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k se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er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.</a:t>
                      </a:r>
                      <a:r>
                        <a:rPr sz="18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(K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sim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1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i 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am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b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sz="1800" spc="2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set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h 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la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k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k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ks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pe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ri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me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1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bebe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ap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2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k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dengan 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ke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mac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sz="1800" spc="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g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h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2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ters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b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1800" spc="2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dan h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si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3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y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3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ko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sisten</a:t>
                      </a:r>
                      <a:r>
                        <a:rPr sz="1800" spc="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efis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si</a:t>
                      </a:r>
                      <a:r>
                        <a:rPr sz="1800" spc="-8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ABR 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b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h</a:t>
                      </a:r>
                      <a:r>
                        <a:rPr sz="1800" spc="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b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sa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6400800" cy="804436"/>
          </a:xfrm>
          <a:prstGeom prst="rect">
            <a:avLst/>
          </a:prstGeom>
        </p:spPr>
        <p:txBody>
          <a:bodyPr vert="horz" wrap="square" lIns="0" tIns="156576" rIns="0" bIns="0" rtlCol="0">
            <a:spAutoFit/>
          </a:bodyPr>
          <a:lstStyle/>
          <a:p>
            <a:pPr marL="164465">
              <a:lnSpc>
                <a:spcPct val="100000"/>
              </a:lnSpc>
            </a:pPr>
            <a:r>
              <a:rPr spc="-5" dirty="0"/>
              <a:t>Kriteri</a:t>
            </a:r>
            <a:r>
              <a:rPr dirty="0"/>
              <a:t>a</a:t>
            </a:r>
            <a:r>
              <a:rPr spc="-35" dirty="0"/>
              <a:t> </a:t>
            </a:r>
            <a:r>
              <a:rPr dirty="0"/>
              <a:t>pen</a:t>
            </a:r>
            <a:r>
              <a:rPr spc="-15" dirty="0"/>
              <a:t>e</a:t>
            </a:r>
            <a:r>
              <a:rPr dirty="0"/>
              <a:t>liti</a:t>
            </a:r>
            <a:r>
              <a:rPr spc="-15" dirty="0"/>
              <a:t>a</a:t>
            </a:r>
            <a:r>
              <a:rPr dirty="0"/>
              <a:t>n</a:t>
            </a:r>
            <a:r>
              <a:rPr spc="-25" dirty="0"/>
              <a:t> </a:t>
            </a:r>
            <a:r>
              <a:rPr spc="-5" dirty="0"/>
              <a:t>y</a:t>
            </a:r>
            <a:r>
              <a:rPr spc="-15" dirty="0"/>
              <a:t>a</a:t>
            </a:r>
            <a:r>
              <a:rPr dirty="0"/>
              <a:t>ng</a:t>
            </a:r>
            <a:r>
              <a:rPr spc="-20" dirty="0"/>
              <a:t> </a:t>
            </a:r>
            <a:r>
              <a:rPr dirty="0"/>
              <a:t>ba</a:t>
            </a:r>
            <a:r>
              <a:rPr spc="-10" dirty="0"/>
              <a:t>ik</a:t>
            </a:r>
            <a:r>
              <a:rPr dirty="0"/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416627"/>
            <a:ext cx="7919720" cy="46304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13384" marR="54610" indent="-400685">
              <a:lnSpc>
                <a:spcPts val="2380"/>
              </a:lnSpc>
              <a:buClr>
                <a:srgbClr val="003399"/>
              </a:buClr>
              <a:buFont typeface="Arial"/>
              <a:buAutoNum type="arabicPeriod"/>
              <a:tabLst>
                <a:tab pos="414020" algn="l"/>
              </a:tabLst>
            </a:pP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Me</a:t>
            </a:r>
            <a:r>
              <a:rPr sz="2200" spc="-30" dirty="0">
                <a:solidFill>
                  <a:srgbClr val="003399"/>
                </a:solidFill>
                <a:latin typeface="Arial"/>
                <a:cs typeface="Arial"/>
              </a:rPr>
              <a:t>m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ik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200" spc="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tu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j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ua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2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yang</a:t>
            </a:r>
            <a:r>
              <a:rPr sz="22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j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, 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be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r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da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ar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200" spc="2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pada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pe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rmasa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han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 tep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t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.</a:t>
            </a:r>
            <a:endParaRPr sz="2200" dirty="0">
              <a:latin typeface="Arial"/>
              <a:cs typeface="Arial"/>
            </a:endParaRPr>
          </a:p>
          <a:p>
            <a:pPr marL="413384" indent="-400685">
              <a:lnSpc>
                <a:spcPts val="2510"/>
              </a:lnSpc>
              <a:spcBef>
                <a:spcPts val="229"/>
              </a:spcBef>
              <a:buClr>
                <a:srgbClr val="003399"/>
              </a:buClr>
              <a:buFont typeface="Arial"/>
              <a:buAutoNum type="arabicPeriod"/>
              <a:tabLst>
                <a:tab pos="414020" algn="l"/>
              </a:tabLst>
            </a:pPr>
            <a:r>
              <a:rPr sz="2200" spc="-30" dirty="0">
                <a:solidFill>
                  <a:srgbClr val="003399"/>
                </a:solidFill>
                <a:latin typeface="Arial"/>
                <a:cs typeface="Arial"/>
              </a:rPr>
              <a:t>M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eng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g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una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2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lan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da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 teori</a:t>
            </a:r>
            <a:r>
              <a:rPr sz="2200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25" dirty="0">
                <a:solidFill>
                  <a:srgbClr val="003399"/>
                </a:solidFill>
                <a:latin typeface="Arial"/>
                <a:cs typeface="Arial"/>
              </a:rPr>
              <a:t>y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an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g</a:t>
            </a:r>
            <a:r>
              <a:rPr sz="2200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tepat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da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30" dirty="0">
                <a:solidFill>
                  <a:srgbClr val="003399"/>
                </a:solidFill>
                <a:latin typeface="Arial"/>
                <a:cs typeface="Arial"/>
              </a:rPr>
              <a:t>m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etode</a:t>
            </a:r>
            <a:endParaRPr sz="2200" dirty="0">
              <a:latin typeface="Arial"/>
              <a:cs typeface="Arial"/>
            </a:endParaRPr>
          </a:p>
          <a:p>
            <a:pPr marL="413384">
              <a:lnSpc>
                <a:spcPts val="2510"/>
              </a:lnSpc>
            </a:pP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pe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it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yang</a:t>
            </a:r>
            <a:r>
              <a:rPr sz="22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c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rmat</a:t>
            </a:r>
            <a:r>
              <a:rPr sz="2200" spc="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da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200" spc="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te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it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.</a:t>
            </a:r>
            <a:endParaRPr sz="2200" dirty="0">
              <a:latin typeface="Arial"/>
              <a:cs typeface="Arial"/>
            </a:endParaRPr>
          </a:p>
          <a:p>
            <a:pPr marL="413384" marR="5080" indent="-400685">
              <a:lnSpc>
                <a:spcPts val="2380"/>
              </a:lnSpc>
              <a:spcBef>
                <a:spcPts val="560"/>
              </a:spcBef>
              <a:buClr>
                <a:srgbClr val="003399"/>
              </a:buClr>
              <a:buFont typeface="Arial"/>
              <a:buAutoNum type="arabicPeriod" startAt="3"/>
              <a:tabLst>
                <a:tab pos="414020" algn="l"/>
              </a:tabLst>
            </a:pP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Mengembangk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200" spc="2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h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po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t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si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yang</a:t>
            </a:r>
            <a:r>
              <a:rPr sz="22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da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p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t</a:t>
            </a:r>
            <a:r>
              <a:rPr sz="2200" spc="3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d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u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ji 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(tid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22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el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u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ada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h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po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t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si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).</a:t>
            </a:r>
            <a:endParaRPr sz="2200" dirty="0">
              <a:latin typeface="Arial"/>
              <a:cs typeface="Arial"/>
            </a:endParaRPr>
          </a:p>
          <a:p>
            <a:pPr marL="413384" marR="282575" indent="-400685">
              <a:lnSpc>
                <a:spcPts val="2380"/>
              </a:lnSpc>
              <a:spcBef>
                <a:spcPts val="525"/>
              </a:spcBef>
              <a:buClr>
                <a:srgbClr val="003399"/>
              </a:buClr>
              <a:buFont typeface="Arial"/>
              <a:buAutoNum type="arabicPeriod" startAt="3"/>
              <a:tabLst>
                <a:tab pos="414020" algn="l"/>
              </a:tabLst>
            </a:pP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Dapa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t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did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uk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u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g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(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diulan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g)</a:t>
            </a:r>
            <a:r>
              <a:rPr sz="22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dengan</a:t>
            </a:r>
            <a:r>
              <a:rPr sz="2200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30" dirty="0">
                <a:solidFill>
                  <a:srgbClr val="003399"/>
                </a:solidFill>
                <a:latin typeface="Arial"/>
                <a:cs typeface="Arial"/>
              </a:rPr>
              <a:t>m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eng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g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una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200" spc="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ris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t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-ris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et yang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,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h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ng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g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dapat</a:t>
            </a:r>
            <a:r>
              <a:rPr sz="22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d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u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ji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tin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g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t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valid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it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2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dan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 re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b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tas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ny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.</a:t>
            </a:r>
            <a:endParaRPr sz="2200" dirty="0">
              <a:latin typeface="Arial"/>
              <a:cs typeface="Arial"/>
            </a:endParaRPr>
          </a:p>
          <a:p>
            <a:pPr marL="413384" indent="-400685">
              <a:lnSpc>
                <a:spcPct val="100000"/>
              </a:lnSpc>
              <a:spcBef>
                <a:spcPts val="225"/>
              </a:spcBef>
              <a:buClr>
                <a:srgbClr val="003399"/>
              </a:buClr>
              <a:buFont typeface="Arial"/>
              <a:buAutoNum type="arabicPeriod" startAt="3"/>
              <a:tabLst>
                <a:tab pos="414020" algn="l"/>
              </a:tabLst>
            </a:pP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Me</a:t>
            </a:r>
            <a:r>
              <a:rPr sz="2200" spc="-30" dirty="0">
                <a:solidFill>
                  <a:srgbClr val="003399"/>
                </a:solidFill>
                <a:latin typeface="Arial"/>
                <a:cs typeface="Arial"/>
              </a:rPr>
              <a:t>m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ik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200" spc="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tin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g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t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tepatan</a:t>
            </a:r>
            <a:r>
              <a:rPr sz="2200" spc="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dan</a:t>
            </a:r>
            <a:r>
              <a:rPr sz="2200" spc="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pe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rca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yaan</a:t>
            </a:r>
            <a:r>
              <a:rPr sz="2200" spc="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yang</a:t>
            </a:r>
            <a:r>
              <a:rPr sz="2200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tin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ggi</a:t>
            </a:r>
            <a:endParaRPr sz="2200" dirty="0">
              <a:latin typeface="Arial"/>
              <a:cs typeface="Arial"/>
            </a:endParaRPr>
          </a:p>
          <a:p>
            <a:pPr marL="413384" indent="-400685">
              <a:lnSpc>
                <a:spcPts val="2510"/>
              </a:lnSpc>
              <a:spcBef>
                <a:spcPts val="265"/>
              </a:spcBef>
              <a:buClr>
                <a:srgbClr val="003399"/>
              </a:buClr>
              <a:buFont typeface="Arial"/>
              <a:buAutoNum type="arabicPeriod" startAt="3"/>
              <a:tabLst>
                <a:tab pos="414020" algn="l"/>
              </a:tabLst>
            </a:pP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Bers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fat 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obyekt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f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,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arti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200" spc="-25" dirty="0">
                <a:solidFill>
                  <a:srgbClr val="003399"/>
                </a:solidFill>
                <a:latin typeface="Arial"/>
                <a:cs typeface="Arial"/>
              </a:rPr>
              <a:t>y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ke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impula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200" spc="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25" dirty="0">
                <a:solidFill>
                  <a:srgbClr val="003399"/>
                </a:solidFill>
                <a:latin typeface="Arial"/>
                <a:cs typeface="Arial"/>
              </a:rPr>
              <a:t>y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an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g</a:t>
            </a:r>
            <a:r>
              <a:rPr sz="2200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dit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arik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harus</a:t>
            </a:r>
            <a:endParaRPr sz="2200" dirty="0">
              <a:latin typeface="Arial"/>
              <a:cs typeface="Arial"/>
            </a:endParaRPr>
          </a:p>
          <a:p>
            <a:pPr marL="413384">
              <a:lnSpc>
                <a:spcPts val="2510"/>
              </a:lnSpc>
            </a:pP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benar-benar</a:t>
            </a:r>
            <a:r>
              <a:rPr sz="22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be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r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da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ar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200" spc="3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da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ta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yang</a:t>
            </a:r>
            <a:r>
              <a:rPr sz="2200" spc="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d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pe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r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o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h</a:t>
            </a:r>
            <a:r>
              <a:rPr sz="2200" spc="2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d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pa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gan</a:t>
            </a:r>
            <a:endParaRPr sz="2200" dirty="0">
              <a:latin typeface="Arial"/>
              <a:cs typeface="Arial"/>
            </a:endParaRPr>
          </a:p>
          <a:p>
            <a:pPr marL="413384" marR="814069" indent="-400685">
              <a:lnSpc>
                <a:spcPts val="2380"/>
              </a:lnSpc>
              <a:spcBef>
                <a:spcPts val="560"/>
              </a:spcBef>
              <a:buClr>
                <a:srgbClr val="003399"/>
              </a:buClr>
              <a:buFont typeface="Arial"/>
              <a:buAutoNum type="arabicPeriod" startAt="7"/>
              <a:tabLst>
                <a:tab pos="414020" algn="l"/>
              </a:tabLst>
            </a:pP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Dap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at</a:t>
            </a:r>
            <a:r>
              <a:rPr sz="2200" spc="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d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ge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era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,</a:t>
            </a:r>
            <a:r>
              <a:rPr sz="2200" spc="-2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art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ny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2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ha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si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pe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it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dapat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d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itera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p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pada</a:t>
            </a:r>
            <a:r>
              <a:rPr sz="2200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ng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u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p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yang</a:t>
            </a:r>
            <a:r>
              <a:rPr sz="22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b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ih</a:t>
            </a:r>
            <a:r>
              <a:rPr sz="22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u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as</a:t>
            </a:r>
            <a:endParaRPr sz="2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4326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dirty="0"/>
              <a:t>Lan</a:t>
            </a:r>
            <a:r>
              <a:rPr sz="3600" spc="-15" dirty="0"/>
              <a:t>g</a:t>
            </a:r>
            <a:r>
              <a:rPr sz="3600" spc="-5" dirty="0"/>
              <a:t>ka</a:t>
            </a:r>
            <a:r>
              <a:rPr sz="3600" dirty="0"/>
              <a:t>h-lan</a:t>
            </a:r>
            <a:r>
              <a:rPr sz="3600" spc="-15" dirty="0"/>
              <a:t>g</a:t>
            </a:r>
            <a:r>
              <a:rPr sz="3600" spc="-5" dirty="0"/>
              <a:t>ka</a:t>
            </a:r>
            <a:r>
              <a:rPr sz="3600" dirty="0"/>
              <a:t>h </a:t>
            </a:r>
            <a:r>
              <a:rPr sz="3600" spc="-5" dirty="0"/>
              <a:t>Riset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679269" y="2057400"/>
            <a:ext cx="7158990" cy="3879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buClr>
                <a:srgbClr val="003399"/>
              </a:buClr>
              <a:buFont typeface="Arial"/>
              <a:buChar char="•"/>
              <a:tabLst>
                <a:tab pos="355600" algn="l"/>
              </a:tabLst>
            </a:pP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Mendefin</a:t>
            </a:r>
            <a:r>
              <a:rPr sz="2400" spc="-1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sik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400" spc="4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da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n mer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umuska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400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masalah</a:t>
            </a:r>
            <a:endParaRPr sz="2400" dirty="0">
              <a:latin typeface="Arial"/>
              <a:cs typeface="Arial"/>
            </a:endParaRPr>
          </a:p>
          <a:p>
            <a:pPr marL="354965" indent="-342265">
              <a:lnSpc>
                <a:spcPts val="2735"/>
              </a:lnSpc>
              <a:spcBef>
                <a:spcPts val="285"/>
              </a:spcBef>
              <a:buClr>
                <a:srgbClr val="003399"/>
              </a:buClr>
              <a:buFont typeface="Arial"/>
              <a:buChar char="•"/>
              <a:tabLst>
                <a:tab pos="355600" algn="l"/>
              </a:tabLst>
            </a:pP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Menyusun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 l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nd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san</a:t>
            </a:r>
            <a:r>
              <a:rPr sz="2400" spc="3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teori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ata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u melakuk</a:t>
            </a:r>
            <a:r>
              <a:rPr sz="24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400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studi</a:t>
            </a:r>
            <a:endParaRPr sz="2400" dirty="0">
              <a:latin typeface="Arial"/>
              <a:cs typeface="Arial"/>
            </a:endParaRPr>
          </a:p>
          <a:p>
            <a:pPr marL="354965">
              <a:lnSpc>
                <a:spcPts val="2735"/>
              </a:lnSpc>
            </a:pP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ke</a:t>
            </a:r>
            <a:r>
              <a:rPr sz="2400" spc="-15" dirty="0">
                <a:solidFill>
                  <a:srgbClr val="003399"/>
                </a:solidFill>
                <a:latin typeface="Arial"/>
                <a:cs typeface="Arial"/>
              </a:rPr>
              <a:t>p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ustak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an</a:t>
            </a:r>
            <a:endParaRPr sz="2400" dirty="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285"/>
              </a:spcBef>
              <a:buClr>
                <a:srgbClr val="003399"/>
              </a:buClr>
              <a:buFont typeface="Arial"/>
              <a:buChar char="•"/>
              <a:tabLst>
                <a:tab pos="355600" algn="l"/>
              </a:tabLst>
            </a:pP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Memfor</a:t>
            </a:r>
            <a:r>
              <a:rPr sz="2400" spc="5" dirty="0">
                <a:solidFill>
                  <a:srgbClr val="003399"/>
                </a:solidFill>
                <a:latin typeface="Arial"/>
                <a:cs typeface="Arial"/>
              </a:rPr>
              <a:t>m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ul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sik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400" spc="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hi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p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otesis</a:t>
            </a:r>
            <a:endParaRPr sz="2400" dirty="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285"/>
              </a:spcBef>
              <a:buClr>
                <a:srgbClr val="003399"/>
              </a:buClr>
              <a:buFont typeface="Arial"/>
              <a:buChar char="•"/>
              <a:tabLst>
                <a:tab pos="355600" algn="l"/>
              </a:tabLst>
            </a:pP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Menentukan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model</a:t>
            </a:r>
            <a:endParaRPr sz="2400" dirty="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285"/>
              </a:spcBef>
              <a:buClr>
                <a:srgbClr val="003399"/>
              </a:buClr>
              <a:buFont typeface="Arial"/>
              <a:buChar char="•"/>
              <a:tabLst>
                <a:tab pos="355600" algn="l"/>
              </a:tabLst>
            </a:pP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Mengumpu</a:t>
            </a:r>
            <a:r>
              <a:rPr sz="2400" spc="-15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kan</a:t>
            </a:r>
            <a:r>
              <a:rPr sz="2400" spc="2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data</a:t>
            </a:r>
            <a:endParaRPr sz="2400" dirty="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290"/>
              </a:spcBef>
              <a:buClr>
                <a:srgbClr val="003399"/>
              </a:buClr>
              <a:buFont typeface="Arial"/>
              <a:buChar char="•"/>
              <a:tabLst>
                <a:tab pos="355600" algn="l"/>
              </a:tabLst>
            </a:pP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Mengo</a:t>
            </a:r>
            <a:r>
              <a:rPr sz="2400" spc="-15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h</a:t>
            </a:r>
            <a:r>
              <a:rPr sz="24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da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4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menyajikan</a:t>
            </a:r>
            <a:r>
              <a:rPr sz="2400" spc="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data</a:t>
            </a:r>
            <a:endParaRPr sz="2400" dirty="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285"/>
              </a:spcBef>
              <a:buClr>
                <a:srgbClr val="003399"/>
              </a:buClr>
              <a:buFont typeface="Arial"/>
              <a:buChar char="•"/>
              <a:tabLst>
                <a:tab pos="355600" algn="l"/>
              </a:tabLst>
            </a:pPr>
            <a:r>
              <a:rPr sz="2400" b="1" spc="-20" dirty="0">
                <a:solidFill>
                  <a:srgbClr val="FF0000"/>
                </a:solidFill>
                <a:latin typeface="Arial"/>
                <a:cs typeface="Arial"/>
              </a:rPr>
              <a:t>Menga</a:t>
            </a:r>
            <a:r>
              <a:rPr sz="2400" b="1" spc="-25" dirty="0">
                <a:solidFill>
                  <a:srgbClr val="FF0000"/>
                </a:solidFill>
                <a:latin typeface="Arial"/>
                <a:cs typeface="Arial"/>
              </a:rPr>
              <a:t>n</a:t>
            </a:r>
            <a:r>
              <a:rPr sz="2400" b="1" spc="-15" dirty="0">
                <a:solidFill>
                  <a:srgbClr val="FF0000"/>
                </a:solidFill>
                <a:latin typeface="Arial"/>
                <a:cs typeface="Arial"/>
              </a:rPr>
              <a:t>al</a:t>
            </a:r>
            <a:r>
              <a:rPr sz="2400" b="1" spc="-5" dirty="0">
                <a:solidFill>
                  <a:srgbClr val="FF0000"/>
                </a:solidFill>
                <a:latin typeface="Arial"/>
                <a:cs typeface="Arial"/>
              </a:rPr>
              <a:t>isi</a:t>
            </a:r>
            <a:r>
              <a:rPr sz="2400" b="1" dirty="0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sz="2400" b="1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b="1" spc="-20" dirty="0">
                <a:solidFill>
                  <a:srgbClr val="FF0000"/>
                </a:solidFill>
                <a:latin typeface="Arial"/>
                <a:cs typeface="Arial"/>
              </a:rPr>
              <a:t>da</a:t>
            </a:r>
            <a:r>
              <a:rPr sz="2400" b="1" spc="-15" dirty="0">
                <a:solidFill>
                  <a:srgbClr val="FF0000"/>
                </a:solidFill>
                <a:latin typeface="Arial"/>
                <a:cs typeface="Arial"/>
              </a:rPr>
              <a:t>n</a:t>
            </a:r>
            <a:r>
              <a:rPr sz="2400" b="1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Arial"/>
                <a:cs typeface="Arial"/>
              </a:rPr>
              <a:t>menginterpretasi</a:t>
            </a:r>
            <a:endParaRPr sz="2400" dirty="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285"/>
              </a:spcBef>
              <a:buClr>
                <a:srgbClr val="003399"/>
              </a:buClr>
              <a:buFont typeface="Arial"/>
              <a:buChar char="•"/>
              <a:tabLst>
                <a:tab pos="355600" algn="l"/>
              </a:tabLst>
            </a:pPr>
            <a:r>
              <a:rPr sz="2400" b="1" dirty="0">
                <a:solidFill>
                  <a:srgbClr val="FF0000"/>
                </a:solidFill>
                <a:latin typeface="Arial"/>
                <a:cs typeface="Arial"/>
              </a:rPr>
              <a:t>Membuat</a:t>
            </a:r>
            <a:r>
              <a:rPr sz="2400" b="1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Arial"/>
                <a:cs typeface="Arial"/>
              </a:rPr>
              <a:t>ke</a:t>
            </a:r>
            <a:r>
              <a:rPr sz="2400" b="1" spc="-10" dirty="0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sz="2400" b="1" spc="-15" dirty="0">
                <a:solidFill>
                  <a:srgbClr val="FF0000"/>
                </a:solidFill>
                <a:latin typeface="Arial"/>
                <a:cs typeface="Arial"/>
              </a:rPr>
              <a:t>impulan</a:t>
            </a:r>
            <a:r>
              <a:rPr sz="2400" b="1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b="1" spc="-20" dirty="0">
                <a:solidFill>
                  <a:srgbClr val="FF0000"/>
                </a:solidFill>
                <a:latin typeface="Arial"/>
                <a:cs typeface="Arial"/>
              </a:rPr>
              <a:t>da</a:t>
            </a:r>
            <a:r>
              <a:rPr sz="2400" b="1" spc="-15" dirty="0">
                <a:solidFill>
                  <a:srgbClr val="FF0000"/>
                </a:solidFill>
                <a:latin typeface="Arial"/>
                <a:cs typeface="Arial"/>
              </a:rPr>
              <a:t>n</a:t>
            </a:r>
            <a:r>
              <a:rPr sz="2400" b="1" spc="-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Arial"/>
                <a:cs typeface="Arial"/>
              </a:rPr>
              <a:t>rekomen</a:t>
            </a:r>
            <a:r>
              <a:rPr sz="2400" b="1" spc="-10" dirty="0">
                <a:solidFill>
                  <a:srgbClr val="FF0000"/>
                </a:solidFill>
                <a:latin typeface="Arial"/>
                <a:cs typeface="Arial"/>
              </a:rPr>
              <a:t>d</a:t>
            </a:r>
            <a:r>
              <a:rPr sz="2400" b="1" spc="-5" dirty="0">
                <a:solidFill>
                  <a:srgbClr val="FF0000"/>
                </a:solidFill>
                <a:latin typeface="Arial"/>
                <a:cs typeface="Arial"/>
              </a:rPr>
              <a:t>as</a:t>
            </a:r>
            <a:r>
              <a:rPr sz="2400" b="1" dirty="0">
                <a:solidFill>
                  <a:srgbClr val="FF0000"/>
                </a:solidFill>
                <a:latin typeface="Arial"/>
                <a:cs typeface="Arial"/>
              </a:rPr>
              <a:t>i</a:t>
            </a:r>
            <a:r>
              <a:rPr sz="2400" b="1" spc="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FF0000"/>
                </a:solidFill>
                <a:latin typeface="Arial"/>
                <a:cs typeface="Arial"/>
              </a:rPr>
              <a:t>(saran)</a:t>
            </a:r>
            <a:endParaRPr sz="2400" dirty="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290"/>
              </a:spcBef>
              <a:buClr>
                <a:srgbClr val="003399"/>
              </a:buClr>
              <a:buFont typeface="Arial"/>
              <a:buChar char="•"/>
              <a:tabLst>
                <a:tab pos="355600" algn="l"/>
              </a:tabLst>
            </a:pP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Membu</a:t>
            </a:r>
            <a:r>
              <a:rPr sz="24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t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p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o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ran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3600" spc="-25" dirty="0"/>
              <a:t>Menganal</a:t>
            </a:r>
            <a:r>
              <a:rPr sz="3600" spc="-20" dirty="0"/>
              <a:t>i</a:t>
            </a:r>
            <a:r>
              <a:rPr sz="3600" spc="-5" dirty="0"/>
              <a:t>si</a:t>
            </a:r>
            <a:r>
              <a:rPr sz="3600" dirty="0"/>
              <a:t>s</a:t>
            </a:r>
            <a:r>
              <a:rPr sz="3600" spc="-5" dirty="0"/>
              <a:t> </a:t>
            </a:r>
            <a:r>
              <a:rPr sz="3600" spc="-25" dirty="0"/>
              <a:t>dan</a:t>
            </a:r>
            <a:r>
              <a:rPr sz="3600" spc="-10" dirty="0"/>
              <a:t> </a:t>
            </a:r>
            <a:r>
              <a:rPr sz="3600" spc="-5" dirty="0"/>
              <a:t>menginterpretasi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533400" y="1752600"/>
            <a:ext cx="6894195" cy="3923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46100" marR="5080" indent="-533400">
              <a:lnSpc>
                <a:spcPct val="90000"/>
              </a:lnSpc>
              <a:buClr>
                <a:srgbClr val="003399"/>
              </a:buClr>
              <a:buFont typeface="Arial"/>
              <a:buChar char="–"/>
              <a:tabLst>
                <a:tab pos="546100" algn="l"/>
              </a:tabLst>
            </a:pP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Setela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h</a:t>
            </a:r>
            <a:r>
              <a:rPr sz="28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d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ata</a:t>
            </a:r>
            <a:r>
              <a:rPr sz="28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d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o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h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,</a:t>
            </a:r>
            <a:r>
              <a:rPr sz="28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ke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mud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ia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3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info</a:t>
            </a:r>
            <a:r>
              <a:rPr sz="2800" dirty="0">
                <a:solidFill>
                  <a:srgbClr val="003399"/>
                </a:solidFill>
                <a:latin typeface="Arial"/>
                <a:cs typeface="Arial"/>
              </a:rPr>
              <a:t>r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ma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si 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h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as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8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o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h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2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d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is</a:t>
            </a:r>
            <a:r>
              <a:rPr sz="2800" spc="2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le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b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h</a:t>
            </a:r>
            <a:r>
              <a:rPr sz="28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la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j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ut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dengan</a:t>
            </a:r>
            <a:r>
              <a:rPr sz="2800" spc="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meng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gu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4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al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t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-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al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t</a:t>
            </a:r>
            <a:r>
              <a:rPr sz="2800" spc="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an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ali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is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yan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g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sesuai</a:t>
            </a:r>
            <a:r>
              <a:rPr sz="28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denga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tu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j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u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ri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t</a:t>
            </a:r>
            <a:r>
              <a:rPr sz="2800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agar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 men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g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h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il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2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kajia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yan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g</a:t>
            </a:r>
            <a:r>
              <a:rPr sz="28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cuku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p</a:t>
            </a:r>
            <a:r>
              <a:rPr sz="2800" spc="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ta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j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m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,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 mendal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m</a:t>
            </a:r>
            <a:r>
              <a:rPr sz="2800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dan</a:t>
            </a:r>
            <a:r>
              <a:rPr sz="2800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lu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s.</a:t>
            </a:r>
            <a:endParaRPr sz="2800" dirty="0">
              <a:latin typeface="Arial"/>
              <a:cs typeface="Arial"/>
            </a:endParaRPr>
          </a:p>
          <a:p>
            <a:pPr marL="546100" marR="616585" indent="-533400">
              <a:lnSpc>
                <a:spcPct val="90000"/>
              </a:lnSpc>
              <a:spcBef>
                <a:spcPts val="670"/>
              </a:spcBef>
              <a:buClr>
                <a:srgbClr val="003399"/>
              </a:buClr>
              <a:buFont typeface="Arial"/>
              <a:buChar char="–"/>
              <a:tabLst>
                <a:tab pos="546100" algn="l"/>
              </a:tabLst>
            </a:pP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Ala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t-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t</a:t>
            </a:r>
            <a:r>
              <a:rPr sz="28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is</a:t>
            </a:r>
            <a:r>
              <a:rPr sz="2800" spc="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ku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ti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t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at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f 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mau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p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u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 ku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ita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tif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dapa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t</a:t>
            </a:r>
            <a:r>
              <a:rPr sz="28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d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p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li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h</a:t>
            </a:r>
            <a:r>
              <a:rPr sz="2800" spc="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sesuai</a:t>
            </a:r>
            <a:r>
              <a:rPr sz="28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dengan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b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d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g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y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,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tu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j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u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nya</a:t>
            </a:r>
            <a:r>
              <a:rPr sz="2800" spc="3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da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d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esa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in pe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el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tia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nn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ya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.</a:t>
            </a:r>
            <a:endParaRPr sz="2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3326" y="609600"/>
            <a:ext cx="8153400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3600" dirty="0"/>
              <a:t>Membuat</a:t>
            </a:r>
            <a:r>
              <a:rPr sz="3600" spc="-15" dirty="0"/>
              <a:t> </a:t>
            </a:r>
            <a:r>
              <a:rPr sz="3600" spc="-25" dirty="0"/>
              <a:t>kesimpulan</a:t>
            </a:r>
            <a:r>
              <a:rPr sz="3600" spc="-5" dirty="0"/>
              <a:t> </a:t>
            </a:r>
            <a:r>
              <a:rPr sz="3600" spc="-25" dirty="0"/>
              <a:t>dan</a:t>
            </a:r>
            <a:r>
              <a:rPr sz="3600" spc="-10" dirty="0"/>
              <a:t> </a:t>
            </a:r>
            <a:r>
              <a:rPr sz="3600" spc="-5" dirty="0"/>
              <a:t>rekom</a:t>
            </a:r>
            <a:r>
              <a:rPr sz="3600" spc="5" dirty="0"/>
              <a:t>e</a:t>
            </a:r>
            <a:r>
              <a:rPr sz="3600" spc="-20" dirty="0"/>
              <a:t>ndasi</a:t>
            </a:r>
            <a:r>
              <a:rPr sz="3600" spc="-35" dirty="0"/>
              <a:t> </a:t>
            </a:r>
            <a:r>
              <a:rPr sz="3600" dirty="0"/>
              <a:t>(sar</a:t>
            </a:r>
            <a:r>
              <a:rPr sz="3600" spc="5" dirty="0"/>
              <a:t>a</a:t>
            </a:r>
            <a:r>
              <a:rPr sz="3600" spc="-20" dirty="0"/>
              <a:t>n)</a:t>
            </a:r>
            <a:endParaRPr sz="3600" dirty="0"/>
          </a:p>
        </p:txBody>
      </p:sp>
      <p:sp>
        <p:nvSpPr>
          <p:cNvPr id="3" name="object 3"/>
          <p:cNvSpPr txBox="1"/>
          <p:nvPr/>
        </p:nvSpPr>
        <p:spPr>
          <a:xfrm>
            <a:off x="1679194" y="1268013"/>
            <a:ext cx="6761480" cy="3923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46100" marR="5080" indent="-533400">
              <a:lnSpc>
                <a:spcPct val="90000"/>
              </a:lnSpc>
              <a:buClr>
                <a:srgbClr val="003399"/>
              </a:buClr>
              <a:buFont typeface="Arial"/>
              <a:buChar char="–"/>
              <a:tabLst>
                <a:tab pos="546100" algn="l"/>
              </a:tabLst>
            </a:pP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Setela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h</a:t>
            </a:r>
            <a:r>
              <a:rPr sz="28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mel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kuka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2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is</a:t>
            </a:r>
            <a:r>
              <a:rPr sz="2800" spc="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dan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inte</a:t>
            </a:r>
            <a:r>
              <a:rPr sz="2800" dirty="0">
                <a:solidFill>
                  <a:srgbClr val="003399"/>
                </a:solidFill>
                <a:latin typeface="Arial"/>
                <a:cs typeface="Arial"/>
              </a:rPr>
              <a:t>r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p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r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et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800" spc="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,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sela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j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ut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ya</a:t>
            </a:r>
            <a:r>
              <a:rPr sz="2800" spc="2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p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eli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t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 membu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t</a:t>
            </a:r>
            <a:r>
              <a:rPr sz="2800" spc="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ge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er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ali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80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800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(kesimp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ul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um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u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m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)</a:t>
            </a:r>
            <a:r>
              <a:rPr sz="2800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berdasarka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b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ata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n-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b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ata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an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 p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eli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t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ia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yan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g</a:t>
            </a:r>
            <a:r>
              <a:rPr sz="28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ad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da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sesuai</a:t>
            </a:r>
            <a:r>
              <a:rPr sz="28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dengan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hi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p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ot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esis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yang</a:t>
            </a:r>
            <a:r>
              <a:rPr sz="28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di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ju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.</a:t>
            </a:r>
            <a:endParaRPr sz="2800" dirty="0">
              <a:latin typeface="Arial"/>
              <a:cs typeface="Arial"/>
            </a:endParaRPr>
          </a:p>
          <a:p>
            <a:pPr marL="546100" marR="87630" indent="-533400">
              <a:lnSpc>
                <a:spcPct val="90000"/>
              </a:lnSpc>
              <a:spcBef>
                <a:spcPts val="670"/>
              </a:spcBef>
              <a:buClr>
                <a:srgbClr val="003399"/>
              </a:buClr>
              <a:buFont typeface="Arial"/>
              <a:buChar char="–"/>
              <a:tabLst>
                <a:tab pos="546100" algn="l"/>
              </a:tabLst>
            </a:pP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Selai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itu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ju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g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p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erlu</a:t>
            </a:r>
            <a:r>
              <a:rPr sz="2800" spc="3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meny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aji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3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sa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r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n,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 ka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r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p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eli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t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ia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3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b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nya</a:t>
            </a:r>
            <a:r>
              <a:rPr sz="2800" spc="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memi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ki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 kete</a:t>
            </a:r>
            <a:r>
              <a:rPr sz="2800" dirty="0">
                <a:solidFill>
                  <a:srgbClr val="003399"/>
                </a:solidFill>
                <a:latin typeface="Arial"/>
                <a:cs typeface="Arial"/>
              </a:rPr>
              <a:t>r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b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ata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-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kete</a:t>
            </a:r>
            <a:r>
              <a:rPr sz="2800" dirty="0">
                <a:solidFill>
                  <a:srgbClr val="003399"/>
                </a:solidFill>
                <a:latin typeface="Arial"/>
                <a:cs typeface="Arial"/>
              </a:rPr>
              <a:t>r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b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ata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at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u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ums</a:t>
            </a:r>
            <a:r>
              <a:rPr sz="2800" spc="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-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ums</a:t>
            </a:r>
            <a:r>
              <a:rPr sz="280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.</a:t>
            </a:r>
            <a:endParaRPr sz="2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79194" y="1302670"/>
            <a:ext cx="6770370" cy="44278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9085" marR="239395" indent="-286385">
              <a:lnSpc>
                <a:spcPct val="100000"/>
              </a:lnSpc>
              <a:buClr>
                <a:srgbClr val="003399"/>
              </a:buClr>
              <a:buFont typeface="Arial"/>
              <a:buChar char="–"/>
              <a:tabLst>
                <a:tab pos="299720" algn="l"/>
              </a:tabLst>
            </a:pP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Jika</a:t>
            </a:r>
            <a:r>
              <a:rPr sz="2400" spc="-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riset</a:t>
            </a:r>
            <a:r>
              <a:rPr sz="2400" spc="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mer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up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kan</a:t>
            </a:r>
            <a:r>
              <a:rPr sz="2400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riset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terapa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n,</a:t>
            </a:r>
            <a:r>
              <a:rPr sz="24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maka</a:t>
            </a:r>
            <a:r>
              <a:rPr sz="2400" spc="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ag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r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has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4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riset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 dapa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t</a:t>
            </a:r>
            <a:r>
              <a:rPr sz="24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diterapka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400" spc="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denga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400" spc="2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ba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2400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maka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b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sa saja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ad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a sara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-saran</a:t>
            </a:r>
            <a:r>
              <a:rPr sz="2400" spc="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ya</a:t>
            </a:r>
            <a:r>
              <a:rPr sz="2400" spc="-1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g</a:t>
            </a:r>
            <a:r>
              <a:rPr sz="2400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p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rlu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di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p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ertimbangka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400" spc="2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ol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h</a:t>
            </a:r>
            <a:r>
              <a:rPr sz="2400" spc="2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pe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aksan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spc="3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has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4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riset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  <a:p>
            <a:pPr marL="299085" marR="5080" indent="-286385">
              <a:lnSpc>
                <a:spcPct val="100000"/>
              </a:lnSpc>
              <a:spcBef>
                <a:spcPts val="575"/>
              </a:spcBef>
              <a:buClr>
                <a:srgbClr val="003399"/>
              </a:buClr>
              <a:buFont typeface="Arial"/>
              <a:buChar char="–"/>
              <a:tabLst>
                <a:tab pos="299720" algn="l"/>
              </a:tabLst>
            </a:pP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Jika</a:t>
            </a:r>
            <a:r>
              <a:rPr sz="2400" spc="-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riset</a:t>
            </a:r>
            <a:r>
              <a:rPr sz="2400" spc="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mer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up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kan</a:t>
            </a:r>
            <a:r>
              <a:rPr sz="2400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riset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das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r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,</a:t>
            </a:r>
            <a:r>
              <a:rPr sz="24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artiny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spc="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riset yang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 bertu</a:t>
            </a:r>
            <a:r>
              <a:rPr sz="2400" spc="5" dirty="0">
                <a:solidFill>
                  <a:srgbClr val="003399"/>
                </a:solidFill>
                <a:latin typeface="Arial"/>
                <a:cs typeface="Arial"/>
              </a:rPr>
              <a:t>j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ua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n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untu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2400" spc="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kep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ntin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g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400" spc="3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teori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,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 dengan ad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ny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a keterbatasan</a:t>
            </a:r>
            <a:r>
              <a:rPr sz="24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pe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el</a:t>
            </a:r>
            <a:r>
              <a:rPr sz="2400" spc="-1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tian</a:t>
            </a:r>
            <a:r>
              <a:rPr sz="2400" spc="4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bi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sanya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dis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rankan</a:t>
            </a:r>
            <a:r>
              <a:rPr sz="24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ag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r</a:t>
            </a:r>
            <a:r>
              <a:rPr sz="2400" spc="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pe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el</a:t>
            </a:r>
            <a:r>
              <a:rPr sz="2400" spc="-1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ti</a:t>
            </a:r>
            <a:r>
              <a:rPr sz="2400" spc="3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yang</a:t>
            </a:r>
            <a:r>
              <a:rPr sz="2400" spc="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se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anjutny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spc="3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untuk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menin</a:t>
            </a:r>
            <a:r>
              <a:rPr sz="2400" spc="-15" dirty="0">
                <a:solidFill>
                  <a:srgbClr val="003399"/>
                </a:solidFill>
                <a:latin typeface="Arial"/>
                <a:cs typeface="Arial"/>
              </a:rPr>
              <a:t>d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akl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nju</a:t>
            </a:r>
            <a:r>
              <a:rPr sz="2400" spc="5" dirty="0">
                <a:solidFill>
                  <a:srgbClr val="003399"/>
                </a:solidFill>
                <a:latin typeface="Arial"/>
                <a:cs typeface="Arial"/>
              </a:rPr>
              <a:t>t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400" spc="4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has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400" spc="2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riset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4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dengan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men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g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g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u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kan</a:t>
            </a:r>
            <a:r>
              <a:rPr sz="2400" spc="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as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u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ms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-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as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u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msi</a:t>
            </a:r>
            <a:r>
              <a:rPr sz="2400" spc="2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ya</a:t>
            </a:r>
            <a:r>
              <a:rPr sz="2400" spc="-1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g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  <a:p>
            <a:pPr marL="299085">
              <a:lnSpc>
                <a:spcPct val="100000"/>
              </a:lnSpc>
            </a:pP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hi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gg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spc="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dapa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t</a:t>
            </a:r>
            <a:r>
              <a:rPr sz="24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di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h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asi</a:t>
            </a:r>
            <a:r>
              <a:rPr sz="2400" spc="-15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400" spc="5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400" spc="4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suatu </a:t>
            </a:r>
            <a:r>
              <a:rPr sz="2400" i="1" dirty="0">
                <a:solidFill>
                  <a:srgbClr val="003399"/>
                </a:solidFill>
                <a:latin typeface="Arial"/>
                <a:cs typeface="Arial"/>
              </a:rPr>
              <a:t>sci</a:t>
            </a:r>
            <a:r>
              <a:rPr sz="2400" i="1" spc="-10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400" i="1" spc="-5" dirty="0">
                <a:solidFill>
                  <a:srgbClr val="003399"/>
                </a:solidFill>
                <a:latin typeface="Arial"/>
                <a:cs typeface="Arial"/>
              </a:rPr>
              <a:t>ntifi</a:t>
            </a:r>
            <a:r>
              <a:rPr sz="2400" i="1" dirty="0">
                <a:solidFill>
                  <a:srgbClr val="003399"/>
                </a:solidFill>
                <a:latin typeface="Arial"/>
                <a:cs typeface="Arial"/>
              </a:rPr>
              <a:t>c</a:t>
            </a:r>
            <a:r>
              <a:rPr sz="2400" i="1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i="1" spc="-5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400" i="1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i="1" dirty="0">
                <a:solidFill>
                  <a:srgbClr val="003399"/>
                </a:solidFill>
                <a:latin typeface="Arial"/>
                <a:cs typeface="Arial"/>
              </a:rPr>
              <a:t>w</a:t>
            </a:r>
            <a:endParaRPr sz="2400">
              <a:latin typeface="Arial"/>
              <a:cs typeface="Arial"/>
            </a:endParaRPr>
          </a:p>
          <a:p>
            <a:pPr marL="299085">
              <a:lnSpc>
                <a:spcPct val="100000"/>
              </a:lnSpc>
            </a:pP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yang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 berl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ku</a:t>
            </a:r>
            <a:r>
              <a:rPr sz="2400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umu</a:t>
            </a:r>
            <a:r>
              <a:rPr sz="2400" spc="5" dirty="0">
                <a:solidFill>
                  <a:srgbClr val="003399"/>
                </a:solidFill>
                <a:latin typeface="Arial"/>
                <a:cs typeface="Arial"/>
              </a:rPr>
              <a:t>m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1116" y="2017567"/>
            <a:ext cx="7362825" cy="1831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Clr>
                <a:srgbClr val="003399"/>
              </a:buClr>
              <a:buFont typeface="Arial"/>
              <a:buChar char="•"/>
              <a:tabLst>
                <a:tab pos="241300" algn="l"/>
              </a:tabLst>
            </a:pP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Bag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ima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2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cara</a:t>
            </a:r>
            <a:r>
              <a:rPr sz="2800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p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y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am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p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5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kes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mpu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la</a:t>
            </a:r>
            <a:r>
              <a:rPr sz="28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?</a:t>
            </a:r>
            <a:endParaRPr sz="280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670"/>
              </a:spcBef>
              <a:buClr>
                <a:srgbClr val="003399"/>
              </a:buClr>
              <a:buFont typeface="Arial"/>
              <a:buChar char="•"/>
              <a:tabLst>
                <a:tab pos="241300" algn="l"/>
              </a:tabLst>
            </a:pP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Unt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uk</a:t>
            </a:r>
            <a:r>
              <a:rPr sz="28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p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saj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sa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r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 y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g</a:t>
            </a:r>
            <a:r>
              <a:rPr sz="2800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aka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d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b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ri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?</a:t>
            </a:r>
            <a:endParaRPr sz="280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670"/>
              </a:spcBef>
              <a:buClr>
                <a:srgbClr val="003399"/>
              </a:buClr>
              <a:buFont typeface="Arial"/>
              <a:buChar char="•"/>
              <a:tabLst>
                <a:tab pos="241300" algn="l"/>
              </a:tabLst>
            </a:pP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Apak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h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saran</a:t>
            </a:r>
            <a:r>
              <a:rPr sz="28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da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am</a:t>
            </a:r>
            <a:r>
              <a:rPr sz="2800" spc="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be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ntuk</a:t>
            </a:r>
            <a:r>
              <a:rPr sz="2800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umum</a:t>
            </a:r>
            <a:r>
              <a:rPr sz="2800" spc="2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at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u</a:t>
            </a:r>
            <a:endParaRPr sz="2800">
              <a:latin typeface="Arial"/>
              <a:cs typeface="Arial"/>
            </a:endParaRPr>
          </a:p>
          <a:p>
            <a:pPr marL="241300">
              <a:lnSpc>
                <a:spcPct val="100000"/>
              </a:lnSpc>
            </a:pP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sp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if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800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?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0739" y="1237876"/>
            <a:ext cx="7767955" cy="53476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1333500" indent="-342900">
              <a:lnSpc>
                <a:spcPct val="100000"/>
              </a:lnSpc>
              <a:buClr>
                <a:srgbClr val="003399"/>
              </a:buClr>
              <a:buFont typeface="Arial"/>
              <a:buChar char="•"/>
              <a:tabLst>
                <a:tab pos="356235" algn="l"/>
              </a:tabLst>
            </a:pP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Ke</a:t>
            </a:r>
            <a:r>
              <a:rPr sz="3000" spc="5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imp</a:t>
            </a:r>
            <a:r>
              <a:rPr sz="3000" spc="5" dirty="0">
                <a:solidFill>
                  <a:srgbClr val="003399"/>
                </a:solidFill>
                <a:latin typeface="Arial"/>
                <a:cs typeface="Arial"/>
              </a:rPr>
              <a:t>u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la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3000" spc="-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merupa</a:t>
            </a:r>
            <a:r>
              <a:rPr sz="3000" spc="5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30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3000" spc="-6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spc="-5" dirty="0" err="1">
                <a:solidFill>
                  <a:srgbClr val="003399"/>
                </a:solidFill>
                <a:latin typeface="Arial"/>
                <a:cs typeface="Arial"/>
              </a:rPr>
              <a:t>pemb</a:t>
            </a:r>
            <a:r>
              <a:rPr sz="3000" spc="5" dirty="0" err="1">
                <a:solidFill>
                  <a:srgbClr val="003399"/>
                </a:solidFill>
                <a:latin typeface="Arial"/>
                <a:cs typeface="Arial"/>
              </a:rPr>
              <a:t>u</a:t>
            </a:r>
            <a:r>
              <a:rPr sz="3000" dirty="0" err="1">
                <a:solidFill>
                  <a:srgbClr val="003399"/>
                </a:solidFill>
                <a:latin typeface="Arial"/>
                <a:cs typeface="Arial"/>
              </a:rPr>
              <a:t>ktian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spc="-5" dirty="0" err="1">
                <a:solidFill>
                  <a:srgbClr val="003399"/>
                </a:solidFill>
                <a:latin typeface="Arial"/>
                <a:cs typeface="Arial"/>
              </a:rPr>
              <a:t>hi</a:t>
            </a:r>
            <a:r>
              <a:rPr sz="3000" spc="5" dirty="0" err="1">
                <a:solidFill>
                  <a:srgbClr val="003399"/>
                </a:solidFill>
                <a:latin typeface="Arial"/>
                <a:cs typeface="Arial"/>
              </a:rPr>
              <a:t>p</a:t>
            </a:r>
            <a:r>
              <a:rPr sz="3000" spc="-5" dirty="0" err="1">
                <a:solidFill>
                  <a:srgbClr val="003399"/>
                </a:solidFill>
                <a:latin typeface="Arial"/>
                <a:cs typeface="Arial"/>
              </a:rPr>
              <a:t>otesis</a:t>
            </a:r>
            <a:r>
              <a:rPr lang="en-US" sz="3000" spc="-5" dirty="0">
                <a:solidFill>
                  <a:srgbClr val="003399"/>
                </a:solidFill>
                <a:latin typeface="Arial"/>
                <a:cs typeface="Arial"/>
              </a:rPr>
              <a:t>/</a:t>
            </a:r>
            <a:r>
              <a:rPr lang="en-US" sz="3000" spc="-5" dirty="0" err="1">
                <a:solidFill>
                  <a:srgbClr val="003399"/>
                </a:solidFill>
                <a:latin typeface="Arial"/>
                <a:cs typeface="Arial"/>
              </a:rPr>
              <a:t>jawaban</a:t>
            </a:r>
            <a:r>
              <a:rPr lang="en-US" sz="3000" spc="-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lang="en-US" sz="3000" spc="-5" dirty="0" err="1">
                <a:solidFill>
                  <a:srgbClr val="003399"/>
                </a:solidFill>
                <a:latin typeface="Arial"/>
                <a:cs typeface="Arial"/>
              </a:rPr>
              <a:t>rumusan</a:t>
            </a:r>
            <a:r>
              <a:rPr lang="en-US" sz="3000" spc="-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lang="en-US" sz="3000" spc="-5" dirty="0" err="1">
                <a:solidFill>
                  <a:srgbClr val="003399"/>
                </a:solidFill>
                <a:latin typeface="Arial"/>
                <a:cs typeface="Arial"/>
              </a:rPr>
              <a:t>masalah</a:t>
            </a:r>
            <a:endParaRPr sz="30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20"/>
              </a:spcBef>
              <a:buClr>
                <a:srgbClr val="003399"/>
              </a:buClr>
              <a:buFont typeface="Arial"/>
              <a:buChar char="•"/>
              <a:tabLst>
                <a:tab pos="356235" algn="l"/>
              </a:tabLst>
            </a:pP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Ke</a:t>
            </a:r>
            <a:r>
              <a:rPr sz="3000" spc="5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imp</a:t>
            </a:r>
            <a:r>
              <a:rPr sz="3000" spc="5" dirty="0">
                <a:solidFill>
                  <a:srgbClr val="003399"/>
                </a:solidFill>
                <a:latin typeface="Arial"/>
                <a:cs typeface="Arial"/>
              </a:rPr>
              <a:t>u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la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3000" spc="-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b="1" dirty="0">
                <a:solidFill>
                  <a:srgbClr val="FF0000"/>
                </a:solidFill>
                <a:latin typeface="Arial"/>
                <a:cs typeface="Arial"/>
              </a:rPr>
              <a:t>≠</a:t>
            </a:r>
            <a:r>
              <a:rPr sz="3000" b="1" spc="-3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R</a:t>
            </a:r>
            <a:r>
              <a:rPr sz="3000" spc="1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ngk</a:t>
            </a:r>
            <a:r>
              <a:rPr sz="3000" spc="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san</a:t>
            </a:r>
            <a:endParaRPr sz="3000" dirty="0">
              <a:latin typeface="Arial"/>
              <a:cs typeface="Arial"/>
            </a:endParaRPr>
          </a:p>
          <a:p>
            <a:pPr marL="355600" marR="257175" indent="-342900">
              <a:lnSpc>
                <a:spcPct val="100000"/>
              </a:lnSpc>
              <a:spcBef>
                <a:spcPts val="720"/>
              </a:spcBef>
              <a:buClr>
                <a:srgbClr val="003399"/>
              </a:buClr>
              <a:buFont typeface="Arial"/>
              <a:buChar char="•"/>
              <a:tabLst>
                <a:tab pos="356235" algn="l"/>
              </a:tabLst>
            </a:pP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Ke</a:t>
            </a:r>
            <a:r>
              <a:rPr sz="3000" spc="5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imp</a:t>
            </a:r>
            <a:r>
              <a:rPr sz="3000" spc="5" dirty="0">
                <a:solidFill>
                  <a:srgbClr val="003399"/>
                </a:solidFill>
                <a:latin typeface="Arial"/>
                <a:cs typeface="Arial"/>
              </a:rPr>
              <a:t>u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la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3000" spc="-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dituli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3000" spc="-5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ringkas</a:t>
            </a:r>
            <a:r>
              <a:rPr sz="3000" spc="-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dan</a:t>
            </a:r>
            <a:r>
              <a:rPr sz="3000" spc="-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memuat 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informas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3000" spc="-4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yang</a:t>
            </a:r>
            <a:r>
              <a:rPr sz="3000" spc="-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cukup</a:t>
            </a:r>
            <a:r>
              <a:rPr sz="3000" spc="-3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sehin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gg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3000" spc="-5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pembaca 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mengetahui</a:t>
            </a:r>
            <a:r>
              <a:rPr sz="3000" spc="-5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pemb</a:t>
            </a:r>
            <a:r>
              <a:rPr sz="3000" spc="5" dirty="0">
                <a:solidFill>
                  <a:srgbClr val="003399"/>
                </a:solidFill>
                <a:latin typeface="Arial"/>
                <a:cs typeface="Arial"/>
              </a:rPr>
              <a:t>u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ktian</a:t>
            </a:r>
            <a:r>
              <a:rPr sz="3000" spc="-4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hi</a:t>
            </a:r>
            <a:r>
              <a:rPr sz="3000" spc="5" dirty="0">
                <a:solidFill>
                  <a:srgbClr val="003399"/>
                </a:solidFill>
                <a:latin typeface="Arial"/>
                <a:cs typeface="Arial"/>
              </a:rPr>
              <a:t>p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otesi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3000" spc="-3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tersebut</a:t>
            </a:r>
            <a:endParaRPr sz="30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20"/>
              </a:spcBef>
              <a:buClr>
                <a:srgbClr val="003399"/>
              </a:buClr>
              <a:buFont typeface="Arial"/>
              <a:buChar char="•"/>
              <a:tabLst>
                <a:tab pos="356235" algn="l"/>
              </a:tabLst>
            </a:pP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Menar</a:t>
            </a:r>
            <a:r>
              <a:rPr sz="3000" spc="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3000" spc="-4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kes</a:t>
            </a:r>
            <a:r>
              <a:rPr sz="3000" spc="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mpul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3000" spc="-3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se</a:t>
            </a:r>
            <a:r>
              <a:rPr sz="3000" spc="5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al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u</a:t>
            </a:r>
            <a:r>
              <a:rPr sz="3000" spc="-4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harus dida</a:t>
            </a:r>
            <a:r>
              <a:rPr sz="3000" spc="5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arka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3000" spc="-5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pada</a:t>
            </a:r>
            <a:r>
              <a:rPr sz="3000" spc="-3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dat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3000" spc="-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yang</a:t>
            </a:r>
            <a:r>
              <a:rPr sz="3000" spc="-3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dipero</a:t>
            </a:r>
            <a:r>
              <a:rPr sz="3000" spc="10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h</a:t>
            </a:r>
            <a:r>
              <a:rPr sz="3000" spc="-5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dalam 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keg</a:t>
            </a:r>
            <a:r>
              <a:rPr sz="3000" spc="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ata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3000" spc="-5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pen</a:t>
            </a:r>
            <a:r>
              <a:rPr sz="3000" spc="5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3000" spc="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tian</a:t>
            </a:r>
            <a:r>
              <a:rPr sz="3000" spc="-4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(data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spc="5" dirty="0">
                <a:solidFill>
                  <a:srgbClr val="003399"/>
                </a:solidFill>
                <a:latin typeface="Arial"/>
                <a:cs typeface="Arial"/>
              </a:rPr>
              <a:t>y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an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g</a:t>
            </a:r>
            <a:r>
              <a:rPr sz="3000" spc="-2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telah 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di</a:t>
            </a:r>
            <a:r>
              <a:rPr sz="3000" spc="5" dirty="0">
                <a:solidFill>
                  <a:srgbClr val="003399"/>
                </a:solidFill>
                <a:latin typeface="Arial"/>
                <a:cs typeface="Arial"/>
              </a:rPr>
              <a:t>o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la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h</a:t>
            </a:r>
            <a:r>
              <a:rPr sz="3000" spc="-20" dirty="0">
                <a:solidFill>
                  <a:srgbClr val="003399"/>
                </a:solidFill>
                <a:latin typeface="Arial"/>
                <a:cs typeface="Arial"/>
              </a:rPr>
              <a:t>/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dia</a:t>
            </a:r>
            <a:r>
              <a:rPr sz="3000" spc="-1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al</a:t>
            </a:r>
            <a:r>
              <a:rPr sz="3000" spc="-1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si</a:t>
            </a:r>
            <a:r>
              <a:rPr sz="3000" spc="-15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)</a:t>
            </a:r>
            <a:endParaRPr sz="3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0739" y="1241266"/>
            <a:ext cx="7406640" cy="28714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buClr>
                <a:srgbClr val="003399"/>
              </a:buClr>
              <a:buFont typeface="Arial"/>
              <a:buChar char="•"/>
              <a:tabLst>
                <a:tab pos="356235" algn="l"/>
              </a:tabLst>
            </a:pPr>
            <a:r>
              <a:rPr sz="3200" dirty="0">
                <a:solidFill>
                  <a:srgbClr val="003399"/>
                </a:solidFill>
                <a:latin typeface="Arial"/>
                <a:cs typeface="Arial"/>
              </a:rPr>
              <a:t>Saran</a:t>
            </a:r>
            <a:r>
              <a:rPr sz="3200" spc="-4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399"/>
                </a:solidFill>
                <a:latin typeface="Arial"/>
                <a:cs typeface="Arial"/>
              </a:rPr>
              <a:t>merup</a:t>
            </a:r>
            <a:r>
              <a:rPr sz="32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3200" dirty="0">
                <a:solidFill>
                  <a:srgbClr val="003399"/>
                </a:solidFill>
                <a:latin typeface="Arial"/>
                <a:cs typeface="Arial"/>
              </a:rPr>
              <a:t>kan</a:t>
            </a:r>
            <a:r>
              <a:rPr sz="3200" spc="-3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399"/>
                </a:solidFill>
                <a:latin typeface="Arial"/>
                <a:cs typeface="Arial"/>
              </a:rPr>
              <a:t>catatan</a:t>
            </a:r>
            <a:r>
              <a:rPr sz="3200" spc="-5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3399"/>
                </a:solidFill>
                <a:latin typeface="Arial"/>
                <a:cs typeface="Arial"/>
              </a:rPr>
              <a:t>lai</a:t>
            </a:r>
            <a:r>
              <a:rPr sz="32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3200" spc="-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200" spc="15" dirty="0">
                <a:solidFill>
                  <a:srgbClr val="003399"/>
                </a:solidFill>
                <a:latin typeface="Arial"/>
                <a:cs typeface="Arial"/>
              </a:rPr>
              <a:t>y</a:t>
            </a:r>
            <a:r>
              <a:rPr sz="3200" spc="-5" dirty="0">
                <a:solidFill>
                  <a:srgbClr val="003399"/>
                </a:solidFill>
                <a:latin typeface="Arial"/>
                <a:cs typeface="Arial"/>
              </a:rPr>
              <a:t>ang menunjuk</a:t>
            </a:r>
            <a:r>
              <a:rPr sz="3200" spc="10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3200" spc="-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32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3200" spc="-6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399"/>
                </a:solidFill>
                <a:latin typeface="Arial"/>
                <a:cs typeface="Arial"/>
              </a:rPr>
              <a:t>ke</a:t>
            </a:r>
            <a:r>
              <a:rPr sz="3200" spc="5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3200" spc="-5" dirty="0">
                <a:solidFill>
                  <a:srgbClr val="003399"/>
                </a:solidFill>
                <a:latin typeface="Arial"/>
                <a:cs typeface="Arial"/>
              </a:rPr>
              <a:t>urang</a:t>
            </a:r>
            <a:r>
              <a:rPr sz="32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32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3200" spc="-5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399"/>
                </a:solidFill>
                <a:latin typeface="Arial"/>
                <a:cs typeface="Arial"/>
              </a:rPr>
              <a:t>yang </a:t>
            </a:r>
            <a:r>
              <a:rPr sz="3200" spc="-5" dirty="0">
                <a:solidFill>
                  <a:srgbClr val="003399"/>
                </a:solidFill>
                <a:latin typeface="Arial"/>
                <a:cs typeface="Arial"/>
              </a:rPr>
              <a:t>dit</a:t>
            </a:r>
            <a:r>
              <a:rPr sz="3200" spc="-15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3200" dirty="0">
                <a:solidFill>
                  <a:srgbClr val="003399"/>
                </a:solidFill>
                <a:latin typeface="Arial"/>
                <a:cs typeface="Arial"/>
              </a:rPr>
              <a:t>mukan</a:t>
            </a:r>
            <a:r>
              <a:rPr sz="3200" spc="-4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3399"/>
                </a:solidFill>
                <a:latin typeface="Arial"/>
                <a:cs typeface="Arial"/>
              </a:rPr>
              <a:t>dala</a:t>
            </a:r>
            <a:r>
              <a:rPr sz="3200" dirty="0">
                <a:solidFill>
                  <a:srgbClr val="003399"/>
                </a:solidFill>
                <a:latin typeface="Arial"/>
                <a:cs typeface="Arial"/>
              </a:rPr>
              <a:t>m</a:t>
            </a:r>
            <a:r>
              <a:rPr sz="3200" spc="-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3399"/>
                </a:solidFill>
                <a:latin typeface="Arial"/>
                <a:cs typeface="Arial"/>
              </a:rPr>
              <a:t>penelitia</a:t>
            </a:r>
            <a:r>
              <a:rPr sz="3200" spc="-2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3200" dirty="0">
                <a:solidFill>
                  <a:srgbClr val="003399"/>
                </a:solidFill>
                <a:latin typeface="Arial"/>
                <a:cs typeface="Arial"/>
              </a:rPr>
              <a:t>, kemungkinan</a:t>
            </a:r>
            <a:r>
              <a:rPr sz="3200" spc="-7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3399"/>
                </a:solidFill>
                <a:latin typeface="Arial"/>
                <a:cs typeface="Arial"/>
              </a:rPr>
              <a:t>penelitia</a:t>
            </a:r>
            <a:r>
              <a:rPr sz="32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3200" spc="-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3399"/>
                </a:solidFill>
                <a:latin typeface="Arial"/>
                <a:cs typeface="Arial"/>
              </a:rPr>
              <a:t>lanju</a:t>
            </a:r>
            <a:r>
              <a:rPr sz="3200" spc="-10" dirty="0">
                <a:solidFill>
                  <a:srgbClr val="003399"/>
                </a:solidFill>
                <a:latin typeface="Arial"/>
                <a:cs typeface="Arial"/>
              </a:rPr>
              <a:t>t</a:t>
            </a:r>
            <a:r>
              <a:rPr sz="3200" dirty="0">
                <a:solidFill>
                  <a:srgbClr val="003399"/>
                </a:solidFill>
                <a:latin typeface="Arial"/>
                <a:cs typeface="Arial"/>
              </a:rPr>
              <a:t>,</a:t>
            </a:r>
            <a:r>
              <a:rPr sz="3200" spc="-5" dirty="0">
                <a:solidFill>
                  <a:srgbClr val="003399"/>
                </a:solidFill>
                <a:latin typeface="Arial"/>
                <a:cs typeface="Arial"/>
              </a:rPr>
              <a:t> maupun po</a:t>
            </a:r>
            <a:r>
              <a:rPr sz="3200" spc="-15" dirty="0">
                <a:solidFill>
                  <a:srgbClr val="003399"/>
                </a:solidFill>
                <a:latin typeface="Arial"/>
                <a:cs typeface="Arial"/>
              </a:rPr>
              <a:t>t</a:t>
            </a:r>
            <a:r>
              <a:rPr sz="3200" spc="-5" dirty="0">
                <a:solidFill>
                  <a:srgbClr val="003399"/>
                </a:solidFill>
                <a:latin typeface="Arial"/>
                <a:cs typeface="Arial"/>
              </a:rPr>
              <a:t>ens</a:t>
            </a:r>
            <a:r>
              <a:rPr sz="320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3200" spc="-4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399"/>
                </a:solidFill>
                <a:latin typeface="Arial"/>
                <a:cs typeface="Arial"/>
              </a:rPr>
              <a:t>yang</a:t>
            </a:r>
            <a:r>
              <a:rPr sz="3200" spc="-3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3399"/>
                </a:solidFill>
                <a:latin typeface="Arial"/>
                <a:cs typeface="Arial"/>
              </a:rPr>
              <a:t>di</a:t>
            </a:r>
            <a:r>
              <a:rPr sz="3200" spc="-15" dirty="0">
                <a:solidFill>
                  <a:srgbClr val="003399"/>
                </a:solidFill>
                <a:latin typeface="Arial"/>
                <a:cs typeface="Arial"/>
              </a:rPr>
              <a:t>m</a:t>
            </a:r>
            <a:r>
              <a:rPr sz="3200" spc="-5" dirty="0">
                <a:solidFill>
                  <a:srgbClr val="003399"/>
                </a:solidFill>
                <a:latin typeface="Arial"/>
                <a:cs typeface="Arial"/>
              </a:rPr>
              <a:t>il</a:t>
            </a:r>
            <a:r>
              <a:rPr sz="3200" spc="-1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3200" dirty="0">
                <a:solidFill>
                  <a:srgbClr val="003399"/>
                </a:solidFill>
                <a:latin typeface="Arial"/>
                <a:cs typeface="Arial"/>
              </a:rPr>
              <a:t>ki</a:t>
            </a:r>
            <a:r>
              <a:rPr sz="3200" spc="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3399"/>
                </a:solidFill>
                <a:latin typeface="Arial"/>
                <a:cs typeface="Arial"/>
              </a:rPr>
              <a:t>ole</a:t>
            </a:r>
            <a:r>
              <a:rPr sz="3200" dirty="0">
                <a:solidFill>
                  <a:srgbClr val="003399"/>
                </a:solidFill>
                <a:latin typeface="Arial"/>
                <a:cs typeface="Arial"/>
              </a:rPr>
              <a:t>h</a:t>
            </a:r>
            <a:r>
              <a:rPr sz="3200" spc="-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399"/>
                </a:solidFill>
                <a:latin typeface="Arial"/>
                <a:cs typeface="Arial"/>
              </a:rPr>
              <a:t>me</a:t>
            </a:r>
            <a:r>
              <a:rPr sz="3200" spc="-15" dirty="0">
                <a:solidFill>
                  <a:srgbClr val="003399"/>
                </a:solidFill>
                <a:latin typeface="Arial"/>
                <a:cs typeface="Arial"/>
              </a:rPr>
              <a:t>t</a:t>
            </a:r>
            <a:r>
              <a:rPr sz="3200" spc="-5" dirty="0">
                <a:solidFill>
                  <a:srgbClr val="003399"/>
                </a:solidFill>
                <a:latin typeface="Arial"/>
                <a:cs typeface="Arial"/>
              </a:rPr>
              <a:t>oda penelitia</a:t>
            </a:r>
            <a:r>
              <a:rPr sz="32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3200" spc="-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399"/>
                </a:solidFill>
                <a:latin typeface="Arial"/>
                <a:cs typeface="Arial"/>
              </a:rPr>
              <a:t>yang</a:t>
            </a:r>
            <a:r>
              <a:rPr sz="3200" spc="-3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3399"/>
                </a:solidFill>
                <a:latin typeface="Arial"/>
                <a:cs typeface="Arial"/>
              </a:rPr>
              <a:t>dig</a:t>
            </a:r>
            <a:r>
              <a:rPr sz="3200" spc="-15" dirty="0">
                <a:solidFill>
                  <a:srgbClr val="003399"/>
                </a:solidFill>
                <a:latin typeface="Arial"/>
                <a:cs typeface="Arial"/>
              </a:rPr>
              <a:t>u</a:t>
            </a:r>
            <a:r>
              <a:rPr sz="3200" spc="-5" dirty="0">
                <a:solidFill>
                  <a:srgbClr val="003399"/>
                </a:solidFill>
                <a:latin typeface="Arial"/>
                <a:cs typeface="Arial"/>
              </a:rPr>
              <a:t>nakan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01319" y="385825"/>
            <a:ext cx="2264410" cy="49479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351934" y="385825"/>
            <a:ext cx="1462889" cy="39137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015991" y="385825"/>
            <a:ext cx="2400173" cy="39137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64540" y="1563621"/>
            <a:ext cx="6410960" cy="37039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buClr>
                <a:srgbClr val="009999"/>
              </a:buClr>
              <a:buSzPct val="90000"/>
              <a:buFont typeface="Arial"/>
              <a:buChar char="•"/>
              <a:tabLst>
                <a:tab pos="356235" algn="l"/>
              </a:tabLst>
            </a:pPr>
            <a:r>
              <a:rPr sz="4000" spc="-30" dirty="0">
                <a:solidFill>
                  <a:srgbClr val="CD0A42"/>
                </a:solidFill>
                <a:latin typeface="Arial"/>
                <a:cs typeface="Arial"/>
              </a:rPr>
              <a:t>Deduc</a:t>
            </a:r>
            <a:r>
              <a:rPr sz="4000" spc="-10" dirty="0">
                <a:solidFill>
                  <a:srgbClr val="CD0A42"/>
                </a:solidFill>
                <a:latin typeface="Arial"/>
                <a:cs typeface="Arial"/>
              </a:rPr>
              <a:t>t</a:t>
            </a:r>
            <a:r>
              <a:rPr sz="4000" spc="-25" dirty="0">
                <a:solidFill>
                  <a:srgbClr val="CD0A42"/>
                </a:solidFill>
                <a:latin typeface="Arial"/>
                <a:cs typeface="Arial"/>
              </a:rPr>
              <a:t>ion</a:t>
            </a:r>
            <a:r>
              <a:rPr sz="4000" spc="-15" dirty="0">
                <a:solidFill>
                  <a:srgbClr val="CD0A42"/>
                </a:solidFill>
                <a:latin typeface="Arial"/>
                <a:cs typeface="Arial"/>
              </a:rPr>
              <a:t>:</a:t>
            </a:r>
            <a:r>
              <a:rPr sz="4000" dirty="0">
                <a:solidFill>
                  <a:srgbClr val="CD0A42"/>
                </a:solidFill>
                <a:latin typeface="Arial"/>
                <a:cs typeface="Arial"/>
              </a:rPr>
              <a:t> </a:t>
            </a:r>
            <a:r>
              <a:rPr sz="4000" spc="-25" dirty="0">
                <a:latin typeface="Arial"/>
                <a:cs typeface="Arial"/>
              </a:rPr>
              <a:t>penari</a:t>
            </a:r>
            <a:r>
              <a:rPr sz="4000" spc="-15" dirty="0">
                <a:latin typeface="Arial"/>
                <a:cs typeface="Arial"/>
              </a:rPr>
              <a:t>k</a:t>
            </a:r>
            <a:r>
              <a:rPr sz="4000" spc="-30" dirty="0">
                <a:latin typeface="Arial"/>
                <a:cs typeface="Arial"/>
              </a:rPr>
              <a:t>an</a:t>
            </a:r>
            <a:r>
              <a:rPr sz="4000" spc="-20" dirty="0">
                <a:latin typeface="Arial"/>
                <a:cs typeface="Arial"/>
              </a:rPr>
              <a:t> </a:t>
            </a:r>
            <a:r>
              <a:rPr sz="4000" spc="-25" dirty="0">
                <a:latin typeface="Arial"/>
                <a:cs typeface="Arial"/>
              </a:rPr>
              <a:t>ke</a:t>
            </a:r>
            <a:r>
              <a:rPr sz="4000" spc="-10" dirty="0">
                <a:latin typeface="Arial"/>
                <a:cs typeface="Arial"/>
              </a:rPr>
              <a:t>s</a:t>
            </a:r>
            <a:r>
              <a:rPr sz="4000" spc="-25" dirty="0">
                <a:latin typeface="Arial"/>
                <a:cs typeface="Arial"/>
              </a:rPr>
              <a:t>impulan</a:t>
            </a:r>
            <a:r>
              <a:rPr sz="4000" spc="5" dirty="0">
                <a:latin typeface="Arial"/>
                <a:cs typeface="Arial"/>
              </a:rPr>
              <a:t> </a:t>
            </a:r>
            <a:r>
              <a:rPr sz="4000" spc="-25" dirty="0">
                <a:latin typeface="Arial"/>
                <a:cs typeface="Arial"/>
              </a:rPr>
              <a:t>yang</a:t>
            </a:r>
            <a:r>
              <a:rPr sz="4000" spc="15" dirty="0">
                <a:latin typeface="Arial"/>
                <a:cs typeface="Arial"/>
              </a:rPr>
              <a:t> </a:t>
            </a:r>
            <a:r>
              <a:rPr sz="4000" spc="-25" dirty="0">
                <a:latin typeface="Arial"/>
                <a:cs typeface="Arial"/>
              </a:rPr>
              <a:t>dianggap</a:t>
            </a:r>
            <a:r>
              <a:rPr sz="4000" spc="-20" dirty="0">
                <a:latin typeface="Arial"/>
                <a:cs typeface="Arial"/>
              </a:rPr>
              <a:t> kon</a:t>
            </a:r>
            <a:r>
              <a:rPr sz="4000" spc="-10" dirty="0">
                <a:latin typeface="Arial"/>
                <a:cs typeface="Arial"/>
              </a:rPr>
              <a:t>k</a:t>
            </a:r>
            <a:r>
              <a:rPr sz="4000" spc="-20" dirty="0">
                <a:latin typeface="Arial"/>
                <a:cs typeface="Arial"/>
              </a:rPr>
              <a:t>lusif</a:t>
            </a:r>
            <a:endParaRPr sz="4000">
              <a:latin typeface="Arial"/>
              <a:cs typeface="Arial"/>
            </a:endParaRPr>
          </a:p>
          <a:p>
            <a:pPr marL="355600" marR="258445" indent="-342900">
              <a:lnSpc>
                <a:spcPct val="100000"/>
              </a:lnSpc>
              <a:spcBef>
                <a:spcPts val="960"/>
              </a:spcBef>
              <a:buClr>
                <a:srgbClr val="009999"/>
              </a:buClr>
              <a:buSzPct val="90000"/>
              <a:buFont typeface="Arial"/>
              <a:buChar char="•"/>
              <a:tabLst>
                <a:tab pos="356235" algn="l"/>
              </a:tabLst>
            </a:pPr>
            <a:r>
              <a:rPr sz="4000" spc="-20" dirty="0">
                <a:solidFill>
                  <a:srgbClr val="CD0A42"/>
                </a:solidFill>
                <a:latin typeface="Arial"/>
                <a:cs typeface="Arial"/>
              </a:rPr>
              <a:t>Induct</a:t>
            </a:r>
            <a:r>
              <a:rPr sz="4000" spc="-25" dirty="0">
                <a:solidFill>
                  <a:srgbClr val="CD0A42"/>
                </a:solidFill>
                <a:latin typeface="Arial"/>
                <a:cs typeface="Arial"/>
              </a:rPr>
              <a:t>ion</a:t>
            </a:r>
            <a:r>
              <a:rPr sz="4000" spc="-15" dirty="0">
                <a:solidFill>
                  <a:srgbClr val="CD0A42"/>
                </a:solidFill>
                <a:latin typeface="Arial"/>
                <a:cs typeface="Arial"/>
              </a:rPr>
              <a:t>:</a:t>
            </a:r>
            <a:r>
              <a:rPr sz="4000" dirty="0">
                <a:solidFill>
                  <a:srgbClr val="CD0A42"/>
                </a:solidFill>
                <a:latin typeface="Arial"/>
                <a:cs typeface="Arial"/>
              </a:rPr>
              <a:t> </a:t>
            </a:r>
            <a:r>
              <a:rPr sz="4000" spc="-30" dirty="0">
                <a:latin typeface="Arial"/>
                <a:cs typeface="Arial"/>
              </a:rPr>
              <a:t>pengambilan</a:t>
            </a:r>
            <a:r>
              <a:rPr sz="4000" spc="-20" dirty="0">
                <a:latin typeface="Arial"/>
                <a:cs typeface="Arial"/>
              </a:rPr>
              <a:t> </a:t>
            </a:r>
            <a:r>
              <a:rPr sz="4000" spc="-25" dirty="0">
                <a:latin typeface="Arial"/>
                <a:cs typeface="Arial"/>
              </a:rPr>
              <a:t>ke</a:t>
            </a:r>
            <a:r>
              <a:rPr sz="4000" spc="-10" dirty="0">
                <a:latin typeface="Arial"/>
                <a:cs typeface="Arial"/>
              </a:rPr>
              <a:t>s</a:t>
            </a:r>
            <a:r>
              <a:rPr sz="4000" spc="-25" dirty="0">
                <a:latin typeface="Arial"/>
                <a:cs typeface="Arial"/>
              </a:rPr>
              <a:t>impulan</a:t>
            </a:r>
            <a:r>
              <a:rPr sz="4000" spc="5" dirty="0">
                <a:latin typeface="Arial"/>
                <a:cs typeface="Arial"/>
              </a:rPr>
              <a:t> </a:t>
            </a:r>
            <a:r>
              <a:rPr sz="4000" spc="-20" dirty="0">
                <a:latin typeface="Arial"/>
                <a:cs typeface="Arial"/>
              </a:rPr>
              <a:t>dari</a:t>
            </a:r>
            <a:r>
              <a:rPr sz="4000" spc="10" dirty="0">
                <a:latin typeface="Arial"/>
                <a:cs typeface="Arial"/>
              </a:rPr>
              <a:t> </a:t>
            </a:r>
            <a:r>
              <a:rPr sz="4000" spc="-25" dirty="0">
                <a:latin typeface="Arial"/>
                <a:cs typeface="Arial"/>
              </a:rPr>
              <a:t>sa</a:t>
            </a:r>
            <a:r>
              <a:rPr sz="4000" spc="-5" dirty="0">
                <a:latin typeface="Arial"/>
                <a:cs typeface="Arial"/>
              </a:rPr>
              <a:t>t</a:t>
            </a:r>
            <a:r>
              <a:rPr sz="4000" spc="-25" dirty="0">
                <a:latin typeface="Arial"/>
                <a:cs typeface="Arial"/>
              </a:rPr>
              <a:t>u</a:t>
            </a:r>
            <a:r>
              <a:rPr sz="4000" dirty="0">
                <a:latin typeface="Arial"/>
                <a:cs typeface="Arial"/>
              </a:rPr>
              <a:t> </a:t>
            </a:r>
            <a:r>
              <a:rPr sz="4000" spc="-25" dirty="0">
                <a:latin typeface="Arial"/>
                <a:cs typeface="Arial"/>
              </a:rPr>
              <a:t>atau beberapa</a:t>
            </a:r>
            <a:r>
              <a:rPr sz="4000" spc="5" dirty="0">
                <a:latin typeface="Arial"/>
                <a:cs typeface="Arial"/>
              </a:rPr>
              <a:t> </a:t>
            </a:r>
            <a:r>
              <a:rPr sz="4000" spc="-20" dirty="0">
                <a:latin typeface="Arial"/>
                <a:cs typeface="Arial"/>
              </a:rPr>
              <a:t>fak</a:t>
            </a:r>
            <a:r>
              <a:rPr sz="4000" spc="-5" dirty="0">
                <a:latin typeface="Arial"/>
                <a:cs typeface="Arial"/>
              </a:rPr>
              <a:t>t</a:t>
            </a:r>
            <a:r>
              <a:rPr sz="4000" spc="-25" dirty="0">
                <a:latin typeface="Arial"/>
                <a:cs typeface="Arial"/>
              </a:rPr>
              <a:t>a</a:t>
            </a:r>
            <a:endParaRPr sz="4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9</TotalTime>
  <Words>847</Words>
  <Application>Microsoft Office PowerPoint</Application>
  <PresentationFormat>On-screen Show (4:3)</PresentationFormat>
  <Paragraphs>121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Arial</vt:lpstr>
      <vt:lpstr>Calibri</vt:lpstr>
      <vt:lpstr>Cooper Black</vt:lpstr>
      <vt:lpstr>Rockwell</vt:lpstr>
      <vt:lpstr>Rockwell Condensed</vt:lpstr>
      <vt:lpstr>Tahoma</vt:lpstr>
      <vt:lpstr>Times New Roman</vt:lpstr>
      <vt:lpstr>Wingdings</vt:lpstr>
      <vt:lpstr>Wood Type</vt:lpstr>
      <vt:lpstr>PowerPoint Presentation</vt:lpstr>
      <vt:lpstr>Langkah-langkah Riset</vt:lpstr>
      <vt:lpstr>Menganalisis dan menginterpretasi</vt:lpstr>
      <vt:lpstr>Membuat kesimpulan dan rekomendasi (saran)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PROSES PENELITIAN</vt:lpstr>
      <vt:lpstr>HIPOTESIS dan KESIMPULAN</vt:lpstr>
      <vt:lpstr>Kesesuaian</vt:lpstr>
      <vt:lpstr>Contoh:</vt:lpstr>
      <vt:lpstr>Contoh kesimpulan</vt:lpstr>
      <vt:lpstr>Kriteria penelitian yang baik: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Ali Masduqi</dc:creator>
  <cp:lastModifiedBy>Handoyo Widi</cp:lastModifiedBy>
  <cp:revision>2</cp:revision>
  <dcterms:created xsi:type="dcterms:W3CDTF">2015-02-22T14:07:17Z</dcterms:created>
  <dcterms:modified xsi:type="dcterms:W3CDTF">2024-01-02T07:58:16Z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2010-12-16T00:00:00Z</vt:filetime>
  </property>
  <property fmtid="{D5CDD505-2E9C-101B-9397-08002B2CF9AE}" pid="3" name="LastSaved">
    <vt:filetime>2015-02-22T00:00:00Z</vt:filetime>
  </property>
</Properties>
</file>