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8" r:id="rId1"/>
  </p:sldMasterIdLst>
  <p:notesMasterIdLst>
    <p:notesMasterId r:id="rId16"/>
  </p:notesMasterIdLst>
  <p:sldIdLst>
    <p:sldId id="256" r:id="rId2"/>
    <p:sldId id="257" r:id="rId3"/>
    <p:sldId id="258" r:id="rId4"/>
    <p:sldId id="296" r:id="rId5"/>
    <p:sldId id="259" r:id="rId6"/>
    <p:sldId id="297" r:id="rId7"/>
    <p:sldId id="260" r:id="rId8"/>
    <p:sldId id="262" r:id="rId9"/>
    <p:sldId id="263" r:id="rId10"/>
    <p:sldId id="266" r:id="rId11"/>
    <p:sldId id="269" r:id="rId12"/>
    <p:sldId id="270" r:id="rId13"/>
    <p:sldId id="298" r:id="rId14"/>
    <p:sldId id="278" r:id="rId15"/>
  </p:sldIdLst>
  <p:sldSz cx="9144000" cy="5143500" type="screen16x9"/>
  <p:notesSz cx="6858000" cy="9144000"/>
  <p:embeddedFontLst>
    <p:embeddedFont>
      <p:font typeface="MoolBoran" pitchFamily="34" charset="0"/>
      <p:regular r:id="rId17"/>
    </p:embeddedFont>
    <p:embeddedFont>
      <p:font typeface="Georgia" pitchFamily="18"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62F1AA15-988F-484E-B21E-4C2126119899}">
  <a:tblStyle styleId="{62F1AA15-988F-484E-B21E-4C2126119899}"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0A0B37B-3084-4490-9C70-55943082819C}"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91" d="100"/>
          <a:sy n="91" d="100"/>
        </p:scale>
        <p:origin x="-786" y="-96"/>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35ed75ccf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35ed75ccf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3" name="Google Shape;333;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35f391192_0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35f391192_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2"/>
          <p:cNvSpPr/>
          <p:nvPr/>
        </p:nvSpPr>
        <p:spPr>
          <a:xfrm>
            <a:off x="0" y="0"/>
            <a:ext cx="9144000" cy="5169000"/>
          </a:xfrm>
          <a:prstGeom prst="rect">
            <a:avLst/>
          </a:prstGeom>
          <a:solidFill>
            <a:srgbClr val="FFFFFF">
              <a:alpha val="26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2748000" y="747750"/>
            <a:ext cx="3648000" cy="3648000"/>
          </a:xfrm>
          <a:prstGeom prst="ellipse">
            <a:avLst/>
          </a:prstGeom>
          <a:solidFill>
            <a:srgbClr val="00B2FF">
              <a:alpha val="73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title"/>
          </p:nvPr>
        </p:nvSpPr>
        <p:spPr>
          <a:xfrm>
            <a:off x="2747950" y="747775"/>
            <a:ext cx="3648000" cy="36480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2400"/>
            </a:lvl1pPr>
            <a:lvl2pPr lvl="1" rtl="0">
              <a:spcBef>
                <a:spcPts val="0"/>
              </a:spcBef>
              <a:spcAft>
                <a:spcPts val="0"/>
              </a:spcAft>
              <a:buNone/>
              <a:defRPr sz="2400"/>
            </a:lvl2pPr>
            <a:lvl3pPr lvl="2" rtl="0">
              <a:spcBef>
                <a:spcPts val="0"/>
              </a:spcBef>
              <a:spcAft>
                <a:spcPts val="0"/>
              </a:spcAft>
              <a:buNone/>
              <a:defRPr sz="2400"/>
            </a:lvl3pPr>
            <a:lvl4pPr lvl="3" rtl="0">
              <a:spcBef>
                <a:spcPts val="0"/>
              </a:spcBef>
              <a:spcAft>
                <a:spcPts val="0"/>
              </a:spcAft>
              <a:buNone/>
              <a:defRPr sz="2400"/>
            </a:lvl4pPr>
            <a:lvl5pPr lvl="4" rtl="0">
              <a:spcBef>
                <a:spcPts val="0"/>
              </a:spcBef>
              <a:spcAft>
                <a:spcPts val="0"/>
              </a:spcAft>
              <a:buNone/>
              <a:defRPr sz="2400"/>
            </a:lvl5pPr>
            <a:lvl6pPr lvl="5" rtl="0">
              <a:spcBef>
                <a:spcPts val="0"/>
              </a:spcBef>
              <a:spcAft>
                <a:spcPts val="0"/>
              </a:spcAft>
              <a:buNone/>
              <a:defRPr sz="2400"/>
            </a:lvl6pPr>
            <a:lvl7pPr lvl="6" rtl="0">
              <a:spcBef>
                <a:spcPts val="0"/>
              </a:spcBef>
              <a:spcAft>
                <a:spcPts val="0"/>
              </a:spcAft>
              <a:buNone/>
              <a:defRPr sz="2400"/>
            </a:lvl7pPr>
            <a:lvl8pPr lvl="7" rtl="0">
              <a:spcBef>
                <a:spcPts val="0"/>
              </a:spcBef>
              <a:spcAft>
                <a:spcPts val="0"/>
              </a:spcAft>
              <a:buNone/>
              <a:defRPr sz="2400"/>
            </a:lvl8pPr>
            <a:lvl9pPr lvl="8" rtl="0">
              <a:spcBef>
                <a:spcPts val="0"/>
              </a:spcBef>
              <a:spcAft>
                <a:spcPts val="0"/>
              </a:spcAft>
              <a:buNone/>
              <a:defRPr sz="24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blipFill>
          <a:blip r:embed="rId2">
            <a:alphaModFix/>
          </a:blip>
          <a:stretch>
            <a:fillRect/>
          </a:stretch>
        </a:blipFill>
        <a:effectLst/>
      </p:bgPr>
    </p:bg>
    <p:spTree>
      <p:nvGrpSpPr>
        <p:cNvPr id="1" name="Shape 13"/>
        <p:cNvGrpSpPr/>
        <p:nvPr/>
      </p:nvGrpSpPr>
      <p:grpSpPr>
        <a:xfrm>
          <a:off x="0" y="0"/>
          <a:ext cx="0" cy="0"/>
          <a:chOff x="0" y="0"/>
          <a:chExt cx="0" cy="0"/>
        </a:xfrm>
      </p:grpSpPr>
      <p:sp>
        <p:nvSpPr>
          <p:cNvPr id="14" name="Google Shape;14;p3"/>
          <p:cNvSpPr/>
          <p:nvPr/>
        </p:nvSpPr>
        <p:spPr>
          <a:xfrm>
            <a:off x="0" y="0"/>
            <a:ext cx="9144000" cy="5169000"/>
          </a:xfrm>
          <a:prstGeom prst="rect">
            <a:avLst/>
          </a:prstGeom>
          <a:solidFill>
            <a:srgbClr val="FFFFFF">
              <a:alpha val="26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3"/>
          <p:cNvSpPr/>
          <p:nvPr/>
        </p:nvSpPr>
        <p:spPr>
          <a:xfrm>
            <a:off x="2525575" y="525325"/>
            <a:ext cx="4092900" cy="4092900"/>
          </a:xfrm>
          <a:prstGeom prst="diamond">
            <a:avLst/>
          </a:prstGeom>
          <a:solidFill>
            <a:srgbClr val="00B2FF">
              <a:alpha val="73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3"/>
          <p:cNvSpPr txBox="1">
            <a:spLocks noGrp="1"/>
          </p:cNvSpPr>
          <p:nvPr>
            <p:ph type="subTitle" idx="1"/>
          </p:nvPr>
        </p:nvSpPr>
        <p:spPr>
          <a:xfrm>
            <a:off x="3009350" y="2573875"/>
            <a:ext cx="3086700" cy="20445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1400"/>
              <a:buFont typeface="Muli"/>
              <a:buNone/>
              <a:defRPr>
                <a:solidFill>
                  <a:srgbClr val="FFFFFF"/>
                </a:solidFill>
                <a:latin typeface="Muli"/>
                <a:ea typeface="Muli"/>
                <a:cs typeface="Muli"/>
                <a:sym typeface="Muli"/>
              </a:defRPr>
            </a:lvl1pPr>
            <a:lvl2pPr lvl="1" algn="ctr" rtl="0">
              <a:spcBef>
                <a:spcPts val="0"/>
              </a:spcBef>
              <a:spcAft>
                <a:spcPts val="0"/>
              </a:spcAft>
              <a:buClr>
                <a:srgbClr val="FFFFFF"/>
              </a:buClr>
              <a:buSzPts val="1400"/>
              <a:buFont typeface="Muli"/>
              <a:buNone/>
              <a:defRPr>
                <a:solidFill>
                  <a:srgbClr val="FFFFFF"/>
                </a:solidFill>
                <a:latin typeface="Muli"/>
                <a:ea typeface="Muli"/>
                <a:cs typeface="Muli"/>
                <a:sym typeface="Muli"/>
              </a:defRPr>
            </a:lvl2pPr>
            <a:lvl3pPr lvl="2" algn="ctr" rtl="0">
              <a:spcBef>
                <a:spcPts val="0"/>
              </a:spcBef>
              <a:spcAft>
                <a:spcPts val="0"/>
              </a:spcAft>
              <a:buClr>
                <a:srgbClr val="FFFFFF"/>
              </a:buClr>
              <a:buSzPts val="1400"/>
              <a:buFont typeface="Muli"/>
              <a:buNone/>
              <a:defRPr>
                <a:solidFill>
                  <a:srgbClr val="FFFFFF"/>
                </a:solidFill>
                <a:latin typeface="Muli"/>
                <a:ea typeface="Muli"/>
                <a:cs typeface="Muli"/>
                <a:sym typeface="Muli"/>
              </a:defRPr>
            </a:lvl3pPr>
            <a:lvl4pPr lvl="3" algn="ctr" rtl="0">
              <a:spcBef>
                <a:spcPts val="0"/>
              </a:spcBef>
              <a:spcAft>
                <a:spcPts val="0"/>
              </a:spcAft>
              <a:buClr>
                <a:srgbClr val="FFFFFF"/>
              </a:buClr>
              <a:buSzPts val="1400"/>
              <a:buFont typeface="Muli"/>
              <a:buNone/>
              <a:defRPr>
                <a:solidFill>
                  <a:srgbClr val="FFFFFF"/>
                </a:solidFill>
                <a:latin typeface="Muli"/>
                <a:ea typeface="Muli"/>
                <a:cs typeface="Muli"/>
                <a:sym typeface="Muli"/>
              </a:defRPr>
            </a:lvl4pPr>
            <a:lvl5pPr lvl="4" algn="ctr" rtl="0">
              <a:spcBef>
                <a:spcPts val="0"/>
              </a:spcBef>
              <a:spcAft>
                <a:spcPts val="0"/>
              </a:spcAft>
              <a:buClr>
                <a:srgbClr val="FFFFFF"/>
              </a:buClr>
              <a:buSzPts val="1400"/>
              <a:buFont typeface="Muli"/>
              <a:buNone/>
              <a:defRPr>
                <a:solidFill>
                  <a:srgbClr val="FFFFFF"/>
                </a:solidFill>
                <a:latin typeface="Muli"/>
                <a:ea typeface="Muli"/>
                <a:cs typeface="Muli"/>
                <a:sym typeface="Muli"/>
              </a:defRPr>
            </a:lvl5pPr>
            <a:lvl6pPr lvl="5" algn="ctr" rtl="0">
              <a:spcBef>
                <a:spcPts val="0"/>
              </a:spcBef>
              <a:spcAft>
                <a:spcPts val="0"/>
              </a:spcAft>
              <a:buClr>
                <a:srgbClr val="FFFFFF"/>
              </a:buClr>
              <a:buSzPts val="1400"/>
              <a:buFont typeface="Muli"/>
              <a:buNone/>
              <a:defRPr>
                <a:solidFill>
                  <a:srgbClr val="FFFFFF"/>
                </a:solidFill>
                <a:latin typeface="Muli"/>
                <a:ea typeface="Muli"/>
                <a:cs typeface="Muli"/>
                <a:sym typeface="Muli"/>
              </a:defRPr>
            </a:lvl6pPr>
            <a:lvl7pPr lvl="6" algn="ctr" rtl="0">
              <a:spcBef>
                <a:spcPts val="0"/>
              </a:spcBef>
              <a:spcAft>
                <a:spcPts val="0"/>
              </a:spcAft>
              <a:buClr>
                <a:srgbClr val="FFFFFF"/>
              </a:buClr>
              <a:buSzPts val="1400"/>
              <a:buFont typeface="Muli"/>
              <a:buNone/>
              <a:defRPr>
                <a:solidFill>
                  <a:srgbClr val="FFFFFF"/>
                </a:solidFill>
                <a:latin typeface="Muli"/>
                <a:ea typeface="Muli"/>
                <a:cs typeface="Muli"/>
                <a:sym typeface="Muli"/>
              </a:defRPr>
            </a:lvl7pPr>
            <a:lvl8pPr lvl="7" algn="ctr" rtl="0">
              <a:spcBef>
                <a:spcPts val="0"/>
              </a:spcBef>
              <a:spcAft>
                <a:spcPts val="0"/>
              </a:spcAft>
              <a:buClr>
                <a:srgbClr val="FFFFFF"/>
              </a:buClr>
              <a:buSzPts val="1400"/>
              <a:buFont typeface="Muli"/>
              <a:buNone/>
              <a:defRPr>
                <a:solidFill>
                  <a:srgbClr val="FFFFFF"/>
                </a:solidFill>
                <a:latin typeface="Muli"/>
                <a:ea typeface="Muli"/>
                <a:cs typeface="Muli"/>
                <a:sym typeface="Muli"/>
              </a:defRPr>
            </a:lvl8pPr>
            <a:lvl9pPr lvl="8" algn="ctr" rtl="0">
              <a:spcBef>
                <a:spcPts val="0"/>
              </a:spcBef>
              <a:spcAft>
                <a:spcPts val="0"/>
              </a:spcAft>
              <a:buClr>
                <a:srgbClr val="FFFFFF"/>
              </a:buClr>
              <a:buSzPts val="1400"/>
              <a:buFont typeface="Muli"/>
              <a:buNone/>
              <a:defRPr>
                <a:solidFill>
                  <a:srgbClr val="FFFFFF"/>
                </a:solidFill>
                <a:latin typeface="Muli"/>
                <a:ea typeface="Muli"/>
                <a:cs typeface="Muli"/>
                <a:sym typeface="Muli"/>
              </a:defRPr>
            </a:lvl9pPr>
          </a:lstStyle>
          <a:p>
            <a:endParaRPr/>
          </a:p>
        </p:txBody>
      </p:sp>
      <p:sp>
        <p:nvSpPr>
          <p:cNvPr id="17" name="Google Shape;17;p3"/>
          <p:cNvSpPr txBox="1">
            <a:spLocks noGrp="1"/>
          </p:cNvSpPr>
          <p:nvPr>
            <p:ph type="title"/>
          </p:nvPr>
        </p:nvSpPr>
        <p:spPr>
          <a:xfrm>
            <a:off x="3048000" y="529375"/>
            <a:ext cx="3048000" cy="20445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None/>
              <a:defRPr sz="2400"/>
            </a:lvl1pPr>
            <a:lvl2pPr lvl="1" rtl="0">
              <a:spcBef>
                <a:spcPts val="0"/>
              </a:spcBef>
              <a:spcAft>
                <a:spcPts val="0"/>
              </a:spcAft>
              <a:buNone/>
              <a:defRPr sz="2400"/>
            </a:lvl2pPr>
            <a:lvl3pPr lvl="2" rtl="0">
              <a:spcBef>
                <a:spcPts val="0"/>
              </a:spcBef>
              <a:spcAft>
                <a:spcPts val="0"/>
              </a:spcAft>
              <a:buNone/>
              <a:defRPr sz="2400"/>
            </a:lvl3pPr>
            <a:lvl4pPr lvl="3" rtl="0">
              <a:spcBef>
                <a:spcPts val="0"/>
              </a:spcBef>
              <a:spcAft>
                <a:spcPts val="0"/>
              </a:spcAft>
              <a:buNone/>
              <a:defRPr sz="2400"/>
            </a:lvl4pPr>
            <a:lvl5pPr lvl="4" rtl="0">
              <a:spcBef>
                <a:spcPts val="0"/>
              </a:spcBef>
              <a:spcAft>
                <a:spcPts val="0"/>
              </a:spcAft>
              <a:buNone/>
              <a:defRPr sz="2400"/>
            </a:lvl5pPr>
            <a:lvl6pPr lvl="5" rtl="0">
              <a:spcBef>
                <a:spcPts val="0"/>
              </a:spcBef>
              <a:spcAft>
                <a:spcPts val="0"/>
              </a:spcAft>
              <a:buNone/>
              <a:defRPr sz="2400"/>
            </a:lvl6pPr>
            <a:lvl7pPr lvl="6" rtl="0">
              <a:spcBef>
                <a:spcPts val="0"/>
              </a:spcBef>
              <a:spcAft>
                <a:spcPts val="0"/>
              </a:spcAft>
              <a:buNone/>
              <a:defRPr sz="2400"/>
            </a:lvl7pPr>
            <a:lvl8pPr lvl="7" rtl="0">
              <a:spcBef>
                <a:spcPts val="0"/>
              </a:spcBef>
              <a:spcAft>
                <a:spcPts val="0"/>
              </a:spcAft>
              <a:buNone/>
              <a:defRPr sz="2400"/>
            </a:lvl8pPr>
            <a:lvl9pPr lvl="8" rtl="0">
              <a:spcBef>
                <a:spcPts val="0"/>
              </a:spcBef>
              <a:spcAft>
                <a:spcPts val="0"/>
              </a:spcAft>
              <a:buNone/>
              <a:defRPr sz="24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bg>
      <p:bgPr>
        <a:blipFill>
          <a:blip r:embed="rId2">
            <a:alphaModFix/>
          </a:blip>
          <a:stretch>
            <a:fillRect/>
          </a:stretch>
        </a:blipFill>
        <a:effectLst/>
      </p:bgPr>
    </p:bg>
    <p:spTree>
      <p:nvGrpSpPr>
        <p:cNvPr id="1" name="Shape 18"/>
        <p:cNvGrpSpPr/>
        <p:nvPr/>
      </p:nvGrpSpPr>
      <p:grpSpPr>
        <a:xfrm>
          <a:off x="0" y="0"/>
          <a:ext cx="0" cy="0"/>
          <a:chOff x="0" y="0"/>
          <a:chExt cx="0" cy="0"/>
        </a:xfrm>
      </p:grpSpPr>
      <p:sp>
        <p:nvSpPr>
          <p:cNvPr id="19" name="Google Shape;19;p4"/>
          <p:cNvSpPr/>
          <p:nvPr/>
        </p:nvSpPr>
        <p:spPr>
          <a:xfrm>
            <a:off x="0" y="0"/>
            <a:ext cx="9144000" cy="5169000"/>
          </a:xfrm>
          <a:prstGeom prst="rect">
            <a:avLst/>
          </a:prstGeom>
          <a:solidFill>
            <a:srgbClr val="FFFFFF">
              <a:alpha val="26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4"/>
          <p:cNvSpPr/>
          <p:nvPr/>
        </p:nvSpPr>
        <p:spPr>
          <a:xfrm>
            <a:off x="150" y="1790100"/>
            <a:ext cx="9144000" cy="1563300"/>
          </a:xfrm>
          <a:prstGeom prst="rect">
            <a:avLst/>
          </a:prstGeom>
          <a:solidFill>
            <a:srgbClr val="00B2FF">
              <a:alpha val="73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txBox="1">
            <a:spLocks noGrp="1"/>
          </p:cNvSpPr>
          <p:nvPr>
            <p:ph type="body" idx="1"/>
          </p:nvPr>
        </p:nvSpPr>
        <p:spPr>
          <a:xfrm>
            <a:off x="1964225" y="2161800"/>
            <a:ext cx="5215500" cy="819900"/>
          </a:xfrm>
          <a:prstGeom prst="rect">
            <a:avLst/>
          </a:prstGeom>
          <a:noFill/>
          <a:ln>
            <a:noFill/>
          </a:ln>
        </p:spPr>
        <p:txBody>
          <a:bodyPr spcFirstLastPara="1" wrap="square" lIns="91425" tIns="91425" rIns="91425" bIns="91425" anchor="ctr" anchorCtr="0">
            <a:noAutofit/>
          </a:bodyPr>
          <a:lstStyle>
            <a:lvl1pPr marL="457200" lvl="0" indent="-330200" algn="ctr" rtl="0">
              <a:spcBef>
                <a:spcPts val="0"/>
              </a:spcBef>
              <a:spcAft>
                <a:spcPts val="0"/>
              </a:spcAft>
              <a:buClr>
                <a:srgbClr val="FFFFFF"/>
              </a:buClr>
              <a:buSzPts val="1600"/>
              <a:buFont typeface="Georgia"/>
              <a:buChar char="●"/>
              <a:defRPr sz="1600" i="1">
                <a:solidFill>
                  <a:srgbClr val="FFFFFF"/>
                </a:solidFill>
                <a:latin typeface="Georgia"/>
                <a:ea typeface="Georgia"/>
                <a:cs typeface="Georgia"/>
                <a:sym typeface="Georgia"/>
              </a:defRPr>
            </a:lvl1pPr>
            <a:lvl2pPr marL="914400" lvl="1" indent="-330200" algn="ctr" rtl="0">
              <a:spcBef>
                <a:spcPts val="0"/>
              </a:spcBef>
              <a:spcAft>
                <a:spcPts val="0"/>
              </a:spcAft>
              <a:buClr>
                <a:srgbClr val="FFFFFF"/>
              </a:buClr>
              <a:buSzPts val="1600"/>
              <a:buFont typeface="Georgia"/>
              <a:buChar char="○"/>
              <a:defRPr sz="1600" i="1">
                <a:solidFill>
                  <a:srgbClr val="FFFFFF"/>
                </a:solidFill>
                <a:latin typeface="Georgia"/>
                <a:ea typeface="Georgia"/>
                <a:cs typeface="Georgia"/>
                <a:sym typeface="Georgia"/>
              </a:defRPr>
            </a:lvl2pPr>
            <a:lvl3pPr marL="1371600" lvl="2" indent="-330200" algn="ctr" rtl="0">
              <a:spcBef>
                <a:spcPts val="0"/>
              </a:spcBef>
              <a:spcAft>
                <a:spcPts val="0"/>
              </a:spcAft>
              <a:buClr>
                <a:srgbClr val="FFFFFF"/>
              </a:buClr>
              <a:buSzPts val="1600"/>
              <a:buFont typeface="Georgia"/>
              <a:buChar char="■"/>
              <a:defRPr sz="1600" i="1">
                <a:solidFill>
                  <a:srgbClr val="FFFFFF"/>
                </a:solidFill>
                <a:latin typeface="Georgia"/>
                <a:ea typeface="Georgia"/>
                <a:cs typeface="Georgia"/>
                <a:sym typeface="Georgia"/>
              </a:defRPr>
            </a:lvl3pPr>
            <a:lvl4pPr marL="1828800" lvl="3" indent="-330200" algn="ctr" rtl="0">
              <a:spcBef>
                <a:spcPts val="0"/>
              </a:spcBef>
              <a:spcAft>
                <a:spcPts val="0"/>
              </a:spcAft>
              <a:buClr>
                <a:srgbClr val="FFFFFF"/>
              </a:buClr>
              <a:buSzPts val="1600"/>
              <a:buFont typeface="Georgia"/>
              <a:buChar char="●"/>
              <a:defRPr sz="1600" i="1">
                <a:solidFill>
                  <a:srgbClr val="FFFFFF"/>
                </a:solidFill>
                <a:latin typeface="Georgia"/>
                <a:ea typeface="Georgia"/>
                <a:cs typeface="Georgia"/>
                <a:sym typeface="Georgia"/>
              </a:defRPr>
            </a:lvl4pPr>
            <a:lvl5pPr marL="2286000" lvl="4" indent="-330200" algn="ctr" rtl="0">
              <a:spcBef>
                <a:spcPts val="0"/>
              </a:spcBef>
              <a:spcAft>
                <a:spcPts val="0"/>
              </a:spcAft>
              <a:buClr>
                <a:srgbClr val="FFFFFF"/>
              </a:buClr>
              <a:buSzPts val="1600"/>
              <a:buFont typeface="Georgia"/>
              <a:buChar char="○"/>
              <a:defRPr sz="1600" i="1">
                <a:solidFill>
                  <a:srgbClr val="FFFFFF"/>
                </a:solidFill>
                <a:latin typeface="Georgia"/>
                <a:ea typeface="Georgia"/>
                <a:cs typeface="Georgia"/>
                <a:sym typeface="Georgia"/>
              </a:defRPr>
            </a:lvl5pPr>
            <a:lvl6pPr marL="2743200" lvl="5" indent="-330200" algn="ctr" rtl="0">
              <a:spcBef>
                <a:spcPts val="0"/>
              </a:spcBef>
              <a:spcAft>
                <a:spcPts val="0"/>
              </a:spcAft>
              <a:buClr>
                <a:srgbClr val="FFFFFF"/>
              </a:buClr>
              <a:buSzPts val="1600"/>
              <a:buFont typeface="Georgia"/>
              <a:buChar char="■"/>
              <a:defRPr sz="1600" i="1">
                <a:solidFill>
                  <a:srgbClr val="FFFFFF"/>
                </a:solidFill>
                <a:latin typeface="Georgia"/>
                <a:ea typeface="Georgia"/>
                <a:cs typeface="Georgia"/>
                <a:sym typeface="Georgia"/>
              </a:defRPr>
            </a:lvl6pPr>
            <a:lvl7pPr marL="3200400" lvl="6" indent="-330200" algn="ctr" rtl="0">
              <a:spcBef>
                <a:spcPts val="0"/>
              </a:spcBef>
              <a:spcAft>
                <a:spcPts val="0"/>
              </a:spcAft>
              <a:buClr>
                <a:srgbClr val="FFFFFF"/>
              </a:buClr>
              <a:buSzPts val="1600"/>
              <a:buFont typeface="Georgia"/>
              <a:buChar char="●"/>
              <a:defRPr sz="1600" i="1">
                <a:solidFill>
                  <a:srgbClr val="FFFFFF"/>
                </a:solidFill>
                <a:latin typeface="Georgia"/>
                <a:ea typeface="Georgia"/>
                <a:cs typeface="Georgia"/>
                <a:sym typeface="Georgia"/>
              </a:defRPr>
            </a:lvl7pPr>
            <a:lvl8pPr marL="3657600" lvl="7" indent="-330200" algn="ctr" rtl="0">
              <a:spcBef>
                <a:spcPts val="0"/>
              </a:spcBef>
              <a:spcAft>
                <a:spcPts val="0"/>
              </a:spcAft>
              <a:buClr>
                <a:srgbClr val="FFFFFF"/>
              </a:buClr>
              <a:buSzPts val="1600"/>
              <a:buFont typeface="Georgia"/>
              <a:buChar char="○"/>
              <a:defRPr sz="1600" i="1">
                <a:solidFill>
                  <a:srgbClr val="FFFFFF"/>
                </a:solidFill>
                <a:latin typeface="Georgia"/>
                <a:ea typeface="Georgia"/>
                <a:cs typeface="Georgia"/>
                <a:sym typeface="Georgia"/>
              </a:defRPr>
            </a:lvl8pPr>
            <a:lvl9pPr marL="4114800" lvl="8" indent="-330200" algn="ctr">
              <a:spcBef>
                <a:spcPts val="0"/>
              </a:spcBef>
              <a:spcAft>
                <a:spcPts val="0"/>
              </a:spcAft>
              <a:buClr>
                <a:srgbClr val="FFFFFF"/>
              </a:buClr>
              <a:buSzPts val="1600"/>
              <a:buFont typeface="Georgia"/>
              <a:buChar char="■"/>
              <a:defRPr sz="1600" i="1">
                <a:solidFill>
                  <a:srgbClr val="FFFFFF"/>
                </a:solidFill>
                <a:latin typeface="Georgia"/>
                <a:ea typeface="Georgia"/>
                <a:cs typeface="Georgia"/>
                <a:sym typeface="Georgia"/>
              </a:defRPr>
            </a:lvl9pPr>
          </a:lstStyle>
          <a:p>
            <a:endParaRPr/>
          </a:p>
        </p:txBody>
      </p:sp>
      <p:sp>
        <p:nvSpPr>
          <p:cNvPr id="22" name="Google Shape;22;p4"/>
          <p:cNvSpPr txBox="1">
            <a:spLocks noGrp="1"/>
          </p:cNvSpPr>
          <p:nvPr>
            <p:ph type="sldNum" idx="12"/>
          </p:nvPr>
        </p:nvSpPr>
        <p:spPr>
          <a:xfrm>
            <a:off x="4297634" y="4749851"/>
            <a:ext cx="548700" cy="393600"/>
          </a:xfrm>
          <a:prstGeom prst="rect">
            <a:avLst/>
          </a:prstGeom>
        </p:spPr>
        <p:txBody>
          <a:bodyPr spcFirstLastPara="1" wrap="square" lIns="91425" tIns="91425" rIns="91425" bIns="91425" anchor="t" anchorCtr="0">
            <a:noAutofit/>
          </a:bodyPr>
          <a:lstStyle>
            <a:lvl1pPr lvl="0" algn="ctr">
              <a:buNone/>
              <a:defRPr>
                <a:solidFill>
                  <a:srgbClr val="00B2FF"/>
                </a:solidFill>
              </a:defRPr>
            </a:lvl1pPr>
            <a:lvl2pPr lvl="1" algn="ctr">
              <a:buNone/>
              <a:defRPr>
                <a:solidFill>
                  <a:srgbClr val="00B2FF"/>
                </a:solidFill>
              </a:defRPr>
            </a:lvl2pPr>
            <a:lvl3pPr lvl="2" algn="ctr">
              <a:buNone/>
              <a:defRPr>
                <a:solidFill>
                  <a:srgbClr val="00B2FF"/>
                </a:solidFill>
              </a:defRPr>
            </a:lvl3pPr>
            <a:lvl4pPr lvl="3" algn="ctr">
              <a:buNone/>
              <a:defRPr>
                <a:solidFill>
                  <a:srgbClr val="00B2FF"/>
                </a:solidFill>
              </a:defRPr>
            </a:lvl4pPr>
            <a:lvl5pPr lvl="4" algn="ctr">
              <a:buNone/>
              <a:defRPr>
                <a:solidFill>
                  <a:srgbClr val="00B2FF"/>
                </a:solidFill>
              </a:defRPr>
            </a:lvl5pPr>
            <a:lvl6pPr lvl="5" algn="ctr">
              <a:buNone/>
              <a:defRPr>
                <a:solidFill>
                  <a:srgbClr val="00B2FF"/>
                </a:solidFill>
              </a:defRPr>
            </a:lvl6pPr>
            <a:lvl7pPr lvl="6" algn="ctr">
              <a:buNone/>
              <a:defRPr>
                <a:solidFill>
                  <a:srgbClr val="00B2FF"/>
                </a:solidFill>
              </a:defRPr>
            </a:lvl7pPr>
            <a:lvl8pPr lvl="7" algn="ctr">
              <a:buNone/>
              <a:defRPr>
                <a:solidFill>
                  <a:srgbClr val="00B2FF"/>
                </a:solidFill>
              </a:defRPr>
            </a:lvl8pPr>
            <a:lvl9pPr lvl="8" algn="ctr">
              <a:buNone/>
              <a:defRPr>
                <a:solidFill>
                  <a:srgbClr val="00B2FF"/>
                </a:solidFill>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half">
  <p:cSld name="TITLE_AND_BODY_1">
    <p:bg>
      <p:bgPr>
        <a:blipFill>
          <a:blip r:embed="rId2">
            <a:alphaModFix/>
          </a:blip>
          <a:stretch>
            <a:fillRect/>
          </a:stretch>
        </a:blipFill>
        <a:effectLst/>
      </p:bgPr>
    </p:bg>
    <p:spTree>
      <p:nvGrpSpPr>
        <p:cNvPr id="1" name="Shape 29"/>
        <p:cNvGrpSpPr/>
        <p:nvPr/>
      </p:nvGrpSpPr>
      <p:grpSpPr>
        <a:xfrm>
          <a:off x="0" y="0"/>
          <a:ext cx="0" cy="0"/>
          <a:chOff x="0" y="0"/>
          <a:chExt cx="0" cy="0"/>
        </a:xfrm>
      </p:grpSpPr>
      <p:sp>
        <p:nvSpPr>
          <p:cNvPr id="30" name="Google Shape;30;p6"/>
          <p:cNvSpPr/>
          <p:nvPr/>
        </p:nvSpPr>
        <p:spPr>
          <a:xfrm>
            <a:off x="4572000" y="0"/>
            <a:ext cx="4572000" cy="5143500"/>
          </a:xfrm>
          <a:prstGeom prst="rect">
            <a:avLst/>
          </a:prstGeom>
          <a:solidFill>
            <a:srgbClr val="00B2FF">
              <a:alpha val="73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6"/>
          <p:cNvSpPr txBox="1">
            <a:spLocks noGrp="1"/>
          </p:cNvSpPr>
          <p:nvPr>
            <p:ph type="title"/>
          </p:nvPr>
        </p:nvSpPr>
        <p:spPr>
          <a:xfrm>
            <a:off x="5128375" y="302375"/>
            <a:ext cx="3493200" cy="5031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800" b="1">
                <a:solidFill>
                  <a:srgbClr val="FFFFFF"/>
                </a:solidFill>
                <a:latin typeface="Muli"/>
                <a:ea typeface="Muli"/>
                <a:cs typeface="Muli"/>
                <a:sym typeface="Muli"/>
              </a:defRPr>
            </a:lvl1pPr>
            <a:lvl2pPr lvl="1" rtl="0">
              <a:spcBef>
                <a:spcPts val="0"/>
              </a:spcBef>
              <a:spcAft>
                <a:spcPts val="0"/>
              </a:spcAft>
              <a:buNone/>
              <a:defRPr sz="1800" b="1">
                <a:solidFill>
                  <a:srgbClr val="FFFFFF"/>
                </a:solidFill>
                <a:latin typeface="Muli"/>
                <a:ea typeface="Muli"/>
                <a:cs typeface="Muli"/>
                <a:sym typeface="Muli"/>
              </a:defRPr>
            </a:lvl2pPr>
            <a:lvl3pPr lvl="2" rtl="0">
              <a:spcBef>
                <a:spcPts val="0"/>
              </a:spcBef>
              <a:spcAft>
                <a:spcPts val="0"/>
              </a:spcAft>
              <a:buNone/>
              <a:defRPr sz="1800" b="1">
                <a:solidFill>
                  <a:srgbClr val="FFFFFF"/>
                </a:solidFill>
                <a:latin typeface="Muli"/>
                <a:ea typeface="Muli"/>
                <a:cs typeface="Muli"/>
                <a:sym typeface="Muli"/>
              </a:defRPr>
            </a:lvl3pPr>
            <a:lvl4pPr lvl="3" rtl="0">
              <a:spcBef>
                <a:spcPts val="0"/>
              </a:spcBef>
              <a:spcAft>
                <a:spcPts val="0"/>
              </a:spcAft>
              <a:buNone/>
              <a:defRPr sz="1800" b="1">
                <a:solidFill>
                  <a:srgbClr val="FFFFFF"/>
                </a:solidFill>
                <a:latin typeface="Muli"/>
                <a:ea typeface="Muli"/>
                <a:cs typeface="Muli"/>
                <a:sym typeface="Muli"/>
              </a:defRPr>
            </a:lvl4pPr>
            <a:lvl5pPr lvl="4" rtl="0">
              <a:spcBef>
                <a:spcPts val="0"/>
              </a:spcBef>
              <a:spcAft>
                <a:spcPts val="0"/>
              </a:spcAft>
              <a:buNone/>
              <a:defRPr sz="1800" b="1">
                <a:solidFill>
                  <a:srgbClr val="FFFFFF"/>
                </a:solidFill>
                <a:latin typeface="Muli"/>
                <a:ea typeface="Muli"/>
                <a:cs typeface="Muli"/>
                <a:sym typeface="Muli"/>
              </a:defRPr>
            </a:lvl5pPr>
            <a:lvl6pPr lvl="5" rtl="0">
              <a:spcBef>
                <a:spcPts val="0"/>
              </a:spcBef>
              <a:spcAft>
                <a:spcPts val="0"/>
              </a:spcAft>
              <a:buNone/>
              <a:defRPr sz="1800" b="1">
                <a:solidFill>
                  <a:srgbClr val="FFFFFF"/>
                </a:solidFill>
                <a:latin typeface="Muli"/>
                <a:ea typeface="Muli"/>
                <a:cs typeface="Muli"/>
                <a:sym typeface="Muli"/>
              </a:defRPr>
            </a:lvl6pPr>
            <a:lvl7pPr lvl="6" rtl="0">
              <a:spcBef>
                <a:spcPts val="0"/>
              </a:spcBef>
              <a:spcAft>
                <a:spcPts val="0"/>
              </a:spcAft>
              <a:buNone/>
              <a:defRPr sz="1800" b="1">
                <a:solidFill>
                  <a:srgbClr val="FFFFFF"/>
                </a:solidFill>
                <a:latin typeface="Muli"/>
                <a:ea typeface="Muli"/>
                <a:cs typeface="Muli"/>
                <a:sym typeface="Muli"/>
              </a:defRPr>
            </a:lvl7pPr>
            <a:lvl8pPr lvl="7" rtl="0">
              <a:spcBef>
                <a:spcPts val="0"/>
              </a:spcBef>
              <a:spcAft>
                <a:spcPts val="0"/>
              </a:spcAft>
              <a:buNone/>
              <a:defRPr sz="1800" b="1">
                <a:solidFill>
                  <a:srgbClr val="FFFFFF"/>
                </a:solidFill>
                <a:latin typeface="Muli"/>
                <a:ea typeface="Muli"/>
                <a:cs typeface="Muli"/>
                <a:sym typeface="Muli"/>
              </a:defRPr>
            </a:lvl8pPr>
            <a:lvl9pPr lvl="8" rtl="0">
              <a:spcBef>
                <a:spcPts val="0"/>
              </a:spcBef>
              <a:spcAft>
                <a:spcPts val="0"/>
              </a:spcAft>
              <a:buNone/>
              <a:defRPr sz="1800" b="1">
                <a:solidFill>
                  <a:srgbClr val="FFFFFF"/>
                </a:solidFill>
                <a:latin typeface="Muli"/>
                <a:ea typeface="Muli"/>
                <a:cs typeface="Muli"/>
                <a:sym typeface="Muli"/>
              </a:defRPr>
            </a:lvl9pPr>
          </a:lstStyle>
          <a:p>
            <a:endParaRPr/>
          </a:p>
        </p:txBody>
      </p:sp>
      <p:sp>
        <p:nvSpPr>
          <p:cNvPr id="32" name="Google Shape;32;p6"/>
          <p:cNvSpPr txBox="1">
            <a:spLocks noGrp="1"/>
          </p:cNvSpPr>
          <p:nvPr>
            <p:ph type="body" idx="1"/>
          </p:nvPr>
        </p:nvSpPr>
        <p:spPr>
          <a:xfrm>
            <a:off x="5128482" y="1509475"/>
            <a:ext cx="3493200" cy="3125100"/>
          </a:xfrm>
          <a:prstGeom prst="rect">
            <a:avLst/>
          </a:prstGeom>
        </p:spPr>
        <p:txBody>
          <a:bodyPr spcFirstLastPara="1" wrap="square" lIns="91425" tIns="91425" rIns="91425" bIns="91425" anchor="t" anchorCtr="0">
            <a:noAutofit/>
          </a:bodyPr>
          <a:lstStyle>
            <a:lvl1pPr marL="457200" lvl="0" indent="-355600" rtl="0">
              <a:spcBef>
                <a:spcPts val="0"/>
              </a:spcBef>
              <a:spcAft>
                <a:spcPts val="0"/>
              </a:spcAft>
              <a:buClr>
                <a:srgbClr val="FFFFFF"/>
              </a:buClr>
              <a:buSzPts val="2000"/>
              <a:buFont typeface="Muli"/>
              <a:buChar char="➜"/>
              <a:defRPr sz="2400">
                <a:solidFill>
                  <a:srgbClr val="FFFFFF"/>
                </a:solidFill>
                <a:latin typeface="Muli"/>
                <a:ea typeface="Muli"/>
                <a:cs typeface="Muli"/>
                <a:sym typeface="Muli"/>
              </a:defRPr>
            </a:lvl1pPr>
            <a:lvl2pPr marL="914400" lvl="1" indent="-342900" rtl="0">
              <a:spcBef>
                <a:spcPts val="0"/>
              </a:spcBef>
              <a:spcAft>
                <a:spcPts val="0"/>
              </a:spcAft>
              <a:buClr>
                <a:srgbClr val="FFFFFF"/>
              </a:buClr>
              <a:buSzPts val="1800"/>
              <a:buFont typeface="Muli"/>
              <a:buChar char="○"/>
              <a:defRPr sz="2400">
                <a:solidFill>
                  <a:srgbClr val="FFFFFF"/>
                </a:solidFill>
                <a:latin typeface="Muli"/>
                <a:ea typeface="Muli"/>
                <a:cs typeface="Muli"/>
                <a:sym typeface="Muli"/>
              </a:defRPr>
            </a:lvl2pPr>
            <a:lvl3pPr marL="1371600" lvl="2" indent="-381000" rtl="0">
              <a:spcBef>
                <a:spcPts val="0"/>
              </a:spcBef>
              <a:spcAft>
                <a:spcPts val="0"/>
              </a:spcAft>
              <a:buClr>
                <a:srgbClr val="FFFFFF"/>
              </a:buClr>
              <a:buSzPts val="2400"/>
              <a:buFont typeface="Muli"/>
              <a:buChar char="■"/>
              <a:defRPr sz="2400">
                <a:solidFill>
                  <a:srgbClr val="FFFFFF"/>
                </a:solidFill>
                <a:latin typeface="Muli"/>
                <a:ea typeface="Muli"/>
                <a:cs typeface="Muli"/>
                <a:sym typeface="Muli"/>
              </a:defRPr>
            </a:lvl3pPr>
            <a:lvl4pPr marL="1828800" lvl="3" indent="-381000" rtl="0">
              <a:spcBef>
                <a:spcPts val="0"/>
              </a:spcBef>
              <a:spcAft>
                <a:spcPts val="0"/>
              </a:spcAft>
              <a:buClr>
                <a:srgbClr val="FFFFFF"/>
              </a:buClr>
              <a:buSzPts val="2400"/>
              <a:buFont typeface="Muli"/>
              <a:buChar char="●"/>
              <a:defRPr sz="2400">
                <a:solidFill>
                  <a:srgbClr val="FFFFFF"/>
                </a:solidFill>
                <a:latin typeface="Muli"/>
                <a:ea typeface="Muli"/>
                <a:cs typeface="Muli"/>
                <a:sym typeface="Muli"/>
              </a:defRPr>
            </a:lvl4pPr>
            <a:lvl5pPr marL="2286000" lvl="4" indent="-381000" rtl="0">
              <a:spcBef>
                <a:spcPts val="0"/>
              </a:spcBef>
              <a:spcAft>
                <a:spcPts val="0"/>
              </a:spcAft>
              <a:buClr>
                <a:srgbClr val="FFFFFF"/>
              </a:buClr>
              <a:buSzPts val="2400"/>
              <a:buFont typeface="Muli"/>
              <a:buChar char="○"/>
              <a:defRPr sz="2400">
                <a:solidFill>
                  <a:srgbClr val="FFFFFF"/>
                </a:solidFill>
                <a:latin typeface="Muli"/>
                <a:ea typeface="Muli"/>
                <a:cs typeface="Muli"/>
                <a:sym typeface="Muli"/>
              </a:defRPr>
            </a:lvl5pPr>
            <a:lvl6pPr marL="2743200" lvl="5" indent="-381000" rtl="0">
              <a:spcBef>
                <a:spcPts val="0"/>
              </a:spcBef>
              <a:spcAft>
                <a:spcPts val="0"/>
              </a:spcAft>
              <a:buClr>
                <a:srgbClr val="FFFFFF"/>
              </a:buClr>
              <a:buSzPts val="2400"/>
              <a:buFont typeface="Muli"/>
              <a:buChar char="■"/>
              <a:defRPr sz="2400">
                <a:solidFill>
                  <a:srgbClr val="FFFFFF"/>
                </a:solidFill>
                <a:latin typeface="Muli"/>
                <a:ea typeface="Muli"/>
                <a:cs typeface="Muli"/>
                <a:sym typeface="Muli"/>
              </a:defRPr>
            </a:lvl6pPr>
            <a:lvl7pPr marL="3200400" lvl="6" indent="-381000" rtl="0">
              <a:spcBef>
                <a:spcPts val="0"/>
              </a:spcBef>
              <a:spcAft>
                <a:spcPts val="0"/>
              </a:spcAft>
              <a:buClr>
                <a:srgbClr val="FFFFFF"/>
              </a:buClr>
              <a:buSzPts val="2400"/>
              <a:buFont typeface="Muli"/>
              <a:buChar char="●"/>
              <a:defRPr sz="2400">
                <a:solidFill>
                  <a:srgbClr val="FFFFFF"/>
                </a:solidFill>
                <a:latin typeface="Muli"/>
                <a:ea typeface="Muli"/>
                <a:cs typeface="Muli"/>
                <a:sym typeface="Muli"/>
              </a:defRPr>
            </a:lvl7pPr>
            <a:lvl8pPr marL="3657600" lvl="7" indent="-381000" rtl="0">
              <a:spcBef>
                <a:spcPts val="0"/>
              </a:spcBef>
              <a:spcAft>
                <a:spcPts val="0"/>
              </a:spcAft>
              <a:buClr>
                <a:srgbClr val="FFFFFF"/>
              </a:buClr>
              <a:buSzPts val="2400"/>
              <a:buFont typeface="Muli"/>
              <a:buChar char="○"/>
              <a:defRPr sz="2400">
                <a:solidFill>
                  <a:srgbClr val="FFFFFF"/>
                </a:solidFill>
                <a:latin typeface="Muli"/>
                <a:ea typeface="Muli"/>
                <a:cs typeface="Muli"/>
                <a:sym typeface="Muli"/>
              </a:defRPr>
            </a:lvl8pPr>
            <a:lvl9pPr marL="4114800" lvl="8" indent="-381000" rtl="0">
              <a:spcBef>
                <a:spcPts val="0"/>
              </a:spcBef>
              <a:spcAft>
                <a:spcPts val="0"/>
              </a:spcAft>
              <a:buClr>
                <a:srgbClr val="FFFFFF"/>
              </a:buClr>
              <a:buSzPts val="2400"/>
              <a:buFont typeface="Muli"/>
              <a:buChar char="■"/>
              <a:defRPr sz="2400">
                <a:solidFill>
                  <a:srgbClr val="FFFFFF"/>
                </a:solidFill>
                <a:latin typeface="Muli"/>
                <a:ea typeface="Muli"/>
                <a:cs typeface="Muli"/>
                <a:sym typeface="Muli"/>
              </a:defRPr>
            </a:lvl9pPr>
          </a:lstStyle>
          <a:p>
            <a:endParaRPr/>
          </a:p>
        </p:txBody>
      </p:sp>
      <p:sp>
        <p:nvSpPr>
          <p:cNvPr id="33" name="Google Shape;33;p6"/>
          <p:cNvSpPr txBox="1">
            <a:spLocks noGrp="1"/>
          </p:cNvSpPr>
          <p:nvPr>
            <p:ph type="sldNum" idx="12"/>
          </p:nvPr>
        </p:nvSpPr>
        <p:spPr>
          <a:xfrm>
            <a:off x="8529670"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bg>
      <p:bgPr>
        <a:blipFill>
          <a:blip r:embed="rId2">
            <a:alphaModFix/>
          </a:blip>
          <a:stretch>
            <a:fillRect/>
          </a:stretch>
        </a:blipFill>
        <a:effectLst/>
      </p:bgPr>
    </p:bg>
    <p:spTree>
      <p:nvGrpSpPr>
        <p:cNvPr id="1" name="Shape 34"/>
        <p:cNvGrpSpPr/>
        <p:nvPr/>
      </p:nvGrpSpPr>
      <p:grpSpPr>
        <a:xfrm>
          <a:off x="0" y="0"/>
          <a:ext cx="0" cy="0"/>
          <a:chOff x="0" y="0"/>
          <a:chExt cx="0" cy="0"/>
        </a:xfrm>
      </p:grpSpPr>
      <p:sp>
        <p:nvSpPr>
          <p:cNvPr id="35" name="Google Shape;35;p7"/>
          <p:cNvSpPr/>
          <p:nvPr/>
        </p:nvSpPr>
        <p:spPr>
          <a:xfrm>
            <a:off x="0" y="0"/>
            <a:ext cx="9144000" cy="5169000"/>
          </a:xfrm>
          <a:prstGeom prst="rect">
            <a:avLst/>
          </a:prstGeom>
          <a:solidFill>
            <a:srgbClr val="FFFFFF">
              <a:alpha val="26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7"/>
          <p:cNvSpPr/>
          <p:nvPr/>
        </p:nvSpPr>
        <p:spPr>
          <a:xfrm>
            <a:off x="2380350" y="0"/>
            <a:ext cx="6763800" cy="5143500"/>
          </a:xfrm>
          <a:prstGeom prst="rect">
            <a:avLst/>
          </a:prstGeom>
          <a:solidFill>
            <a:srgbClr val="00B2FF">
              <a:alpha val="73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7"/>
          <p:cNvSpPr txBox="1">
            <a:spLocks noGrp="1"/>
          </p:cNvSpPr>
          <p:nvPr>
            <p:ph type="title"/>
          </p:nvPr>
        </p:nvSpPr>
        <p:spPr>
          <a:xfrm>
            <a:off x="2902775" y="302375"/>
            <a:ext cx="5718600" cy="5031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800" b="1">
                <a:solidFill>
                  <a:srgbClr val="FFFFFF"/>
                </a:solidFill>
                <a:latin typeface="Muli"/>
                <a:ea typeface="Muli"/>
                <a:cs typeface="Muli"/>
                <a:sym typeface="Muli"/>
              </a:defRPr>
            </a:lvl1pPr>
            <a:lvl2pPr lvl="1" rtl="0">
              <a:spcBef>
                <a:spcPts val="0"/>
              </a:spcBef>
              <a:spcAft>
                <a:spcPts val="0"/>
              </a:spcAft>
              <a:buNone/>
              <a:defRPr sz="1800" b="1">
                <a:solidFill>
                  <a:srgbClr val="FFFFFF"/>
                </a:solidFill>
                <a:latin typeface="Muli"/>
                <a:ea typeface="Muli"/>
                <a:cs typeface="Muli"/>
                <a:sym typeface="Muli"/>
              </a:defRPr>
            </a:lvl2pPr>
            <a:lvl3pPr lvl="2" rtl="0">
              <a:spcBef>
                <a:spcPts val="0"/>
              </a:spcBef>
              <a:spcAft>
                <a:spcPts val="0"/>
              </a:spcAft>
              <a:buNone/>
              <a:defRPr sz="1800" b="1">
                <a:solidFill>
                  <a:srgbClr val="FFFFFF"/>
                </a:solidFill>
                <a:latin typeface="Muli"/>
                <a:ea typeface="Muli"/>
                <a:cs typeface="Muli"/>
                <a:sym typeface="Muli"/>
              </a:defRPr>
            </a:lvl3pPr>
            <a:lvl4pPr lvl="3" rtl="0">
              <a:spcBef>
                <a:spcPts val="0"/>
              </a:spcBef>
              <a:spcAft>
                <a:spcPts val="0"/>
              </a:spcAft>
              <a:buNone/>
              <a:defRPr sz="1800" b="1">
                <a:solidFill>
                  <a:srgbClr val="FFFFFF"/>
                </a:solidFill>
                <a:latin typeface="Muli"/>
                <a:ea typeface="Muli"/>
                <a:cs typeface="Muli"/>
                <a:sym typeface="Muli"/>
              </a:defRPr>
            </a:lvl4pPr>
            <a:lvl5pPr lvl="4" rtl="0">
              <a:spcBef>
                <a:spcPts val="0"/>
              </a:spcBef>
              <a:spcAft>
                <a:spcPts val="0"/>
              </a:spcAft>
              <a:buNone/>
              <a:defRPr sz="1800" b="1">
                <a:solidFill>
                  <a:srgbClr val="FFFFFF"/>
                </a:solidFill>
                <a:latin typeface="Muli"/>
                <a:ea typeface="Muli"/>
                <a:cs typeface="Muli"/>
                <a:sym typeface="Muli"/>
              </a:defRPr>
            </a:lvl5pPr>
            <a:lvl6pPr lvl="5" rtl="0">
              <a:spcBef>
                <a:spcPts val="0"/>
              </a:spcBef>
              <a:spcAft>
                <a:spcPts val="0"/>
              </a:spcAft>
              <a:buNone/>
              <a:defRPr sz="1800" b="1">
                <a:solidFill>
                  <a:srgbClr val="FFFFFF"/>
                </a:solidFill>
                <a:latin typeface="Muli"/>
                <a:ea typeface="Muli"/>
                <a:cs typeface="Muli"/>
                <a:sym typeface="Muli"/>
              </a:defRPr>
            </a:lvl6pPr>
            <a:lvl7pPr lvl="6" rtl="0">
              <a:spcBef>
                <a:spcPts val="0"/>
              </a:spcBef>
              <a:spcAft>
                <a:spcPts val="0"/>
              </a:spcAft>
              <a:buNone/>
              <a:defRPr sz="1800" b="1">
                <a:solidFill>
                  <a:srgbClr val="FFFFFF"/>
                </a:solidFill>
                <a:latin typeface="Muli"/>
                <a:ea typeface="Muli"/>
                <a:cs typeface="Muli"/>
                <a:sym typeface="Muli"/>
              </a:defRPr>
            </a:lvl7pPr>
            <a:lvl8pPr lvl="7" rtl="0">
              <a:spcBef>
                <a:spcPts val="0"/>
              </a:spcBef>
              <a:spcAft>
                <a:spcPts val="0"/>
              </a:spcAft>
              <a:buNone/>
              <a:defRPr sz="1800" b="1">
                <a:solidFill>
                  <a:srgbClr val="FFFFFF"/>
                </a:solidFill>
                <a:latin typeface="Muli"/>
                <a:ea typeface="Muli"/>
                <a:cs typeface="Muli"/>
                <a:sym typeface="Muli"/>
              </a:defRPr>
            </a:lvl8pPr>
            <a:lvl9pPr lvl="8" rtl="0">
              <a:spcBef>
                <a:spcPts val="0"/>
              </a:spcBef>
              <a:spcAft>
                <a:spcPts val="0"/>
              </a:spcAft>
              <a:buNone/>
              <a:defRPr sz="1800" b="1">
                <a:solidFill>
                  <a:srgbClr val="FFFFFF"/>
                </a:solidFill>
                <a:latin typeface="Muli"/>
                <a:ea typeface="Muli"/>
                <a:cs typeface="Muli"/>
                <a:sym typeface="Muli"/>
              </a:defRPr>
            </a:lvl9pPr>
          </a:lstStyle>
          <a:p>
            <a:endParaRPr/>
          </a:p>
        </p:txBody>
      </p:sp>
      <p:sp>
        <p:nvSpPr>
          <p:cNvPr id="38" name="Google Shape;38;p7"/>
          <p:cNvSpPr txBox="1">
            <a:spLocks noGrp="1"/>
          </p:cNvSpPr>
          <p:nvPr>
            <p:ph type="body" idx="1"/>
          </p:nvPr>
        </p:nvSpPr>
        <p:spPr>
          <a:xfrm>
            <a:off x="2902950" y="1509475"/>
            <a:ext cx="2780700" cy="3125100"/>
          </a:xfrm>
          <a:prstGeom prst="rect">
            <a:avLst/>
          </a:prstGeom>
          <a:noFill/>
          <a:ln>
            <a:noFill/>
          </a:ln>
        </p:spPr>
        <p:txBody>
          <a:bodyPr spcFirstLastPara="1" wrap="square" lIns="91425" tIns="91425" rIns="91425" bIns="91425" anchor="t" anchorCtr="0">
            <a:noAutofit/>
          </a:bodyPr>
          <a:lstStyle>
            <a:lvl1pPr marL="457200" lvl="0" indent="-342900" rtl="0">
              <a:spcBef>
                <a:spcPts val="0"/>
              </a:spcBef>
              <a:spcAft>
                <a:spcPts val="0"/>
              </a:spcAft>
              <a:buClr>
                <a:srgbClr val="FFFFFF"/>
              </a:buClr>
              <a:buSzPts val="1800"/>
              <a:buFont typeface="Muli"/>
              <a:buChar char="➜"/>
              <a:defRPr sz="1800">
                <a:solidFill>
                  <a:srgbClr val="FFFFFF"/>
                </a:solidFill>
                <a:latin typeface="Muli"/>
                <a:ea typeface="Muli"/>
                <a:cs typeface="Muli"/>
                <a:sym typeface="Muli"/>
              </a:defRPr>
            </a:lvl1pPr>
            <a:lvl2pPr marL="914400" lvl="1" indent="-342900" rtl="0">
              <a:spcBef>
                <a:spcPts val="0"/>
              </a:spcBef>
              <a:spcAft>
                <a:spcPts val="0"/>
              </a:spcAft>
              <a:buClr>
                <a:srgbClr val="FFFFFF"/>
              </a:buClr>
              <a:buSzPts val="1800"/>
              <a:buFont typeface="Muli"/>
              <a:buChar char="○"/>
              <a:defRPr sz="1800">
                <a:solidFill>
                  <a:srgbClr val="FFFFFF"/>
                </a:solidFill>
                <a:latin typeface="Muli"/>
                <a:ea typeface="Muli"/>
                <a:cs typeface="Muli"/>
                <a:sym typeface="Muli"/>
              </a:defRPr>
            </a:lvl2pPr>
            <a:lvl3pPr marL="1371600" lvl="2" indent="-342900" rtl="0">
              <a:spcBef>
                <a:spcPts val="0"/>
              </a:spcBef>
              <a:spcAft>
                <a:spcPts val="0"/>
              </a:spcAft>
              <a:buClr>
                <a:srgbClr val="FFFFFF"/>
              </a:buClr>
              <a:buSzPts val="1800"/>
              <a:buFont typeface="Muli"/>
              <a:buChar char="■"/>
              <a:defRPr sz="1800">
                <a:solidFill>
                  <a:srgbClr val="FFFFFF"/>
                </a:solidFill>
                <a:latin typeface="Muli"/>
                <a:ea typeface="Muli"/>
                <a:cs typeface="Muli"/>
                <a:sym typeface="Muli"/>
              </a:defRPr>
            </a:lvl3pPr>
            <a:lvl4pPr marL="1828800" lvl="3" indent="-342900" rtl="0">
              <a:spcBef>
                <a:spcPts val="0"/>
              </a:spcBef>
              <a:spcAft>
                <a:spcPts val="0"/>
              </a:spcAft>
              <a:buClr>
                <a:srgbClr val="FFFFFF"/>
              </a:buClr>
              <a:buSzPts val="1800"/>
              <a:buFont typeface="Muli"/>
              <a:buChar char="●"/>
              <a:defRPr sz="1800">
                <a:solidFill>
                  <a:srgbClr val="FFFFFF"/>
                </a:solidFill>
                <a:latin typeface="Muli"/>
                <a:ea typeface="Muli"/>
                <a:cs typeface="Muli"/>
                <a:sym typeface="Muli"/>
              </a:defRPr>
            </a:lvl4pPr>
            <a:lvl5pPr marL="2286000" lvl="4" indent="-342900" rtl="0">
              <a:spcBef>
                <a:spcPts val="0"/>
              </a:spcBef>
              <a:spcAft>
                <a:spcPts val="0"/>
              </a:spcAft>
              <a:buClr>
                <a:srgbClr val="FFFFFF"/>
              </a:buClr>
              <a:buSzPts val="1800"/>
              <a:buFont typeface="Muli"/>
              <a:buChar char="○"/>
              <a:defRPr sz="1800">
                <a:solidFill>
                  <a:srgbClr val="FFFFFF"/>
                </a:solidFill>
                <a:latin typeface="Muli"/>
                <a:ea typeface="Muli"/>
                <a:cs typeface="Muli"/>
                <a:sym typeface="Muli"/>
              </a:defRPr>
            </a:lvl5pPr>
            <a:lvl6pPr marL="2743200" lvl="5" indent="-342900" rtl="0">
              <a:spcBef>
                <a:spcPts val="0"/>
              </a:spcBef>
              <a:spcAft>
                <a:spcPts val="0"/>
              </a:spcAft>
              <a:buClr>
                <a:srgbClr val="FFFFFF"/>
              </a:buClr>
              <a:buSzPts val="1800"/>
              <a:buFont typeface="Muli"/>
              <a:buChar char="■"/>
              <a:defRPr sz="1800">
                <a:solidFill>
                  <a:srgbClr val="FFFFFF"/>
                </a:solidFill>
                <a:latin typeface="Muli"/>
                <a:ea typeface="Muli"/>
                <a:cs typeface="Muli"/>
                <a:sym typeface="Muli"/>
              </a:defRPr>
            </a:lvl6pPr>
            <a:lvl7pPr marL="3200400" lvl="6" indent="-342900" rtl="0">
              <a:spcBef>
                <a:spcPts val="0"/>
              </a:spcBef>
              <a:spcAft>
                <a:spcPts val="0"/>
              </a:spcAft>
              <a:buClr>
                <a:srgbClr val="FFFFFF"/>
              </a:buClr>
              <a:buSzPts val="1800"/>
              <a:buFont typeface="Muli"/>
              <a:buChar char="●"/>
              <a:defRPr sz="1800">
                <a:solidFill>
                  <a:srgbClr val="FFFFFF"/>
                </a:solidFill>
                <a:latin typeface="Muli"/>
                <a:ea typeface="Muli"/>
                <a:cs typeface="Muli"/>
                <a:sym typeface="Muli"/>
              </a:defRPr>
            </a:lvl7pPr>
            <a:lvl8pPr marL="3657600" lvl="7" indent="-342900" rtl="0">
              <a:spcBef>
                <a:spcPts val="0"/>
              </a:spcBef>
              <a:spcAft>
                <a:spcPts val="0"/>
              </a:spcAft>
              <a:buClr>
                <a:srgbClr val="FFFFFF"/>
              </a:buClr>
              <a:buSzPts val="1800"/>
              <a:buFont typeface="Muli"/>
              <a:buChar char="○"/>
              <a:defRPr sz="1800">
                <a:solidFill>
                  <a:srgbClr val="FFFFFF"/>
                </a:solidFill>
                <a:latin typeface="Muli"/>
                <a:ea typeface="Muli"/>
                <a:cs typeface="Muli"/>
                <a:sym typeface="Muli"/>
              </a:defRPr>
            </a:lvl8pPr>
            <a:lvl9pPr marL="4114800" lvl="8" indent="-342900" rtl="0">
              <a:spcBef>
                <a:spcPts val="0"/>
              </a:spcBef>
              <a:spcAft>
                <a:spcPts val="0"/>
              </a:spcAft>
              <a:buClr>
                <a:srgbClr val="FFFFFF"/>
              </a:buClr>
              <a:buSzPts val="1800"/>
              <a:buFont typeface="Muli"/>
              <a:buChar char="■"/>
              <a:defRPr sz="1800">
                <a:solidFill>
                  <a:srgbClr val="FFFFFF"/>
                </a:solidFill>
                <a:latin typeface="Muli"/>
                <a:ea typeface="Muli"/>
                <a:cs typeface="Muli"/>
                <a:sym typeface="Muli"/>
              </a:defRPr>
            </a:lvl9pPr>
          </a:lstStyle>
          <a:p>
            <a:endParaRPr/>
          </a:p>
        </p:txBody>
      </p:sp>
      <p:sp>
        <p:nvSpPr>
          <p:cNvPr id="39" name="Google Shape;39;p7"/>
          <p:cNvSpPr txBox="1">
            <a:spLocks noGrp="1"/>
          </p:cNvSpPr>
          <p:nvPr>
            <p:ph type="body" idx="2"/>
          </p:nvPr>
        </p:nvSpPr>
        <p:spPr>
          <a:xfrm>
            <a:off x="5840729" y="1509475"/>
            <a:ext cx="2780700" cy="3125100"/>
          </a:xfrm>
          <a:prstGeom prst="rect">
            <a:avLst/>
          </a:prstGeom>
          <a:noFill/>
          <a:ln>
            <a:noFill/>
          </a:ln>
        </p:spPr>
        <p:txBody>
          <a:bodyPr spcFirstLastPara="1" wrap="square" lIns="91425" tIns="91425" rIns="91425" bIns="91425" anchor="t" anchorCtr="0">
            <a:noAutofit/>
          </a:bodyPr>
          <a:lstStyle>
            <a:lvl1pPr marL="457200" lvl="0" indent="-342900" rtl="0">
              <a:spcBef>
                <a:spcPts val="0"/>
              </a:spcBef>
              <a:spcAft>
                <a:spcPts val="0"/>
              </a:spcAft>
              <a:buClr>
                <a:srgbClr val="FFFFFF"/>
              </a:buClr>
              <a:buSzPts val="1800"/>
              <a:buFont typeface="Muli"/>
              <a:buChar char="➜"/>
              <a:defRPr sz="1800">
                <a:solidFill>
                  <a:srgbClr val="FFFFFF"/>
                </a:solidFill>
                <a:latin typeface="Muli"/>
                <a:ea typeface="Muli"/>
                <a:cs typeface="Muli"/>
                <a:sym typeface="Muli"/>
              </a:defRPr>
            </a:lvl1pPr>
            <a:lvl2pPr marL="914400" lvl="1" indent="-342900" rtl="0">
              <a:spcBef>
                <a:spcPts val="0"/>
              </a:spcBef>
              <a:spcAft>
                <a:spcPts val="0"/>
              </a:spcAft>
              <a:buClr>
                <a:srgbClr val="FFFFFF"/>
              </a:buClr>
              <a:buSzPts val="1800"/>
              <a:buFont typeface="Muli"/>
              <a:buChar char="○"/>
              <a:defRPr sz="1800">
                <a:solidFill>
                  <a:srgbClr val="FFFFFF"/>
                </a:solidFill>
                <a:latin typeface="Muli"/>
                <a:ea typeface="Muli"/>
                <a:cs typeface="Muli"/>
                <a:sym typeface="Muli"/>
              </a:defRPr>
            </a:lvl2pPr>
            <a:lvl3pPr marL="1371600" lvl="2" indent="-342900" rtl="0">
              <a:spcBef>
                <a:spcPts val="0"/>
              </a:spcBef>
              <a:spcAft>
                <a:spcPts val="0"/>
              </a:spcAft>
              <a:buClr>
                <a:srgbClr val="FFFFFF"/>
              </a:buClr>
              <a:buSzPts val="1800"/>
              <a:buFont typeface="Muli"/>
              <a:buChar char="■"/>
              <a:defRPr sz="1800">
                <a:solidFill>
                  <a:srgbClr val="FFFFFF"/>
                </a:solidFill>
                <a:latin typeface="Muli"/>
                <a:ea typeface="Muli"/>
                <a:cs typeface="Muli"/>
                <a:sym typeface="Muli"/>
              </a:defRPr>
            </a:lvl3pPr>
            <a:lvl4pPr marL="1828800" lvl="3" indent="-342900" rtl="0">
              <a:spcBef>
                <a:spcPts val="0"/>
              </a:spcBef>
              <a:spcAft>
                <a:spcPts val="0"/>
              </a:spcAft>
              <a:buClr>
                <a:srgbClr val="FFFFFF"/>
              </a:buClr>
              <a:buSzPts val="1800"/>
              <a:buFont typeface="Muli"/>
              <a:buChar char="●"/>
              <a:defRPr sz="1800">
                <a:solidFill>
                  <a:srgbClr val="FFFFFF"/>
                </a:solidFill>
                <a:latin typeface="Muli"/>
                <a:ea typeface="Muli"/>
                <a:cs typeface="Muli"/>
                <a:sym typeface="Muli"/>
              </a:defRPr>
            </a:lvl4pPr>
            <a:lvl5pPr marL="2286000" lvl="4" indent="-342900" rtl="0">
              <a:spcBef>
                <a:spcPts val="0"/>
              </a:spcBef>
              <a:spcAft>
                <a:spcPts val="0"/>
              </a:spcAft>
              <a:buClr>
                <a:srgbClr val="FFFFFF"/>
              </a:buClr>
              <a:buSzPts val="1800"/>
              <a:buFont typeface="Muli"/>
              <a:buChar char="○"/>
              <a:defRPr sz="1800">
                <a:solidFill>
                  <a:srgbClr val="FFFFFF"/>
                </a:solidFill>
                <a:latin typeface="Muli"/>
                <a:ea typeface="Muli"/>
                <a:cs typeface="Muli"/>
                <a:sym typeface="Muli"/>
              </a:defRPr>
            </a:lvl5pPr>
            <a:lvl6pPr marL="2743200" lvl="5" indent="-342900" rtl="0">
              <a:spcBef>
                <a:spcPts val="0"/>
              </a:spcBef>
              <a:spcAft>
                <a:spcPts val="0"/>
              </a:spcAft>
              <a:buClr>
                <a:srgbClr val="FFFFFF"/>
              </a:buClr>
              <a:buSzPts val="1800"/>
              <a:buFont typeface="Muli"/>
              <a:buChar char="■"/>
              <a:defRPr sz="1800">
                <a:solidFill>
                  <a:srgbClr val="FFFFFF"/>
                </a:solidFill>
                <a:latin typeface="Muli"/>
                <a:ea typeface="Muli"/>
                <a:cs typeface="Muli"/>
                <a:sym typeface="Muli"/>
              </a:defRPr>
            </a:lvl6pPr>
            <a:lvl7pPr marL="3200400" lvl="6" indent="-342900" rtl="0">
              <a:spcBef>
                <a:spcPts val="0"/>
              </a:spcBef>
              <a:spcAft>
                <a:spcPts val="0"/>
              </a:spcAft>
              <a:buClr>
                <a:srgbClr val="FFFFFF"/>
              </a:buClr>
              <a:buSzPts val="1800"/>
              <a:buFont typeface="Muli"/>
              <a:buChar char="●"/>
              <a:defRPr sz="1800">
                <a:solidFill>
                  <a:srgbClr val="FFFFFF"/>
                </a:solidFill>
                <a:latin typeface="Muli"/>
                <a:ea typeface="Muli"/>
                <a:cs typeface="Muli"/>
                <a:sym typeface="Muli"/>
              </a:defRPr>
            </a:lvl7pPr>
            <a:lvl8pPr marL="3657600" lvl="7" indent="-342900" rtl="0">
              <a:spcBef>
                <a:spcPts val="0"/>
              </a:spcBef>
              <a:spcAft>
                <a:spcPts val="0"/>
              </a:spcAft>
              <a:buClr>
                <a:srgbClr val="FFFFFF"/>
              </a:buClr>
              <a:buSzPts val="1800"/>
              <a:buFont typeface="Muli"/>
              <a:buChar char="○"/>
              <a:defRPr sz="1800">
                <a:solidFill>
                  <a:srgbClr val="FFFFFF"/>
                </a:solidFill>
                <a:latin typeface="Muli"/>
                <a:ea typeface="Muli"/>
                <a:cs typeface="Muli"/>
                <a:sym typeface="Muli"/>
              </a:defRPr>
            </a:lvl8pPr>
            <a:lvl9pPr marL="4114800" lvl="8" indent="-342900" rtl="0">
              <a:spcBef>
                <a:spcPts val="0"/>
              </a:spcBef>
              <a:spcAft>
                <a:spcPts val="0"/>
              </a:spcAft>
              <a:buClr>
                <a:srgbClr val="FFFFFF"/>
              </a:buClr>
              <a:buSzPts val="1800"/>
              <a:buFont typeface="Muli"/>
              <a:buChar char="■"/>
              <a:defRPr sz="1800">
                <a:solidFill>
                  <a:srgbClr val="FFFFFF"/>
                </a:solidFill>
                <a:latin typeface="Muli"/>
                <a:ea typeface="Muli"/>
                <a:cs typeface="Muli"/>
                <a:sym typeface="Muli"/>
              </a:defRPr>
            </a:lvl9pPr>
          </a:lstStyle>
          <a:p>
            <a:endParaRPr/>
          </a:p>
        </p:txBody>
      </p:sp>
      <p:sp>
        <p:nvSpPr>
          <p:cNvPr id="40" name="Google Shape;40;p7"/>
          <p:cNvSpPr txBox="1">
            <a:spLocks noGrp="1"/>
          </p:cNvSpPr>
          <p:nvPr>
            <p:ph type="sldNum" idx="12"/>
          </p:nvPr>
        </p:nvSpPr>
        <p:spPr>
          <a:xfrm>
            <a:off x="8529670"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bg>
      <p:bgPr>
        <a:blipFill>
          <a:blip r:embed="rId2">
            <a:alphaModFix/>
          </a:blip>
          <a:stretch>
            <a:fillRect/>
          </a:stretch>
        </a:blipFill>
        <a:effectLst/>
      </p:bgPr>
    </p:bg>
    <p:spTree>
      <p:nvGrpSpPr>
        <p:cNvPr id="1" name="Shape 41"/>
        <p:cNvGrpSpPr/>
        <p:nvPr/>
      </p:nvGrpSpPr>
      <p:grpSpPr>
        <a:xfrm>
          <a:off x="0" y="0"/>
          <a:ext cx="0" cy="0"/>
          <a:chOff x="0" y="0"/>
          <a:chExt cx="0" cy="0"/>
        </a:xfrm>
      </p:grpSpPr>
      <p:sp>
        <p:nvSpPr>
          <p:cNvPr id="42" name="Google Shape;42;p8"/>
          <p:cNvSpPr/>
          <p:nvPr/>
        </p:nvSpPr>
        <p:spPr>
          <a:xfrm>
            <a:off x="0" y="0"/>
            <a:ext cx="9144000" cy="5169000"/>
          </a:xfrm>
          <a:prstGeom prst="rect">
            <a:avLst/>
          </a:prstGeom>
          <a:solidFill>
            <a:srgbClr val="FFFFFF">
              <a:alpha val="26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8"/>
          <p:cNvSpPr/>
          <p:nvPr/>
        </p:nvSpPr>
        <p:spPr>
          <a:xfrm>
            <a:off x="2380350" y="0"/>
            <a:ext cx="6763800" cy="5143500"/>
          </a:xfrm>
          <a:prstGeom prst="rect">
            <a:avLst/>
          </a:prstGeom>
          <a:solidFill>
            <a:srgbClr val="00B2FF">
              <a:alpha val="73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8"/>
          <p:cNvSpPr txBox="1">
            <a:spLocks noGrp="1"/>
          </p:cNvSpPr>
          <p:nvPr>
            <p:ph type="body" idx="1"/>
          </p:nvPr>
        </p:nvSpPr>
        <p:spPr>
          <a:xfrm>
            <a:off x="2902775" y="1538525"/>
            <a:ext cx="1914900" cy="33870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FFFFFF"/>
              </a:buClr>
              <a:buSzPts val="1400"/>
              <a:buFont typeface="Muli"/>
              <a:buChar char="➜"/>
              <a:defRPr>
                <a:solidFill>
                  <a:srgbClr val="FFFFFF"/>
                </a:solidFill>
                <a:latin typeface="Muli"/>
                <a:ea typeface="Muli"/>
                <a:cs typeface="Muli"/>
                <a:sym typeface="Muli"/>
              </a:defRPr>
            </a:lvl1pPr>
            <a:lvl2pPr marL="914400" lvl="1" indent="-317500" rtl="0">
              <a:spcBef>
                <a:spcPts val="0"/>
              </a:spcBef>
              <a:spcAft>
                <a:spcPts val="0"/>
              </a:spcAft>
              <a:buClr>
                <a:srgbClr val="FFFFFF"/>
              </a:buClr>
              <a:buSzPts val="1400"/>
              <a:buFont typeface="Muli"/>
              <a:buChar char="○"/>
              <a:defRPr>
                <a:solidFill>
                  <a:srgbClr val="FFFFFF"/>
                </a:solidFill>
                <a:latin typeface="Muli"/>
                <a:ea typeface="Muli"/>
                <a:cs typeface="Muli"/>
                <a:sym typeface="Muli"/>
              </a:defRPr>
            </a:lvl2pPr>
            <a:lvl3pPr marL="1371600" lvl="2" indent="-317500" rtl="0">
              <a:spcBef>
                <a:spcPts val="0"/>
              </a:spcBef>
              <a:spcAft>
                <a:spcPts val="0"/>
              </a:spcAft>
              <a:buClr>
                <a:srgbClr val="FFFFFF"/>
              </a:buClr>
              <a:buSzPts val="1400"/>
              <a:buFont typeface="Muli"/>
              <a:buChar char="■"/>
              <a:defRPr>
                <a:solidFill>
                  <a:srgbClr val="FFFFFF"/>
                </a:solidFill>
                <a:latin typeface="Muli"/>
                <a:ea typeface="Muli"/>
                <a:cs typeface="Muli"/>
                <a:sym typeface="Muli"/>
              </a:defRPr>
            </a:lvl3pPr>
            <a:lvl4pPr marL="1828800" lvl="3" indent="-317500" rtl="0">
              <a:spcBef>
                <a:spcPts val="0"/>
              </a:spcBef>
              <a:spcAft>
                <a:spcPts val="0"/>
              </a:spcAft>
              <a:buClr>
                <a:srgbClr val="FFFFFF"/>
              </a:buClr>
              <a:buSzPts val="1400"/>
              <a:buFont typeface="Muli"/>
              <a:buChar char="●"/>
              <a:defRPr>
                <a:solidFill>
                  <a:srgbClr val="FFFFFF"/>
                </a:solidFill>
                <a:latin typeface="Muli"/>
                <a:ea typeface="Muli"/>
                <a:cs typeface="Muli"/>
                <a:sym typeface="Muli"/>
              </a:defRPr>
            </a:lvl4pPr>
            <a:lvl5pPr marL="2286000" lvl="4" indent="-317500" rtl="0">
              <a:spcBef>
                <a:spcPts val="0"/>
              </a:spcBef>
              <a:spcAft>
                <a:spcPts val="0"/>
              </a:spcAft>
              <a:buClr>
                <a:srgbClr val="FFFFFF"/>
              </a:buClr>
              <a:buSzPts val="1400"/>
              <a:buFont typeface="Muli"/>
              <a:buChar char="○"/>
              <a:defRPr>
                <a:solidFill>
                  <a:srgbClr val="FFFFFF"/>
                </a:solidFill>
                <a:latin typeface="Muli"/>
                <a:ea typeface="Muli"/>
                <a:cs typeface="Muli"/>
                <a:sym typeface="Muli"/>
              </a:defRPr>
            </a:lvl5pPr>
            <a:lvl6pPr marL="2743200" lvl="5" indent="-317500" rtl="0">
              <a:spcBef>
                <a:spcPts val="0"/>
              </a:spcBef>
              <a:spcAft>
                <a:spcPts val="0"/>
              </a:spcAft>
              <a:buClr>
                <a:srgbClr val="FFFFFF"/>
              </a:buClr>
              <a:buSzPts val="1400"/>
              <a:buFont typeface="Muli"/>
              <a:buChar char="■"/>
              <a:defRPr>
                <a:solidFill>
                  <a:srgbClr val="FFFFFF"/>
                </a:solidFill>
                <a:latin typeface="Muli"/>
                <a:ea typeface="Muli"/>
                <a:cs typeface="Muli"/>
                <a:sym typeface="Muli"/>
              </a:defRPr>
            </a:lvl6pPr>
            <a:lvl7pPr marL="3200400" lvl="6" indent="-317500" rtl="0">
              <a:spcBef>
                <a:spcPts val="0"/>
              </a:spcBef>
              <a:spcAft>
                <a:spcPts val="0"/>
              </a:spcAft>
              <a:buClr>
                <a:srgbClr val="FFFFFF"/>
              </a:buClr>
              <a:buSzPts val="1400"/>
              <a:buFont typeface="Muli"/>
              <a:buChar char="●"/>
              <a:defRPr>
                <a:solidFill>
                  <a:srgbClr val="FFFFFF"/>
                </a:solidFill>
                <a:latin typeface="Muli"/>
                <a:ea typeface="Muli"/>
                <a:cs typeface="Muli"/>
                <a:sym typeface="Muli"/>
              </a:defRPr>
            </a:lvl7pPr>
            <a:lvl8pPr marL="3657600" lvl="7" indent="-317500" rtl="0">
              <a:spcBef>
                <a:spcPts val="0"/>
              </a:spcBef>
              <a:spcAft>
                <a:spcPts val="0"/>
              </a:spcAft>
              <a:buClr>
                <a:srgbClr val="FFFFFF"/>
              </a:buClr>
              <a:buSzPts val="1400"/>
              <a:buFont typeface="Muli"/>
              <a:buChar char="○"/>
              <a:defRPr>
                <a:solidFill>
                  <a:srgbClr val="FFFFFF"/>
                </a:solidFill>
                <a:latin typeface="Muli"/>
                <a:ea typeface="Muli"/>
                <a:cs typeface="Muli"/>
                <a:sym typeface="Muli"/>
              </a:defRPr>
            </a:lvl8pPr>
            <a:lvl9pPr marL="4114800" lvl="8" indent="-317500" rtl="0">
              <a:spcBef>
                <a:spcPts val="0"/>
              </a:spcBef>
              <a:spcAft>
                <a:spcPts val="0"/>
              </a:spcAft>
              <a:buClr>
                <a:srgbClr val="FFFFFF"/>
              </a:buClr>
              <a:buSzPts val="1400"/>
              <a:buFont typeface="Muli"/>
              <a:buChar char="■"/>
              <a:defRPr>
                <a:solidFill>
                  <a:srgbClr val="FFFFFF"/>
                </a:solidFill>
                <a:latin typeface="Muli"/>
                <a:ea typeface="Muli"/>
                <a:cs typeface="Muli"/>
                <a:sym typeface="Muli"/>
              </a:defRPr>
            </a:lvl9pPr>
          </a:lstStyle>
          <a:p>
            <a:endParaRPr/>
          </a:p>
        </p:txBody>
      </p:sp>
      <p:sp>
        <p:nvSpPr>
          <p:cNvPr id="45" name="Google Shape;45;p8"/>
          <p:cNvSpPr txBox="1">
            <a:spLocks noGrp="1"/>
          </p:cNvSpPr>
          <p:nvPr>
            <p:ph type="body" idx="2"/>
          </p:nvPr>
        </p:nvSpPr>
        <p:spPr>
          <a:xfrm>
            <a:off x="4915914" y="1538525"/>
            <a:ext cx="1914900" cy="33870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46" name="Google Shape;46;p8"/>
          <p:cNvSpPr txBox="1">
            <a:spLocks noGrp="1"/>
          </p:cNvSpPr>
          <p:nvPr>
            <p:ph type="body" idx="3"/>
          </p:nvPr>
        </p:nvSpPr>
        <p:spPr>
          <a:xfrm>
            <a:off x="6929053" y="1538525"/>
            <a:ext cx="1914900" cy="33870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FFFFFF"/>
              </a:buClr>
              <a:buSzPts val="1400"/>
              <a:buFont typeface="Muli"/>
              <a:buChar char="➜"/>
              <a:defRPr>
                <a:solidFill>
                  <a:srgbClr val="FFFFFF"/>
                </a:solidFill>
                <a:latin typeface="Muli"/>
                <a:ea typeface="Muli"/>
                <a:cs typeface="Muli"/>
                <a:sym typeface="Muli"/>
              </a:defRPr>
            </a:lvl1pPr>
            <a:lvl2pPr marL="914400" lvl="1" indent="-317500" rtl="0">
              <a:spcBef>
                <a:spcPts val="0"/>
              </a:spcBef>
              <a:spcAft>
                <a:spcPts val="0"/>
              </a:spcAft>
              <a:buClr>
                <a:srgbClr val="FFFFFF"/>
              </a:buClr>
              <a:buSzPts val="1400"/>
              <a:buFont typeface="Muli"/>
              <a:buChar char="○"/>
              <a:defRPr>
                <a:solidFill>
                  <a:srgbClr val="FFFFFF"/>
                </a:solidFill>
                <a:latin typeface="Muli"/>
                <a:ea typeface="Muli"/>
                <a:cs typeface="Muli"/>
                <a:sym typeface="Muli"/>
              </a:defRPr>
            </a:lvl2pPr>
            <a:lvl3pPr marL="1371600" lvl="2" indent="-317500" rtl="0">
              <a:spcBef>
                <a:spcPts val="0"/>
              </a:spcBef>
              <a:spcAft>
                <a:spcPts val="0"/>
              </a:spcAft>
              <a:buClr>
                <a:srgbClr val="FFFFFF"/>
              </a:buClr>
              <a:buSzPts val="1400"/>
              <a:buFont typeface="Muli"/>
              <a:buChar char="■"/>
              <a:defRPr>
                <a:solidFill>
                  <a:srgbClr val="FFFFFF"/>
                </a:solidFill>
                <a:latin typeface="Muli"/>
                <a:ea typeface="Muli"/>
                <a:cs typeface="Muli"/>
                <a:sym typeface="Muli"/>
              </a:defRPr>
            </a:lvl3pPr>
            <a:lvl4pPr marL="1828800" lvl="3" indent="-317500" rtl="0">
              <a:spcBef>
                <a:spcPts val="0"/>
              </a:spcBef>
              <a:spcAft>
                <a:spcPts val="0"/>
              </a:spcAft>
              <a:buClr>
                <a:srgbClr val="FFFFFF"/>
              </a:buClr>
              <a:buSzPts val="1400"/>
              <a:buFont typeface="Muli"/>
              <a:buChar char="●"/>
              <a:defRPr>
                <a:solidFill>
                  <a:srgbClr val="FFFFFF"/>
                </a:solidFill>
                <a:latin typeface="Muli"/>
                <a:ea typeface="Muli"/>
                <a:cs typeface="Muli"/>
                <a:sym typeface="Muli"/>
              </a:defRPr>
            </a:lvl4pPr>
            <a:lvl5pPr marL="2286000" lvl="4" indent="-317500" rtl="0">
              <a:spcBef>
                <a:spcPts val="0"/>
              </a:spcBef>
              <a:spcAft>
                <a:spcPts val="0"/>
              </a:spcAft>
              <a:buClr>
                <a:srgbClr val="FFFFFF"/>
              </a:buClr>
              <a:buSzPts val="1400"/>
              <a:buFont typeface="Muli"/>
              <a:buChar char="○"/>
              <a:defRPr>
                <a:solidFill>
                  <a:srgbClr val="FFFFFF"/>
                </a:solidFill>
                <a:latin typeface="Muli"/>
                <a:ea typeface="Muli"/>
                <a:cs typeface="Muli"/>
                <a:sym typeface="Muli"/>
              </a:defRPr>
            </a:lvl5pPr>
            <a:lvl6pPr marL="2743200" lvl="5" indent="-317500" rtl="0">
              <a:spcBef>
                <a:spcPts val="0"/>
              </a:spcBef>
              <a:spcAft>
                <a:spcPts val="0"/>
              </a:spcAft>
              <a:buClr>
                <a:srgbClr val="FFFFFF"/>
              </a:buClr>
              <a:buSzPts val="1400"/>
              <a:buFont typeface="Muli"/>
              <a:buChar char="■"/>
              <a:defRPr>
                <a:solidFill>
                  <a:srgbClr val="FFFFFF"/>
                </a:solidFill>
                <a:latin typeface="Muli"/>
                <a:ea typeface="Muli"/>
                <a:cs typeface="Muli"/>
                <a:sym typeface="Muli"/>
              </a:defRPr>
            </a:lvl6pPr>
            <a:lvl7pPr marL="3200400" lvl="6" indent="-317500" rtl="0">
              <a:spcBef>
                <a:spcPts val="0"/>
              </a:spcBef>
              <a:spcAft>
                <a:spcPts val="0"/>
              </a:spcAft>
              <a:buClr>
                <a:srgbClr val="FFFFFF"/>
              </a:buClr>
              <a:buSzPts val="1400"/>
              <a:buFont typeface="Muli"/>
              <a:buChar char="●"/>
              <a:defRPr>
                <a:solidFill>
                  <a:srgbClr val="FFFFFF"/>
                </a:solidFill>
                <a:latin typeface="Muli"/>
                <a:ea typeface="Muli"/>
                <a:cs typeface="Muli"/>
                <a:sym typeface="Muli"/>
              </a:defRPr>
            </a:lvl7pPr>
            <a:lvl8pPr marL="3657600" lvl="7" indent="-317500" rtl="0">
              <a:spcBef>
                <a:spcPts val="0"/>
              </a:spcBef>
              <a:spcAft>
                <a:spcPts val="0"/>
              </a:spcAft>
              <a:buClr>
                <a:srgbClr val="FFFFFF"/>
              </a:buClr>
              <a:buSzPts val="1400"/>
              <a:buFont typeface="Muli"/>
              <a:buChar char="○"/>
              <a:defRPr>
                <a:solidFill>
                  <a:srgbClr val="FFFFFF"/>
                </a:solidFill>
                <a:latin typeface="Muli"/>
                <a:ea typeface="Muli"/>
                <a:cs typeface="Muli"/>
                <a:sym typeface="Muli"/>
              </a:defRPr>
            </a:lvl8pPr>
            <a:lvl9pPr marL="4114800" lvl="8" indent="-317500" rtl="0">
              <a:spcBef>
                <a:spcPts val="0"/>
              </a:spcBef>
              <a:spcAft>
                <a:spcPts val="0"/>
              </a:spcAft>
              <a:buClr>
                <a:srgbClr val="FFFFFF"/>
              </a:buClr>
              <a:buSzPts val="1400"/>
              <a:buFont typeface="Muli"/>
              <a:buChar char="■"/>
              <a:defRPr>
                <a:solidFill>
                  <a:srgbClr val="FFFFFF"/>
                </a:solidFill>
                <a:latin typeface="Muli"/>
                <a:ea typeface="Muli"/>
                <a:cs typeface="Muli"/>
                <a:sym typeface="Muli"/>
              </a:defRPr>
            </a:lvl9pPr>
          </a:lstStyle>
          <a:p>
            <a:endParaRPr/>
          </a:p>
        </p:txBody>
      </p:sp>
      <p:sp>
        <p:nvSpPr>
          <p:cNvPr id="47" name="Google Shape;47;p8"/>
          <p:cNvSpPr txBox="1">
            <a:spLocks noGrp="1"/>
          </p:cNvSpPr>
          <p:nvPr>
            <p:ph type="title"/>
          </p:nvPr>
        </p:nvSpPr>
        <p:spPr>
          <a:xfrm>
            <a:off x="2902775" y="302375"/>
            <a:ext cx="5718600" cy="5031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800" b="1">
                <a:solidFill>
                  <a:srgbClr val="FFFFFF"/>
                </a:solidFill>
                <a:latin typeface="Muli"/>
                <a:ea typeface="Muli"/>
                <a:cs typeface="Muli"/>
                <a:sym typeface="Muli"/>
              </a:defRPr>
            </a:lvl1pPr>
            <a:lvl2pPr lvl="1" rtl="0">
              <a:spcBef>
                <a:spcPts val="0"/>
              </a:spcBef>
              <a:spcAft>
                <a:spcPts val="0"/>
              </a:spcAft>
              <a:buNone/>
              <a:defRPr sz="1800" b="1">
                <a:solidFill>
                  <a:srgbClr val="FFFFFF"/>
                </a:solidFill>
                <a:latin typeface="Muli"/>
                <a:ea typeface="Muli"/>
                <a:cs typeface="Muli"/>
                <a:sym typeface="Muli"/>
              </a:defRPr>
            </a:lvl2pPr>
            <a:lvl3pPr lvl="2" rtl="0">
              <a:spcBef>
                <a:spcPts val="0"/>
              </a:spcBef>
              <a:spcAft>
                <a:spcPts val="0"/>
              </a:spcAft>
              <a:buNone/>
              <a:defRPr sz="1800" b="1">
                <a:solidFill>
                  <a:srgbClr val="FFFFFF"/>
                </a:solidFill>
                <a:latin typeface="Muli"/>
                <a:ea typeface="Muli"/>
                <a:cs typeface="Muli"/>
                <a:sym typeface="Muli"/>
              </a:defRPr>
            </a:lvl3pPr>
            <a:lvl4pPr lvl="3" rtl="0">
              <a:spcBef>
                <a:spcPts val="0"/>
              </a:spcBef>
              <a:spcAft>
                <a:spcPts val="0"/>
              </a:spcAft>
              <a:buNone/>
              <a:defRPr sz="1800" b="1">
                <a:solidFill>
                  <a:srgbClr val="FFFFFF"/>
                </a:solidFill>
                <a:latin typeface="Muli"/>
                <a:ea typeface="Muli"/>
                <a:cs typeface="Muli"/>
                <a:sym typeface="Muli"/>
              </a:defRPr>
            </a:lvl4pPr>
            <a:lvl5pPr lvl="4" rtl="0">
              <a:spcBef>
                <a:spcPts val="0"/>
              </a:spcBef>
              <a:spcAft>
                <a:spcPts val="0"/>
              </a:spcAft>
              <a:buNone/>
              <a:defRPr sz="1800" b="1">
                <a:solidFill>
                  <a:srgbClr val="FFFFFF"/>
                </a:solidFill>
                <a:latin typeface="Muli"/>
                <a:ea typeface="Muli"/>
                <a:cs typeface="Muli"/>
                <a:sym typeface="Muli"/>
              </a:defRPr>
            </a:lvl5pPr>
            <a:lvl6pPr lvl="5" rtl="0">
              <a:spcBef>
                <a:spcPts val="0"/>
              </a:spcBef>
              <a:spcAft>
                <a:spcPts val="0"/>
              </a:spcAft>
              <a:buNone/>
              <a:defRPr sz="1800" b="1">
                <a:solidFill>
                  <a:srgbClr val="FFFFFF"/>
                </a:solidFill>
                <a:latin typeface="Muli"/>
                <a:ea typeface="Muli"/>
                <a:cs typeface="Muli"/>
                <a:sym typeface="Muli"/>
              </a:defRPr>
            </a:lvl6pPr>
            <a:lvl7pPr lvl="6" rtl="0">
              <a:spcBef>
                <a:spcPts val="0"/>
              </a:spcBef>
              <a:spcAft>
                <a:spcPts val="0"/>
              </a:spcAft>
              <a:buNone/>
              <a:defRPr sz="1800" b="1">
                <a:solidFill>
                  <a:srgbClr val="FFFFFF"/>
                </a:solidFill>
                <a:latin typeface="Muli"/>
                <a:ea typeface="Muli"/>
                <a:cs typeface="Muli"/>
                <a:sym typeface="Muli"/>
              </a:defRPr>
            </a:lvl7pPr>
            <a:lvl8pPr lvl="7" rtl="0">
              <a:spcBef>
                <a:spcPts val="0"/>
              </a:spcBef>
              <a:spcAft>
                <a:spcPts val="0"/>
              </a:spcAft>
              <a:buNone/>
              <a:defRPr sz="1800" b="1">
                <a:solidFill>
                  <a:srgbClr val="FFFFFF"/>
                </a:solidFill>
                <a:latin typeface="Muli"/>
                <a:ea typeface="Muli"/>
                <a:cs typeface="Muli"/>
                <a:sym typeface="Muli"/>
              </a:defRPr>
            </a:lvl8pPr>
            <a:lvl9pPr lvl="8" rtl="0">
              <a:spcBef>
                <a:spcPts val="0"/>
              </a:spcBef>
              <a:spcAft>
                <a:spcPts val="0"/>
              </a:spcAft>
              <a:buNone/>
              <a:defRPr sz="1800" b="1">
                <a:solidFill>
                  <a:srgbClr val="FFFFFF"/>
                </a:solidFill>
                <a:latin typeface="Muli"/>
                <a:ea typeface="Muli"/>
                <a:cs typeface="Muli"/>
                <a:sym typeface="Muli"/>
              </a:defRPr>
            </a:lvl9pPr>
          </a:lstStyle>
          <a:p>
            <a:endParaRPr/>
          </a:p>
        </p:txBody>
      </p:sp>
      <p:sp>
        <p:nvSpPr>
          <p:cNvPr id="48" name="Google Shape;48;p8"/>
          <p:cNvSpPr txBox="1">
            <a:spLocks noGrp="1"/>
          </p:cNvSpPr>
          <p:nvPr>
            <p:ph type="sldNum" idx="12"/>
          </p:nvPr>
        </p:nvSpPr>
        <p:spPr>
          <a:xfrm>
            <a:off x="8529670"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49"/>
        <p:cNvGrpSpPr/>
        <p:nvPr/>
      </p:nvGrpSpPr>
      <p:grpSpPr>
        <a:xfrm>
          <a:off x="0" y="0"/>
          <a:ext cx="0" cy="0"/>
          <a:chOff x="0" y="0"/>
          <a:chExt cx="0" cy="0"/>
        </a:xfrm>
      </p:grpSpPr>
      <p:sp>
        <p:nvSpPr>
          <p:cNvPr id="50" name="Google Shape;50;p9"/>
          <p:cNvSpPr/>
          <p:nvPr/>
        </p:nvSpPr>
        <p:spPr>
          <a:xfrm>
            <a:off x="0" y="0"/>
            <a:ext cx="9144000" cy="5169000"/>
          </a:xfrm>
          <a:prstGeom prst="rect">
            <a:avLst/>
          </a:prstGeom>
          <a:solidFill>
            <a:srgbClr val="FFFFFF">
              <a:alpha val="26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9"/>
          <p:cNvSpPr/>
          <p:nvPr/>
        </p:nvSpPr>
        <p:spPr>
          <a:xfrm>
            <a:off x="1190100" y="0"/>
            <a:ext cx="6763800" cy="857400"/>
          </a:xfrm>
          <a:prstGeom prst="rect">
            <a:avLst/>
          </a:prstGeom>
          <a:solidFill>
            <a:srgbClr val="00B2FF">
              <a:alpha val="73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9"/>
          <p:cNvSpPr txBox="1">
            <a:spLocks noGrp="1"/>
          </p:cNvSpPr>
          <p:nvPr>
            <p:ph type="title"/>
          </p:nvPr>
        </p:nvSpPr>
        <p:spPr>
          <a:xfrm>
            <a:off x="1190100" y="302375"/>
            <a:ext cx="6763800" cy="5031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800" b="1">
                <a:solidFill>
                  <a:srgbClr val="FFFFFF"/>
                </a:solidFill>
                <a:latin typeface="Muli"/>
                <a:ea typeface="Muli"/>
                <a:cs typeface="Muli"/>
                <a:sym typeface="Muli"/>
              </a:defRPr>
            </a:lvl1pPr>
            <a:lvl2pPr lvl="1" algn="ctr" rtl="0">
              <a:spcBef>
                <a:spcPts val="0"/>
              </a:spcBef>
              <a:spcAft>
                <a:spcPts val="0"/>
              </a:spcAft>
              <a:buNone/>
              <a:defRPr sz="1800" b="1">
                <a:solidFill>
                  <a:srgbClr val="FFFFFF"/>
                </a:solidFill>
                <a:latin typeface="Muli"/>
                <a:ea typeface="Muli"/>
                <a:cs typeface="Muli"/>
                <a:sym typeface="Muli"/>
              </a:defRPr>
            </a:lvl2pPr>
            <a:lvl3pPr lvl="2" algn="ctr" rtl="0">
              <a:spcBef>
                <a:spcPts val="0"/>
              </a:spcBef>
              <a:spcAft>
                <a:spcPts val="0"/>
              </a:spcAft>
              <a:buNone/>
              <a:defRPr sz="1800" b="1">
                <a:solidFill>
                  <a:srgbClr val="FFFFFF"/>
                </a:solidFill>
                <a:latin typeface="Muli"/>
                <a:ea typeface="Muli"/>
                <a:cs typeface="Muli"/>
                <a:sym typeface="Muli"/>
              </a:defRPr>
            </a:lvl3pPr>
            <a:lvl4pPr lvl="3" algn="ctr" rtl="0">
              <a:spcBef>
                <a:spcPts val="0"/>
              </a:spcBef>
              <a:spcAft>
                <a:spcPts val="0"/>
              </a:spcAft>
              <a:buNone/>
              <a:defRPr sz="1800" b="1">
                <a:solidFill>
                  <a:srgbClr val="FFFFFF"/>
                </a:solidFill>
                <a:latin typeface="Muli"/>
                <a:ea typeface="Muli"/>
                <a:cs typeface="Muli"/>
                <a:sym typeface="Muli"/>
              </a:defRPr>
            </a:lvl4pPr>
            <a:lvl5pPr lvl="4" algn="ctr" rtl="0">
              <a:spcBef>
                <a:spcPts val="0"/>
              </a:spcBef>
              <a:spcAft>
                <a:spcPts val="0"/>
              </a:spcAft>
              <a:buNone/>
              <a:defRPr sz="1800" b="1">
                <a:solidFill>
                  <a:srgbClr val="FFFFFF"/>
                </a:solidFill>
                <a:latin typeface="Muli"/>
                <a:ea typeface="Muli"/>
                <a:cs typeface="Muli"/>
                <a:sym typeface="Muli"/>
              </a:defRPr>
            </a:lvl5pPr>
            <a:lvl6pPr lvl="5" algn="ctr" rtl="0">
              <a:spcBef>
                <a:spcPts val="0"/>
              </a:spcBef>
              <a:spcAft>
                <a:spcPts val="0"/>
              </a:spcAft>
              <a:buNone/>
              <a:defRPr sz="1800" b="1">
                <a:solidFill>
                  <a:srgbClr val="FFFFFF"/>
                </a:solidFill>
                <a:latin typeface="Muli"/>
                <a:ea typeface="Muli"/>
                <a:cs typeface="Muli"/>
                <a:sym typeface="Muli"/>
              </a:defRPr>
            </a:lvl6pPr>
            <a:lvl7pPr lvl="6" algn="ctr" rtl="0">
              <a:spcBef>
                <a:spcPts val="0"/>
              </a:spcBef>
              <a:spcAft>
                <a:spcPts val="0"/>
              </a:spcAft>
              <a:buNone/>
              <a:defRPr sz="1800" b="1">
                <a:solidFill>
                  <a:srgbClr val="FFFFFF"/>
                </a:solidFill>
                <a:latin typeface="Muli"/>
                <a:ea typeface="Muli"/>
                <a:cs typeface="Muli"/>
                <a:sym typeface="Muli"/>
              </a:defRPr>
            </a:lvl7pPr>
            <a:lvl8pPr lvl="7" algn="ctr" rtl="0">
              <a:spcBef>
                <a:spcPts val="0"/>
              </a:spcBef>
              <a:spcAft>
                <a:spcPts val="0"/>
              </a:spcAft>
              <a:buNone/>
              <a:defRPr sz="1800" b="1">
                <a:solidFill>
                  <a:srgbClr val="FFFFFF"/>
                </a:solidFill>
                <a:latin typeface="Muli"/>
                <a:ea typeface="Muli"/>
                <a:cs typeface="Muli"/>
                <a:sym typeface="Muli"/>
              </a:defRPr>
            </a:lvl8pPr>
            <a:lvl9pPr lvl="8" algn="ctr" rtl="0">
              <a:spcBef>
                <a:spcPts val="0"/>
              </a:spcBef>
              <a:spcAft>
                <a:spcPts val="0"/>
              </a:spcAft>
              <a:buNone/>
              <a:defRPr sz="1800" b="1">
                <a:solidFill>
                  <a:srgbClr val="FFFFFF"/>
                </a:solidFill>
                <a:latin typeface="Muli"/>
                <a:ea typeface="Muli"/>
                <a:cs typeface="Muli"/>
                <a:sym typeface="Muli"/>
              </a:defRPr>
            </a:lvl9pPr>
          </a:lstStyle>
          <a:p>
            <a:endParaRPr/>
          </a:p>
        </p:txBody>
      </p:sp>
      <p:sp>
        <p:nvSpPr>
          <p:cNvPr id="53" name="Google Shape;53;p9"/>
          <p:cNvSpPr txBox="1">
            <a:spLocks noGrp="1"/>
          </p:cNvSpPr>
          <p:nvPr>
            <p:ph type="sldNum" idx="12"/>
          </p:nvPr>
        </p:nvSpPr>
        <p:spPr>
          <a:xfrm>
            <a:off x="4297659" y="4749851"/>
            <a:ext cx="548700" cy="393600"/>
          </a:xfrm>
          <a:prstGeom prst="rect">
            <a:avLst/>
          </a:prstGeom>
        </p:spPr>
        <p:txBody>
          <a:bodyPr spcFirstLastPara="1" wrap="square" lIns="91425" tIns="91425" rIns="91425" bIns="91425" anchor="t" anchorCtr="0">
            <a:noAutofit/>
          </a:bodyPr>
          <a:lstStyle>
            <a:lvl1pPr lvl="0" algn="ctr">
              <a:buNone/>
              <a:defRPr>
                <a:solidFill>
                  <a:srgbClr val="00B2FF"/>
                </a:solidFill>
              </a:defRPr>
            </a:lvl1pPr>
            <a:lvl2pPr lvl="1" algn="ctr">
              <a:buNone/>
              <a:defRPr>
                <a:solidFill>
                  <a:srgbClr val="00B2FF"/>
                </a:solidFill>
              </a:defRPr>
            </a:lvl2pPr>
            <a:lvl3pPr lvl="2" algn="ctr">
              <a:buNone/>
              <a:defRPr>
                <a:solidFill>
                  <a:srgbClr val="00B2FF"/>
                </a:solidFill>
              </a:defRPr>
            </a:lvl3pPr>
            <a:lvl4pPr lvl="3" algn="ctr">
              <a:buNone/>
              <a:defRPr>
                <a:solidFill>
                  <a:srgbClr val="00B2FF"/>
                </a:solidFill>
              </a:defRPr>
            </a:lvl4pPr>
            <a:lvl5pPr lvl="4" algn="ctr">
              <a:buNone/>
              <a:defRPr>
                <a:solidFill>
                  <a:srgbClr val="00B2FF"/>
                </a:solidFill>
              </a:defRPr>
            </a:lvl5pPr>
            <a:lvl6pPr lvl="5" algn="ctr">
              <a:buNone/>
              <a:defRPr>
                <a:solidFill>
                  <a:srgbClr val="00B2FF"/>
                </a:solidFill>
              </a:defRPr>
            </a:lvl6pPr>
            <a:lvl7pPr lvl="6" algn="ctr">
              <a:buNone/>
              <a:defRPr>
                <a:solidFill>
                  <a:srgbClr val="00B2FF"/>
                </a:solidFill>
              </a:defRPr>
            </a:lvl7pPr>
            <a:lvl8pPr lvl="7" algn="ctr">
              <a:buNone/>
              <a:defRPr>
                <a:solidFill>
                  <a:srgbClr val="00B2FF"/>
                </a:solidFill>
              </a:defRPr>
            </a:lvl8pPr>
            <a:lvl9pPr lvl="8" algn="ctr">
              <a:buNone/>
              <a:defRPr>
                <a:solidFill>
                  <a:srgbClr val="00B2FF"/>
                </a:solidFill>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1"/>
        </a:solidFill>
        <a:effectLst/>
      </p:bgPr>
    </p:bg>
    <p:spTree>
      <p:nvGrpSpPr>
        <p:cNvPr id="1" name="Shape 59"/>
        <p:cNvGrpSpPr/>
        <p:nvPr/>
      </p:nvGrpSpPr>
      <p:grpSpPr>
        <a:xfrm>
          <a:off x="0" y="0"/>
          <a:ext cx="0" cy="0"/>
          <a:chOff x="0" y="0"/>
          <a:chExt cx="0" cy="0"/>
        </a:xfrm>
      </p:grpSpPr>
      <p:sp>
        <p:nvSpPr>
          <p:cNvPr id="60" name="Google Shape;60;p11"/>
          <p:cNvSpPr txBox="1">
            <a:spLocks noGrp="1"/>
          </p:cNvSpPr>
          <p:nvPr>
            <p:ph type="sldNum" idx="12"/>
          </p:nvPr>
        </p:nvSpPr>
        <p:spPr>
          <a:xfrm>
            <a:off x="8529670"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body" idx="1"/>
          </p:nvPr>
        </p:nvSpPr>
        <p:spPr>
          <a:xfrm>
            <a:off x="2902950" y="1509475"/>
            <a:ext cx="5718600" cy="3125100"/>
          </a:xfrm>
          <a:prstGeom prst="rect">
            <a:avLst/>
          </a:prstGeom>
          <a:noFill/>
          <a:ln>
            <a:noFill/>
          </a:ln>
        </p:spPr>
        <p:txBody>
          <a:bodyPr spcFirstLastPara="1" wrap="square" lIns="91425" tIns="91425" rIns="91425" bIns="91425" anchor="t" anchorCtr="0">
            <a:noAutofit/>
          </a:bodyPr>
          <a:lstStyle>
            <a:lvl1pPr marL="457200" lvl="0" indent="-355600" rtl="0">
              <a:spcBef>
                <a:spcPts val="0"/>
              </a:spcBef>
              <a:spcAft>
                <a:spcPts val="0"/>
              </a:spcAft>
              <a:buClr>
                <a:schemeClr val="lt1"/>
              </a:buClr>
              <a:buSzPts val="2000"/>
              <a:buFont typeface="Muli"/>
              <a:buChar char="➜"/>
              <a:defRPr sz="2400">
                <a:solidFill>
                  <a:schemeClr val="lt1"/>
                </a:solidFill>
                <a:latin typeface="Muli"/>
                <a:ea typeface="Muli"/>
                <a:cs typeface="Muli"/>
                <a:sym typeface="Muli"/>
              </a:defRPr>
            </a:lvl1pPr>
            <a:lvl2pPr marL="914400" lvl="1" indent="-342900" rtl="0">
              <a:spcBef>
                <a:spcPts val="0"/>
              </a:spcBef>
              <a:spcAft>
                <a:spcPts val="0"/>
              </a:spcAft>
              <a:buClr>
                <a:schemeClr val="lt1"/>
              </a:buClr>
              <a:buSzPts val="1800"/>
              <a:buFont typeface="Muli"/>
              <a:buChar char="○"/>
              <a:defRPr sz="2400">
                <a:solidFill>
                  <a:schemeClr val="lt1"/>
                </a:solidFill>
                <a:latin typeface="Muli"/>
                <a:ea typeface="Muli"/>
                <a:cs typeface="Muli"/>
                <a:sym typeface="Muli"/>
              </a:defRPr>
            </a:lvl2pPr>
            <a:lvl3pPr marL="1371600" lvl="2" indent="-381000" rtl="0">
              <a:spcBef>
                <a:spcPts val="0"/>
              </a:spcBef>
              <a:spcAft>
                <a:spcPts val="0"/>
              </a:spcAft>
              <a:buClr>
                <a:schemeClr val="lt1"/>
              </a:buClr>
              <a:buSzPts val="2400"/>
              <a:buFont typeface="Muli"/>
              <a:buChar char="■"/>
              <a:defRPr sz="2400">
                <a:solidFill>
                  <a:schemeClr val="lt1"/>
                </a:solidFill>
                <a:latin typeface="Muli"/>
                <a:ea typeface="Muli"/>
                <a:cs typeface="Muli"/>
                <a:sym typeface="Muli"/>
              </a:defRPr>
            </a:lvl3pPr>
            <a:lvl4pPr marL="1828800" lvl="3" indent="-381000" rtl="0">
              <a:spcBef>
                <a:spcPts val="0"/>
              </a:spcBef>
              <a:spcAft>
                <a:spcPts val="0"/>
              </a:spcAft>
              <a:buClr>
                <a:schemeClr val="lt1"/>
              </a:buClr>
              <a:buSzPts val="2400"/>
              <a:buFont typeface="Muli"/>
              <a:buChar char="●"/>
              <a:defRPr sz="2400">
                <a:solidFill>
                  <a:schemeClr val="lt1"/>
                </a:solidFill>
                <a:latin typeface="Muli"/>
                <a:ea typeface="Muli"/>
                <a:cs typeface="Muli"/>
                <a:sym typeface="Muli"/>
              </a:defRPr>
            </a:lvl4pPr>
            <a:lvl5pPr marL="2286000" lvl="4" indent="-381000" rtl="0">
              <a:spcBef>
                <a:spcPts val="0"/>
              </a:spcBef>
              <a:spcAft>
                <a:spcPts val="0"/>
              </a:spcAft>
              <a:buClr>
                <a:schemeClr val="lt1"/>
              </a:buClr>
              <a:buSzPts val="2400"/>
              <a:buFont typeface="Muli"/>
              <a:buChar char="○"/>
              <a:defRPr sz="2400">
                <a:solidFill>
                  <a:schemeClr val="lt1"/>
                </a:solidFill>
                <a:latin typeface="Muli"/>
                <a:ea typeface="Muli"/>
                <a:cs typeface="Muli"/>
                <a:sym typeface="Muli"/>
              </a:defRPr>
            </a:lvl5pPr>
            <a:lvl6pPr marL="2743200" lvl="5" indent="-381000" rtl="0">
              <a:spcBef>
                <a:spcPts val="0"/>
              </a:spcBef>
              <a:spcAft>
                <a:spcPts val="0"/>
              </a:spcAft>
              <a:buClr>
                <a:schemeClr val="lt1"/>
              </a:buClr>
              <a:buSzPts val="2400"/>
              <a:buFont typeface="Muli"/>
              <a:buChar char="■"/>
              <a:defRPr sz="2400">
                <a:solidFill>
                  <a:schemeClr val="lt1"/>
                </a:solidFill>
                <a:latin typeface="Muli"/>
                <a:ea typeface="Muli"/>
                <a:cs typeface="Muli"/>
                <a:sym typeface="Muli"/>
              </a:defRPr>
            </a:lvl6pPr>
            <a:lvl7pPr marL="3200400" lvl="6" indent="-381000" rtl="0">
              <a:spcBef>
                <a:spcPts val="0"/>
              </a:spcBef>
              <a:spcAft>
                <a:spcPts val="0"/>
              </a:spcAft>
              <a:buClr>
                <a:schemeClr val="lt1"/>
              </a:buClr>
              <a:buSzPts val="2400"/>
              <a:buFont typeface="Muli"/>
              <a:buChar char="●"/>
              <a:defRPr sz="2400">
                <a:solidFill>
                  <a:schemeClr val="lt1"/>
                </a:solidFill>
                <a:latin typeface="Muli"/>
                <a:ea typeface="Muli"/>
                <a:cs typeface="Muli"/>
                <a:sym typeface="Muli"/>
              </a:defRPr>
            </a:lvl7pPr>
            <a:lvl8pPr marL="3657600" lvl="7" indent="-381000" rtl="0">
              <a:spcBef>
                <a:spcPts val="0"/>
              </a:spcBef>
              <a:spcAft>
                <a:spcPts val="0"/>
              </a:spcAft>
              <a:buClr>
                <a:schemeClr val="lt1"/>
              </a:buClr>
              <a:buSzPts val="2400"/>
              <a:buFont typeface="Muli"/>
              <a:buChar char="○"/>
              <a:defRPr sz="2400">
                <a:solidFill>
                  <a:schemeClr val="lt1"/>
                </a:solidFill>
                <a:latin typeface="Muli"/>
                <a:ea typeface="Muli"/>
                <a:cs typeface="Muli"/>
                <a:sym typeface="Muli"/>
              </a:defRPr>
            </a:lvl8pPr>
            <a:lvl9pPr marL="4114800" lvl="8" indent="-381000" rtl="0">
              <a:spcBef>
                <a:spcPts val="0"/>
              </a:spcBef>
              <a:spcAft>
                <a:spcPts val="0"/>
              </a:spcAft>
              <a:buClr>
                <a:schemeClr val="lt1"/>
              </a:buClr>
              <a:buSzPts val="2400"/>
              <a:buFont typeface="Muli"/>
              <a:buChar char="■"/>
              <a:defRPr sz="2400">
                <a:solidFill>
                  <a:schemeClr val="lt1"/>
                </a:solidFill>
                <a:latin typeface="Muli"/>
                <a:ea typeface="Muli"/>
                <a:cs typeface="Muli"/>
                <a:sym typeface="Muli"/>
              </a:defRPr>
            </a:lvl9pPr>
          </a:lstStyle>
          <a:p>
            <a:endParaRPr/>
          </a:p>
        </p:txBody>
      </p:sp>
      <p:sp>
        <p:nvSpPr>
          <p:cNvPr id="7" name="Google Shape;7;p1"/>
          <p:cNvSpPr txBox="1">
            <a:spLocks noGrp="1"/>
          </p:cNvSpPr>
          <p:nvPr>
            <p:ph type="title"/>
          </p:nvPr>
        </p:nvSpPr>
        <p:spPr>
          <a:xfrm>
            <a:off x="2902775" y="302375"/>
            <a:ext cx="5718600" cy="5031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800" b="1">
                <a:solidFill>
                  <a:schemeClr val="lt1"/>
                </a:solidFill>
                <a:latin typeface="Muli"/>
                <a:ea typeface="Muli"/>
                <a:cs typeface="Muli"/>
                <a:sym typeface="Muli"/>
              </a:defRPr>
            </a:lvl1pPr>
            <a:lvl2pPr lvl="1" rtl="0">
              <a:spcBef>
                <a:spcPts val="0"/>
              </a:spcBef>
              <a:spcAft>
                <a:spcPts val="0"/>
              </a:spcAft>
              <a:buNone/>
              <a:defRPr sz="1800" b="1">
                <a:solidFill>
                  <a:schemeClr val="lt1"/>
                </a:solidFill>
                <a:latin typeface="Muli"/>
                <a:ea typeface="Muli"/>
                <a:cs typeface="Muli"/>
                <a:sym typeface="Muli"/>
              </a:defRPr>
            </a:lvl2pPr>
            <a:lvl3pPr lvl="2" rtl="0">
              <a:spcBef>
                <a:spcPts val="0"/>
              </a:spcBef>
              <a:spcAft>
                <a:spcPts val="0"/>
              </a:spcAft>
              <a:buNone/>
              <a:defRPr sz="1800" b="1">
                <a:solidFill>
                  <a:schemeClr val="lt1"/>
                </a:solidFill>
                <a:latin typeface="Muli"/>
                <a:ea typeface="Muli"/>
                <a:cs typeface="Muli"/>
                <a:sym typeface="Muli"/>
              </a:defRPr>
            </a:lvl3pPr>
            <a:lvl4pPr lvl="3" rtl="0">
              <a:spcBef>
                <a:spcPts val="0"/>
              </a:spcBef>
              <a:spcAft>
                <a:spcPts val="0"/>
              </a:spcAft>
              <a:buNone/>
              <a:defRPr sz="1800" b="1">
                <a:solidFill>
                  <a:schemeClr val="lt1"/>
                </a:solidFill>
                <a:latin typeface="Muli"/>
                <a:ea typeface="Muli"/>
                <a:cs typeface="Muli"/>
                <a:sym typeface="Muli"/>
              </a:defRPr>
            </a:lvl4pPr>
            <a:lvl5pPr lvl="4" rtl="0">
              <a:spcBef>
                <a:spcPts val="0"/>
              </a:spcBef>
              <a:spcAft>
                <a:spcPts val="0"/>
              </a:spcAft>
              <a:buNone/>
              <a:defRPr sz="1800" b="1">
                <a:solidFill>
                  <a:schemeClr val="lt1"/>
                </a:solidFill>
                <a:latin typeface="Muli"/>
                <a:ea typeface="Muli"/>
                <a:cs typeface="Muli"/>
                <a:sym typeface="Muli"/>
              </a:defRPr>
            </a:lvl5pPr>
            <a:lvl6pPr lvl="5" rtl="0">
              <a:spcBef>
                <a:spcPts val="0"/>
              </a:spcBef>
              <a:spcAft>
                <a:spcPts val="0"/>
              </a:spcAft>
              <a:buNone/>
              <a:defRPr sz="1800" b="1">
                <a:solidFill>
                  <a:schemeClr val="lt1"/>
                </a:solidFill>
                <a:latin typeface="Muli"/>
                <a:ea typeface="Muli"/>
                <a:cs typeface="Muli"/>
                <a:sym typeface="Muli"/>
              </a:defRPr>
            </a:lvl6pPr>
            <a:lvl7pPr lvl="6" rtl="0">
              <a:spcBef>
                <a:spcPts val="0"/>
              </a:spcBef>
              <a:spcAft>
                <a:spcPts val="0"/>
              </a:spcAft>
              <a:buNone/>
              <a:defRPr sz="1800" b="1">
                <a:solidFill>
                  <a:schemeClr val="lt1"/>
                </a:solidFill>
                <a:latin typeface="Muli"/>
                <a:ea typeface="Muli"/>
                <a:cs typeface="Muli"/>
                <a:sym typeface="Muli"/>
              </a:defRPr>
            </a:lvl7pPr>
            <a:lvl8pPr lvl="7" rtl="0">
              <a:spcBef>
                <a:spcPts val="0"/>
              </a:spcBef>
              <a:spcAft>
                <a:spcPts val="0"/>
              </a:spcAft>
              <a:buNone/>
              <a:defRPr sz="1800" b="1">
                <a:solidFill>
                  <a:schemeClr val="lt1"/>
                </a:solidFill>
                <a:latin typeface="Muli"/>
                <a:ea typeface="Muli"/>
                <a:cs typeface="Muli"/>
                <a:sym typeface="Muli"/>
              </a:defRPr>
            </a:lvl8pPr>
            <a:lvl9pPr lvl="8">
              <a:spcBef>
                <a:spcPts val="0"/>
              </a:spcBef>
              <a:spcAft>
                <a:spcPts val="0"/>
              </a:spcAft>
              <a:buNone/>
              <a:defRPr sz="1800" b="1">
                <a:solidFill>
                  <a:schemeClr val="lt1"/>
                </a:solidFill>
                <a:latin typeface="Muli"/>
                <a:ea typeface="Muli"/>
                <a:cs typeface="Muli"/>
                <a:sym typeface="Muli"/>
              </a:defRPr>
            </a:lvl9pPr>
          </a:lstStyle>
          <a:p>
            <a:endParaRPr/>
          </a:p>
        </p:txBody>
      </p:sp>
      <p:sp>
        <p:nvSpPr>
          <p:cNvPr id="8" name="Google Shape;8;p1"/>
          <p:cNvSpPr txBox="1">
            <a:spLocks noGrp="1"/>
          </p:cNvSpPr>
          <p:nvPr>
            <p:ph type="sldNum" idx="12"/>
          </p:nvPr>
        </p:nvSpPr>
        <p:spPr>
          <a:xfrm>
            <a:off x="8529670" y="4749851"/>
            <a:ext cx="548700" cy="393600"/>
          </a:xfrm>
          <a:prstGeom prst="rect">
            <a:avLst/>
          </a:prstGeom>
          <a:noFill/>
          <a:ln>
            <a:noFill/>
          </a:ln>
        </p:spPr>
        <p:txBody>
          <a:bodyPr spcFirstLastPara="1" wrap="square" lIns="91425" tIns="91425" rIns="91425" bIns="91425" anchor="t" anchorCtr="0">
            <a:noAutofit/>
          </a:bodyPr>
          <a:lstStyle>
            <a:lvl1pPr lvl="0" algn="r">
              <a:buNone/>
              <a:defRPr sz="1000">
                <a:solidFill>
                  <a:schemeClr val="lt1"/>
                </a:solidFill>
                <a:latin typeface="Muli"/>
                <a:ea typeface="Muli"/>
                <a:cs typeface="Muli"/>
                <a:sym typeface="Muli"/>
              </a:defRPr>
            </a:lvl1pPr>
            <a:lvl2pPr lvl="1" algn="r">
              <a:buNone/>
              <a:defRPr sz="1000">
                <a:solidFill>
                  <a:schemeClr val="lt1"/>
                </a:solidFill>
                <a:latin typeface="Muli"/>
                <a:ea typeface="Muli"/>
                <a:cs typeface="Muli"/>
                <a:sym typeface="Muli"/>
              </a:defRPr>
            </a:lvl2pPr>
            <a:lvl3pPr lvl="2" algn="r">
              <a:buNone/>
              <a:defRPr sz="1000">
                <a:solidFill>
                  <a:schemeClr val="lt1"/>
                </a:solidFill>
                <a:latin typeface="Muli"/>
                <a:ea typeface="Muli"/>
                <a:cs typeface="Muli"/>
                <a:sym typeface="Muli"/>
              </a:defRPr>
            </a:lvl3pPr>
            <a:lvl4pPr lvl="3" algn="r">
              <a:buNone/>
              <a:defRPr sz="1000">
                <a:solidFill>
                  <a:schemeClr val="lt1"/>
                </a:solidFill>
                <a:latin typeface="Muli"/>
                <a:ea typeface="Muli"/>
                <a:cs typeface="Muli"/>
                <a:sym typeface="Muli"/>
              </a:defRPr>
            </a:lvl4pPr>
            <a:lvl5pPr lvl="4" algn="r">
              <a:buNone/>
              <a:defRPr sz="1000">
                <a:solidFill>
                  <a:schemeClr val="lt1"/>
                </a:solidFill>
                <a:latin typeface="Muli"/>
                <a:ea typeface="Muli"/>
                <a:cs typeface="Muli"/>
                <a:sym typeface="Muli"/>
              </a:defRPr>
            </a:lvl5pPr>
            <a:lvl6pPr lvl="5" algn="r">
              <a:buNone/>
              <a:defRPr sz="1000">
                <a:solidFill>
                  <a:schemeClr val="lt1"/>
                </a:solidFill>
                <a:latin typeface="Muli"/>
                <a:ea typeface="Muli"/>
                <a:cs typeface="Muli"/>
                <a:sym typeface="Muli"/>
              </a:defRPr>
            </a:lvl6pPr>
            <a:lvl7pPr lvl="6" algn="r">
              <a:buNone/>
              <a:defRPr sz="1000">
                <a:solidFill>
                  <a:schemeClr val="lt1"/>
                </a:solidFill>
                <a:latin typeface="Muli"/>
                <a:ea typeface="Muli"/>
                <a:cs typeface="Muli"/>
                <a:sym typeface="Muli"/>
              </a:defRPr>
            </a:lvl7pPr>
            <a:lvl8pPr lvl="7" algn="r">
              <a:buNone/>
              <a:defRPr sz="1000">
                <a:solidFill>
                  <a:schemeClr val="lt1"/>
                </a:solidFill>
                <a:latin typeface="Muli"/>
                <a:ea typeface="Muli"/>
                <a:cs typeface="Muli"/>
                <a:sym typeface="Muli"/>
              </a:defRPr>
            </a:lvl8pPr>
            <a:lvl9pPr lvl="8" algn="r">
              <a:buNone/>
              <a:defRPr sz="1000">
                <a:solidFill>
                  <a:schemeClr val="lt1"/>
                </a:solidFill>
                <a:latin typeface="Muli"/>
                <a:ea typeface="Muli"/>
                <a:cs typeface="Muli"/>
                <a:sym typeface="Muli"/>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4" r:id="rId6"/>
    <p:sldLayoutId id="2147483655" r:id="rId7"/>
    <p:sldLayoutId id="2147483657" r:id="rId8"/>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4"/>
        <p:cNvGrpSpPr/>
        <p:nvPr/>
      </p:nvGrpSpPr>
      <p:grpSpPr>
        <a:xfrm>
          <a:off x="0" y="0"/>
          <a:ext cx="0" cy="0"/>
          <a:chOff x="0" y="0"/>
          <a:chExt cx="0" cy="0"/>
        </a:xfrm>
      </p:grpSpPr>
      <p:sp>
        <p:nvSpPr>
          <p:cNvPr id="65" name="Google Shape;65;p12"/>
          <p:cNvSpPr txBox="1">
            <a:spLocks noGrp="1"/>
          </p:cNvSpPr>
          <p:nvPr>
            <p:ph type="title"/>
          </p:nvPr>
        </p:nvSpPr>
        <p:spPr>
          <a:xfrm>
            <a:off x="2747950" y="747775"/>
            <a:ext cx="3648000" cy="3648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smtClean="0"/>
              <a:t>MANAGING DIGITAL BUSINESS IN THE DISRUPTION ERA</a:t>
            </a:r>
            <a:br>
              <a:rPr lang="id-ID" dirty="0" smtClean="0"/>
            </a:br>
            <a:r>
              <a:rPr lang="id-ID" sz="1200" dirty="0" smtClean="0"/>
              <a:t>By: </a:t>
            </a:r>
            <a:br>
              <a:rPr lang="id-ID" sz="1200" dirty="0" smtClean="0"/>
            </a:br>
            <a:r>
              <a:rPr lang="id-ID" dirty="0" smtClean="0">
                <a:latin typeface="MoolBoran" pitchFamily="34" charset="0"/>
                <a:cs typeface="MoolBoran" pitchFamily="34" charset="0"/>
              </a:rPr>
              <a:t>Trufi Murdiani, ST., MA</a:t>
            </a:r>
            <a:endParaRPr>
              <a:latin typeface="MoolBoran" pitchFamily="34" charset="0"/>
              <a:cs typeface="MoolBoran" pitchFamily="34" charset="0"/>
            </a:endParaRPr>
          </a:p>
        </p:txBody>
      </p:sp>
      <p:pic>
        <p:nvPicPr>
          <p:cNvPr id="3" name="Picture 2" descr="cropped-logo-dharmajaya-favicon.png"/>
          <p:cNvPicPr>
            <a:picLocks noChangeAspect="1"/>
          </p:cNvPicPr>
          <p:nvPr/>
        </p:nvPicPr>
        <p:blipFill>
          <a:blip r:embed="rId4"/>
          <a:stretch>
            <a:fillRect/>
          </a:stretch>
        </p:blipFill>
        <p:spPr>
          <a:xfrm>
            <a:off x="61898" y="61912"/>
            <a:ext cx="1152516" cy="1152516"/>
          </a:xfrm>
          <a:prstGeom prst="rect">
            <a:avLst/>
          </a:prstGeom>
        </p:spPr>
      </p:pic>
      <p:pic>
        <p:nvPicPr>
          <p:cNvPr id="4" name="Picture 3" descr="kampus_merdeka.png"/>
          <p:cNvPicPr>
            <a:picLocks noChangeAspect="1"/>
          </p:cNvPicPr>
          <p:nvPr/>
        </p:nvPicPr>
        <p:blipFill>
          <a:blip r:embed="rId5"/>
          <a:stretch>
            <a:fillRect/>
          </a:stretch>
        </p:blipFill>
        <p:spPr>
          <a:xfrm>
            <a:off x="7286644" y="-18"/>
            <a:ext cx="1857356" cy="1030493"/>
          </a:xfrm>
          <a:prstGeom prst="rect">
            <a:avLst/>
          </a:prstGeom>
        </p:spPr>
      </p:pic>
    </p:spTree>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6"/>
        <p:cNvGrpSpPr/>
        <p:nvPr/>
      </p:nvGrpSpPr>
      <p:grpSpPr>
        <a:xfrm>
          <a:off x="0" y="0"/>
          <a:ext cx="0" cy="0"/>
          <a:chOff x="0" y="0"/>
          <a:chExt cx="0" cy="0"/>
        </a:xfrm>
      </p:grpSpPr>
      <p:sp>
        <p:nvSpPr>
          <p:cNvPr id="147" name="Google Shape;147;p22"/>
          <p:cNvSpPr txBox="1">
            <a:spLocks noGrp="1"/>
          </p:cNvSpPr>
          <p:nvPr>
            <p:ph type="title" idx="4294967295"/>
          </p:nvPr>
        </p:nvSpPr>
        <p:spPr>
          <a:xfrm>
            <a:off x="0" y="1461375"/>
            <a:ext cx="4484400" cy="2220600"/>
          </a:xfrm>
          <a:prstGeom prst="rect">
            <a:avLst/>
          </a:prstGeom>
          <a:solidFill>
            <a:srgbClr val="00B2FF">
              <a:alpha val="73330"/>
            </a:srgbClr>
          </a:solidFill>
        </p:spPr>
        <p:txBody>
          <a:bodyPr spcFirstLastPara="1" wrap="square" lIns="91425" tIns="91425" rIns="91425" bIns="91425" anchor="ctr" anchorCtr="0">
            <a:noAutofit/>
          </a:bodyPr>
          <a:lstStyle/>
          <a:p>
            <a:pPr lvl="0" algn="ctr"/>
            <a:r>
              <a:rPr lang="id-ID" sz="6000" i="1" dirty="0" smtClean="0"/>
              <a:t>4. </a:t>
            </a:r>
            <a:r>
              <a:rPr lang="id-ID" sz="2000" i="1" dirty="0" smtClean="0"/>
              <a:t/>
            </a:r>
            <a:br>
              <a:rPr lang="id-ID" sz="2000" i="1" dirty="0" smtClean="0"/>
            </a:br>
            <a:r>
              <a:rPr lang="id-ID" sz="2000" dirty="0" smtClean="0"/>
              <a:t>CONVERGENCE AND TECHNOLOGY</a:t>
            </a:r>
            <a:endParaRPr lang="id-ID" sz="2000" dirty="0"/>
          </a:p>
        </p:txBody>
      </p:sp>
      <p:sp>
        <p:nvSpPr>
          <p:cNvPr id="148" name="Google Shape;148;p22"/>
          <p:cNvSpPr txBox="1">
            <a:spLocks noGrp="1"/>
          </p:cNvSpPr>
          <p:nvPr>
            <p:ph type="sldNum" idx="12"/>
          </p:nvPr>
        </p:nvSpPr>
        <p:spPr>
          <a:xfrm>
            <a:off x="8529670"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10</a:t>
            </a:fld>
            <a:endParaRPr/>
          </a:p>
        </p:txBody>
      </p:sp>
    </p:spTree>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8"/>
        <p:cNvGrpSpPr/>
        <p:nvPr/>
      </p:nvGrpSpPr>
      <p:grpSpPr>
        <a:xfrm>
          <a:off x="0" y="0"/>
          <a:ext cx="0" cy="0"/>
          <a:chOff x="0" y="0"/>
          <a:chExt cx="0" cy="0"/>
        </a:xfrm>
      </p:grpSpPr>
      <p:pic>
        <p:nvPicPr>
          <p:cNvPr id="169" name="Google Shape;169;p25" descr="mapa_solido_n-01.png"/>
          <p:cNvPicPr preferRelativeResize="0"/>
          <p:nvPr/>
        </p:nvPicPr>
        <p:blipFill>
          <a:blip r:embed="rId4">
            <a:alphaModFix/>
          </a:blip>
          <a:stretch>
            <a:fillRect/>
          </a:stretch>
        </p:blipFill>
        <p:spPr>
          <a:xfrm>
            <a:off x="511875" y="931101"/>
            <a:ext cx="8120250" cy="4103425"/>
          </a:xfrm>
          <a:prstGeom prst="rect">
            <a:avLst/>
          </a:prstGeom>
          <a:noFill/>
          <a:ln>
            <a:noFill/>
          </a:ln>
        </p:spPr>
      </p:pic>
      <p:sp>
        <p:nvSpPr>
          <p:cNvPr id="170" name="Google Shape;170;p25"/>
          <p:cNvSpPr txBox="1">
            <a:spLocks noGrp="1"/>
          </p:cNvSpPr>
          <p:nvPr>
            <p:ph type="title"/>
          </p:nvPr>
        </p:nvSpPr>
        <p:spPr>
          <a:xfrm>
            <a:off x="1190100" y="302374"/>
            <a:ext cx="6763800" cy="4198201"/>
          </a:xfrm>
          <a:prstGeom prst="rect">
            <a:avLst/>
          </a:prstGeom>
        </p:spPr>
        <p:txBody>
          <a:bodyPr spcFirstLastPara="1" wrap="square" lIns="91425" tIns="91425" rIns="91425" bIns="91425" anchor="t" anchorCtr="0">
            <a:noAutofit/>
          </a:bodyPr>
          <a:lstStyle/>
          <a:p>
            <a:r>
              <a:rPr lang="id-ID" dirty="0" smtClean="0">
                <a:solidFill>
                  <a:srgbClr val="002060"/>
                </a:solidFill>
              </a:rPr>
              <a:t/>
            </a:r>
            <a:br>
              <a:rPr lang="id-ID" dirty="0" smtClean="0">
                <a:solidFill>
                  <a:srgbClr val="002060"/>
                </a:solidFill>
              </a:rPr>
            </a:br>
            <a:r>
              <a:rPr lang="id-ID" dirty="0" smtClean="0">
                <a:solidFill>
                  <a:srgbClr val="002060"/>
                </a:solidFill>
              </a:rPr>
              <a:t/>
            </a:r>
            <a:br>
              <a:rPr lang="id-ID" dirty="0" smtClean="0">
                <a:solidFill>
                  <a:srgbClr val="002060"/>
                </a:solidFill>
              </a:rPr>
            </a:br>
            <a:r>
              <a:rPr lang="id-ID" dirty="0" smtClean="0">
                <a:solidFill>
                  <a:srgbClr val="002060"/>
                </a:solidFill>
              </a:rPr>
              <a:t/>
            </a:r>
            <a:br>
              <a:rPr lang="id-ID" dirty="0" smtClean="0">
                <a:solidFill>
                  <a:srgbClr val="002060"/>
                </a:solidFill>
              </a:rPr>
            </a:br>
            <a:r>
              <a:rPr lang="id-ID" dirty="0" smtClean="0">
                <a:solidFill>
                  <a:srgbClr val="002060"/>
                </a:solidFill>
              </a:rPr>
              <a:t>Perkembangan dan konvergensi teknologi juga merupakan hal yang penting dicermati. </a:t>
            </a:r>
            <a:br>
              <a:rPr lang="id-ID" dirty="0" smtClean="0">
                <a:solidFill>
                  <a:srgbClr val="002060"/>
                </a:solidFill>
              </a:rPr>
            </a:br>
            <a:r>
              <a:rPr lang="id-ID" dirty="0" smtClean="0">
                <a:solidFill>
                  <a:srgbClr val="002060"/>
                </a:solidFill>
              </a:rPr>
              <a:t>Teknologi yang lebih maju memungkinkan operasi yang lebih efisien, bervariasi, dan lebih cepat. </a:t>
            </a:r>
            <a:br>
              <a:rPr lang="id-ID" dirty="0" smtClean="0">
                <a:solidFill>
                  <a:srgbClr val="002060"/>
                </a:solidFill>
              </a:rPr>
            </a:br>
            <a:r>
              <a:rPr lang="id-ID" dirty="0" smtClean="0">
                <a:solidFill>
                  <a:srgbClr val="002060"/>
                </a:solidFill>
              </a:rPr>
              <a:t/>
            </a:r>
            <a:br>
              <a:rPr lang="id-ID" dirty="0" smtClean="0">
                <a:solidFill>
                  <a:srgbClr val="002060"/>
                </a:solidFill>
              </a:rPr>
            </a:br>
            <a:r>
              <a:rPr lang="id-ID" dirty="0" smtClean="0">
                <a:solidFill>
                  <a:srgbClr val="002060"/>
                </a:solidFill>
              </a:rPr>
              <a:t>Hal-hal yang penting dicermati dari perkembangan teknologi digital adalah konvergensi dalam </a:t>
            </a:r>
            <a:r>
              <a:rPr lang="id-ID" i="1" dirty="0" smtClean="0">
                <a:solidFill>
                  <a:srgbClr val="002060"/>
                </a:solidFill>
              </a:rPr>
              <a:t>information and communication technology</a:t>
            </a:r>
            <a:r>
              <a:rPr lang="id-ID" dirty="0" smtClean="0">
                <a:solidFill>
                  <a:srgbClr val="002060"/>
                </a:solidFill>
              </a:rPr>
              <a:t>,</a:t>
            </a:r>
            <a:br>
              <a:rPr lang="id-ID" dirty="0" smtClean="0">
                <a:solidFill>
                  <a:srgbClr val="002060"/>
                </a:solidFill>
              </a:rPr>
            </a:br>
            <a:r>
              <a:rPr lang="id-ID" dirty="0" smtClean="0">
                <a:solidFill>
                  <a:srgbClr val="002060"/>
                </a:solidFill>
              </a:rPr>
              <a:t>konvergensi internet dengan jaringan </a:t>
            </a:r>
            <a:r>
              <a:rPr lang="id-ID" i="1" dirty="0" smtClean="0">
                <a:solidFill>
                  <a:srgbClr val="002060"/>
                </a:solidFill>
              </a:rPr>
              <a:t>mobile</a:t>
            </a:r>
            <a:r>
              <a:rPr lang="id-ID" dirty="0" smtClean="0">
                <a:solidFill>
                  <a:srgbClr val="002060"/>
                </a:solidFill>
              </a:rPr>
              <a:t>, dan</a:t>
            </a:r>
            <a:br>
              <a:rPr lang="id-ID" dirty="0" smtClean="0">
                <a:solidFill>
                  <a:srgbClr val="002060"/>
                </a:solidFill>
              </a:rPr>
            </a:br>
            <a:r>
              <a:rPr lang="id-ID" dirty="0" smtClean="0">
                <a:solidFill>
                  <a:srgbClr val="002060"/>
                </a:solidFill>
              </a:rPr>
              <a:t>infrastruktur jaringan yang </a:t>
            </a:r>
            <a:r>
              <a:rPr lang="id-ID" i="1" dirty="0" smtClean="0">
                <a:solidFill>
                  <a:srgbClr val="002060"/>
                </a:solidFill>
              </a:rPr>
              <a:t>technology-driven</a:t>
            </a:r>
            <a:r>
              <a:rPr lang="id-ID" dirty="0" smtClean="0">
                <a:solidFill>
                  <a:srgbClr val="002060"/>
                </a:solidFill>
              </a:rPr>
              <a:t>.</a:t>
            </a:r>
            <a:br>
              <a:rPr lang="id-ID" dirty="0" smtClean="0">
                <a:solidFill>
                  <a:srgbClr val="002060"/>
                </a:solidFill>
              </a:rPr>
            </a:br>
            <a:endParaRPr>
              <a:solidFill>
                <a:srgbClr val="002060"/>
              </a:solidFill>
            </a:endParaRPr>
          </a:p>
        </p:txBody>
      </p:sp>
      <p:sp>
        <p:nvSpPr>
          <p:cNvPr id="172" name="Google Shape;172;p25"/>
          <p:cNvSpPr/>
          <p:nvPr/>
        </p:nvSpPr>
        <p:spPr>
          <a:xfrm>
            <a:off x="1252550" y="2354475"/>
            <a:ext cx="202500" cy="202500"/>
          </a:xfrm>
          <a:prstGeom prst="donut">
            <a:avLst>
              <a:gd name="adj" fmla="val 33123"/>
            </a:avLst>
          </a:prstGeom>
          <a:solidFill>
            <a:srgbClr val="00B2FF">
              <a:alpha val="7333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800" b="1">
              <a:solidFill>
                <a:srgbClr val="00B2FF"/>
              </a:solidFill>
              <a:latin typeface="Muli"/>
              <a:ea typeface="Muli"/>
              <a:cs typeface="Muli"/>
              <a:sym typeface="Muli"/>
            </a:endParaRPr>
          </a:p>
        </p:txBody>
      </p:sp>
      <p:sp>
        <p:nvSpPr>
          <p:cNvPr id="173" name="Google Shape;173;p25"/>
          <p:cNvSpPr/>
          <p:nvPr/>
        </p:nvSpPr>
        <p:spPr>
          <a:xfrm>
            <a:off x="2908075" y="3692650"/>
            <a:ext cx="202500" cy="202500"/>
          </a:xfrm>
          <a:prstGeom prst="donut">
            <a:avLst>
              <a:gd name="adj" fmla="val 33123"/>
            </a:avLst>
          </a:prstGeom>
          <a:solidFill>
            <a:srgbClr val="00B2FF">
              <a:alpha val="7333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800" b="1">
              <a:solidFill>
                <a:srgbClr val="00B2FF"/>
              </a:solidFill>
              <a:latin typeface="Muli"/>
              <a:ea typeface="Muli"/>
              <a:cs typeface="Muli"/>
              <a:sym typeface="Muli"/>
            </a:endParaRPr>
          </a:p>
        </p:txBody>
      </p:sp>
      <p:sp>
        <p:nvSpPr>
          <p:cNvPr id="174" name="Google Shape;174;p25"/>
          <p:cNvSpPr/>
          <p:nvPr/>
        </p:nvSpPr>
        <p:spPr>
          <a:xfrm>
            <a:off x="3828725" y="2074725"/>
            <a:ext cx="202500" cy="202500"/>
          </a:xfrm>
          <a:prstGeom prst="donut">
            <a:avLst>
              <a:gd name="adj" fmla="val 33123"/>
            </a:avLst>
          </a:prstGeom>
          <a:solidFill>
            <a:srgbClr val="00B2FF">
              <a:alpha val="7333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800" b="1">
              <a:solidFill>
                <a:srgbClr val="00B2FF"/>
              </a:solidFill>
              <a:latin typeface="Muli"/>
              <a:ea typeface="Muli"/>
              <a:cs typeface="Muli"/>
              <a:sym typeface="Muli"/>
            </a:endParaRPr>
          </a:p>
        </p:txBody>
      </p:sp>
      <p:sp>
        <p:nvSpPr>
          <p:cNvPr id="175" name="Google Shape;175;p25"/>
          <p:cNvSpPr/>
          <p:nvPr/>
        </p:nvSpPr>
        <p:spPr>
          <a:xfrm>
            <a:off x="4470750" y="4114375"/>
            <a:ext cx="202500" cy="202500"/>
          </a:xfrm>
          <a:prstGeom prst="donut">
            <a:avLst>
              <a:gd name="adj" fmla="val 33123"/>
            </a:avLst>
          </a:prstGeom>
          <a:solidFill>
            <a:srgbClr val="00B2FF">
              <a:alpha val="7333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800" b="1">
              <a:solidFill>
                <a:srgbClr val="00B2FF"/>
              </a:solidFill>
              <a:latin typeface="Muli"/>
              <a:ea typeface="Muli"/>
              <a:cs typeface="Muli"/>
              <a:sym typeface="Muli"/>
            </a:endParaRPr>
          </a:p>
        </p:txBody>
      </p:sp>
      <p:sp>
        <p:nvSpPr>
          <p:cNvPr id="176" name="Google Shape;176;p25"/>
          <p:cNvSpPr/>
          <p:nvPr/>
        </p:nvSpPr>
        <p:spPr>
          <a:xfrm>
            <a:off x="7281725" y="4191625"/>
            <a:ext cx="202500" cy="202500"/>
          </a:xfrm>
          <a:prstGeom prst="donut">
            <a:avLst>
              <a:gd name="adj" fmla="val 33123"/>
            </a:avLst>
          </a:prstGeom>
          <a:solidFill>
            <a:srgbClr val="00B2FF">
              <a:alpha val="7333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800" b="1">
              <a:solidFill>
                <a:srgbClr val="00B2FF"/>
              </a:solidFill>
              <a:latin typeface="Muli"/>
              <a:ea typeface="Muli"/>
              <a:cs typeface="Muli"/>
              <a:sym typeface="Muli"/>
            </a:endParaRPr>
          </a:p>
        </p:txBody>
      </p:sp>
      <p:sp>
        <p:nvSpPr>
          <p:cNvPr id="177" name="Google Shape;177;p25"/>
          <p:cNvSpPr/>
          <p:nvPr/>
        </p:nvSpPr>
        <p:spPr>
          <a:xfrm>
            <a:off x="6699275" y="2556975"/>
            <a:ext cx="202500" cy="202500"/>
          </a:xfrm>
          <a:prstGeom prst="donut">
            <a:avLst>
              <a:gd name="adj" fmla="val 33123"/>
            </a:avLst>
          </a:prstGeom>
          <a:solidFill>
            <a:srgbClr val="00B2FF">
              <a:alpha val="7333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800" b="1">
              <a:solidFill>
                <a:srgbClr val="00B2FF"/>
              </a:solidFill>
              <a:latin typeface="Muli"/>
              <a:ea typeface="Muli"/>
              <a:cs typeface="Muli"/>
              <a:sym typeface="Muli"/>
            </a:endParaRPr>
          </a:p>
        </p:txBody>
      </p:sp>
      <p:sp>
        <p:nvSpPr>
          <p:cNvPr id="178" name="Google Shape;178;p25"/>
          <p:cNvSpPr txBox="1">
            <a:spLocks noGrp="1"/>
          </p:cNvSpPr>
          <p:nvPr>
            <p:ph type="sldNum" idx="12"/>
          </p:nvPr>
        </p:nvSpPr>
        <p:spPr>
          <a:xfrm>
            <a:off x="4297659" y="4749851"/>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11</a:t>
            </a:fld>
            <a:endParaRPr/>
          </a:p>
        </p:txBody>
      </p:sp>
    </p:spTree>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82"/>
        <p:cNvGrpSpPr/>
        <p:nvPr/>
      </p:nvGrpSpPr>
      <p:grpSpPr>
        <a:xfrm>
          <a:off x="0" y="0"/>
          <a:ext cx="0" cy="0"/>
          <a:chOff x="0" y="0"/>
          <a:chExt cx="0" cy="0"/>
        </a:xfrm>
      </p:grpSpPr>
      <p:pic>
        <p:nvPicPr>
          <p:cNvPr id="183" name="Google Shape;183;p26" descr="DeathToStock7.jpg"/>
          <p:cNvPicPr preferRelativeResize="0"/>
          <p:nvPr/>
        </p:nvPicPr>
        <p:blipFill>
          <a:blip r:embed="rId3">
            <a:alphaModFix amt="20000"/>
          </a:blip>
          <a:stretch>
            <a:fillRect/>
          </a:stretch>
        </p:blipFill>
        <p:spPr>
          <a:xfrm>
            <a:off x="0" y="0"/>
            <a:ext cx="9144000" cy="5143500"/>
          </a:xfrm>
          <a:prstGeom prst="rect">
            <a:avLst/>
          </a:prstGeom>
          <a:noFill/>
          <a:ln>
            <a:noFill/>
          </a:ln>
        </p:spPr>
      </p:pic>
      <p:sp>
        <p:nvSpPr>
          <p:cNvPr id="184" name="Google Shape;184;p26"/>
          <p:cNvSpPr txBox="1">
            <a:spLocks noGrp="1"/>
          </p:cNvSpPr>
          <p:nvPr>
            <p:ph type="subTitle" idx="1"/>
          </p:nvPr>
        </p:nvSpPr>
        <p:spPr>
          <a:xfrm>
            <a:off x="685800" y="785800"/>
            <a:ext cx="7772400" cy="3448653"/>
          </a:xfrm>
          <a:prstGeom prst="rect">
            <a:avLst/>
          </a:prstGeom>
          <a:noFill/>
          <a:ln>
            <a:noFill/>
          </a:ln>
        </p:spPr>
        <p:txBody>
          <a:bodyPr spcFirstLastPara="1" wrap="square" lIns="91425" tIns="91425" rIns="91425" bIns="91425" anchor="ctr" anchorCtr="0">
            <a:noAutofit/>
          </a:bodyPr>
          <a:lstStyle/>
          <a:p>
            <a:r>
              <a:rPr lang="id-ID" sz="2000" dirty="0" smtClean="0">
                <a:solidFill>
                  <a:schemeClr val="accent3">
                    <a:lumMod val="75000"/>
                  </a:schemeClr>
                </a:solidFill>
              </a:rPr>
              <a:t>Keempat hal inilah yang dapat dijadikan acuan ketika melakukan</a:t>
            </a:r>
          </a:p>
          <a:p>
            <a:r>
              <a:rPr lang="id-ID" sz="2000" dirty="0" smtClean="0">
                <a:solidFill>
                  <a:schemeClr val="accent3">
                    <a:lumMod val="75000"/>
                  </a:schemeClr>
                </a:solidFill>
              </a:rPr>
              <a:t>analisis lingkungan mikro bagi bisnis digital. </a:t>
            </a:r>
          </a:p>
          <a:p>
            <a:endParaRPr lang="id-ID" sz="2000" dirty="0" smtClean="0">
              <a:solidFill>
                <a:schemeClr val="accent3">
                  <a:lumMod val="75000"/>
                </a:schemeClr>
              </a:solidFill>
            </a:endParaRPr>
          </a:p>
          <a:p>
            <a:r>
              <a:rPr lang="id-ID" sz="2000" dirty="0" smtClean="0">
                <a:solidFill>
                  <a:schemeClr val="accent3">
                    <a:lumMod val="75000"/>
                  </a:schemeClr>
                </a:solidFill>
              </a:rPr>
              <a:t>Perkembangan, pertumbuhan, dan keberlanjutan dari bisnis digital sangat dipengaruhi oleh empat kekuatan tersebut—pasar yang semakin kompleks, pelanggan yang semakin berdaya, inovasi digital yang semakin cepat, dan konvergensi teknologi yang terus menerus berkembang. </a:t>
            </a:r>
          </a:p>
          <a:p>
            <a:endParaRPr lang="id-ID" sz="2000" dirty="0" smtClean="0">
              <a:solidFill>
                <a:schemeClr val="accent3">
                  <a:lumMod val="75000"/>
                </a:schemeClr>
              </a:solidFill>
            </a:endParaRPr>
          </a:p>
          <a:p>
            <a:r>
              <a:rPr lang="id-ID" sz="2000" dirty="0" smtClean="0">
                <a:solidFill>
                  <a:schemeClr val="accent3">
                    <a:lumMod val="75000"/>
                  </a:schemeClr>
                </a:solidFill>
              </a:rPr>
              <a:t>Keempat hal ini yang menjadi sumber dari peluang-peluang dan ancaman-ancaman yang penting bagi perusahaan. </a:t>
            </a:r>
          </a:p>
        </p:txBody>
      </p:sp>
      <p:sp>
        <p:nvSpPr>
          <p:cNvPr id="185" name="Google Shape;185;p26"/>
          <p:cNvSpPr/>
          <p:nvPr/>
        </p:nvSpPr>
        <p:spPr>
          <a:xfrm>
            <a:off x="-300307" y="1740400"/>
            <a:ext cx="9744615" cy="1662701"/>
          </a:xfrm>
          <a:prstGeom prst="rect">
            <a:avLst/>
          </a:prstGeom>
        </p:spPr>
        <p:txBody>
          <a:bodyPr>
            <a:prstTxWarp prst="textPlain">
              <a:avLst/>
            </a:prstTxWarp>
          </a:bodyPr>
          <a:lstStyle/>
          <a:p>
            <a:pPr lvl="0" algn="ctr"/>
            <a:endParaRPr b="1" i="0">
              <a:ln>
                <a:noFill/>
              </a:ln>
              <a:solidFill>
                <a:srgbClr val="00B2FF">
                  <a:alpha val="73330"/>
                </a:srgbClr>
              </a:solidFill>
              <a:latin typeface="Muli"/>
            </a:endParaRPr>
          </a:p>
        </p:txBody>
      </p:sp>
      <p:sp>
        <p:nvSpPr>
          <p:cNvPr id="186" name="Google Shape;186;p26"/>
          <p:cNvSpPr txBox="1">
            <a:spLocks noGrp="1"/>
          </p:cNvSpPr>
          <p:nvPr>
            <p:ph type="sldNum" idx="12"/>
          </p:nvPr>
        </p:nvSpPr>
        <p:spPr>
          <a:xfrm>
            <a:off x="8529670"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12</a:t>
            </a:fld>
            <a:endParaRPr/>
          </a:p>
        </p:txBody>
      </p:sp>
    </p:spTree>
  </p:cSld>
  <p:clrMapOvr>
    <a:masterClrMapping/>
  </p:clrMapOvr>
  <p:transition spd="slow">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0100" y="302374"/>
            <a:ext cx="6763800" cy="1054930"/>
          </a:xfrm>
        </p:spPr>
        <p:txBody>
          <a:bodyPr/>
          <a:lstStyle/>
          <a:p>
            <a:r>
              <a:rPr lang="id-ID" dirty="0" smtClean="0">
                <a:solidFill>
                  <a:schemeClr val="accent3">
                    <a:lumMod val="75000"/>
                  </a:schemeClr>
                </a:solidFill>
              </a:rPr>
              <a:t/>
            </a:r>
            <a:br>
              <a:rPr lang="id-ID" dirty="0" smtClean="0">
                <a:solidFill>
                  <a:schemeClr val="accent3">
                    <a:lumMod val="75000"/>
                  </a:schemeClr>
                </a:solidFill>
              </a:rPr>
            </a:br>
            <a:r>
              <a:rPr lang="id-ID" dirty="0" smtClean="0">
                <a:solidFill>
                  <a:schemeClr val="accent3">
                    <a:lumMod val="75000"/>
                  </a:schemeClr>
                </a:solidFill>
              </a:rPr>
              <a:t/>
            </a:r>
            <a:br>
              <a:rPr lang="id-ID" dirty="0" smtClean="0">
                <a:solidFill>
                  <a:schemeClr val="accent3">
                    <a:lumMod val="75000"/>
                  </a:schemeClr>
                </a:solidFill>
              </a:rPr>
            </a:br>
            <a:r>
              <a:rPr lang="id-ID" dirty="0" smtClean="0">
                <a:solidFill>
                  <a:schemeClr val="accent3">
                    <a:lumMod val="75000"/>
                  </a:schemeClr>
                </a:solidFill>
              </a:rPr>
              <a:t/>
            </a:r>
            <a:br>
              <a:rPr lang="id-ID" dirty="0" smtClean="0">
                <a:solidFill>
                  <a:schemeClr val="accent3">
                    <a:lumMod val="75000"/>
                  </a:schemeClr>
                </a:solidFill>
              </a:rPr>
            </a:br>
            <a:r>
              <a:rPr lang="id-ID" dirty="0" smtClean="0">
                <a:solidFill>
                  <a:schemeClr val="accent3">
                    <a:lumMod val="75000"/>
                  </a:schemeClr>
                </a:solidFill>
              </a:rPr>
              <a:t/>
            </a:r>
            <a:br>
              <a:rPr lang="id-ID" dirty="0" smtClean="0">
                <a:solidFill>
                  <a:schemeClr val="accent3">
                    <a:lumMod val="75000"/>
                  </a:schemeClr>
                </a:solidFill>
              </a:rPr>
            </a:br>
            <a:r>
              <a:rPr lang="id-ID" dirty="0" smtClean="0">
                <a:solidFill>
                  <a:schemeClr val="accent3">
                    <a:lumMod val="75000"/>
                  </a:schemeClr>
                </a:solidFill>
              </a:rPr>
              <a:t>Perkembangan dan dinamika dari keempat kekuatan tersebut, memberikan kesempatan bagi perusahaan digital untuk mengembangkan strategi bisnis yang lebih relevan pada lingkungan bisnis yang berubah terus-menerus dan disruptif.</a:t>
            </a:r>
            <a:br>
              <a:rPr lang="id-ID" dirty="0" smtClean="0">
                <a:solidFill>
                  <a:schemeClr val="accent3">
                    <a:lumMod val="75000"/>
                  </a:schemeClr>
                </a:solidFill>
              </a:rPr>
            </a:br>
            <a:r>
              <a:rPr lang="id-ID" dirty="0" smtClean="0">
                <a:solidFill>
                  <a:schemeClr val="accent3">
                    <a:lumMod val="75000"/>
                  </a:schemeClr>
                </a:solidFill>
              </a:rPr>
              <a:t/>
            </a:r>
            <a:br>
              <a:rPr lang="id-ID" dirty="0" smtClean="0">
                <a:solidFill>
                  <a:schemeClr val="accent3">
                    <a:lumMod val="75000"/>
                  </a:schemeClr>
                </a:solidFill>
              </a:rPr>
            </a:br>
            <a:endParaRPr lang="id-ID" dirty="0"/>
          </a:p>
        </p:txBody>
      </p:sp>
      <p:sp>
        <p:nvSpPr>
          <p:cNvPr id="3" name="Slide Number Placeholder 2"/>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13</a:t>
            </a:fld>
            <a:endParaRPr lang="en"/>
          </a:p>
        </p:txBody>
      </p:sp>
    </p:spTree>
  </p:cSld>
  <p:clrMapOvr>
    <a:masterClrMapping/>
  </p:clrMapOvr>
  <p:transition spd="slow">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34"/>
        <p:cNvGrpSpPr/>
        <p:nvPr/>
      </p:nvGrpSpPr>
      <p:grpSpPr>
        <a:xfrm>
          <a:off x="0" y="0"/>
          <a:ext cx="0" cy="0"/>
          <a:chOff x="0" y="0"/>
          <a:chExt cx="0" cy="0"/>
        </a:xfrm>
      </p:grpSpPr>
      <p:sp>
        <p:nvSpPr>
          <p:cNvPr id="335" name="Google Shape;335;p34"/>
          <p:cNvSpPr/>
          <p:nvPr/>
        </p:nvSpPr>
        <p:spPr>
          <a:xfrm>
            <a:off x="0" y="0"/>
            <a:ext cx="9144000" cy="5169000"/>
          </a:xfrm>
          <a:prstGeom prst="rect">
            <a:avLst/>
          </a:prstGeom>
          <a:solidFill>
            <a:srgbClr val="FFFFFF">
              <a:alpha val="26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4"/>
          <p:cNvSpPr txBox="1">
            <a:spLocks noGrp="1"/>
          </p:cNvSpPr>
          <p:nvPr>
            <p:ph type="ctrTitle" idx="4294967295"/>
          </p:nvPr>
        </p:nvSpPr>
        <p:spPr>
          <a:xfrm>
            <a:off x="685800" y="1583342"/>
            <a:ext cx="77724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9600">
                <a:solidFill>
                  <a:srgbClr val="00B2FF"/>
                </a:solidFill>
              </a:rPr>
              <a:t>Thanks!</a:t>
            </a:r>
            <a:endParaRPr sz="9600">
              <a:solidFill>
                <a:srgbClr val="00B2FF"/>
              </a:solidFill>
            </a:endParaRPr>
          </a:p>
        </p:txBody>
      </p:sp>
      <p:sp>
        <p:nvSpPr>
          <p:cNvPr id="337" name="Google Shape;337;p34"/>
          <p:cNvSpPr txBox="1">
            <a:spLocks noGrp="1"/>
          </p:cNvSpPr>
          <p:nvPr>
            <p:ph type="subTitle" idx="1"/>
          </p:nvPr>
        </p:nvSpPr>
        <p:spPr>
          <a:xfrm>
            <a:off x="876825" y="2688925"/>
            <a:ext cx="4334100" cy="2444700"/>
          </a:xfrm>
          <a:prstGeom prst="rect">
            <a:avLst/>
          </a:prstGeom>
          <a:solidFill>
            <a:srgbClr val="00B2FF">
              <a:alpha val="73330"/>
            </a:srgb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solidFill>
                <a:srgbClr val="FFFFFF"/>
              </a:solidFill>
              <a:latin typeface="Muli"/>
              <a:ea typeface="Muli"/>
              <a:cs typeface="Muli"/>
              <a:sym typeface="Muli"/>
            </a:endParaRPr>
          </a:p>
        </p:txBody>
      </p:sp>
      <p:sp>
        <p:nvSpPr>
          <p:cNvPr id="338" name="Google Shape;338;p34"/>
          <p:cNvSpPr txBox="1">
            <a:spLocks noGrp="1"/>
          </p:cNvSpPr>
          <p:nvPr>
            <p:ph type="sldNum" idx="12"/>
          </p:nvPr>
        </p:nvSpPr>
        <p:spPr>
          <a:xfrm>
            <a:off x="8529670"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14</a:t>
            </a:fld>
            <a:endParaRPr/>
          </a:p>
        </p:txBody>
      </p:sp>
      <p:pic>
        <p:nvPicPr>
          <p:cNvPr id="6" name="Picture 5" descr="logo_the_best-removebg-preview.png"/>
          <p:cNvPicPr>
            <a:picLocks noChangeAspect="1"/>
          </p:cNvPicPr>
          <p:nvPr/>
        </p:nvPicPr>
        <p:blipFill>
          <a:blip r:embed="rId4"/>
          <a:stretch>
            <a:fillRect/>
          </a:stretch>
        </p:blipFill>
        <p:spPr>
          <a:xfrm>
            <a:off x="1881182" y="2786064"/>
            <a:ext cx="2262190" cy="2262190"/>
          </a:xfrm>
          <a:prstGeom prst="rect">
            <a:avLst/>
          </a:prstGeom>
        </p:spPr>
      </p:pic>
    </p:spTree>
  </p:cSld>
  <p:clrMapOvr>
    <a:masterClrMapping/>
  </p:clrMapOvr>
  <p:transition spd="slow">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9"/>
        <p:cNvGrpSpPr/>
        <p:nvPr/>
      </p:nvGrpSpPr>
      <p:grpSpPr>
        <a:xfrm>
          <a:off x="0" y="0"/>
          <a:ext cx="0" cy="0"/>
          <a:chOff x="0" y="0"/>
          <a:chExt cx="0" cy="0"/>
        </a:xfrm>
      </p:grpSpPr>
      <p:sp>
        <p:nvSpPr>
          <p:cNvPr id="70" name="Google Shape;70;p13"/>
          <p:cNvSpPr txBox="1">
            <a:spLocks noGrp="1"/>
          </p:cNvSpPr>
          <p:nvPr>
            <p:ph type="title"/>
          </p:nvPr>
        </p:nvSpPr>
        <p:spPr>
          <a:xfrm>
            <a:off x="2902775" y="302375"/>
            <a:ext cx="5718600" cy="50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ID" sz="2400" dirty="0" smtClean="0"/>
              <a:t>THIS WEEK’S CONTENTS</a:t>
            </a:r>
            <a:endParaRPr sz="2400"/>
          </a:p>
        </p:txBody>
      </p:sp>
      <p:sp>
        <p:nvSpPr>
          <p:cNvPr id="71" name="Google Shape;71;p13"/>
          <p:cNvSpPr txBox="1"/>
          <p:nvPr/>
        </p:nvSpPr>
        <p:spPr>
          <a:xfrm>
            <a:off x="2714612" y="1071552"/>
            <a:ext cx="6786610" cy="2747700"/>
          </a:xfrm>
          <a:prstGeom prst="rect">
            <a:avLst/>
          </a:prstGeom>
          <a:noFill/>
          <a:ln>
            <a:noFill/>
          </a:ln>
        </p:spPr>
        <p:txBody>
          <a:bodyPr spcFirstLastPara="1" wrap="square" lIns="91425" tIns="91425" rIns="91425" bIns="91425" anchor="t" anchorCtr="0">
            <a:noAutofit/>
          </a:bodyPr>
          <a:lstStyle/>
          <a:p>
            <a:pPr marL="228600" indent="-228600">
              <a:spcBef>
                <a:spcPts val="600"/>
              </a:spcBef>
            </a:pPr>
            <a:r>
              <a:rPr lang="id-ID" sz="2000" dirty="0" smtClean="0">
                <a:solidFill>
                  <a:schemeClr val="bg1"/>
                </a:solidFill>
              </a:rPr>
              <a:t>1. Kompleksitas pasar (</a:t>
            </a:r>
            <a:r>
              <a:rPr lang="id-ID" sz="2000" i="1" dirty="0" smtClean="0">
                <a:solidFill>
                  <a:schemeClr val="bg1"/>
                </a:solidFill>
              </a:rPr>
              <a:t>market complexity</a:t>
            </a:r>
            <a:r>
              <a:rPr lang="id-ID" sz="2000" dirty="0" smtClean="0">
                <a:solidFill>
                  <a:schemeClr val="bg1"/>
                </a:solidFill>
              </a:rPr>
              <a:t>)</a:t>
            </a:r>
          </a:p>
          <a:p>
            <a:pPr marL="228600" indent="-228600">
              <a:spcBef>
                <a:spcPts val="600"/>
              </a:spcBef>
            </a:pPr>
            <a:r>
              <a:rPr lang="id-ID" sz="2000" dirty="0" smtClean="0">
                <a:solidFill>
                  <a:schemeClr val="bg1"/>
                </a:solidFill>
              </a:rPr>
              <a:t>2. Pemberdayaan pelanggan (</a:t>
            </a:r>
            <a:r>
              <a:rPr lang="id-ID" sz="2000" i="1" dirty="0" smtClean="0">
                <a:solidFill>
                  <a:schemeClr val="bg1"/>
                </a:solidFill>
              </a:rPr>
              <a:t>customer empowerment</a:t>
            </a:r>
            <a:r>
              <a:rPr lang="id-ID" sz="2000" dirty="0" smtClean="0">
                <a:solidFill>
                  <a:schemeClr val="bg1"/>
                </a:solidFill>
              </a:rPr>
              <a:t>)</a:t>
            </a:r>
          </a:p>
          <a:p>
            <a:r>
              <a:rPr lang="id-ID" sz="2000" dirty="0" smtClean="0">
                <a:solidFill>
                  <a:schemeClr val="bg1"/>
                </a:solidFill>
              </a:rPr>
              <a:t>3. Dinamika digitalisasi dan inovasi (</a:t>
            </a:r>
            <a:r>
              <a:rPr lang="id-ID" sz="2000" i="1" dirty="0" smtClean="0">
                <a:solidFill>
                  <a:schemeClr val="bg1"/>
                </a:solidFill>
              </a:rPr>
              <a:t>digitalization and </a:t>
            </a:r>
          </a:p>
          <a:p>
            <a:r>
              <a:rPr lang="id-ID" sz="2000" i="1" dirty="0" smtClean="0">
                <a:solidFill>
                  <a:schemeClr val="bg1"/>
                </a:solidFill>
              </a:rPr>
              <a:t>    innovation dynamics</a:t>
            </a:r>
            <a:r>
              <a:rPr lang="id-ID" sz="2000" dirty="0" smtClean="0">
                <a:solidFill>
                  <a:schemeClr val="bg1"/>
                </a:solidFill>
              </a:rPr>
              <a:t>)</a:t>
            </a:r>
          </a:p>
          <a:p>
            <a:r>
              <a:rPr lang="id-ID" sz="2000" dirty="0" smtClean="0">
                <a:solidFill>
                  <a:schemeClr val="bg1"/>
                </a:solidFill>
              </a:rPr>
              <a:t>4. Konvergensi dan teknologi (</a:t>
            </a:r>
            <a:r>
              <a:rPr lang="id-ID" sz="2000" i="1" dirty="0" smtClean="0">
                <a:solidFill>
                  <a:schemeClr val="bg1"/>
                </a:solidFill>
              </a:rPr>
              <a:t>convergence and  </a:t>
            </a:r>
          </a:p>
          <a:p>
            <a:r>
              <a:rPr lang="id-ID" sz="2000" i="1" dirty="0" smtClean="0">
                <a:solidFill>
                  <a:schemeClr val="bg1"/>
                </a:solidFill>
              </a:rPr>
              <a:t>    technology</a:t>
            </a:r>
            <a:r>
              <a:rPr lang="id-ID" sz="2000" dirty="0" smtClean="0">
                <a:solidFill>
                  <a:schemeClr val="bg1"/>
                </a:solidFill>
              </a:rPr>
              <a:t>)</a:t>
            </a:r>
          </a:p>
          <a:p>
            <a:endParaRPr lang="id-ID" sz="2000" dirty="0" smtClean="0">
              <a:solidFill>
                <a:schemeClr val="bg1"/>
              </a:solidFill>
            </a:endParaRPr>
          </a:p>
          <a:p>
            <a:pPr marL="228600" indent="-228600">
              <a:spcBef>
                <a:spcPts val="600"/>
              </a:spcBef>
              <a:buFont typeface="Arial"/>
              <a:buAutoNum type="arabicParenBoth"/>
            </a:pPr>
            <a:endParaRPr lang="id-ID" sz="2000" dirty="0" smtClean="0">
              <a:solidFill>
                <a:schemeClr val="bg1"/>
              </a:solidFill>
            </a:endParaRPr>
          </a:p>
          <a:p>
            <a:pPr marL="228600" indent="-228600">
              <a:spcBef>
                <a:spcPts val="600"/>
              </a:spcBef>
              <a:buAutoNum type="arabicParenBoth"/>
            </a:pPr>
            <a:endParaRPr lang="id-ID" sz="2000" dirty="0" smtClean="0">
              <a:solidFill>
                <a:schemeClr val="bg1"/>
              </a:solidFill>
            </a:endParaRPr>
          </a:p>
          <a:p>
            <a:pPr marL="0" lvl="0" indent="0" algn="l" rtl="0">
              <a:spcBef>
                <a:spcPts val="600"/>
              </a:spcBef>
              <a:spcAft>
                <a:spcPts val="0"/>
              </a:spcAft>
              <a:buNone/>
            </a:pPr>
            <a:endParaRPr sz="2000">
              <a:solidFill>
                <a:schemeClr val="bg1"/>
              </a:solidFill>
              <a:latin typeface="Muli"/>
              <a:ea typeface="Muli"/>
              <a:cs typeface="Muli"/>
              <a:sym typeface="Muli"/>
            </a:endParaRPr>
          </a:p>
        </p:txBody>
      </p:sp>
      <p:sp>
        <p:nvSpPr>
          <p:cNvPr id="72" name="Google Shape;72;p13"/>
          <p:cNvSpPr txBox="1"/>
          <p:nvPr/>
        </p:nvSpPr>
        <p:spPr>
          <a:xfrm>
            <a:off x="5916355" y="1113875"/>
            <a:ext cx="2770200" cy="2747700"/>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endParaRPr sz="1200">
              <a:solidFill>
                <a:srgbClr val="FFFFFF"/>
              </a:solidFill>
              <a:latin typeface="Muli"/>
              <a:ea typeface="Muli"/>
              <a:cs typeface="Muli"/>
              <a:sym typeface="Muli"/>
            </a:endParaRPr>
          </a:p>
        </p:txBody>
      </p:sp>
      <p:sp>
        <p:nvSpPr>
          <p:cNvPr id="73" name="Google Shape;73;p13"/>
          <p:cNvSpPr txBox="1"/>
          <p:nvPr/>
        </p:nvSpPr>
        <p:spPr>
          <a:xfrm>
            <a:off x="2902775" y="3753525"/>
            <a:ext cx="5784000" cy="826500"/>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1000"/>
              </a:spcAft>
              <a:buNone/>
            </a:pPr>
            <a:endParaRPr sz="1100">
              <a:solidFill>
                <a:srgbClr val="FFFFFF"/>
              </a:solidFill>
              <a:latin typeface="Muli"/>
              <a:ea typeface="Muli"/>
              <a:cs typeface="Muli"/>
              <a:sym typeface="Muli"/>
            </a:endParaRPr>
          </a:p>
        </p:txBody>
      </p:sp>
      <p:sp>
        <p:nvSpPr>
          <p:cNvPr id="74" name="Google Shape;74;p13"/>
          <p:cNvSpPr txBox="1">
            <a:spLocks noGrp="1"/>
          </p:cNvSpPr>
          <p:nvPr>
            <p:ph type="sldNum" idx="12"/>
          </p:nvPr>
        </p:nvSpPr>
        <p:spPr>
          <a:xfrm>
            <a:off x="8529670"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2</a:t>
            </a:fld>
            <a:endParaRPr/>
          </a:p>
        </p:txBody>
      </p:sp>
    </p:spTree>
  </p:cSld>
  <p:clrMapOvr>
    <a:masterClrMapping/>
  </p:clrMapOvr>
  <p:transition spd="slow">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8"/>
        <p:cNvGrpSpPr/>
        <p:nvPr/>
      </p:nvGrpSpPr>
      <p:grpSpPr>
        <a:xfrm>
          <a:off x="0" y="0"/>
          <a:ext cx="0" cy="0"/>
          <a:chOff x="0" y="0"/>
          <a:chExt cx="0" cy="0"/>
        </a:xfrm>
      </p:grpSpPr>
      <p:sp>
        <p:nvSpPr>
          <p:cNvPr id="79" name="Google Shape;79;p14"/>
          <p:cNvSpPr/>
          <p:nvPr/>
        </p:nvSpPr>
        <p:spPr>
          <a:xfrm>
            <a:off x="0" y="0"/>
            <a:ext cx="9144000" cy="5169000"/>
          </a:xfrm>
          <a:prstGeom prst="rect">
            <a:avLst/>
          </a:prstGeom>
          <a:solidFill>
            <a:srgbClr val="FFFFFF">
              <a:alpha val="26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4"/>
          <p:cNvSpPr txBox="1">
            <a:spLocks noGrp="1"/>
          </p:cNvSpPr>
          <p:nvPr>
            <p:ph type="ctrTitle" idx="4294967295"/>
          </p:nvPr>
        </p:nvSpPr>
        <p:spPr>
          <a:xfrm>
            <a:off x="685800" y="1583342"/>
            <a:ext cx="7772400" cy="1159800"/>
          </a:xfrm>
          <a:prstGeom prst="rect">
            <a:avLst/>
          </a:prstGeom>
        </p:spPr>
        <p:txBody>
          <a:bodyPr spcFirstLastPara="1" wrap="square" lIns="91425" tIns="91425" rIns="91425" bIns="91425" anchor="b" anchorCtr="0">
            <a:noAutofit/>
          </a:bodyPr>
          <a:lstStyle/>
          <a:p>
            <a:pPr lvl="0"/>
            <a:r>
              <a:rPr lang="id-ID" sz="5400" dirty="0" smtClean="0">
                <a:solidFill>
                  <a:schemeClr val="accent1"/>
                </a:solidFill>
              </a:rPr>
              <a:t>1. Market complexity</a:t>
            </a:r>
            <a:endParaRPr sz="5400">
              <a:solidFill>
                <a:schemeClr val="accent1"/>
              </a:solidFill>
            </a:endParaRPr>
          </a:p>
        </p:txBody>
      </p:sp>
      <p:sp>
        <p:nvSpPr>
          <p:cNvPr id="81" name="Google Shape;81;p14"/>
          <p:cNvSpPr txBox="1">
            <a:spLocks noGrp="1"/>
          </p:cNvSpPr>
          <p:nvPr>
            <p:ph type="subTitle" idx="1"/>
          </p:nvPr>
        </p:nvSpPr>
        <p:spPr>
          <a:xfrm>
            <a:off x="876825" y="2688925"/>
            <a:ext cx="3173400" cy="2444700"/>
          </a:xfrm>
          <a:prstGeom prst="rect">
            <a:avLst/>
          </a:prstGeom>
          <a:solidFill>
            <a:srgbClr val="00B2FF">
              <a:alpha val="73330"/>
            </a:srgbClr>
          </a:solidFill>
          <a:ln>
            <a:noFill/>
          </a:ln>
        </p:spPr>
        <p:txBody>
          <a:bodyPr spcFirstLastPara="1" wrap="square" lIns="91425" tIns="91425" rIns="91425" bIns="91425" anchor="t" anchorCtr="0">
            <a:noAutofit/>
          </a:bodyPr>
          <a:lstStyle/>
          <a:p>
            <a:r>
              <a:rPr lang="id-ID" sz="2400" dirty="0" smtClean="0">
                <a:solidFill>
                  <a:schemeClr val="bg1"/>
                </a:solidFill>
              </a:rPr>
              <a:t>Pasar menjadi semakin rumit karena meningkatnya transfaransi dan</a:t>
            </a:r>
          </a:p>
          <a:p>
            <a:r>
              <a:rPr lang="id-ID" sz="2400" dirty="0" smtClean="0">
                <a:solidFill>
                  <a:schemeClr val="bg1"/>
                </a:solidFill>
              </a:rPr>
              <a:t>fragmentasi pasar.</a:t>
            </a:r>
            <a:endParaRPr sz="2400" b="1">
              <a:solidFill>
                <a:schemeClr val="bg1"/>
              </a:solidFill>
              <a:latin typeface="Muli"/>
              <a:ea typeface="Muli"/>
              <a:cs typeface="Muli"/>
              <a:sym typeface="Muli"/>
            </a:endParaRPr>
          </a:p>
        </p:txBody>
      </p:sp>
      <p:sp>
        <p:nvSpPr>
          <p:cNvPr id="82" name="Google Shape;82;p14"/>
          <p:cNvSpPr txBox="1">
            <a:spLocks noGrp="1"/>
          </p:cNvSpPr>
          <p:nvPr>
            <p:ph type="sldNum" idx="12"/>
          </p:nvPr>
        </p:nvSpPr>
        <p:spPr>
          <a:xfrm>
            <a:off x="8529670"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3</a:t>
            </a:fld>
            <a:endParaRPr/>
          </a:p>
        </p:txBody>
      </p:sp>
    </p:spTree>
  </p:cSld>
  <p:clrMapOvr>
    <a:masterClrMapping/>
  </p:clrMapOvr>
  <p:transition spd="slow">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786050" y="285734"/>
            <a:ext cx="6072230" cy="519741"/>
          </a:xfrm>
        </p:spPr>
        <p:txBody>
          <a:bodyPr/>
          <a:lstStyle/>
          <a:p>
            <a:r>
              <a:rPr lang="id-ID" sz="1600" dirty="0" smtClean="0"/>
              <a:t>Pasar menjadi semakin rumit karena meningkatnya transfaransi dan fragmentasi pasar. dan perdagangan secara keseluruhan.</a:t>
            </a:r>
            <a:br>
              <a:rPr lang="id-ID" sz="1600" dirty="0" smtClean="0"/>
            </a:br>
            <a:r>
              <a:rPr lang="id-ID" sz="1600" dirty="0" smtClean="0"/>
              <a:t/>
            </a:r>
            <a:br>
              <a:rPr lang="id-ID" sz="1600" dirty="0" smtClean="0"/>
            </a:br>
            <a:r>
              <a:rPr lang="id-ID" sz="1600" dirty="0" smtClean="0"/>
              <a:t>Menurunnya </a:t>
            </a:r>
            <a:r>
              <a:rPr lang="id-ID" sz="1600" i="1" dirty="0" smtClean="0"/>
              <a:t>entry barriers </a:t>
            </a:r>
            <a:r>
              <a:rPr lang="id-ID" sz="1600" dirty="0" smtClean="0"/>
              <a:t>dan </a:t>
            </a:r>
            <a:r>
              <a:rPr lang="id-ID" sz="1600" i="1" dirty="0" smtClean="0"/>
              <a:t>switching barriers </a:t>
            </a:r>
            <a:r>
              <a:rPr lang="id-ID" sz="1600" dirty="0" smtClean="0"/>
              <a:t>sehingga siapa pun bisa masuk menjadi pesaing di pasar dan pelanggan pun tidak mengalami hambatan untuk berpindah-pindah perusahaan yang melayani kebutuhannya. </a:t>
            </a:r>
            <a:br>
              <a:rPr lang="id-ID" sz="1600" dirty="0" smtClean="0"/>
            </a:br>
            <a:r>
              <a:rPr lang="id-ID" sz="1600" dirty="0" smtClean="0"/>
              <a:t/>
            </a:r>
            <a:br>
              <a:rPr lang="id-ID" sz="1600" dirty="0" smtClean="0"/>
            </a:br>
            <a:r>
              <a:rPr lang="id-ID" sz="1600" dirty="0" smtClean="0"/>
              <a:t>Kompleksitas pasar juga terjadi karena disintermediasi, yaitu hilangnya relevan perusahaan-perusahaan perantara atau distribusi dalam pasar, yang memungkinkan produsen dapat langsung berinteraksi dan bertransaksi dengan</a:t>
            </a:r>
            <a:br>
              <a:rPr lang="id-ID" sz="1600" dirty="0" smtClean="0"/>
            </a:br>
            <a:r>
              <a:rPr lang="id-ID" sz="1600" dirty="0" smtClean="0"/>
              <a:t>para pelanggan tanpa ada campur tangan distributor.</a:t>
            </a:r>
            <a:br>
              <a:rPr lang="id-ID" sz="1600" dirty="0" smtClean="0"/>
            </a:br>
            <a:endParaRPr lang="id-ID" sz="1600" dirty="0"/>
          </a:p>
        </p:txBody>
      </p:sp>
      <p:sp>
        <p:nvSpPr>
          <p:cNvPr id="6" name="Slide Number Placeholder 5"/>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4</a:t>
            </a:fld>
            <a:endParaRPr lang="en"/>
          </a:p>
        </p:txBody>
      </p:sp>
    </p:spTree>
  </p:cSld>
  <p:clrMapOvr>
    <a:masterClrMapping/>
  </p:clrMapOvr>
  <p:transition spd="slow">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6"/>
        <p:cNvGrpSpPr/>
        <p:nvPr/>
      </p:nvGrpSpPr>
      <p:grpSpPr>
        <a:xfrm>
          <a:off x="0" y="0"/>
          <a:ext cx="0" cy="0"/>
          <a:chOff x="0" y="0"/>
          <a:chExt cx="0" cy="0"/>
        </a:xfrm>
      </p:grpSpPr>
      <p:sp>
        <p:nvSpPr>
          <p:cNvPr id="88" name="Google Shape;88;p15"/>
          <p:cNvSpPr txBox="1">
            <a:spLocks noGrp="1"/>
          </p:cNvSpPr>
          <p:nvPr>
            <p:ph type="title"/>
          </p:nvPr>
        </p:nvSpPr>
        <p:spPr>
          <a:xfrm>
            <a:off x="3048000" y="834175"/>
            <a:ext cx="3048000" cy="2309080"/>
          </a:xfrm>
          <a:prstGeom prst="rect">
            <a:avLst/>
          </a:prstGeom>
        </p:spPr>
        <p:txBody>
          <a:bodyPr spcFirstLastPara="1" wrap="square" lIns="91425" tIns="91425" rIns="91425" bIns="91425" anchor="b" anchorCtr="0">
            <a:noAutofit/>
          </a:bodyPr>
          <a:lstStyle/>
          <a:p>
            <a:pPr lvl="0"/>
            <a:r>
              <a:rPr lang="id-ID" sz="4800" dirty="0" smtClean="0"/>
              <a:t>2</a:t>
            </a:r>
            <a:r>
              <a:rPr lang="en" sz="4800" dirty="0" smtClean="0"/>
              <a:t>.</a:t>
            </a:r>
            <a:r>
              <a:rPr lang="id-ID" sz="4800" i="1" dirty="0" smtClean="0"/>
              <a:t> </a:t>
            </a:r>
            <a:r>
              <a:rPr lang="id-ID" i="1" dirty="0" smtClean="0"/>
              <a:t/>
            </a:r>
            <a:br>
              <a:rPr lang="id-ID" i="1" dirty="0" smtClean="0"/>
            </a:br>
            <a:r>
              <a:rPr lang="id-ID" dirty="0" smtClean="0"/>
              <a:t>CUSTOMER EMPOWERMENT</a:t>
            </a:r>
          </a:p>
        </p:txBody>
      </p:sp>
    </p:spTree>
  </p:cSld>
  <p:clrMapOvr>
    <a:masterClrMapping/>
  </p:clrMapOvr>
  <p:transition spd="slow">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1" name="Google Shape;141;p21"/>
          <p:cNvSpPr txBox="1">
            <a:spLocks noGrp="1"/>
          </p:cNvSpPr>
          <p:nvPr>
            <p:ph type="body" idx="1"/>
          </p:nvPr>
        </p:nvSpPr>
        <p:spPr>
          <a:xfrm>
            <a:off x="4929190" y="285734"/>
            <a:ext cx="3692492" cy="4348841"/>
          </a:xfrm>
          <a:prstGeom prst="rect">
            <a:avLst/>
          </a:prstGeom>
        </p:spPr>
        <p:txBody>
          <a:bodyPr spcFirstLastPara="1" wrap="square" lIns="91425" tIns="91425" rIns="91425" bIns="91425" anchor="t" anchorCtr="0">
            <a:noAutofit/>
          </a:bodyPr>
          <a:lstStyle/>
          <a:p>
            <a:pPr>
              <a:buNone/>
            </a:pPr>
            <a:r>
              <a:rPr lang="id-ID" sz="2000" dirty="0" smtClean="0"/>
              <a:t>	Pelanggan memiliki posisi tawar yang semakin baik dalam interaksi dengan perusahaan. </a:t>
            </a:r>
          </a:p>
          <a:p>
            <a:pPr>
              <a:buNone/>
            </a:pPr>
            <a:r>
              <a:rPr lang="id-ID" sz="2000" dirty="0" smtClean="0"/>
              <a:t>	Hal ini terjadi karena semakin transfaransinya pasar sehingga meningkatnya tuntutan pasar agar perusahaan semakin </a:t>
            </a:r>
            <a:r>
              <a:rPr lang="id-ID" sz="2000" i="1" dirty="0" smtClean="0"/>
              <a:t>accountable</a:t>
            </a:r>
            <a:r>
              <a:rPr lang="id-ID" sz="2000" dirty="0" smtClean="0"/>
              <a:t>. </a:t>
            </a:r>
          </a:p>
          <a:p>
            <a:pPr>
              <a:buNone/>
            </a:pPr>
            <a:r>
              <a:rPr lang="id-ID" sz="2000" dirty="0" smtClean="0"/>
              <a:t>	Menurunnya </a:t>
            </a:r>
            <a:r>
              <a:rPr lang="id-ID" sz="2000" i="1" dirty="0" smtClean="0"/>
              <a:t>switching barriers </a:t>
            </a:r>
            <a:r>
              <a:rPr lang="id-ID" sz="2000" dirty="0" smtClean="0"/>
              <a:t>yang berdampak terhadap menurunnya loyalitas pelanggan. </a:t>
            </a:r>
            <a:endParaRPr sz="2000"/>
          </a:p>
        </p:txBody>
      </p:sp>
      <p:sp>
        <p:nvSpPr>
          <p:cNvPr id="142" name="Google Shape;142;p21"/>
          <p:cNvSpPr txBox="1">
            <a:spLocks noGrp="1"/>
          </p:cNvSpPr>
          <p:nvPr>
            <p:ph type="sldNum" idx="12"/>
          </p:nvPr>
        </p:nvSpPr>
        <p:spPr>
          <a:xfrm>
            <a:off x="8529670"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6</a:t>
            </a:fld>
            <a:endParaRPr/>
          </a:p>
        </p:txBody>
      </p:sp>
    </p:spTree>
  </p:cSld>
  <p:clrMapOvr>
    <a:masterClrMapping/>
  </p:clrMapOvr>
  <p:transition spd="slow">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2"/>
        <p:cNvGrpSpPr/>
        <p:nvPr/>
      </p:nvGrpSpPr>
      <p:grpSpPr>
        <a:xfrm>
          <a:off x="0" y="0"/>
          <a:ext cx="0" cy="0"/>
          <a:chOff x="0" y="0"/>
          <a:chExt cx="0" cy="0"/>
        </a:xfrm>
      </p:grpSpPr>
      <p:sp>
        <p:nvSpPr>
          <p:cNvPr id="93" name="Google Shape;93;p16"/>
          <p:cNvSpPr txBox="1">
            <a:spLocks noGrp="1"/>
          </p:cNvSpPr>
          <p:nvPr>
            <p:ph type="body" idx="1"/>
          </p:nvPr>
        </p:nvSpPr>
        <p:spPr>
          <a:xfrm>
            <a:off x="642910" y="2161800"/>
            <a:ext cx="7929618" cy="819900"/>
          </a:xfrm>
          <a:prstGeom prst="rect">
            <a:avLst/>
          </a:prstGeom>
        </p:spPr>
        <p:txBody>
          <a:bodyPr spcFirstLastPara="1" wrap="square" lIns="91425" tIns="91425" rIns="91425" bIns="91425" anchor="ctr" anchorCtr="0">
            <a:noAutofit/>
          </a:bodyPr>
          <a:lstStyle/>
          <a:p>
            <a:r>
              <a:rPr lang="id-ID" dirty="0" smtClean="0"/>
              <a:t> </a:t>
            </a:r>
          </a:p>
          <a:p>
            <a:pPr>
              <a:buNone/>
            </a:pPr>
            <a:r>
              <a:rPr lang="id-ID" dirty="0" smtClean="0"/>
              <a:t>Semakin terhubungnya para pelanggan dalam media sosial, yang</a:t>
            </a:r>
          </a:p>
          <a:p>
            <a:pPr>
              <a:buNone/>
            </a:pPr>
            <a:r>
              <a:rPr lang="id-ID" dirty="0" smtClean="0"/>
              <a:t>memungkinkan untuk bertukar menukar informasi dengan sesama</a:t>
            </a:r>
          </a:p>
          <a:p>
            <a:pPr>
              <a:buNone/>
            </a:pPr>
            <a:r>
              <a:rPr lang="id-ID" dirty="0" smtClean="0"/>
              <a:t>pelanggan lainnya atau pun membangun kolaborasi untuk</a:t>
            </a:r>
          </a:p>
          <a:p>
            <a:pPr>
              <a:buNone/>
            </a:pPr>
            <a:r>
              <a:rPr lang="id-ID" dirty="0" smtClean="0"/>
              <a:t>menghadapi perusahaan.</a:t>
            </a:r>
          </a:p>
          <a:p>
            <a:pPr marL="0" lvl="0" indent="0" algn="ctr" rtl="0">
              <a:spcBef>
                <a:spcPts val="0"/>
              </a:spcBef>
              <a:spcAft>
                <a:spcPts val="0"/>
              </a:spcAft>
              <a:buNone/>
            </a:pPr>
            <a:endParaRPr/>
          </a:p>
        </p:txBody>
      </p:sp>
      <p:sp>
        <p:nvSpPr>
          <p:cNvPr id="94" name="Google Shape;94;p16"/>
          <p:cNvSpPr txBox="1">
            <a:spLocks noGrp="1"/>
          </p:cNvSpPr>
          <p:nvPr>
            <p:ph type="sldNum" idx="12"/>
          </p:nvPr>
        </p:nvSpPr>
        <p:spPr>
          <a:xfrm>
            <a:off x="4297634" y="4749851"/>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7</a:t>
            </a:fld>
            <a:endParaRPr/>
          </a:p>
        </p:txBody>
      </p:sp>
    </p:spTree>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5"/>
        <p:cNvGrpSpPr/>
        <p:nvPr/>
      </p:nvGrpSpPr>
      <p:grpSpPr>
        <a:xfrm>
          <a:off x="0" y="0"/>
          <a:ext cx="0" cy="0"/>
          <a:chOff x="0" y="0"/>
          <a:chExt cx="0" cy="0"/>
        </a:xfrm>
      </p:grpSpPr>
      <p:sp>
        <p:nvSpPr>
          <p:cNvPr id="106" name="Google Shape;106;p18"/>
          <p:cNvSpPr/>
          <p:nvPr/>
        </p:nvSpPr>
        <p:spPr>
          <a:xfrm>
            <a:off x="2572050" y="0"/>
            <a:ext cx="3999900" cy="5143500"/>
          </a:xfrm>
          <a:prstGeom prst="rect">
            <a:avLst/>
          </a:prstGeom>
          <a:solidFill>
            <a:srgbClr val="00B2FF">
              <a:alpha val="73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8"/>
          <p:cNvSpPr txBox="1">
            <a:spLocks noGrp="1"/>
          </p:cNvSpPr>
          <p:nvPr>
            <p:ph type="ctrTitle" idx="4294967295"/>
          </p:nvPr>
        </p:nvSpPr>
        <p:spPr>
          <a:xfrm>
            <a:off x="2880950" y="2714626"/>
            <a:ext cx="3365400" cy="1357322"/>
          </a:xfrm>
          <a:prstGeom prst="rect">
            <a:avLst/>
          </a:prstGeom>
        </p:spPr>
        <p:txBody>
          <a:bodyPr spcFirstLastPara="1" wrap="square" lIns="91425" tIns="91425" rIns="91425" bIns="91425" anchor="b" anchorCtr="0">
            <a:noAutofit/>
          </a:bodyPr>
          <a:lstStyle/>
          <a:p>
            <a:pPr algn="ctr"/>
            <a:r>
              <a:rPr lang="id-ID" sz="4800" dirty="0" smtClean="0"/>
              <a:t> 3. </a:t>
            </a:r>
            <a:br>
              <a:rPr lang="id-ID" sz="4800" dirty="0" smtClean="0"/>
            </a:br>
            <a:r>
              <a:rPr lang="id-ID" sz="2400" dirty="0" smtClean="0"/>
              <a:t>DIGITALIZATION AND INNOVATION</a:t>
            </a:r>
            <a:br>
              <a:rPr lang="id-ID" sz="2400" dirty="0" smtClean="0"/>
            </a:br>
            <a:r>
              <a:rPr lang="id-ID" sz="2400" dirty="0" smtClean="0"/>
              <a:t>DYNAMICS</a:t>
            </a:r>
            <a:endParaRPr sz="2400"/>
          </a:p>
        </p:txBody>
      </p:sp>
      <p:grpSp>
        <p:nvGrpSpPr>
          <p:cNvPr id="109" name="Google Shape;109;p18"/>
          <p:cNvGrpSpPr/>
          <p:nvPr/>
        </p:nvGrpSpPr>
        <p:grpSpPr>
          <a:xfrm>
            <a:off x="4212252" y="836318"/>
            <a:ext cx="702681" cy="1114048"/>
            <a:chOff x="6718575" y="2318625"/>
            <a:chExt cx="256950" cy="407375"/>
          </a:xfrm>
        </p:grpSpPr>
        <p:sp>
          <p:nvSpPr>
            <p:cNvPr id="110" name="Google Shape;110;p18"/>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381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8"/>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381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8"/>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381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8"/>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381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8"/>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381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8"/>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381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8"/>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381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8"/>
            <p:cNvSpPr/>
            <p:nvPr/>
          </p:nvSpPr>
          <p:spPr>
            <a:xfrm>
              <a:off x="6795900" y="2628550"/>
              <a:ext cx="102300" cy="25"/>
            </a:xfrm>
            <a:custGeom>
              <a:avLst/>
              <a:gdLst/>
              <a:ahLst/>
              <a:cxnLst/>
              <a:rect l="l" t="t" r="r" b="b"/>
              <a:pathLst>
                <a:path w="4092" h="1" fill="none" extrusionOk="0">
                  <a:moveTo>
                    <a:pt x="0" y="1"/>
                  </a:moveTo>
                  <a:lnTo>
                    <a:pt x="4092" y="1"/>
                  </a:lnTo>
                </a:path>
              </a:pathLst>
            </a:custGeom>
            <a:noFill/>
            <a:ln w="381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8" name="Google Shape;118;p18"/>
          <p:cNvSpPr txBox="1">
            <a:spLocks noGrp="1"/>
          </p:cNvSpPr>
          <p:nvPr>
            <p:ph type="sldNum" idx="12"/>
          </p:nvPr>
        </p:nvSpPr>
        <p:spPr>
          <a:xfrm>
            <a:off x="8529670"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8</a:t>
            </a:fld>
            <a:endParaRPr/>
          </a:p>
        </p:txBody>
      </p:sp>
    </p:spTree>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2"/>
        <p:cNvGrpSpPr/>
        <p:nvPr/>
      </p:nvGrpSpPr>
      <p:grpSpPr>
        <a:xfrm>
          <a:off x="0" y="0"/>
          <a:ext cx="0" cy="0"/>
          <a:chOff x="0" y="0"/>
          <a:chExt cx="0" cy="0"/>
        </a:xfrm>
      </p:grpSpPr>
      <p:sp>
        <p:nvSpPr>
          <p:cNvPr id="123" name="Google Shape;123;p19"/>
          <p:cNvSpPr txBox="1">
            <a:spLocks noGrp="1"/>
          </p:cNvSpPr>
          <p:nvPr>
            <p:ph type="body" idx="2"/>
          </p:nvPr>
        </p:nvSpPr>
        <p:spPr>
          <a:xfrm>
            <a:off x="5715008" y="428610"/>
            <a:ext cx="2906421" cy="4205965"/>
          </a:xfrm>
          <a:prstGeom prst="rect">
            <a:avLst/>
          </a:prstGeom>
        </p:spPr>
        <p:txBody>
          <a:bodyPr spcFirstLastPara="1" wrap="square" lIns="91425" tIns="91425" rIns="91425" bIns="91425" anchor="t" anchorCtr="0">
            <a:noAutofit/>
          </a:bodyPr>
          <a:lstStyle/>
          <a:p>
            <a:pPr>
              <a:buNone/>
            </a:pPr>
            <a:r>
              <a:rPr lang="id-ID" dirty="0" smtClean="0"/>
              <a:t>	Belum sempat perusahaan untuk meluncurkan produk barunya, sudah ada</a:t>
            </a:r>
          </a:p>
          <a:p>
            <a:pPr>
              <a:buNone/>
            </a:pPr>
            <a:r>
              <a:rPr lang="id-ID" dirty="0" smtClean="0"/>
              <a:t>	perusahaan lain yang meluncurkan produk yang lebih baik ke pasar.</a:t>
            </a:r>
          </a:p>
          <a:p>
            <a:pPr marL="0" lvl="0" indent="0" algn="l" rtl="0">
              <a:spcBef>
                <a:spcPts val="0"/>
              </a:spcBef>
              <a:spcAft>
                <a:spcPts val="0"/>
              </a:spcAft>
              <a:buNone/>
            </a:pPr>
            <a:endParaRPr/>
          </a:p>
        </p:txBody>
      </p:sp>
      <p:sp>
        <p:nvSpPr>
          <p:cNvPr id="125" name="Google Shape;125;p19"/>
          <p:cNvSpPr txBox="1">
            <a:spLocks noGrp="1"/>
          </p:cNvSpPr>
          <p:nvPr>
            <p:ph type="body" idx="1"/>
          </p:nvPr>
        </p:nvSpPr>
        <p:spPr>
          <a:xfrm>
            <a:off x="2643174" y="357172"/>
            <a:ext cx="3040476" cy="4277403"/>
          </a:xfrm>
          <a:prstGeom prst="rect">
            <a:avLst/>
          </a:prstGeom>
        </p:spPr>
        <p:txBody>
          <a:bodyPr spcFirstLastPara="1" wrap="square" lIns="91425" tIns="91425" rIns="91425" bIns="91425" anchor="t" anchorCtr="0">
            <a:noAutofit/>
          </a:bodyPr>
          <a:lstStyle/>
          <a:p>
            <a:pPr>
              <a:buNone/>
            </a:pPr>
            <a:r>
              <a:rPr lang="id-ID" dirty="0" smtClean="0"/>
              <a:t>	Teknologi telah memicu pertumbuhan eksponensial dalam hal inovasi. </a:t>
            </a:r>
          </a:p>
          <a:p>
            <a:pPr>
              <a:buNone/>
            </a:pPr>
            <a:r>
              <a:rPr lang="id-ID" dirty="0" smtClean="0"/>
              <a:t>	Digitalisasi dilakukan terhadap berbagai produk dan layanan, proses  pengembangan produk dan layanan menjadi lebih cepat atau lebih singkat waktunya, dan semakin berkembangan inovasi dan </a:t>
            </a:r>
            <a:r>
              <a:rPr lang="id-ID" i="1" dirty="0" smtClean="0"/>
              <a:t>innovativeness </a:t>
            </a:r>
            <a:r>
              <a:rPr lang="id-ID" dirty="0" smtClean="0"/>
              <a:t>yang ada di pasar</a:t>
            </a:r>
            <a:endParaRPr/>
          </a:p>
        </p:txBody>
      </p:sp>
      <p:sp>
        <p:nvSpPr>
          <p:cNvPr id="126" name="Google Shape;126;p19"/>
          <p:cNvSpPr txBox="1">
            <a:spLocks noGrp="1"/>
          </p:cNvSpPr>
          <p:nvPr>
            <p:ph type="sldNum" idx="12"/>
          </p:nvPr>
        </p:nvSpPr>
        <p:spPr>
          <a:xfrm>
            <a:off x="8529670"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9</a:t>
            </a:fld>
            <a:endParaRPr/>
          </a:p>
        </p:txBody>
      </p:sp>
    </p:spTree>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Banquo template">
  <a:themeElements>
    <a:clrScheme name="Custom 347">
      <a:dk1>
        <a:srgbClr val="000000"/>
      </a:dk1>
      <a:lt1>
        <a:srgbClr val="FFFFFF"/>
      </a:lt1>
      <a:dk2>
        <a:srgbClr val="595959"/>
      </a:dk2>
      <a:lt2>
        <a:srgbClr val="D8D8D8"/>
      </a:lt2>
      <a:accent1>
        <a:srgbClr val="00B2FF"/>
      </a:accent1>
      <a:accent2>
        <a:srgbClr val="99B6E9"/>
      </a:accent2>
      <a:accent3>
        <a:srgbClr val="3C78D8"/>
      </a:accent3>
      <a:accent4>
        <a:srgbClr val="1C4587"/>
      </a:accent4>
      <a:accent5>
        <a:srgbClr val="8B81D2"/>
      </a:accent5>
      <a:accent6>
        <a:srgbClr val="231F20"/>
      </a:accent6>
      <a:hlink>
        <a:srgbClr val="00B2FF"/>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TotalTime>
  <Words>171</Words>
  <PresentationFormat>On-screen Show (16:9)</PresentationFormat>
  <Paragraphs>50</Paragraphs>
  <Slides>14</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Muli</vt:lpstr>
      <vt:lpstr>MoolBoran</vt:lpstr>
      <vt:lpstr>Georgia</vt:lpstr>
      <vt:lpstr>Banquo template</vt:lpstr>
      <vt:lpstr>MANAGING DIGITAL BUSINESS IN THE DISRUPTION ERA By:  Trufi Murdiani, ST., MA</vt:lpstr>
      <vt:lpstr>THIS WEEK’S CONTENTS</vt:lpstr>
      <vt:lpstr>1. Market complexity</vt:lpstr>
      <vt:lpstr>Pasar menjadi semakin rumit karena meningkatnya transfaransi dan fragmentasi pasar. dan perdagangan secara keseluruhan.  Menurunnya entry barriers dan switching barriers sehingga siapa pun bisa masuk menjadi pesaing di pasar dan pelanggan pun tidak mengalami hambatan untuk berpindah-pindah perusahaan yang melayani kebutuhannya.   Kompleksitas pasar juga terjadi karena disintermediasi, yaitu hilangnya relevan perusahaan-perusahaan perantara atau distribusi dalam pasar, yang memungkinkan produsen dapat langsung berinteraksi dan bertransaksi dengan para pelanggan tanpa ada campur tangan distributor. </vt:lpstr>
      <vt:lpstr>2.  CUSTOMER EMPOWERMENT</vt:lpstr>
      <vt:lpstr>Slide 6</vt:lpstr>
      <vt:lpstr>Slide 7</vt:lpstr>
      <vt:lpstr> 3.  DIGITALIZATION AND INNOVATION DYNAMICS</vt:lpstr>
      <vt:lpstr>Slide 9</vt:lpstr>
      <vt:lpstr>4.  CONVERGENCE AND TECHNOLOGY</vt:lpstr>
      <vt:lpstr>   Perkembangan dan konvergensi teknologi juga merupakan hal yang penting dicermati.  Teknologi yang lebih maju memungkinkan operasi yang lebih efisien, bervariasi, dan lebih cepat.   Hal-hal yang penting dicermati dari perkembangan teknologi digital adalah konvergensi dalam information and communication technology, konvergensi internet dengan jaringan mobile, dan infrastruktur jaringan yang technology-driven. </vt:lpstr>
      <vt:lpstr>Slide 12</vt:lpstr>
      <vt:lpstr>    Perkembangan dan dinamika dari keempat kekuatan tersebut, memberikan kesempatan bagi perusahaan digital untuk mengembangkan strategi bisnis yang lebih relevan pada lingkungan bisnis yang berubah terus-menerus dan disruptif.  </vt:lpstr>
      <vt:lpstr>Thanks!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MANAGING DIGITAL BUSINESS IN THE DISRUPTION ERA</dc:title>
  <cp:lastModifiedBy>user</cp:lastModifiedBy>
  <cp:revision>24</cp:revision>
  <dcterms:modified xsi:type="dcterms:W3CDTF">2022-06-22T04:59:14Z</dcterms:modified>
</cp:coreProperties>
</file>